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8" r:id="rId1"/>
  </p:sldMasterIdLst>
  <p:notesMasterIdLst>
    <p:notesMasterId r:id="rId12"/>
  </p:notesMasterIdLst>
  <p:sldIdLst>
    <p:sldId id="256" r:id="rId2"/>
    <p:sldId id="346" r:id="rId3"/>
    <p:sldId id="349" r:id="rId4"/>
    <p:sldId id="352" r:id="rId5"/>
    <p:sldId id="351" r:id="rId6"/>
    <p:sldId id="334" r:id="rId7"/>
    <p:sldId id="353" r:id="rId8"/>
    <p:sldId id="274" r:id="rId9"/>
    <p:sldId id="284" r:id="rId10"/>
    <p:sldId id="354" r:id="rId11"/>
  </p:sldIdLst>
  <p:sldSz cx="9144000" cy="5143500" type="screen16x9"/>
  <p:notesSz cx="6858000" cy="9144000"/>
  <p:embeddedFontLst>
    <p:embeddedFont>
      <p:font typeface="Nanum Gothic" panose="020B0604020202020204" charset="-127"/>
      <p:regular r:id="rId13"/>
      <p:bold r:id="rId14"/>
    </p:embeddedFont>
    <p:embeddedFont>
      <p:font typeface="Denk One" panose="02000506060000020004" pitchFamily="2" charset="0"/>
      <p:regular r:id="rId15"/>
    </p:embeddedFont>
    <p:embeddedFont>
      <p:font typeface="Patrick Hand" panose="020B0604020202020204" charset="0"/>
      <p:regular r:id="rId16"/>
    </p:embeddedFont>
    <p:embeddedFont>
      <p:font typeface="Sriracha" panose="020B0604020202020204" charset="-34"/>
      <p:regular r:id="rId1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44" userDrawn="1">
          <p15:clr>
            <a:srgbClr val="A4A3A4"/>
          </p15:clr>
        </p15:guide>
        <p15:guide id="2" pos="98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56207"/>
    <a:srgbClr val="9080FF"/>
    <a:srgbClr val="4CC2A3"/>
    <a:srgbClr val="FFA56C"/>
    <a:srgbClr val="40897E"/>
    <a:srgbClr val="FFEC81"/>
    <a:srgbClr val="FF3399"/>
    <a:srgbClr val="99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CC71C699-B618-4D1A-A38B-15CF993509AF}">
  <a:tblStyle styleId="{CC71C699-B618-4D1A-A38B-15CF993509A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7" autoAdjust="0"/>
    <p:restoredTop sz="94507" autoAdjust="0"/>
  </p:normalViewPr>
  <p:slideViewPr>
    <p:cSldViewPr snapToGrid="0">
      <p:cViewPr varScale="1">
        <p:scale>
          <a:sx n="103" d="100"/>
          <a:sy n="103" d="100"/>
        </p:scale>
        <p:origin x="806" y="82"/>
      </p:cViewPr>
      <p:guideLst>
        <p:guide orient="horz" pos="1644"/>
        <p:guide pos="98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74" name="Google Shape;12274;gc3084a572b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75" name="Google Shape;12275;gc3084a572b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74" name="Google Shape;12274;gc3084a572b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75" name="Google Shape;12275;gc3084a572b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662075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88" name="Google Shape;13188;gc4d6cd5c9a_1_119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89" name="Google Shape;13189;gc4d6cd5c9a_1_119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788380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16" name="Google Shape;12816;gc4d6cd5c9a_1_52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17" name="Google Shape;12817;gc4d6cd5c9a_1_52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344025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21" name="Google Shape;12921;gc524303686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22" name="Google Shape;12922;gc524303686_0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363570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09" name="Google Shape;12309;gc4d6cd5c9a_1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10" name="Google Shape;12310;gc4d6cd5c9a_1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525931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Google Shape;12292;gc38baafb0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93" name="Google Shape;12293;gc38baafb0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398609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21" name="Google Shape;12921;gc524303686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22" name="Google Shape;12922;gc524303686_0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333560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16" name="Google Shape;12816;gc4d6cd5c9a_1_52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17" name="Google Shape;12817;gc4d6cd5c9a_1_52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88" name="Google Shape;13188;gc4d6cd5c9a_1_119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89" name="Google Shape;13189;gc4d6cd5c9a_1_119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4308175" y="633213"/>
            <a:ext cx="4087800" cy="221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7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2973775" y="2849925"/>
            <a:ext cx="5422200" cy="36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-88363" y="1938701"/>
            <a:ext cx="8367739" cy="3640652"/>
          </a:xfrm>
          <a:custGeom>
            <a:avLst/>
            <a:gdLst/>
            <a:ahLst/>
            <a:cxnLst/>
            <a:rect l="l" t="t" r="r" b="b"/>
            <a:pathLst>
              <a:path w="62702" h="27280" extrusionOk="0">
                <a:moveTo>
                  <a:pt x="6241" y="1"/>
                </a:moveTo>
                <a:cubicBezTo>
                  <a:pt x="4364" y="1"/>
                  <a:pt x="1953" y="2995"/>
                  <a:pt x="194" y="4194"/>
                </a:cubicBezTo>
                <a:cubicBezTo>
                  <a:pt x="130" y="4237"/>
                  <a:pt x="65" y="4281"/>
                  <a:pt x="0" y="4324"/>
                </a:cubicBezTo>
                <a:lnTo>
                  <a:pt x="11" y="27280"/>
                </a:lnTo>
                <a:lnTo>
                  <a:pt x="62702" y="27280"/>
                </a:lnTo>
                <a:cubicBezTo>
                  <a:pt x="61830" y="26989"/>
                  <a:pt x="60969" y="26634"/>
                  <a:pt x="60086" y="26354"/>
                </a:cubicBezTo>
                <a:cubicBezTo>
                  <a:pt x="57869" y="25676"/>
                  <a:pt x="55566" y="25364"/>
                  <a:pt x="53382" y="24578"/>
                </a:cubicBezTo>
                <a:cubicBezTo>
                  <a:pt x="51046" y="23739"/>
                  <a:pt x="48829" y="22759"/>
                  <a:pt x="46461" y="22447"/>
                </a:cubicBezTo>
                <a:cubicBezTo>
                  <a:pt x="43512" y="22060"/>
                  <a:pt x="41446" y="21651"/>
                  <a:pt x="39143" y="19585"/>
                </a:cubicBezTo>
                <a:cubicBezTo>
                  <a:pt x="37884" y="18454"/>
                  <a:pt x="36495" y="17755"/>
                  <a:pt x="35032" y="16819"/>
                </a:cubicBezTo>
                <a:cubicBezTo>
                  <a:pt x="33493" y="15828"/>
                  <a:pt x="31674" y="13837"/>
                  <a:pt x="30092" y="13213"/>
                </a:cubicBezTo>
                <a:cubicBezTo>
                  <a:pt x="29005" y="12783"/>
                  <a:pt x="28284" y="12148"/>
                  <a:pt x="27132" y="11599"/>
                </a:cubicBezTo>
                <a:cubicBezTo>
                  <a:pt x="25464" y="10781"/>
                  <a:pt x="23817" y="10307"/>
                  <a:pt x="22698" y="8865"/>
                </a:cubicBezTo>
                <a:cubicBezTo>
                  <a:pt x="21934" y="7886"/>
                  <a:pt x="19577" y="5830"/>
                  <a:pt x="18361" y="5077"/>
                </a:cubicBezTo>
                <a:cubicBezTo>
                  <a:pt x="17909" y="4797"/>
                  <a:pt x="17519" y="4729"/>
                  <a:pt x="17102" y="4729"/>
                </a:cubicBezTo>
                <a:cubicBezTo>
                  <a:pt x="16717" y="4729"/>
                  <a:pt x="16308" y="4787"/>
                  <a:pt x="15806" y="4787"/>
                </a:cubicBezTo>
                <a:cubicBezTo>
                  <a:pt x="15390" y="4787"/>
                  <a:pt x="14910" y="4747"/>
                  <a:pt x="14325" y="4603"/>
                </a:cubicBezTo>
                <a:cubicBezTo>
                  <a:pt x="12743" y="3387"/>
                  <a:pt x="11861" y="3204"/>
                  <a:pt x="10031" y="2290"/>
                </a:cubicBezTo>
                <a:cubicBezTo>
                  <a:pt x="9062" y="1805"/>
                  <a:pt x="8158" y="1181"/>
                  <a:pt x="7351" y="449"/>
                </a:cubicBezTo>
                <a:cubicBezTo>
                  <a:pt x="7013" y="135"/>
                  <a:pt x="6639" y="1"/>
                  <a:pt x="6241" y="1"/>
                </a:cubicBezTo>
                <a:close/>
              </a:path>
            </a:pathLst>
          </a:custGeom>
          <a:solidFill>
            <a:schemeClr val="accent3">
              <a:alpha val="2921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 flipH="1">
            <a:off x="-428452" y="3166475"/>
            <a:ext cx="5890000" cy="2017272"/>
          </a:xfrm>
          <a:custGeom>
            <a:avLst/>
            <a:gdLst/>
            <a:ahLst/>
            <a:cxnLst/>
            <a:rect l="l" t="t" r="r" b="b"/>
            <a:pathLst>
              <a:path w="78717" h="21655" extrusionOk="0">
                <a:moveTo>
                  <a:pt x="69471" y="1"/>
                </a:moveTo>
                <a:cubicBezTo>
                  <a:pt x="68341" y="1"/>
                  <a:pt x="68019" y="560"/>
                  <a:pt x="66921" y="1314"/>
                </a:cubicBezTo>
                <a:cubicBezTo>
                  <a:pt x="65532" y="2250"/>
                  <a:pt x="63401" y="3531"/>
                  <a:pt x="62497" y="4521"/>
                </a:cubicBezTo>
                <a:cubicBezTo>
                  <a:pt x="61809" y="5277"/>
                  <a:pt x="61334" y="5417"/>
                  <a:pt x="60851" y="5417"/>
                </a:cubicBezTo>
                <a:cubicBezTo>
                  <a:pt x="60566" y="5417"/>
                  <a:pt x="60278" y="5368"/>
                  <a:pt x="59942" y="5368"/>
                </a:cubicBezTo>
                <a:cubicBezTo>
                  <a:pt x="59573" y="5368"/>
                  <a:pt x="59146" y="5427"/>
                  <a:pt x="58602" y="5673"/>
                </a:cubicBezTo>
                <a:cubicBezTo>
                  <a:pt x="57894" y="6000"/>
                  <a:pt x="57152" y="6453"/>
                  <a:pt x="56325" y="6453"/>
                </a:cubicBezTo>
                <a:cubicBezTo>
                  <a:pt x="56121" y="6453"/>
                  <a:pt x="55911" y="6425"/>
                  <a:pt x="55696" y="6361"/>
                </a:cubicBezTo>
                <a:cubicBezTo>
                  <a:pt x="53276" y="5653"/>
                  <a:pt x="51528" y="4110"/>
                  <a:pt x="49967" y="4110"/>
                </a:cubicBezTo>
                <a:cubicBezTo>
                  <a:pt x="49654" y="4110"/>
                  <a:pt x="49347" y="4172"/>
                  <a:pt x="49045" y="4316"/>
                </a:cubicBezTo>
                <a:cubicBezTo>
                  <a:pt x="48162" y="4725"/>
                  <a:pt x="46860" y="5802"/>
                  <a:pt x="45977" y="5866"/>
                </a:cubicBezTo>
                <a:cubicBezTo>
                  <a:pt x="44578" y="5963"/>
                  <a:pt x="44600" y="7491"/>
                  <a:pt x="43201" y="8019"/>
                </a:cubicBezTo>
                <a:cubicBezTo>
                  <a:pt x="42629" y="8234"/>
                  <a:pt x="42238" y="8280"/>
                  <a:pt x="41915" y="8280"/>
                </a:cubicBezTo>
                <a:cubicBezTo>
                  <a:pt x="41670" y="8280"/>
                  <a:pt x="41465" y="8253"/>
                  <a:pt x="41249" y="8253"/>
                </a:cubicBezTo>
                <a:cubicBezTo>
                  <a:pt x="40882" y="8253"/>
                  <a:pt x="40487" y="8331"/>
                  <a:pt x="39821" y="8751"/>
                </a:cubicBezTo>
                <a:cubicBezTo>
                  <a:pt x="36237" y="11021"/>
                  <a:pt x="34698" y="9794"/>
                  <a:pt x="31287" y="12162"/>
                </a:cubicBezTo>
                <a:cubicBezTo>
                  <a:pt x="29941" y="13098"/>
                  <a:pt x="28575" y="13131"/>
                  <a:pt x="27025" y="13529"/>
                </a:cubicBezTo>
                <a:cubicBezTo>
                  <a:pt x="26952" y="13548"/>
                  <a:pt x="26853" y="13556"/>
                  <a:pt x="26734" y="13556"/>
                </a:cubicBezTo>
                <a:cubicBezTo>
                  <a:pt x="25765" y="13556"/>
                  <a:pt x="23435" y="13002"/>
                  <a:pt x="22585" y="13002"/>
                </a:cubicBezTo>
                <a:cubicBezTo>
                  <a:pt x="22520" y="13002"/>
                  <a:pt x="22465" y="13006"/>
                  <a:pt x="22419" y="13012"/>
                </a:cubicBezTo>
                <a:cubicBezTo>
                  <a:pt x="20729" y="13281"/>
                  <a:pt x="14562" y="14476"/>
                  <a:pt x="13023" y="15068"/>
                </a:cubicBezTo>
                <a:cubicBezTo>
                  <a:pt x="12173" y="15391"/>
                  <a:pt x="2799" y="16037"/>
                  <a:pt x="2099" y="16607"/>
                </a:cubicBezTo>
                <a:cubicBezTo>
                  <a:pt x="851" y="17629"/>
                  <a:pt x="324" y="19631"/>
                  <a:pt x="1" y="21655"/>
                </a:cubicBezTo>
                <a:lnTo>
                  <a:pt x="78716" y="21644"/>
                </a:lnTo>
                <a:lnTo>
                  <a:pt x="78716" y="6017"/>
                </a:lnTo>
                <a:cubicBezTo>
                  <a:pt x="78544" y="5834"/>
                  <a:pt x="78383" y="5662"/>
                  <a:pt x="78221" y="5500"/>
                </a:cubicBezTo>
                <a:cubicBezTo>
                  <a:pt x="77242" y="4456"/>
                  <a:pt x="74228" y="3574"/>
                  <a:pt x="73174" y="2551"/>
                </a:cubicBezTo>
                <a:cubicBezTo>
                  <a:pt x="72237" y="1647"/>
                  <a:pt x="70752" y="1"/>
                  <a:pt x="69471" y="1"/>
                </a:cubicBezTo>
                <a:close/>
              </a:path>
            </a:pathLst>
          </a:custGeom>
          <a:solidFill>
            <a:schemeClr val="accent3">
              <a:alpha val="4213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" name="Google Shape;13;p2"/>
          <p:cNvGrpSpPr/>
          <p:nvPr/>
        </p:nvGrpSpPr>
        <p:grpSpPr>
          <a:xfrm rot="1702839">
            <a:off x="1408345" y="3512247"/>
            <a:ext cx="935657" cy="1541793"/>
            <a:chOff x="10360252" y="-2712448"/>
            <a:chExt cx="236654" cy="389949"/>
          </a:xfrm>
        </p:grpSpPr>
        <p:sp>
          <p:nvSpPr>
            <p:cNvPr id="14" name="Google Shape;14;p2"/>
            <p:cNvSpPr/>
            <p:nvPr/>
          </p:nvSpPr>
          <p:spPr>
            <a:xfrm>
              <a:off x="10442022" y="-2522139"/>
              <a:ext cx="130858" cy="199640"/>
            </a:xfrm>
            <a:custGeom>
              <a:avLst/>
              <a:gdLst/>
              <a:ahLst/>
              <a:cxnLst/>
              <a:rect l="l" t="t" r="r" b="b"/>
              <a:pathLst>
                <a:path w="2146" h="3274" extrusionOk="0">
                  <a:moveTo>
                    <a:pt x="1210" y="0"/>
                  </a:moveTo>
                  <a:lnTo>
                    <a:pt x="1166" y="39"/>
                  </a:lnTo>
                  <a:cubicBezTo>
                    <a:pt x="1128" y="66"/>
                    <a:pt x="1084" y="93"/>
                    <a:pt x="1040" y="104"/>
                  </a:cubicBezTo>
                  <a:cubicBezTo>
                    <a:pt x="1040" y="115"/>
                    <a:pt x="1035" y="121"/>
                    <a:pt x="1035" y="126"/>
                  </a:cubicBezTo>
                  <a:cubicBezTo>
                    <a:pt x="1035" y="121"/>
                    <a:pt x="1035" y="115"/>
                    <a:pt x="1035" y="110"/>
                  </a:cubicBezTo>
                  <a:cubicBezTo>
                    <a:pt x="1004" y="118"/>
                    <a:pt x="972" y="122"/>
                    <a:pt x="940" y="122"/>
                  </a:cubicBezTo>
                  <a:cubicBezTo>
                    <a:pt x="849" y="122"/>
                    <a:pt x="759" y="89"/>
                    <a:pt x="690" y="28"/>
                  </a:cubicBezTo>
                  <a:cubicBezTo>
                    <a:pt x="679" y="39"/>
                    <a:pt x="663" y="44"/>
                    <a:pt x="646" y="50"/>
                  </a:cubicBezTo>
                  <a:cubicBezTo>
                    <a:pt x="717" y="126"/>
                    <a:pt x="777" y="214"/>
                    <a:pt x="832" y="301"/>
                  </a:cubicBezTo>
                  <a:cubicBezTo>
                    <a:pt x="931" y="482"/>
                    <a:pt x="942" y="630"/>
                    <a:pt x="958" y="876"/>
                  </a:cubicBezTo>
                  <a:cubicBezTo>
                    <a:pt x="905" y="799"/>
                    <a:pt x="280" y="328"/>
                    <a:pt x="90" y="328"/>
                  </a:cubicBezTo>
                  <a:cubicBezTo>
                    <a:pt x="64" y="328"/>
                    <a:pt x="46" y="336"/>
                    <a:pt x="39" y="356"/>
                  </a:cubicBezTo>
                  <a:cubicBezTo>
                    <a:pt x="0" y="471"/>
                    <a:pt x="794" y="1051"/>
                    <a:pt x="860" y="1122"/>
                  </a:cubicBezTo>
                  <a:cubicBezTo>
                    <a:pt x="980" y="1248"/>
                    <a:pt x="991" y="1221"/>
                    <a:pt x="1073" y="1401"/>
                  </a:cubicBezTo>
                  <a:cubicBezTo>
                    <a:pt x="1188" y="1642"/>
                    <a:pt x="1243" y="1932"/>
                    <a:pt x="1341" y="2184"/>
                  </a:cubicBezTo>
                  <a:cubicBezTo>
                    <a:pt x="1133" y="2042"/>
                    <a:pt x="898" y="1960"/>
                    <a:pt x="652" y="1932"/>
                  </a:cubicBezTo>
                  <a:lnTo>
                    <a:pt x="652" y="1932"/>
                  </a:lnTo>
                  <a:cubicBezTo>
                    <a:pt x="887" y="2179"/>
                    <a:pt x="1193" y="2343"/>
                    <a:pt x="1429" y="2556"/>
                  </a:cubicBezTo>
                  <a:cubicBezTo>
                    <a:pt x="1642" y="2748"/>
                    <a:pt x="1708" y="3076"/>
                    <a:pt x="1932" y="3273"/>
                  </a:cubicBezTo>
                  <a:cubicBezTo>
                    <a:pt x="1867" y="3060"/>
                    <a:pt x="1779" y="2852"/>
                    <a:pt x="1670" y="2660"/>
                  </a:cubicBezTo>
                  <a:cubicBezTo>
                    <a:pt x="1703" y="2502"/>
                    <a:pt x="2146" y="1505"/>
                    <a:pt x="1872" y="1429"/>
                  </a:cubicBezTo>
                  <a:cubicBezTo>
                    <a:pt x="1869" y="1428"/>
                    <a:pt x="1865" y="1427"/>
                    <a:pt x="1862" y="1427"/>
                  </a:cubicBezTo>
                  <a:cubicBezTo>
                    <a:pt x="1725" y="1427"/>
                    <a:pt x="1526" y="2133"/>
                    <a:pt x="1484" y="2277"/>
                  </a:cubicBezTo>
                  <a:cubicBezTo>
                    <a:pt x="1369" y="1921"/>
                    <a:pt x="1396" y="1856"/>
                    <a:pt x="1484" y="1467"/>
                  </a:cubicBezTo>
                  <a:cubicBezTo>
                    <a:pt x="1505" y="1380"/>
                    <a:pt x="1692" y="613"/>
                    <a:pt x="1686" y="602"/>
                  </a:cubicBezTo>
                  <a:cubicBezTo>
                    <a:pt x="1673" y="585"/>
                    <a:pt x="1658" y="578"/>
                    <a:pt x="1641" y="578"/>
                  </a:cubicBezTo>
                  <a:cubicBezTo>
                    <a:pt x="1478" y="578"/>
                    <a:pt x="1188" y="1352"/>
                    <a:pt x="1183" y="1401"/>
                  </a:cubicBezTo>
                  <a:cubicBezTo>
                    <a:pt x="892" y="1035"/>
                    <a:pt x="1095" y="471"/>
                    <a:pt x="134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10360252" y="-2712448"/>
              <a:ext cx="236654" cy="228483"/>
            </a:xfrm>
            <a:custGeom>
              <a:avLst/>
              <a:gdLst/>
              <a:ahLst/>
              <a:cxnLst/>
              <a:rect l="l" t="t" r="r" b="b"/>
              <a:pathLst>
                <a:path w="3881" h="3747" extrusionOk="0">
                  <a:moveTo>
                    <a:pt x="1596" y="1"/>
                  </a:moveTo>
                  <a:cubicBezTo>
                    <a:pt x="1538" y="1"/>
                    <a:pt x="1480" y="17"/>
                    <a:pt x="1429" y="51"/>
                  </a:cubicBezTo>
                  <a:cubicBezTo>
                    <a:pt x="1155" y="220"/>
                    <a:pt x="1172" y="620"/>
                    <a:pt x="1276" y="877"/>
                  </a:cubicBezTo>
                  <a:cubicBezTo>
                    <a:pt x="1150" y="784"/>
                    <a:pt x="1002" y="718"/>
                    <a:pt x="849" y="696"/>
                  </a:cubicBezTo>
                  <a:cubicBezTo>
                    <a:pt x="812" y="688"/>
                    <a:pt x="774" y="683"/>
                    <a:pt x="736" y="683"/>
                  </a:cubicBezTo>
                  <a:cubicBezTo>
                    <a:pt x="656" y="683"/>
                    <a:pt x="575" y="703"/>
                    <a:pt x="504" y="740"/>
                  </a:cubicBezTo>
                  <a:cubicBezTo>
                    <a:pt x="416" y="795"/>
                    <a:pt x="361" y="899"/>
                    <a:pt x="361" y="1003"/>
                  </a:cubicBezTo>
                  <a:cubicBezTo>
                    <a:pt x="361" y="1123"/>
                    <a:pt x="427" y="1244"/>
                    <a:pt x="351" y="1353"/>
                  </a:cubicBezTo>
                  <a:cubicBezTo>
                    <a:pt x="268" y="1463"/>
                    <a:pt x="137" y="1479"/>
                    <a:pt x="66" y="1594"/>
                  </a:cubicBezTo>
                  <a:cubicBezTo>
                    <a:pt x="0" y="1709"/>
                    <a:pt x="11" y="1851"/>
                    <a:pt x="88" y="1961"/>
                  </a:cubicBezTo>
                  <a:cubicBezTo>
                    <a:pt x="247" y="2200"/>
                    <a:pt x="471" y="2233"/>
                    <a:pt x="713" y="2233"/>
                  </a:cubicBezTo>
                  <a:cubicBezTo>
                    <a:pt x="786" y="2233"/>
                    <a:pt x="861" y="2230"/>
                    <a:pt x="936" y="2229"/>
                  </a:cubicBezTo>
                  <a:lnTo>
                    <a:pt x="936" y="2229"/>
                  </a:lnTo>
                  <a:cubicBezTo>
                    <a:pt x="668" y="2339"/>
                    <a:pt x="411" y="2590"/>
                    <a:pt x="476" y="2913"/>
                  </a:cubicBezTo>
                  <a:cubicBezTo>
                    <a:pt x="493" y="3028"/>
                    <a:pt x="580" y="3127"/>
                    <a:pt x="701" y="3160"/>
                  </a:cubicBezTo>
                  <a:cubicBezTo>
                    <a:pt x="730" y="3168"/>
                    <a:pt x="766" y="3170"/>
                    <a:pt x="805" y="3170"/>
                  </a:cubicBezTo>
                  <a:cubicBezTo>
                    <a:pt x="829" y="3170"/>
                    <a:pt x="853" y="3169"/>
                    <a:pt x="877" y="3169"/>
                  </a:cubicBezTo>
                  <a:cubicBezTo>
                    <a:pt x="940" y="3169"/>
                    <a:pt x="1002" y="3173"/>
                    <a:pt x="1040" y="3203"/>
                  </a:cubicBezTo>
                  <a:cubicBezTo>
                    <a:pt x="1117" y="3264"/>
                    <a:pt x="1133" y="3422"/>
                    <a:pt x="1193" y="3510"/>
                  </a:cubicBezTo>
                  <a:cubicBezTo>
                    <a:pt x="1254" y="3603"/>
                    <a:pt x="1358" y="3658"/>
                    <a:pt x="1467" y="3663"/>
                  </a:cubicBezTo>
                  <a:cubicBezTo>
                    <a:pt x="1746" y="3658"/>
                    <a:pt x="1938" y="3340"/>
                    <a:pt x="1993" y="3105"/>
                  </a:cubicBezTo>
                  <a:cubicBezTo>
                    <a:pt x="2042" y="3373"/>
                    <a:pt x="2250" y="3712"/>
                    <a:pt x="2545" y="3745"/>
                  </a:cubicBezTo>
                  <a:cubicBezTo>
                    <a:pt x="2556" y="3746"/>
                    <a:pt x="2567" y="3747"/>
                    <a:pt x="2577" y="3747"/>
                  </a:cubicBezTo>
                  <a:cubicBezTo>
                    <a:pt x="2680" y="3747"/>
                    <a:pt x="2776" y="3698"/>
                    <a:pt x="2836" y="3614"/>
                  </a:cubicBezTo>
                  <a:cubicBezTo>
                    <a:pt x="2907" y="3515"/>
                    <a:pt x="2907" y="3368"/>
                    <a:pt x="3022" y="3296"/>
                  </a:cubicBezTo>
                  <a:cubicBezTo>
                    <a:pt x="3115" y="3236"/>
                    <a:pt x="3241" y="3269"/>
                    <a:pt x="3345" y="3236"/>
                  </a:cubicBezTo>
                  <a:cubicBezTo>
                    <a:pt x="3449" y="3203"/>
                    <a:pt x="3525" y="3121"/>
                    <a:pt x="3553" y="3017"/>
                  </a:cubicBezTo>
                  <a:cubicBezTo>
                    <a:pt x="3618" y="2722"/>
                    <a:pt x="3372" y="2453"/>
                    <a:pt x="3148" y="2306"/>
                  </a:cubicBezTo>
                  <a:lnTo>
                    <a:pt x="3148" y="2306"/>
                  </a:lnTo>
                  <a:cubicBezTo>
                    <a:pt x="3172" y="2309"/>
                    <a:pt x="3196" y="2310"/>
                    <a:pt x="3221" y="2310"/>
                  </a:cubicBezTo>
                  <a:cubicBezTo>
                    <a:pt x="3291" y="2310"/>
                    <a:pt x="3363" y="2299"/>
                    <a:pt x="3432" y="2278"/>
                  </a:cubicBezTo>
                  <a:cubicBezTo>
                    <a:pt x="3651" y="2207"/>
                    <a:pt x="3881" y="2021"/>
                    <a:pt x="3782" y="1764"/>
                  </a:cubicBezTo>
                  <a:cubicBezTo>
                    <a:pt x="3739" y="1643"/>
                    <a:pt x="3629" y="1611"/>
                    <a:pt x="3558" y="1517"/>
                  </a:cubicBezTo>
                  <a:cubicBezTo>
                    <a:pt x="3487" y="1430"/>
                    <a:pt x="3553" y="1342"/>
                    <a:pt x="3580" y="1244"/>
                  </a:cubicBezTo>
                  <a:cubicBezTo>
                    <a:pt x="3640" y="1069"/>
                    <a:pt x="3613" y="877"/>
                    <a:pt x="3432" y="789"/>
                  </a:cubicBezTo>
                  <a:cubicBezTo>
                    <a:pt x="3355" y="752"/>
                    <a:pt x="3271" y="735"/>
                    <a:pt x="3188" y="735"/>
                  </a:cubicBezTo>
                  <a:cubicBezTo>
                    <a:pt x="3018" y="735"/>
                    <a:pt x="2847" y="805"/>
                    <a:pt x="2726" y="915"/>
                  </a:cubicBezTo>
                  <a:cubicBezTo>
                    <a:pt x="2814" y="696"/>
                    <a:pt x="2808" y="330"/>
                    <a:pt x="2611" y="160"/>
                  </a:cubicBezTo>
                  <a:cubicBezTo>
                    <a:pt x="2564" y="121"/>
                    <a:pt x="2506" y="101"/>
                    <a:pt x="2447" y="101"/>
                  </a:cubicBezTo>
                  <a:cubicBezTo>
                    <a:pt x="2423" y="101"/>
                    <a:pt x="2399" y="105"/>
                    <a:pt x="2376" y="111"/>
                  </a:cubicBezTo>
                  <a:cubicBezTo>
                    <a:pt x="2278" y="130"/>
                    <a:pt x="2151" y="236"/>
                    <a:pt x="2046" y="236"/>
                  </a:cubicBezTo>
                  <a:cubicBezTo>
                    <a:pt x="2034" y="236"/>
                    <a:pt x="2021" y="235"/>
                    <a:pt x="2009" y="231"/>
                  </a:cubicBezTo>
                  <a:cubicBezTo>
                    <a:pt x="1905" y="204"/>
                    <a:pt x="1834" y="78"/>
                    <a:pt x="1735" y="34"/>
                  </a:cubicBezTo>
                  <a:cubicBezTo>
                    <a:pt x="1691" y="12"/>
                    <a:pt x="1643" y="1"/>
                    <a:pt x="159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10435680" y="-2640190"/>
              <a:ext cx="86161" cy="80246"/>
            </a:xfrm>
            <a:custGeom>
              <a:avLst/>
              <a:gdLst/>
              <a:ahLst/>
              <a:cxnLst/>
              <a:rect l="l" t="t" r="r" b="b"/>
              <a:pathLst>
                <a:path w="1413" h="1316" extrusionOk="0">
                  <a:moveTo>
                    <a:pt x="722" y="0"/>
                  </a:moveTo>
                  <a:cubicBezTo>
                    <a:pt x="584" y="0"/>
                    <a:pt x="450" y="54"/>
                    <a:pt x="323" y="130"/>
                  </a:cubicBezTo>
                  <a:lnTo>
                    <a:pt x="219" y="174"/>
                  </a:lnTo>
                  <a:cubicBezTo>
                    <a:pt x="230" y="376"/>
                    <a:pt x="0" y="508"/>
                    <a:pt x="50" y="727"/>
                  </a:cubicBezTo>
                  <a:cubicBezTo>
                    <a:pt x="121" y="754"/>
                    <a:pt x="225" y="754"/>
                    <a:pt x="121" y="863"/>
                  </a:cubicBezTo>
                  <a:cubicBezTo>
                    <a:pt x="164" y="951"/>
                    <a:pt x="175" y="1060"/>
                    <a:pt x="290" y="1088"/>
                  </a:cubicBezTo>
                  <a:cubicBezTo>
                    <a:pt x="372" y="1104"/>
                    <a:pt x="433" y="1170"/>
                    <a:pt x="444" y="1252"/>
                  </a:cubicBezTo>
                  <a:cubicBezTo>
                    <a:pt x="467" y="1276"/>
                    <a:pt x="475" y="1316"/>
                    <a:pt x="511" y="1316"/>
                  </a:cubicBezTo>
                  <a:cubicBezTo>
                    <a:pt x="517" y="1316"/>
                    <a:pt x="524" y="1315"/>
                    <a:pt x="531" y="1312"/>
                  </a:cubicBezTo>
                  <a:lnTo>
                    <a:pt x="668" y="1290"/>
                  </a:lnTo>
                  <a:cubicBezTo>
                    <a:pt x="700" y="1268"/>
                    <a:pt x="732" y="1237"/>
                    <a:pt x="762" y="1237"/>
                  </a:cubicBezTo>
                  <a:cubicBezTo>
                    <a:pt x="784" y="1237"/>
                    <a:pt x="806" y="1253"/>
                    <a:pt x="827" y="1301"/>
                  </a:cubicBezTo>
                  <a:lnTo>
                    <a:pt x="969" y="1285"/>
                  </a:lnTo>
                  <a:cubicBezTo>
                    <a:pt x="975" y="1296"/>
                    <a:pt x="981" y="1301"/>
                    <a:pt x="988" y="1301"/>
                  </a:cubicBezTo>
                  <a:cubicBezTo>
                    <a:pt x="995" y="1301"/>
                    <a:pt x="1002" y="1296"/>
                    <a:pt x="1007" y="1285"/>
                  </a:cubicBezTo>
                  <a:lnTo>
                    <a:pt x="1133" y="1148"/>
                  </a:lnTo>
                  <a:cubicBezTo>
                    <a:pt x="1161" y="1126"/>
                    <a:pt x="1210" y="1110"/>
                    <a:pt x="1221" y="1066"/>
                  </a:cubicBezTo>
                  <a:cubicBezTo>
                    <a:pt x="1265" y="1022"/>
                    <a:pt x="1308" y="984"/>
                    <a:pt x="1352" y="940"/>
                  </a:cubicBezTo>
                  <a:cubicBezTo>
                    <a:pt x="1358" y="896"/>
                    <a:pt x="1363" y="852"/>
                    <a:pt x="1363" y="814"/>
                  </a:cubicBezTo>
                  <a:cubicBezTo>
                    <a:pt x="1347" y="759"/>
                    <a:pt x="1314" y="710"/>
                    <a:pt x="1374" y="661"/>
                  </a:cubicBezTo>
                  <a:cubicBezTo>
                    <a:pt x="1407" y="644"/>
                    <a:pt x="1412" y="601"/>
                    <a:pt x="1391" y="573"/>
                  </a:cubicBezTo>
                  <a:cubicBezTo>
                    <a:pt x="1407" y="420"/>
                    <a:pt x="1226" y="382"/>
                    <a:pt x="1204" y="256"/>
                  </a:cubicBezTo>
                  <a:cubicBezTo>
                    <a:pt x="1226" y="228"/>
                    <a:pt x="1232" y="196"/>
                    <a:pt x="1210" y="168"/>
                  </a:cubicBezTo>
                  <a:lnTo>
                    <a:pt x="1089" y="75"/>
                  </a:lnTo>
                  <a:lnTo>
                    <a:pt x="975" y="64"/>
                  </a:lnTo>
                  <a:cubicBezTo>
                    <a:pt x="889" y="19"/>
                    <a:pt x="805" y="0"/>
                    <a:pt x="72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10453668" y="-2691715"/>
              <a:ext cx="19452" cy="47136"/>
            </a:xfrm>
            <a:custGeom>
              <a:avLst/>
              <a:gdLst/>
              <a:ahLst/>
              <a:cxnLst/>
              <a:rect l="l" t="t" r="r" b="b"/>
              <a:pathLst>
                <a:path w="319" h="773" extrusionOk="0">
                  <a:moveTo>
                    <a:pt x="1" y="1"/>
                  </a:moveTo>
                  <a:cubicBezTo>
                    <a:pt x="110" y="236"/>
                    <a:pt x="132" y="493"/>
                    <a:pt x="176" y="745"/>
                  </a:cubicBezTo>
                  <a:cubicBezTo>
                    <a:pt x="193" y="764"/>
                    <a:pt x="210" y="773"/>
                    <a:pt x="226" y="773"/>
                  </a:cubicBezTo>
                  <a:cubicBezTo>
                    <a:pt x="247" y="773"/>
                    <a:pt x="267" y="759"/>
                    <a:pt x="285" y="734"/>
                  </a:cubicBezTo>
                  <a:cubicBezTo>
                    <a:pt x="318" y="526"/>
                    <a:pt x="275" y="318"/>
                    <a:pt x="154" y="148"/>
                  </a:cubicBezTo>
                  <a:cubicBezTo>
                    <a:pt x="110" y="88"/>
                    <a:pt x="61" y="44"/>
                    <a:pt x="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10435680" y="-2562567"/>
              <a:ext cx="26098" cy="47501"/>
            </a:xfrm>
            <a:custGeom>
              <a:avLst/>
              <a:gdLst/>
              <a:ahLst/>
              <a:cxnLst/>
              <a:rect l="l" t="t" r="r" b="b"/>
              <a:pathLst>
                <a:path w="428" h="779" extrusionOk="0">
                  <a:moveTo>
                    <a:pt x="363" y="1"/>
                  </a:moveTo>
                  <a:cubicBezTo>
                    <a:pt x="334" y="1"/>
                    <a:pt x="302" y="35"/>
                    <a:pt x="268" y="72"/>
                  </a:cubicBezTo>
                  <a:cubicBezTo>
                    <a:pt x="263" y="78"/>
                    <a:pt x="258" y="99"/>
                    <a:pt x="241" y="127"/>
                  </a:cubicBezTo>
                  <a:cubicBezTo>
                    <a:pt x="236" y="149"/>
                    <a:pt x="219" y="176"/>
                    <a:pt x="208" y="203"/>
                  </a:cubicBezTo>
                  <a:cubicBezTo>
                    <a:pt x="181" y="247"/>
                    <a:pt x="164" y="291"/>
                    <a:pt x="143" y="340"/>
                  </a:cubicBezTo>
                  <a:cubicBezTo>
                    <a:pt x="137" y="379"/>
                    <a:pt x="126" y="411"/>
                    <a:pt x="126" y="411"/>
                  </a:cubicBezTo>
                  <a:cubicBezTo>
                    <a:pt x="71" y="598"/>
                    <a:pt x="0" y="713"/>
                    <a:pt x="17" y="723"/>
                  </a:cubicBezTo>
                  <a:cubicBezTo>
                    <a:pt x="17" y="724"/>
                    <a:pt x="18" y="724"/>
                    <a:pt x="18" y="724"/>
                  </a:cubicBezTo>
                  <a:cubicBezTo>
                    <a:pt x="39" y="724"/>
                    <a:pt x="154" y="541"/>
                    <a:pt x="248" y="541"/>
                  </a:cubicBezTo>
                  <a:cubicBezTo>
                    <a:pt x="253" y="541"/>
                    <a:pt x="258" y="542"/>
                    <a:pt x="263" y="543"/>
                  </a:cubicBezTo>
                  <a:cubicBezTo>
                    <a:pt x="334" y="559"/>
                    <a:pt x="356" y="680"/>
                    <a:pt x="372" y="778"/>
                  </a:cubicBezTo>
                  <a:cubicBezTo>
                    <a:pt x="383" y="548"/>
                    <a:pt x="362" y="313"/>
                    <a:pt x="427" y="83"/>
                  </a:cubicBezTo>
                  <a:cubicBezTo>
                    <a:pt x="408" y="23"/>
                    <a:pt x="386" y="1"/>
                    <a:pt x="36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10398972" y="-2642446"/>
              <a:ext cx="50124" cy="31891"/>
            </a:xfrm>
            <a:custGeom>
              <a:avLst/>
              <a:gdLst/>
              <a:ahLst/>
              <a:cxnLst/>
              <a:rect l="l" t="t" r="r" b="b"/>
              <a:pathLst>
                <a:path w="822" h="523" extrusionOk="0">
                  <a:moveTo>
                    <a:pt x="121" y="1"/>
                  </a:moveTo>
                  <a:cubicBezTo>
                    <a:pt x="118" y="1"/>
                    <a:pt x="116" y="1"/>
                    <a:pt x="115" y="3"/>
                  </a:cubicBezTo>
                  <a:cubicBezTo>
                    <a:pt x="99" y="14"/>
                    <a:pt x="290" y="189"/>
                    <a:pt x="252" y="276"/>
                  </a:cubicBezTo>
                  <a:cubicBezTo>
                    <a:pt x="230" y="326"/>
                    <a:pt x="141" y="338"/>
                    <a:pt x="56" y="338"/>
                  </a:cubicBezTo>
                  <a:cubicBezTo>
                    <a:pt x="37" y="338"/>
                    <a:pt x="18" y="338"/>
                    <a:pt x="0" y="337"/>
                  </a:cubicBezTo>
                  <a:lnTo>
                    <a:pt x="0" y="337"/>
                  </a:lnTo>
                  <a:cubicBezTo>
                    <a:pt x="225" y="397"/>
                    <a:pt x="460" y="419"/>
                    <a:pt x="679" y="523"/>
                  </a:cubicBezTo>
                  <a:cubicBezTo>
                    <a:pt x="821" y="501"/>
                    <a:pt x="772" y="435"/>
                    <a:pt x="717" y="369"/>
                  </a:cubicBezTo>
                  <a:lnTo>
                    <a:pt x="668" y="331"/>
                  </a:lnTo>
                  <a:cubicBezTo>
                    <a:pt x="641" y="315"/>
                    <a:pt x="619" y="298"/>
                    <a:pt x="597" y="282"/>
                  </a:cubicBezTo>
                  <a:cubicBezTo>
                    <a:pt x="558" y="249"/>
                    <a:pt x="520" y="222"/>
                    <a:pt x="476" y="200"/>
                  </a:cubicBezTo>
                  <a:cubicBezTo>
                    <a:pt x="438" y="178"/>
                    <a:pt x="405" y="167"/>
                    <a:pt x="405" y="167"/>
                  </a:cubicBezTo>
                  <a:cubicBezTo>
                    <a:pt x="244" y="82"/>
                    <a:pt x="148" y="1"/>
                    <a:pt x="12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10520133" y="-2659337"/>
              <a:ext cx="33721" cy="53294"/>
            </a:xfrm>
            <a:custGeom>
              <a:avLst/>
              <a:gdLst/>
              <a:ahLst/>
              <a:cxnLst/>
              <a:rect l="l" t="t" r="r" b="b"/>
              <a:pathLst>
                <a:path w="553" h="874" extrusionOk="0">
                  <a:moveTo>
                    <a:pt x="509" y="1"/>
                  </a:moveTo>
                  <a:lnTo>
                    <a:pt x="509" y="1"/>
                  </a:lnTo>
                  <a:cubicBezTo>
                    <a:pt x="520" y="241"/>
                    <a:pt x="438" y="477"/>
                    <a:pt x="274" y="652"/>
                  </a:cubicBezTo>
                  <a:cubicBezTo>
                    <a:pt x="197" y="734"/>
                    <a:pt x="104" y="800"/>
                    <a:pt x="0" y="844"/>
                  </a:cubicBezTo>
                  <a:cubicBezTo>
                    <a:pt x="22" y="854"/>
                    <a:pt x="38" y="865"/>
                    <a:pt x="60" y="871"/>
                  </a:cubicBezTo>
                  <a:cubicBezTo>
                    <a:pt x="70" y="873"/>
                    <a:pt x="80" y="874"/>
                    <a:pt x="90" y="874"/>
                  </a:cubicBezTo>
                  <a:cubicBezTo>
                    <a:pt x="249" y="874"/>
                    <a:pt x="437" y="639"/>
                    <a:pt x="509" y="428"/>
                  </a:cubicBezTo>
                  <a:cubicBezTo>
                    <a:pt x="547" y="285"/>
                    <a:pt x="553" y="137"/>
                    <a:pt x="50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10410314" y="-2594092"/>
              <a:ext cx="40428" cy="16952"/>
            </a:xfrm>
            <a:custGeom>
              <a:avLst/>
              <a:gdLst/>
              <a:ahLst/>
              <a:cxnLst/>
              <a:rect l="l" t="t" r="r" b="b"/>
              <a:pathLst>
                <a:path w="663" h="278" extrusionOk="0">
                  <a:moveTo>
                    <a:pt x="566" y="1"/>
                  </a:moveTo>
                  <a:cubicBezTo>
                    <a:pt x="549" y="1"/>
                    <a:pt x="530" y="7"/>
                    <a:pt x="509" y="20"/>
                  </a:cubicBezTo>
                  <a:cubicBezTo>
                    <a:pt x="433" y="80"/>
                    <a:pt x="416" y="42"/>
                    <a:pt x="236" y="129"/>
                  </a:cubicBezTo>
                  <a:cubicBezTo>
                    <a:pt x="154" y="173"/>
                    <a:pt x="77" y="217"/>
                    <a:pt x="0" y="277"/>
                  </a:cubicBezTo>
                  <a:lnTo>
                    <a:pt x="580" y="157"/>
                  </a:lnTo>
                  <a:cubicBezTo>
                    <a:pt x="630" y="146"/>
                    <a:pt x="663" y="118"/>
                    <a:pt x="635" y="58"/>
                  </a:cubicBezTo>
                  <a:cubicBezTo>
                    <a:pt x="621" y="22"/>
                    <a:pt x="597" y="1"/>
                    <a:pt x="56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10518792" y="-2587933"/>
              <a:ext cx="37745" cy="14269"/>
            </a:xfrm>
            <a:custGeom>
              <a:avLst/>
              <a:gdLst/>
              <a:ahLst/>
              <a:cxnLst/>
              <a:rect l="l" t="t" r="r" b="b"/>
              <a:pathLst>
                <a:path w="619" h="234" extrusionOk="0">
                  <a:moveTo>
                    <a:pt x="44" y="1"/>
                  </a:moveTo>
                  <a:cubicBezTo>
                    <a:pt x="17" y="34"/>
                    <a:pt x="0" y="83"/>
                    <a:pt x="11" y="127"/>
                  </a:cubicBezTo>
                  <a:cubicBezTo>
                    <a:pt x="42" y="214"/>
                    <a:pt x="218" y="234"/>
                    <a:pt x="373" y="234"/>
                  </a:cubicBezTo>
                  <a:cubicBezTo>
                    <a:pt x="491" y="234"/>
                    <a:pt x="597" y="222"/>
                    <a:pt x="619" y="220"/>
                  </a:cubicBezTo>
                  <a:lnTo>
                    <a:pt x="4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10383240" y="-2600616"/>
              <a:ext cx="50124" cy="7927"/>
            </a:xfrm>
            <a:custGeom>
              <a:avLst/>
              <a:gdLst/>
              <a:ahLst/>
              <a:cxnLst/>
              <a:rect l="l" t="t" r="r" b="b"/>
              <a:pathLst>
                <a:path w="822" h="130" extrusionOk="0">
                  <a:moveTo>
                    <a:pt x="822" y="1"/>
                  </a:moveTo>
                  <a:lnTo>
                    <a:pt x="822" y="1"/>
                  </a:lnTo>
                  <a:cubicBezTo>
                    <a:pt x="623" y="50"/>
                    <a:pt x="419" y="77"/>
                    <a:pt x="215" y="77"/>
                  </a:cubicBezTo>
                  <a:cubicBezTo>
                    <a:pt x="144" y="77"/>
                    <a:pt x="72" y="74"/>
                    <a:pt x="1" y="67"/>
                  </a:cubicBezTo>
                  <a:lnTo>
                    <a:pt x="1" y="67"/>
                  </a:lnTo>
                  <a:cubicBezTo>
                    <a:pt x="127" y="106"/>
                    <a:pt x="252" y="129"/>
                    <a:pt x="374" y="129"/>
                  </a:cubicBezTo>
                  <a:cubicBezTo>
                    <a:pt x="527" y="129"/>
                    <a:pt x="676" y="92"/>
                    <a:pt x="82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10422997" y="-2651654"/>
              <a:ext cx="15061" cy="18781"/>
            </a:xfrm>
            <a:custGeom>
              <a:avLst/>
              <a:gdLst/>
              <a:ahLst/>
              <a:cxnLst/>
              <a:rect l="l" t="t" r="r" b="b"/>
              <a:pathLst>
                <a:path w="247" h="308" extrusionOk="0">
                  <a:moveTo>
                    <a:pt x="28" y="0"/>
                  </a:moveTo>
                  <a:lnTo>
                    <a:pt x="0" y="28"/>
                  </a:lnTo>
                  <a:lnTo>
                    <a:pt x="197" y="307"/>
                  </a:lnTo>
                  <a:lnTo>
                    <a:pt x="247" y="263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10493730" y="-2679703"/>
              <a:ext cx="21403" cy="33477"/>
            </a:xfrm>
            <a:custGeom>
              <a:avLst/>
              <a:gdLst/>
              <a:ahLst/>
              <a:cxnLst/>
              <a:rect l="l" t="t" r="r" b="b"/>
              <a:pathLst>
                <a:path w="351" h="549" extrusionOk="0">
                  <a:moveTo>
                    <a:pt x="351" y="1"/>
                  </a:moveTo>
                  <a:cubicBezTo>
                    <a:pt x="258" y="198"/>
                    <a:pt x="116" y="367"/>
                    <a:pt x="1" y="548"/>
                  </a:cubicBezTo>
                  <a:cubicBezTo>
                    <a:pt x="198" y="433"/>
                    <a:pt x="329" y="225"/>
                    <a:pt x="35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10446351" y="-2677691"/>
              <a:ext cx="9086" cy="17744"/>
            </a:xfrm>
            <a:custGeom>
              <a:avLst/>
              <a:gdLst/>
              <a:ahLst/>
              <a:cxnLst/>
              <a:rect l="l" t="t" r="r" b="b"/>
              <a:pathLst>
                <a:path w="149" h="291" extrusionOk="0">
                  <a:moveTo>
                    <a:pt x="55" y="1"/>
                  </a:moveTo>
                  <a:lnTo>
                    <a:pt x="0" y="11"/>
                  </a:lnTo>
                  <a:lnTo>
                    <a:pt x="104" y="291"/>
                  </a:lnTo>
                  <a:lnTo>
                    <a:pt x="148" y="274"/>
                  </a:lnTo>
                  <a:lnTo>
                    <a:pt x="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10507084" y="-2572262"/>
              <a:ext cx="54453" cy="25123"/>
            </a:xfrm>
            <a:custGeom>
              <a:avLst/>
              <a:gdLst/>
              <a:ahLst/>
              <a:cxnLst/>
              <a:rect l="l" t="t" r="r" b="b"/>
              <a:pathLst>
                <a:path w="893" h="412" extrusionOk="0">
                  <a:moveTo>
                    <a:pt x="84" y="1"/>
                  </a:moveTo>
                  <a:cubicBezTo>
                    <a:pt x="39" y="1"/>
                    <a:pt x="1" y="37"/>
                    <a:pt x="1" y="83"/>
                  </a:cubicBezTo>
                  <a:cubicBezTo>
                    <a:pt x="329" y="116"/>
                    <a:pt x="641" y="176"/>
                    <a:pt x="893" y="412"/>
                  </a:cubicBezTo>
                  <a:cubicBezTo>
                    <a:pt x="690" y="149"/>
                    <a:pt x="406" y="40"/>
                    <a:pt x="94" y="1"/>
                  </a:cubicBezTo>
                  <a:cubicBezTo>
                    <a:pt x="90" y="1"/>
                    <a:pt x="87" y="1"/>
                    <a:pt x="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10492755" y="-2559091"/>
              <a:ext cx="8415" cy="42989"/>
            </a:xfrm>
            <a:custGeom>
              <a:avLst/>
              <a:gdLst/>
              <a:ahLst/>
              <a:cxnLst/>
              <a:rect l="l" t="t" r="r" b="b"/>
              <a:pathLst>
                <a:path w="138" h="705" extrusionOk="0">
                  <a:moveTo>
                    <a:pt x="96" y="0"/>
                  </a:moveTo>
                  <a:cubicBezTo>
                    <a:pt x="89" y="0"/>
                    <a:pt x="82" y="1"/>
                    <a:pt x="77" y="4"/>
                  </a:cubicBezTo>
                  <a:cubicBezTo>
                    <a:pt x="33" y="245"/>
                    <a:pt x="0" y="480"/>
                    <a:pt x="137" y="705"/>
                  </a:cubicBezTo>
                  <a:cubicBezTo>
                    <a:pt x="110" y="469"/>
                    <a:pt x="71" y="240"/>
                    <a:pt x="115" y="4"/>
                  </a:cubicBezTo>
                  <a:cubicBezTo>
                    <a:pt x="110" y="1"/>
                    <a:pt x="103" y="0"/>
                    <a:pt x="9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10406655" y="-2574213"/>
              <a:ext cx="37074" cy="19391"/>
            </a:xfrm>
            <a:custGeom>
              <a:avLst/>
              <a:gdLst/>
              <a:ahLst/>
              <a:cxnLst/>
              <a:rect l="l" t="t" r="r" b="b"/>
              <a:pathLst>
                <a:path w="608" h="318" extrusionOk="0">
                  <a:moveTo>
                    <a:pt x="608" y="0"/>
                  </a:moveTo>
                  <a:cubicBezTo>
                    <a:pt x="361" y="28"/>
                    <a:pt x="148" y="115"/>
                    <a:pt x="0" y="318"/>
                  </a:cubicBezTo>
                  <a:cubicBezTo>
                    <a:pt x="192" y="197"/>
                    <a:pt x="394" y="88"/>
                    <a:pt x="60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10522084" y="-2601897"/>
              <a:ext cx="46465" cy="13842"/>
            </a:xfrm>
            <a:custGeom>
              <a:avLst/>
              <a:gdLst/>
              <a:ahLst/>
              <a:cxnLst/>
              <a:rect l="l" t="t" r="r" b="b"/>
              <a:pathLst>
                <a:path w="762" h="227" extrusionOk="0">
                  <a:moveTo>
                    <a:pt x="17" y="0"/>
                  </a:moveTo>
                  <a:lnTo>
                    <a:pt x="1" y="88"/>
                  </a:lnTo>
                  <a:cubicBezTo>
                    <a:pt x="176" y="128"/>
                    <a:pt x="340" y="227"/>
                    <a:pt x="540" y="227"/>
                  </a:cubicBezTo>
                  <a:cubicBezTo>
                    <a:pt x="609" y="227"/>
                    <a:pt x="682" y="215"/>
                    <a:pt x="762" y="186"/>
                  </a:cubicBezTo>
                  <a:cubicBezTo>
                    <a:pt x="466" y="159"/>
                    <a:pt x="231" y="120"/>
                    <a:pt x="1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10511779" y="-2652324"/>
              <a:ext cx="29757" cy="30794"/>
            </a:xfrm>
            <a:custGeom>
              <a:avLst/>
              <a:gdLst/>
              <a:ahLst/>
              <a:cxnLst/>
              <a:rect l="l" t="t" r="r" b="b"/>
              <a:pathLst>
                <a:path w="488" h="505" extrusionOk="0">
                  <a:moveTo>
                    <a:pt x="487" y="1"/>
                  </a:moveTo>
                  <a:cubicBezTo>
                    <a:pt x="257" y="72"/>
                    <a:pt x="159" y="269"/>
                    <a:pt x="6" y="422"/>
                  </a:cubicBezTo>
                  <a:cubicBezTo>
                    <a:pt x="6" y="449"/>
                    <a:pt x="0" y="477"/>
                    <a:pt x="0" y="504"/>
                  </a:cubicBezTo>
                  <a:cubicBezTo>
                    <a:pt x="181" y="351"/>
                    <a:pt x="296" y="143"/>
                    <a:pt x="48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10468999" y="-2610636"/>
              <a:ext cx="26170" cy="23576"/>
            </a:xfrm>
            <a:custGeom>
              <a:avLst/>
              <a:gdLst/>
              <a:ahLst/>
              <a:cxnLst/>
              <a:rect l="l" t="t" r="r" b="b"/>
              <a:pathLst>
                <a:path w="242" h="218" extrusionOk="0">
                  <a:moveTo>
                    <a:pt x="117" y="0"/>
                  </a:moveTo>
                  <a:cubicBezTo>
                    <a:pt x="72" y="0"/>
                    <a:pt x="32" y="35"/>
                    <a:pt x="23" y="81"/>
                  </a:cubicBezTo>
                  <a:cubicBezTo>
                    <a:pt x="1" y="141"/>
                    <a:pt x="44" y="212"/>
                    <a:pt x="110" y="218"/>
                  </a:cubicBezTo>
                  <a:cubicBezTo>
                    <a:pt x="176" y="218"/>
                    <a:pt x="225" y="196"/>
                    <a:pt x="231" y="119"/>
                  </a:cubicBezTo>
                  <a:cubicBezTo>
                    <a:pt x="241" y="59"/>
                    <a:pt x="198" y="10"/>
                    <a:pt x="143" y="4"/>
                  </a:cubicBezTo>
                  <a:cubicBezTo>
                    <a:pt x="134" y="2"/>
                    <a:pt x="126" y="0"/>
                    <a:pt x="1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10506413" y="-2568969"/>
              <a:ext cx="36465" cy="52563"/>
            </a:xfrm>
            <a:custGeom>
              <a:avLst/>
              <a:gdLst/>
              <a:ahLst/>
              <a:cxnLst/>
              <a:rect l="l" t="t" r="r" b="b"/>
              <a:pathLst>
                <a:path w="598" h="862" extrusionOk="0">
                  <a:moveTo>
                    <a:pt x="66" y="1"/>
                  </a:moveTo>
                  <a:cubicBezTo>
                    <a:pt x="9" y="1"/>
                    <a:pt x="5" y="70"/>
                    <a:pt x="1" y="139"/>
                  </a:cubicBezTo>
                  <a:cubicBezTo>
                    <a:pt x="1" y="150"/>
                    <a:pt x="12" y="172"/>
                    <a:pt x="17" y="204"/>
                  </a:cubicBezTo>
                  <a:cubicBezTo>
                    <a:pt x="28" y="232"/>
                    <a:pt x="33" y="259"/>
                    <a:pt x="39" y="292"/>
                  </a:cubicBezTo>
                  <a:cubicBezTo>
                    <a:pt x="50" y="347"/>
                    <a:pt x="66" y="396"/>
                    <a:pt x="83" y="451"/>
                  </a:cubicBezTo>
                  <a:cubicBezTo>
                    <a:pt x="105" y="489"/>
                    <a:pt x="116" y="522"/>
                    <a:pt x="116" y="522"/>
                  </a:cubicBezTo>
                  <a:cubicBezTo>
                    <a:pt x="203" y="719"/>
                    <a:pt x="220" y="861"/>
                    <a:pt x="241" y="861"/>
                  </a:cubicBezTo>
                  <a:cubicBezTo>
                    <a:pt x="269" y="856"/>
                    <a:pt x="231" y="577"/>
                    <a:pt x="335" y="527"/>
                  </a:cubicBezTo>
                  <a:cubicBezTo>
                    <a:pt x="347" y="520"/>
                    <a:pt x="360" y="517"/>
                    <a:pt x="375" y="517"/>
                  </a:cubicBezTo>
                  <a:cubicBezTo>
                    <a:pt x="442" y="517"/>
                    <a:pt x="530" y="579"/>
                    <a:pt x="597" y="637"/>
                  </a:cubicBezTo>
                  <a:cubicBezTo>
                    <a:pt x="444" y="440"/>
                    <a:pt x="258" y="265"/>
                    <a:pt x="148" y="29"/>
                  </a:cubicBezTo>
                  <a:cubicBezTo>
                    <a:pt x="113" y="9"/>
                    <a:pt x="86" y="1"/>
                    <a:pt x="6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10480376" y="-2689032"/>
              <a:ext cx="26769" cy="47501"/>
            </a:xfrm>
            <a:custGeom>
              <a:avLst/>
              <a:gdLst/>
              <a:ahLst/>
              <a:cxnLst/>
              <a:rect l="l" t="t" r="r" b="b"/>
              <a:pathLst>
                <a:path w="439" h="779" extrusionOk="0">
                  <a:moveTo>
                    <a:pt x="66" y="0"/>
                  </a:moveTo>
                  <a:cubicBezTo>
                    <a:pt x="50" y="230"/>
                    <a:pt x="66" y="471"/>
                    <a:pt x="1" y="696"/>
                  </a:cubicBezTo>
                  <a:cubicBezTo>
                    <a:pt x="20" y="757"/>
                    <a:pt x="42" y="779"/>
                    <a:pt x="66" y="779"/>
                  </a:cubicBezTo>
                  <a:cubicBezTo>
                    <a:pt x="95" y="779"/>
                    <a:pt x="126" y="745"/>
                    <a:pt x="159" y="712"/>
                  </a:cubicBezTo>
                  <a:cubicBezTo>
                    <a:pt x="165" y="701"/>
                    <a:pt x="170" y="679"/>
                    <a:pt x="187" y="657"/>
                  </a:cubicBezTo>
                  <a:cubicBezTo>
                    <a:pt x="192" y="630"/>
                    <a:pt x="209" y="603"/>
                    <a:pt x="220" y="581"/>
                  </a:cubicBezTo>
                  <a:cubicBezTo>
                    <a:pt x="247" y="537"/>
                    <a:pt x="269" y="488"/>
                    <a:pt x="285" y="444"/>
                  </a:cubicBezTo>
                  <a:cubicBezTo>
                    <a:pt x="296" y="400"/>
                    <a:pt x="307" y="373"/>
                    <a:pt x="307" y="373"/>
                  </a:cubicBezTo>
                  <a:cubicBezTo>
                    <a:pt x="362" y="181"/>
                    <a:pt x="439" y="66"/>
                    <a:pt x="417" y="55"/>
                  </a:cubicBezTo>
                  <a:cubicBezTo>
                    <a:pt x="416" y="55"/>
                    <a:pt x="416" y="55"/>
                    <a:pt x="415" y="55"/>
                  </a:cubicBezTo>
                  <a:cubicBezTo>
                    <a:pt x="395" y="55"/>
                    <a:pt x="277" y="238"/>
                    <a:pt x="187" y="238"/>
                  </a:cubicBezTo>
                  <a:cubicBezTo>
                    <a:pt x="182" y="238"/>
                    <a:pt x="176" y="237"/>
                    <a:pt x="170" y="236"/>
                  </a:cubicBezTo>
                  <a:cubicBezTo>
                    <a:pt x="99" y="219"/>
                    <a:pt x="77" y="99"/>
                    <a:pt x="6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" name="Google Shape;35;p2"/>
          <p:cNvGrpSpPr/>
          <p:nvPr/>
        </p:nvGrpSpPr>
        <p:grpSpPr>
          <a:xfrm>
            <a:off x="-42389" y="2966333"/>
            <a:ext cx="1290591" cy="2216570"/>
            <a:chOff x="14253922" y="-1754319"/>
            <a:chExt cx="417938" cy="717824"/>
          </a:xfrm>
        </p:grpSpPr>
        <p:sp>
          <p:nvSpPr>
            <p:cNvPr id="36" name="Google Shape;36;p2"/>
            <p:cNvSpPr/>
            <p:nvPr/>
          </p:nvSpPr>
          <p:spPr>
            <a:xfrm>
              <a:off x="14417096" y="-1754319"/>
              <a:ext cx="241044" cy="219336"/>
            </a:xfrm>
            <a:custGeom>
              <a:avLst/>
              <a:gdLst/>
              <a:ahLst/>
              <a:cxnLst/>
              <a:rect l="l" t="t" r="r" b="b"/>
              <a:pathLst>
                <a:path w="3953" h="3597" extrusionOk="0">
                  <a:moveTo>
                    <a:pt x="415" y="0"/>
                  </a:moveTo>
                  <a:cubicBezTo>
                    <a:pt x="403" y="0"/>
                    <a:pt x="390" y="1"/>
                    <a:pt x="379" y="3"/>
                  </a:cubicBezTo>
                  <a:cubicBezTo>
                    <a:pt x="1" y="69"/>
                    <a:pt x="56" y="764"/>
                    <a:pt x="127" y="1032"/>
                  </a:cubicBezTo>
                  <a:cubicBezTo>
                    <a:pt x="236" y="1453"/>
                    <a:pt x="603" y="1776"/>
                    <a:pt x="751" y="2192"/>
                  </a:cubicBezTo>
                  <a:cubicBezTo>
                    <a:pt x="888" y="2587"/>
                    <a:pt x="828" y="3041"/>
                    <a:pt x="1041" y="3408"/>
                  </a:cubicBezTo>
                  <a:cubicBezTo>
                    <a:pt x="1068" y="3451"/>
                    <a:pt x="1096" y="3490"/>
                    <a:pt x="1134" y="3517"/>
                  </a:cubicBezTo>
                  <a:cubicBezTo>
                    <a:pt x="1202" y="3574"/>
                    <a:pt x="1273" y="3597"/>
                    <a:pt x="1344" y="3597"/>
                  </a:cubicBezTo>
                  <a:cubicBezTo>
                    <a:pt x="1513" y="3597"/>
                    <a:pt x="1683" y="3467"/>
                    <a:pt x="1818" y="3347"/>
                  </a:cubicBezTo>
                  <a:cubicBezTo>
                    <a:pt x="2409" y="2811"/>
                    <a:pt x="3225" y="2253"/>
                    <a:pt x="3871" y="1705"/>
                  </a:cubicBezTo>
                  <a:cubicBezTo>
                    <a:pt x="3953" y="1640"/>
                    <a:pt x="3920" y="1508"/>
                    <a:pt x="3816" y="1481"/>
                  </a:cubicBezTo>
                  <a:cubicBezTo>
                    <a:pt x="3466" y="1388"/>
                    <a:pt x="3225" y="999"/>
                    <a:pt x="3006" y="819"/>
                  </a:cubicBezTo>
                  <a:cubicBezTo>
                    <a:pt x="2858" y="676"/>
                    <a:pt x="2689" y="561"/>
                    <a:pt x="2508" y="474"/>
                  </a:cubicBezTo>
                  <a:cubicBezTo>
                    <a:pt x="2201" y="342"/>
                    <a:pt x="1857" y="364"/>
                    <a:pt x="1528" y="331"/>
                  </a:cubicBezTo>
                  <a:cubicBezTo>
                    <a:pt x="1320" y="310"/>
                    <a:pt x="1118" y="266"/>
                    <a:pt x="926" y="195"/>
                  </a:cubicBezTo>
                  <a:cubicBezTo>
                    <a:pt x="784" y="149"/>
                    <a:pt x="572" y="0"/>
                    <a:pt x="41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14404413" y="-1697488"/>
              <a:ext cx="260069" cy="170615"/>
            </a:xfrm>
            <a:custGeom>
              <a:avLst/>
              <a:gdLst/>
              <a:ahLst/>
              <a:cxnLst/>
              <a:rect l="l" t="t" r="r" b="b"/>
              <a:pathLst>
                <a:path w="4265" h="2798" extrusionOk="0">
                  <a:moveTo>
                    <a:pt x="884" y="0"/>
                  </a:moveTo>
                  <a:cubicBezTo>
                    <a:pt x="779" y="0"/>
                    <a:pt x="683" y="60"/>
                    <a:pt x="587" y="105"/>
                  </a:cubicBezTo>
                  <a:cubicBezTo>
                    <a:pt x="477" y="160"/>
                    <a:pt x="362" y="204"/>
                    <a:pt x="242" y="226"/>
                  </a:cubicBezTo>
                  <a:cubicBezTo>
                    <a:pt x="78" y="264"/>
                    <a:pt x="1" y="456"/>
                    <a:pt x="105" y="587"/>
                  </a:cubicBezTo>
                  <a:cubicBezTo>
                    <a:pt x="313" y="866"/>
                    <a:pt x="548" y="1113"/>
                    <a:pt x="641" y="1501"/>
                  </a:cubicBezTo>
                  <a:cubicBezTo>
                    <a:pt x="696" y="1731"/>
                    <a:pt x="707" y="1977"/>
                    <a:pt x="784" y="2207"/>
                  </a:cubicBezTo>
                  <a:cubicBezTo>
                    <a:pt x="855" y="2437"/>
                    <a:pt x="992" y="2662"/>
                    <a:pt x="1216" y="2755"/>
                  </a:cubicBezTo>
                  <a:cubicBezTo>
                    <a:pt x="1291" y="2785"/>
                    <a:pt x="1369" y="2798"/>
                    <a:pt x="1448" y="2798"/>
                  </a:cubicBezTo>
                  <a:cubicBezTo>
                    <a:pt x="1630" y="2798"/>
                    <a:pt x="1817" y="2728"/>
                    <a:pt x="1977" y="2629"/>
                  </a:cubicBezTo>
                  <a:cubicBezTo>
                    <a:pt x="2201" y="2492"/>
                    <a:pt x="2398" y="2306"/>
                    <a:pt x="2634" y="2185"/>
                  </a:cubicBezTo>
                  <a:cubicBezTo>
                    <a:pt x="2880" y="2054"/>
                    <a:pt x="3170" y="1988"/>
                    <a:pt x="3378" y="1802"/>
                  </a:cubicBezTo>
                  <a:cubicBezTo>
                    <a:pt x="3515" y="1682"/>
                    <a:pt x="3586" y="1507"/>
                    <a:pt x="3690" y="1359"/>
                  </a:cubicBezTo>
                  <a:cubicBezTo>
                    <a:pt x="3816" y="1189"/>
                    <a:pt x="4041" y="965"/>
                    <a:pt x="4205" y="751"/>
                  </a:cubicBezTo>
                  <a:cubicBezTo>
                    <a:pt x="4265" y="669"/>
                    <a:pt x="4227" y="554"/>
                    <a:pt x="4128" y="538"/>
                  </a:cubicBezTo>
                  <a:cubicBezTo>
                    <a:pt x="4041" y="521"/>
                    <a:pt x="3958" y="494"/>
                    <a:pt x="3876" y="450"/>
                  </a:cubicBezTo>
                  <a:cubicBezTo>
                    <a:pt x="3564" y="245"/>
                    <a:pt x="3186" y="98"/>
                    <a:pt x="2814" y="98"/>
                  </a:cubicBezTo>
                  <a:cubicBezTo>
                    <a:pt x="2690" y="98"/>
                    <a:pt x="2567" y="114"/>
                    <a:pt x="2448" y="149"/>
                  </a:cubicBezTo>
                  <a:cubicBezTo>
                    <a:pt x="2256" y="204"/>
                    <a:pt x="2081" y="303"/>
                    <a:pt x="1895" y="357"/>
                  </a:cubicBezTo>
                  <a:cubicBezTo>
                    <a:pt x="1808" y="384"/>
                    <a:pt x="1716" y="402"/>
                    <a:pt x="1626" y="402"/>
                  </a:cubicBezTo>
                  <a:cubicBezTo>
                    <a:pt x="1516" y="402"/>
                    <a:pt x="1410" y="376"/>
                    <a:pt x="1320" y="313"/>
                  </a:cubicBezTo>
                  <a:cubicBezTo>
                    <a:pt x="1178" y="215"/>
                    <a:pt x="1085" y="23"/>
                    <a:pt x="910" y="1"/>
                  </a:cubicBezTo>
                  <a:cubicBezTo>
                    <a:pt x="901" y="1"/>
                    <a:pt x="892" y="0"/>
                    <a:pt x="88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14447828" y="-1557913"/>
              <a:ext cx="84515" cy="60673"/>
            </a:xfrm>
            <a:custGeom>
              <a:avLst/>
              <a:gdLst/>
              <a:ahLst/>
              <a:cxnLst/>
              <a:rect l="l" t="t" r="r" b="b"/>
              <a:pathLst>
                <a:path w="1386" h="995" extrusionOk="0">
                  <a:moveTo>
                    <a:pt x="257" y="1"/>
                  </a:moveTo>
                  <a:cubicBezTo>
                    <a:pt x="190" y="1"/>
                    <a:pt x="133" y="31"/>
                    <a:pt x="94" y="115"/>
                  </a:cubicBezTo>
                  <a:cubicBezTo>
                    <a:pt x="1" y="307"/>
                    <a:pt x="176" y="739"/>
                    <a:pt x="247" y="909"/>
                  </a:cubicBezTo>
                  <a:cubicBezTo>
                    <a:pt x="257" y="964"/>
                    <a:pt x="303" y="995"/>
                    <a:pt x="350" y="995"/>
                  </a:cubicBezTo>
                  <a:cubicBezTo>
                    <a:pt x="378" y="995"/>
                    <a:pt x="407" y="983"/>
                    <a:pt x="427" y="958"/>
                  </a:cubicBezTo>
                  <a:cubicBezTo>
                    <a:pt x="767" y="750"/>
                    <a:pt x="1090" y="515"/>
                    <a:pt x="1385" y="241"/>
                  </a:cubicBezTo>
                  <a:lnTo>
                    <a:pt x="1385" y="241"/>
                  </a:lnTo>
                  <a:cubicBezTo>
                    <a:pt x="1312" y="255"/>
                    <a:pt x="1238" y="262"/>
                    <a:pt x="1164" y="262"/>
                  </a:cubicBezTo>
                  <a:cubicBezTo>
                    <a:pt x="1007" y="262"/>
                    <a:pt x="852" y="231"/>
                    <a:pt x="707" y="176"/>
                  </a:cubicBezTo>
                  <a:cubicBezTo>
                    <a:pt x="567" y="128"/>
                    <a:pt x="392" y="1"/>
                    <a:pt x="25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14447523" y="-1655292"/>
              <a:ext cx="29757" cy="83173"/>
            </a:xfrm>
            <a:custGeom>
              <a:avLst/>
              <a:gdLst/>
              <a:ahLst/>
              <a:cxnLst/>
              <a:rect l="l" t="t" r="r" b="b"/>
              <a:pathLst>
                <a:path w="488" h="1364" extrusionOk="0">
                  <a:moveTo>
                    <a:pt x="171" y="1"/>
                  </a:moveTo>
                  <a:cubicBezTo>
                    <a:pt x="161" y="1"/>
                    <a:pt x="152" y="2"/>
                    <a:pt x="142" y="5"/>
                  </a:cubicBezTo>
                  <a:cubicBezTo>
                    <a:pt x="0" y="92"/>
                    <a:pt x="110" y="530"/>
                    <a:pt x="181" y="787"/>
                  </a:cubicBezTo>
                  <a:cubicBezTo>
                    <a:pt x="219" y="924"/>
                    <a:pt x="246" y="1181"/>
                    <a:pt x="334" y="1335"/>
                  </a:cubicBezTo>
                  <a:cubicBezTo>
                    <a:pt x="347" y="1355"/>
                    <a:pt x="367" y="1364"/>
                    <a:pt x="387" y="1364"/>
                  </a:cubicBezTo>
                  <a:cubicBezTo>
                    <a:pt x="417" y="1364"/>
                    <a:pt x="446" y="1343"/>
                    <a:pt x="449" y="1307"/>
                  </a:cubicBezTo>
                  <a:cubicBezTo>
                    <a:pt x="487" y="935"/>
                    <a:pt x="449" y="552"/>
                    <a:pt x="339" y="196"/>
                  </a:cubicBezTo>
                  <a:cubicBezTo>
                    <a:pt x="315" y="107"/>
                    <a:pt x="254" y="1"/>
                    <a:pt x="1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14488195" y="-1643219"/>
              <a:ext cx="55490" cy="79881"/>
            </a:xfrm>
            <a:custGeom>
              <a:avLst/>
              <a:gdLst/>
              <a:ahLst/>
              <a:cxnLst/>
              <a:rect l="l" t="t" r="r" b="b"/>
              <a:pathLst>
                <a:path w="910" h="1310" extrusionOk="0">
                  <a:moveTo>
                    <a:pt x="790" y="0"/>
                  </a:moveTo>
                  <a:cubicBezTo>
                    <a:pt x="779" y="0"/>
                    <a:pt x="768" y="1"/>
                    <a:pt x="756" y="4"/>
                  </a:cubicBezTo>
                  <a:cubicBezTo>
                    <a:pt x="630" y="20"/>
                    <a:pt x="532" y="113"/>
                    <a:pt x="450" y="217"/>
                  </a:cubicBezTo>
                  <a:cubicBezTo>
                    <a:pt x="285" y="420"/>
                    <a:pt x="165" y="655"/>
                    <a:pt x="99" y="907"/>
                  </a:cubicBezTo>
                  <a:cubicBezTo>
                    <a:pt x="74" y="993"/>
                    <a:pt x="0" y="1310"/>
                    <a:pt x="96" y="1310"/>
                  </a:cubicBezTo>
                  <a:cubicBezTo>
                    <a:pt x="121" y="1310"/>
                    <a:pt x="160" y="1287"/>
                    <a:pt x="214" y="1230"/>
                  </a:cubicBezTo>
                  <a:cubicBezTo>
                    <a:pt x="450" y="983"/>
                    <a:pt x="652" y="704"/>
                    <a:pt x="816" y="409"/>
                  </a:cubicBezTo>
                  <a:cubicBezTo>
                    <a:pt x="871" y="327"/>
                    <a:pt x="899" y="234"/>
                    <a:pt x="904" y="141"/>
                  </a:cubicBezTo>
                  <a:cubicBezTo>
                    <a:pt x="909" y="86"/>
                    <a:pt x="882" y="37"/>
                    <a:pt x="838" y="9"/>
                  </a:cubicBezTo>
                  <a:cubicBezTo>
                    <a:pt x="822" y="3"/>
                    <a:pt x="806" y="0"/>
                    <a:pt x="79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14519659" y="-1636146"/>
              <a:ext cx="102137" cy="67258"/>
            </a:xfrm>
            <a:custGeom>
              <a:avLst/>
              <a:gdLst/>
              <a:ahLst/>
              <a:cxnLst/>
              <a:rect l="l" t="t" r="r" b="b"/>
              <a:pathLst>
                <a:path w="1675" h="1103" extrusionOk="0">
                  <a:moveTo>
                    <a:pt x="1569" y="0"/>
                  </a:moveTo>
                  <a:cubicBezTo>
                    <a:pt x="1563" y="0"/>
                    <a:pt x="1556" y="1"/>
                    <a:pt x="1548" y="3"/>
                  </a:cubicBezTo>
                  <a:cubicBezTo>
                    <a:pt x="1539" y="2"/>
                    <a:pt x="1530" y="2"/>
                    <a:pt x="1520" y="2"/>
                  </a:cubicBezTo>
                  <a:cubicBezTo>
                    <a:pt x="1356" y="2"/>
                    <a:pt x="1201" y="90"/>
                    <a:pt x="1067" y="189"/>
                  </a:cubicBezTo>
                  <a:cubicBezTo>
                    <a:pt x="859" y="337"/>
                    <a:pt x="662" y="506"/>
                    <a:pt x="476" y="692"/>
                  </a:cubicBezTo>
                  <a:cubicBezTo>
                    <a:pt x="427" y="747"/>
                    <a:pt x="0" y="1103"/>
                    <a:pt x="213" y="1103"/>
                  </a:cubicBezTo>
                  <a:cubicBezTo>
                    <a:pt x="215" y="1103"/>
                    <a:pt x="217" y="1103"/>
                    <a:pt x="218" y="1103"/>
                  </a:cubicBezTo>
                  <a:cubicBezTo>
                    <a:pt x="279" y="1092"/>
                    <a:pt x="333" y="1075"/>
                    <a:pt x="383" y="1043"/>
                  </a:cubicBezTo>
                  <a:cubicBezTo>
                    <a:pt x="788" y="807"/>
                    <a:pt x="1171" y="550"/>
                    <a:pt x="1543" y="271"/>
                  </a:cubicBezTo>
                  <a:cubicBezTo>
                    <a:pt x="1587" y="243"/>
                    <a:pt x="1625" y="205"/>
                    <a:pt x="1652" y="156"/>
                  </a:cubicBezTo>
                  <a:cubicBezTo>
                    <a:pt x="1674" y="107"/>
                    <a:pt x="1663" y="46"/>
                    <a:pt x="1620" y="14"/>
                  </a:cubicBezTo>
                  <a:cubicBezTo>
                    <a:pt x="1604" y="6"/>
                    <a:pt x="1588" y="0"/>
                    <a:pt x="156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14374412" y="-1517851"/>
              <a:ext cx="105186" cy="481356"/>
            </a:xfrm>
            <a:custGeom>
              <a:avLst/>
              <a:gdLst/>
              <a:ahLst/>
              <a:cxnLst/>
              <a:rect l="l" t="t" r="r" b="b"/>
              <a:pathLst>
                <a:path w="1725" h="7894" extrusionOk="0">
                  <a:moveTo>
                    <a:pt x="1528" y="0"/>
                  </a:moveTo>
                  <a:cubicBezTo>
                    <a:pt x="624" y="2540"/>
                    <a:pt x="115" y="5195"/>
                    <a:pt x="0" y="7882"/>
                  </a:cubicBezTo>
                  <a:lnTo>
                    <a:pt x="208" y="7893"/>
                  </a:lnTo>
                  <a:cubicBezTo>
                    <a:pt x="323" y="5222"/>
                    <a:pt x="832" y="2589"/>
                    <a:pt x="1725" y="66"/>
                  </a:cubicBezTo>
                  <a:lnTo>
                    <a:pt x="152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14253922" y="-1398702"/>
              <a:ext cx="186652" cy="232080"/>
            </a:xfrm>
            <a:custGeom>
              <a:avLst/>
              <a:gdLst/>
              <a:ahLst/>
              <a:cxnLst/>
              <a:rect l="l" t="t" r="r" b="b"/>
              <a:pathLst>
                <a:path w="3061" h="3806" extrusionOk="0">
                  <a:moveTo>
                    <a:pt x="579" y="0"/>
                  </a:moveTo>
                  <a:cubicBezTo>
                    <a:pt x="402" y="0"/>
                    <a:pt x="236" y="125"/>
                    <a:pt x="208" y="318"/>
                  </a:cubicBezTo>
                  <a:lnTo>
                    <a:pt x="0" y="1610"/>
                  </a:lnTo>
                  <a:cubicBezTo>
                    <a:pt x="0" y="3389"/>
                    <a:pt x="706" y="3684"/>
                    <a:pt x="1336" y="3788"/>
                  </a:cubicBezTo>
                  <a:cubicBezTo>
                    <a:pt x="1413" y="3801"/>
                    <a:pt x="1540" y="3805"/>
                    <a:pt x="1675" y="3805"/>
                  </a:cubicBezTo>
                  <a:cubicBezTo>
                    <a:pt x="1946" y="3805"/>
                    <a:pt x="2250" y="3788"/>
                    <a:pt x="2250" y="3788"/>
                  </a:cubicBezTo>
                  <a:lnTo>
                    <a:pt x="2639" y="3170"/>
                  </a:lnTo>
                  <a:cubicBezTo>
                    <a:pt x="3060" y="2502"/>
                    <a:pt x="2732" y="1309"/>
                    <a:pt x="1982" y="827"/>
                  </a:cubicBezTo>
                  <a:lnTo>
                    <a:pt x="783" y="61"/>
                  </a:lnTo>
                  <a:cubicBezTo>
                    <a:pt x="719" y="19"/>
                    <a:pt x="648" y="0"/>
                    <a:pt x="57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14292764" y="-1370470"/>
              <a:ext cx="101406" cy="207811"/>
            </a:xfrm>
            <a:custGeom>
              <a:avLst/>
              <a:gdLst/>
              <a:ahLst/>
              <a:cxnLst/>
              <a:rect l="l" t="t" r="r" b="b"/>
              <a:pathLst>
                <a:path w="1663" h="3408" extrusionOk="0">
                  <a:moveTo>
                    <a:pt x="46" y="0"/>
                  </a:moveTo>
                  <a:cubicBezTo>
                    <a:pt x="23" y="0"/>
                    <a:pt x="1" y="18"/>
                    <a:pt x="4" y="46"/>
                  </a:cubicBezTo>
                  <a:cubicBezTo>
                    <a:pt x="146" y="703"/>
                    <a:pt x="491" y="1289"/>
                    <a:pt x="830" y="1858"/>
                  </a:cubicBezTo>
                  <a:cubicBezTo>
                    <a:pt x="1120" y="2340"/>
                    <a:pt x="1416" y="2843"/>
                    <a:pt x="1580" y="3380"/>
                  </a:cubicBezTo>
                  <a:cubicBezTo>
                    <a:pt x="1586" y="3396"/>
                    <a:pt x="1602" y="3407"/>
                    <a:pt x="1619" y="3407"/>
                  </a:cubicBezTo>
                  <a:lnTo>
                    <a:pt x="1629" y="3407"/>
                  </a:lnTo>
                  <a:cubicBezTo>
                    <a:pt x="1651" y="3402"/>
                    <a:pt x="1662" y="3374"/>
                    <a:pt x="1657" y="3358"/>
                  </a:cubicBezTo>
                  <a:cubicBezTo>
                    <a:pt x="1487" y="2811"/>
                    <a:pt x="1186" y="2302"/>
                    <a:pt x="901" y="1814"/>
                  </a:cubicBezTo>
                  <a:cubicBezTo>
                    <a:pt x="568" y="1251"/>
                    <a:pt x="223" y="670"/>
                    <a:pt x="86" y="30"/>
                  </a:cubicBezTo>
                  <a:cubicBezTo>
                    <a:pt x="79" y="9"/>
                    <a:pt x="63" y="0"/>
                    <a:pt x="4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14330021" y="-1352421"/>
              <a:ext cx="13720" cy="74941"/>
            </a:xfrm>
            <a:custGeom>
              <a:avLst/>
              <a:gdLst/>
              <a:ahLst/>
              <a:cxnLst/>
              <a:rect l="l" t="t" r="r" b="b"/>
              <a:pathLst>
                <a:path w="225" h="1229" extrusionOk="0">
                  <a:moveTo>
                    <a:pt x="88" y="1"/>
                  </a:moveTo>
                  <a:cubicBezTo>
                    <a:pt x="85" y="1"/>
                    <a:pt x="81" y="1"/>
                    <a:pt x="77" y="2"/>
                  </a:cubicBezTo>
                  <a:cubicBezTo>
                    <a:pt x="55" y="2"/>
                    <a:pt x="44" y="24"/>
                    <a:pt x="50" y="51"/>
                  </a:cubicBezTo>
                  <a:cubicBezTo>
                    <a:pt x="99" y="232"/>
                    <a:pt x="126" y="424"/>
                    <a:pt x="132" y="615"/>
                  </a:cubicBezTo>
                  <a:cubicBezTo>
                    <a:pt x="143" y="807"/>
                    <a:pt x="104" y="993"/>
                    <a:pt x="17" y="1163"/>
                  </a:cubicBezTo>
                  <a:cubicBezTo>
                    <a:pt x="0" y="1190"/>
                    <a:pt x="22" y="1223"/>
                    <a:pt x="50" y="1228"/>
                  </a:cubicBezTo>
                  <a:cubicBezTo>
                    <a:pt x="66" y="1223"/>
                    <a:pt x="82" y="1217"/>
                    <a:pt x="88" y="1201"/>
                  </a:cubicBezTo>
                  <a:cubicBezTo>
                    <a:pt x="181" y="1020"/>
                    <a:pt x="225" y="818"/>
                    <a:pt x="214" y="615"/>
                  </a:cubicBezTo>
                  <a:cubicBezTo>
                    <a:pt x="208" y="418"/>
                    <a:pt x="176" y="221"/>
                    <a:pt x="126" y="30"/>
                  </a:cubicBezTo>
                  <a:cubicBezTo>
                    <a:pt x="122" y="11"/>
                    <a:pt x="106" y="1"/>
                    <a:pt x="8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14274593" y="-1273151"/>
              <a:ext cx="74515" cy="19025"/>
            </a:xfrm>
            <a:custGeom>
              <a:avLst/>
              <a:gdLst/>
              <a:ahLst/>
              <a:cxnLst/>
              <a:rect l="l" t="t" r="r" b="b"/>
              <a:pathLst>
                <a:path w="1222" h="312" extrusionOk="0">
                  <a:moveTo>
                    <a:pt x="49" y="1"/>
                  </a:moveTo>
                  <a:cubicBezTo>
                    <a:pt x="34" y="1"/>
                    <a:pt x="20" y="11"/>
                    <a:pt x="12" y="27"/>
                  </a:cubicBezTo>
                  <a:cubicBezTo>
                    <a:pt x="1" y="43"/>
                    <a:pt x="12" y="71"/>
                    <a:pt x="34" y="82"/>
                  </a:cubicBezTo>
                  <a:cubicBezTo>
                    <a:pt x="214" y="164"/>
                    <a:pt x="400" y="229"/>
                    <a:pt x="592" y="279"/>
                  </a:cubicBezTo>
                  <a:cubicBezTo>
                    <a:pt x="685" y="300"/>
                    <a:pt x="789" y="311"/>
                    <a:pt x="887" y="311"/>
                  </a:cubicBezTo>
                  <a:cubicBezTo>
                    <a:pt x="991" y="311"/>
                    <a:pt x="1090" y="295"/>
                    <a:pt x="1189" y="268"/>
                  </a:cubicBezTo>
                  <a:cubicBezTo>
                    <a:pt x="1210" y="257"/>
                    <a:pt x="1221" y="235"/>
                    <a:pt x="1216" y="213"/>
                  </a:cubicBezTo>
                  <a:cubicBezTo>
                    <a:pt x="1208" y="197"/>
                    <a:pt x="1194" y="187"/>
                    <a:pt x="1179" y="187"/>
                  </a:cubicBezTo>
                  <a:cubicBezTo>
                    <a:pt x="1173" y="187"/>
                    <a:pt x="1167" y="188"/>
                    <a:pt x="1161" y="191"/>
                  </a:cubicBezTo>
                  <a:cubicBezTo>
                    <a:pt x="1068" y="216"/>
                    <a:pt x="972" y="229"/>
                    <a:pt x="877" y="229"/>
                  </a:cubicBezTo>
                  <a:cubicBezTo>
                    <a:pt x="786" y="229"/>
                    <a:pt x="696" y="218"/>
                    <a:pt x="608" y="196"/>
                  </a:cubicBezTo>
                  <a:cubicBezTo>
                    <a:pt x="422" y="147"/>
                    <a:pt x="242" y="87"/>
                    <a:pt x="66" y="5"/>
                  </a:cubicBezTo>
                  <a:cubicBezTo>
                    <a:pt x="61" y="2"/>
                    <a:pt x="55" y="1"/>
                    <a:pt x="4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14361363" y="-1308700"/>
              <a:ext cx="12439" cy="85917"/>
            </a:xfrm>
            <a:custGeom>
              <a:avLst/>
              <a:gdLst/>
              <a:ahLst/>
              <a:cxnLst/>
              <a:rect l="l" t="t" r="r" b="b"/>
              <a:pathLst>
                <a:path w="204" h="1409" extrusionOk="0">
                  <a:moveTo>
                    <a:pt x="98" y="1"/>
                  </a:moveTo>
                  <a:cubicBezTo>
                    <a:pt x="71" y="1"/>
                    <a:pt x="42" y="24"/>
                    <a:pt x="56" y="57"/>
                  </a:cubicBezTo>
                  <a:cubicBezTo>
                    <a:pt x="116" y="281"/>
                    <a:pt x="121" y="511"/>
                    <a:pt x="116" y="790"/>
                  </a:cubicBezTo>
                  <a:cubicBezTo>
                    <a:pt x="110" y="1004"/>
                    <a:pt x="99" y="1195"/>
                    <a:pt x="12" y="1349"/>
                  </a:cubicBezTo>
                  <a:cubicBezTo>
                    <a:pt x="1" y="1371"/>
                    <a:pt x="6" y="1393"/>
                    <a:pt x="23" y="1403"/>
                  </a:cubicBezTo>
                  <a:cubicBezTo>
                    <a:pt x="34" y="1409"/>
                    <a:pt x="39" y="1409"/>
                    <a:pt x="45" y="1409"/>
                  </a:cubicBezTo>
                  <a:cubicBezTo>
                    <a:pt x="61" y="1409"/>
                    <a:pt x="72" y="1403"/>
                    <a:pt x="83" y="1393"/>
                  </a:cubicBezTo>
                  <a:lnTo>
                    <a:pt x="99" y="1360"/>
                  </a:lnTo>
                  <a:cubicBezTo>
                    <a:pt x="99" y="1354"/>
                    <a:pt x="105" y="1354"/>
                    <a:pt x="105" y="1349"/>
                  </a:cubicBezTo>
                  <a:cubicBezTo>
                    <a:pt x="187" y="1185"/>
                    <a:pt x="198" y="998"/>
                    <a:pt x="198" y="790"/>
                  </a:cubicBezTo>
                  <a:cubicBezTo>
                    <a:pt x="203" y="566"/>
                    <a:pt x="203" y="292"/>
                    <a:pt x="138" y="35"/>
                  </a:cubicBezTo>
                  <a:cubicBezTo>
                    <a:pt x="133" y="11"/>
                    <a:pt x="116" y="1"/>
                    <a:pt x="9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14428133" y="-1476082"/>
              <a:ext cx="243727" cy="168664"/>
            </a:xfrm>
            <a:custGeom>
              <a:avLst/>
              <a:gdLst/>
              <a:ahLst/>
              <a:cxnLst/>
              <a:rect l="l" t="t" r="r" b="b"/>
              <a:pathLst>
                <a:path w="3997" h="2766" extrusionOk="0">
                  <a:moveTo>
                    <a:pt x="1865" y="0"/>
                  </a:moveTo>
                  <a:cubicBezTo>
                    <a:pt x="539" y="0"/>
                    <a:pt x="235" y="601"/>
                    <a:pt x="88" y="1149"/>
                  </a:cubicBezTo>
                  <a:cubicBezTo>
                    <a:pt x="28" y="1368"/>
                    <a:pt x="1" y="2058"/>
                    <a:pt x="1" y="2058"/>
                  </a:cubicBezTo>
                  <a:lnTo>
                    <a:pt x="586" y="2506"/>
                  </a:lnTo>
                  <a:cubicBezTo>
                    <a:pt x="813" y="2683"/>
                    <a:pt x="1120" y="2766"/>
                    <a:pt x="1445" y="2766"/>
                  </a:cubicBezTo>
                  <a:cubicBezTo>
                    <a:pt x="2008" y="2766"/>
                    <a:pt x="2626" y="2516"/>
                    <a:pt x="2973" y="2068"/>
                  </a:cubicBezTo>
                  <a:lnTo>
                    <a:pt x="3810" y="1001"/>
                  </a:lnTo>
                  <a:cubicBezTo>
                    <a:pt x="3996" y="760"/>
                    <a:pt x="3876" y="410"/>
                    <a:pt x="3586" y="333"/>
                  </a:cubicBezTo>
                  <a:lnTo>
                    <a:pt x="2382" y="27"/>
                  </a:lnTo>
                  <a:cubicBezTo>
                    <a:pt x="2194" y="9"/>
                    <a:pt x="2022" y="0"/>
                    <a:pt x="186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14422828" y="-1429129"/>
              <a:ext cx="217446" cy="81222"/>
            </a:xfrm>
            <a:custGeom>
              <a:avLst/>
              <a:gdLst/>
              <a:ahLst/>
              <a:cxnLst/>
              <a:rect l="l" t="t" r="r" b="b"/>
              <a:pathLst>
                <a:path w="3566" h="1332" extrusionOk="0">
                  <a:moveTo>
                    <a:pt x="3513" y="0"/>
                  </a:moveTo>
                  <a:cubicBezTo>
                    <a:pt x="3510" y="0"/>
                    <a:pt x="3507" y="1"/>
                    <a:pt x="3503" y="1"/>
                  </a:cubicBezTo>
                  <a:cubicBezTo>
                    <a:pt x="2841" y="78"/>
                    <a:pt x="2222" y="368"/>
                    <a:pt x="1626" y="647"/>
                  </a:cubicBezTo>
                  <a:cubicBezTo>
                    <a:pt x="1117" y="888"/>
                    <a:pt x="591" y="1134"/>
                    <a:pt x="38" y="1249"/>
                  </a:cubicBezTo>
                  <a:cubicBezTo>
                    <a:pt x="16" y="1255"/>
                    <a:pt x="0" y="1277"/>
                    <a:pt x="6" y="1298"/>
                  </a:cubicBezTo>
                  <a:cubicBezTo>
                    <a:pt x="11" y="1320"/>
                    <a:pt x="27" y="1331"/>
                    <a:pt x="44" y="1331"/>
                  </a:cubicBezTo>
                  <a:lnTo>
                    <a:pt x="55" y="1331"/>
                  </a:lnTo>
                  <a:cubicBezTo>
                    <a:pt x="613" y="1216"/>
                    <a:pt x="1144" y="965"/>
                    <a:pt x="1659" y="724"/>
                  </a:cubicBezTo>
                  <a:cubicBezTo>
                    <a:pt x="2250" y="445"/>
                    <a:pt x="2863" y="160"/>
                    <a:pt x="3514" y="78"/>
                  </a:cubicBezTo>
                  <a:cubicBezTo>
                    <a:pt x="3565" y="73"/>
                    <a:pt x="3559" y="0"/>
                    <a:pt x="35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14541854" y="-1400226"/>
              <a:ext cx="75612" cy="16281"/>
            </a:xfrm>
            <a:custGeom>
              <a:avLst/>
              <a:gdLst/>
              <a:ahLst/>
              <a:cxnLst/>
              <a:rect l="l" t="t" r="r" b="b"/>
              <a:pathLst>
                <a:path w="1240" h="267" extrusionOk="0">
                  <a:moveTo>
                    <a:pt x="60" y="0"/>
                  </a:moveTo>
                  <a:cubicBezTo>
                    <a:pt x="26" y="0"/>
                    <a:pt x="0" y="52"/>
                    <a:pt x="40" y="75"/>
                  </a:cubicBezTo>
                  <a:cubicBezTo>
                    <a:pt x="210" y="184"/>
                    <a:pt x="407" y="250"/>
                    <a:pt x="610" y="261"/>
                  </a:cubicBezTo>
                  <a:cubicBezTo>
                    <a:pt x="653" y="266"/>
                    <a:pt x="703" y="266"/>
                    <a:pt x="747" y="266"/>
                  </a:cubicBezTo>
                  <a:cubicBezTo>
                    <a:pt x="900" y="261"/>
                    <a:pt x="1053" y="250"/>
                    <a:pt x="1201" y="228"/>
                  </a:cubicBezTo>
                  <a:cubicBezTo>
                    <a:pt x="1223" y="222"/>
                    <a:pt x="1239" y="201"/>
                    <a:pt x="1234" y="179"/>
                  </a:cubicBezTo>
                  <a:cubicBezTo>
                    <a:pt x="1234" y="160"/>
                    <a:pt x="1217" y="145"/>
                    <a:pt x="1198" y="145"/>
                  </a:cubicBezTo>
                  <a:cubicBezTo>
                    <a:pt x="1196" y="145"/>
                    <a:pt x="1193" y="145"/>
                    <a:pt x="1190" y="146"/>
                  </a:cubicBezTo>
                  <a:cubicBezTo>
                    <a:pt x="1040" y="172"/>
                    <a:pt x="889" y="180"/>
                    <a:pt x="739" y="180"/>
                  </a:cubicBezTo>
                  <a:cubicBezTo>
                    <a:pt x="698" y="180"/>
                    <a:pt x="656" y="180"/>
                    <a:pt x="615" y="179"/>
                  </a:cubicBezTo>
                  <a:cubicBezTo>
                    <a:pt x="429" y="168"/>
                    <a:pt x="243" y="107"/>
                    <a:pt x="84" y="9"/>
                  </a:cubicBezTo>
                  <a:cubicBezTo>
                    <a:pt x="76" y="3"/>
                    <a:pt x="68" y="0"/>
                    <a:pt x="6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14518927" y="-1456325"/>
              <a:ext cx="26098" cy="72014"/>
            </a:xfrm>
            <a:custGeom>
              <a:avLst/>
              <a:gdLst/>
              <a:ahLst/>
              <a:cxnLst/>
              <a:rect l="l" t="t" r="r" b="b"/>
              <a:pathLst>
                <a:path w="428" h="1181" extrusionOk="0">
                  <a:moveTo>
                    <a:pt x="359" y="1"/>
                  </a:moveTo>
                  <a:cubicBezTo>
                    <a:pt x="347" y="1"/>
                    <a:pt x="337" y="6"/>
                    <a:pt x="334" y="20"/>
                  </a:cubicBezTo>
                  <a:cubicBezTo>
                    <a:pt x="230" y="190"/>
                    <a:pt x="148" y="371"/>
                    <a:pt x="83" y="557"/>
                  </a:cubicBezTo>
                  <a:cubicBezTo>
                    <a:pt x="17" y="743"/>
                    <a:pt x="0" y="951"/>
                    <a:pt x="39" y="1148"/>
                  </a:cubicBezTo>
                  <a:cubicBezTo>
                    <a:pt x="39" y="1170"/>
                    <a:pt x="55" y="1181"/>
                    <a:pt x="77" y="1181"/>
                  </a:cubicBezTo>
                  <a:lnTo>
                    <a:pt x="83" y="1181"/>
                  </a:lnTo>
                  <a:cubicBezTo>
                    <a:pt x="104" y="1175"/>
                    <a:pt x="121" y="1153"/>
                    <a:pt x="115" y="1131"/>
                  </a:cubicBezTo>
                  <a:cubicBezTo>
                    <a:pt x="77" y="945"/>
                    <a:pt x="93" y="754"/>
                    <a:pt x="159" y="579"/>
                  </a:cubicBezTo>
                  <a:cubicBezTo>
                    <a:pt x="225" y="398"/>
                    <a:pt x="301" y="223"/>
                    <a:pt x="400" y="59"/>
                  </a:cubicBezTo>
                  <a:cubicBezTo>
                    <a:pt x="427" y="35"/>
                    <a:pt x="388" y="1"/>
                    <a:pt x="35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14463865" y="-1441325"/>
              <a:ext cx="32440" cy="82076"/>
            </a:xfrm>
            <a:custGeom>
              <a:avLst/>
              <a:gdLst/>
              <a:ahLst/>
              <a:cxnLst/>
              <a:rect l="l" t="t" r="r" b="b"/>
              <a:pathLst>
                <a:path w="532" h="1346" extrusionOk="0">
                  <a:moveTo>
                    <a:pt x="484" y="0"/>
                  </a:moveTo>
                  <a:cubicBezTo>
                    <a:pt x="471" y="0"/>
                    <a:pt x="459" y="7"/>
                    <a:pt x="449" y="21"/>
                  </a:cubicBezTo>
                  <a:cubicBezTo>
                    <a:pt x="241" y="327"/>
                    <a:pt x="0" y="798"/>
                    <a:pt x="55" y="1307"/>
                  </a:cubicBezTo>
                  <a:cubicBezTo>
                    <a:pt x="55" y="1329"/>
                    <a:pt x="77" y="1345"/>
                    <a:pt x="99" y="1345"/>
                  </a:cubicBezTo>
                  <a:cubicBezTo>
                    <a:pt x="121" y="1345"/>
                    <a:pt x="137" y="1323"/>
                    <a:pt x="137" y="1301"/>
                  </a:cubicBezTo>
                  <a:cubicBezTo>
                    <a:pt x="82" y="820"/>
                    <a:pt x="312" y="360"/>
                    <a:pt x="520" y="64"/>
                  </a:cubicBezTo>
                  <a:cubicBezTo>
                    <a:pt x="531" y="48"/>
                    <a:pt x="526" y="21"/>
                    <a:pt x="509" y="10"/>
                  </a:cubicBezTo>
                  <a:cubicBezTo>
                    <a:pt x="501" y="3"/>
                    <a:pt x="492" y="0"/>
                    <a:pt x="48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14484048" y="-1374555"/>
              <a:ext cx="87442" cy="17318"/>
            </a:xfrm>
            <a:custGeom>
              <a:avLst/>
              <a:gdLst/>
              <a:ahLst/>
              <a:cxnLst/>
              <a:rect l="l" t="t" r="r" b="b"/>
              <a:pathLst>
                <a:path w="1434" h="284" extrusionOk="0">
                  <a:moveTo>
                    <a:pt x="60" y="0"/>
                  </a:moveTo>
                  <a:cubicBezTo>
                    <a:pt x="26" y="0"/>
                    <a:pt x="1" y="49"/>
                    <a:pt x="36" y="75"/>
                  </a:cubicBezTo>
                  <a:lnTo>
                    <a:pt x="69" y="97"/>
                  </a:lnTo>
                  <a:cubicBezTo>
                    <a:pt x="69" y="97"/>
                    <a:pt x="74" y="102"/>
                    <a:pt x="80" y="102"/>
                  </a:cubicBezTo>
                  <a:cubicBezTo>
                    <a:pt x="233" y="196"/>
                    <a:pt x="419" y="223"/>
                    <a:pt x="627" y="250"/>
                  </a:cubicBezTo>
                  <a:cubicBezTo>
                    <a:pt x="780" y="267"/>
                    <a:pt x="934" y="278"/>
                    <a:pt x="1087" y="283"/>
                  </a:cubicBezTo>
                  <a:cubicBezTo>
                    <a:pt x="1185" y="283"/>
                    <a:pt x="1284" y="272"/>
                    <a:pt x="1383" y="256"/>
                  </a:cubicBezTo>
                  <a:cubicBezTo>
                    <a:pt x="1434" y="245"/>
                    <a:pt x="1423" y="173"/>
                    <a:pt x="1376" y="173"/>
                  </a:cubicBezTo>
                  <a:cubicBezTo>
                    <a:pt x="1373" y="173"/>
                    <a:pt x="1370" y="173"/>
                    <a:pt x="1366" y="174"/>
                  </a:cubicBezTo>
                  <a:cubicBezTo>
                    <a:pt x="1272" y="192"/>
                    <a:pt x="1177" y="198"/>
                    <a:pt x="1080" y="198"/>
                  </a:cubicBezTo>
                  <a:cubicBezTo>
                    <a:pt x="940" y="198"/>
                    <a:pt x="794" y="184"/>
                    <a:pt x="633" y="168"/>
                  </a:cubicBezTo>
                  <a:cubicBezTo>
                    <a:pt x="419" y="146"/>
                    <a:pt x="233" y="113"/>
                    <a:pt x="85" y="9"/>
                  </a:cubicBezTo>
                  <a:cubicBezTo>
                    <a:pt x="77" y="3"/>
                    <a:pt x="68" y="0"/>
                    <a:pt x="6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4" name="Google Shape;54;p2"/>
          <p:cNvGrpSpPr/>
          <p:nvPr/>
        </p:nvGrpSpPr>
        <p:grpSpPr>
          <a:xfrm>
            <a:off x="818842" y="3595618"/>
            <a:ext cx="912735" cy="1587279"/>
            <a:chOff x="272217" y="3453993"/>
            <a:chExt cx="912735" cy="1587279"/>
          </a:xfrm>
        </p:grpSpPr>
        <p:sp>
          <p:nvSpPr>
            <p:cNvPr id="55" name="Google Shape;55;p2"/>
            <p:cNvSpPr/>
            <p:nvPr/>
          </p:nvSpPr>
          <p:spPr>
            <a:xfrm>
              <a:off x="453247" y="3939044"/>
              <a:ext cx="368782" cy="1102228"/>
            </a:xfrm>
            <a:custGeom>
              <a:avLst/>
              <a:gdLst/>
              <a:ahLst/>
              <a:cxnLst/>
              <a:rect l="l" t="t" r="r" b="b"/>
              <a:pathLst>
                <a:path w="2141" h="6399" extrusionOk="0">
                  <a:moveTo>
                    <a:pt x="1188" y="0"/>
                  </a:moveTo>
                  <a:lnTo>
                    <a:pt x="1188" y="0"/>
                  </a:lnTo>
                  <a:cubicBezTo>
                    <a:pt x="860" y="16"/>
                    <a:pt x="1139" y="914"/>
                    <a:pt x="1177" y="1078"/>
                  </a:cubicBezTo>
                  <a:cubicBezTo>
                    <a:pt x="1281" y="1489"/>
                    <a:pt x="1177" y="1812"/>
                    <a:pt x="1090" y="2217"/>
                  </a:cubicBezTo>
                  <a:cubicBezTo>
                    <a:pt x="1054" y="2136"/>
                    <a:pt x="752" y="1464"/>
                    <a:pt x="572" y="1464"/>
                  </a:cubicBezTo>
                  <a:cubicBezTo>
                    <a:pt x="558" y="1464"/>
                    <a:pt x="544" y="1469"/>
                    <a:pt x="531" y="1478"/>
                  </a:cubicBezTo>
                  <a:cubicBezTo>
                    <a:pt x="499" y="1505"/>
                    <a:pt x="756" y="2096"/>
                    <a:pt x="789" y="2157"/>
                  </a:cubicBezTo>
                  <a:cubicBezTo>
                    <a:pt x="1013" y="2600"/>
                    <a:pt x="991" y="2688"/>
                    <a:pt x="915" y="3219"/>
                  </a:cubicBezTo>
                  <a:cubicBezTo>
                    <a:pt x="866" y="3073"/>
                    <a:pt x="601" y="2118"/>
                    <a:pt x="467" y="2118"/>
                  </a:cubicBezTo>
                  <a:cubicBezTo>
                    <a:pt x="465" y="2118"/>
                    <a:pt x="462" y="2118"/>
                    <a:pt x="460" y="2118"/>
                  </a:cubicBezTo>
                  <a:cubicBezTo>
                    <a:pt x="323" y="2151"/>
                    <a:pt x="526" y="2945"/>
                    <a:pt x="559" y="3032"/>
                  </a:cubicBezTo>
                  <a:cubicBezTo>
                    <a:pt x="630" y="3197"/>
                    <a:pt x="761" y="3295"/>
                    <a:pt x="832" y="3427"/>
                  </a:cubicBezTo>
                  <a:cubicBezTo>
                    <a:pt x="931" y="3607"/>
                    <a:pt x="942" y="3755"/>
                    <a:pt x="958" y="4007"/>
                  </a:cubicBezTo>
                  <a:cubicBezTo>
                    <a:pt x="905" y="3930"/>
                    <a:pt x="279" y="3453"/>
                    <a:pt x="89" y="3453"/>
                  </a:cubicBezTo>
                  <a:cubicBezTo>
                    <a:pt x="64" y="3453"/>
                    <a:pt x="46" y="3462"/>
                    <a:pt x="39" y="3481"/>
                  </a:cubicBezTo>
                  <a:cubicBezTo>
                    <a:pt x="0" y="3602"/>
                    <a:pt x="794" y="4176"/>
                    <a:pt x="860" y="4248"/>
                  </a:cubicBezTo>
                  <a:cubicBezTo>
                    <a:pt x="980" y="4379"/>
                    <a:pt x="986" y="4352"/>
                    <a:pt x="1073" y="4532"/>
                  </a:cubicBezTo>
                  <a:cubicBezTo>
                    <a:pt x="1188" y="4768"/>
                    <a:pt x="1243" y="5063"/>
                    <a:pt x="1342" y="5309"/>
                  </a:cubicBezTo>
                  <a:cubicBezTo>
                    <a:pt x="1134" y="5173"/>
                    <a:pt x="898" y="5085"/>
                    <a:pt x="652" y="5058"/>
                  </a:cubicBezTo>
                  <a:lnTo>
                    <a:pt x="652" y="5058"/>
                  </a:lnTo>
                  <a:cubicBezTo>
                    <a:pt x="887" y="5309"/>
                    <a:pt x="1194" y="5468"/>
                    <a:pt x="1429" y="5682"/>
                  </a:cubicBezTo>
                  <a:cubicBezTo>
                    <a:pt x="1637" y="5879"/>
                    <a:pt x="1703" y="6207"/>
                    <a:pt x="1933" y="6399"/>
                  </a:cubicBezTo>
                  <a:cubicBezTo>
                    <a:pt x="1867" y="6185"/>
                    <a:pt x="1779" y="5983"/>
                    <a:pt x="1670" y="5786"/>
                  </a:cubicBezTo>
                  <a:cubicBezTo>
                    <a:pt x="1703" y="5621"/>
                    <a:pt x="2141" y="4631"/>
                    <a:pt x="1867" y="4554"/>
                  </a:cubicBezTo>
                  <a:cubicBezTo>
                    <a:pt x="1864" y="4553"/>
                    <a:pt x="1860" y="4553"/>
                    <a:pt x="1857" y="4553"/>
                  </a:cubicBezTo>
                  <a:cubicBezTo>
                    <a:pt x="1725" y="4553"/>
                    <a:pt x="1527" y="5258"/>
                    <a:pt x="1484" y="5403"/>
                  </a:cubicBezTo>
                  <a:cubicBezTo>
                    <a:pt x="1363" y="5047"/>
                    <a:pt x="1396" y="4981"/>
                    <a:pt x="1484" y="4592"/>
                  </a:cubicBezTo>
                  <a:cubicBezTo>
                    <a:pt x="1500" y="4505"/>
                    <a:pt x="1686" y="3739"/>
                    <a:pt x="1681" y="3728"/>
                  </a:cubicBezTo>
                  <a:cubicBezTo>
                    <a:pt x="1667" y="3711"/>
                    <a:pt x="1652" y="3703"/>
                    <a:pt x="1636" y="3703"/>
                  </a:cubicBezTo>
                  <a:cubicBezTo>
                    <a:pt x="1473" y="3703"/>
                    <a:pt x="1188" y="4477"/>
                    <a:pt x="1183" y="4527"/>
                  </a:cubicBezTo>
                  <a:cubicBezTo>
                    <a:pt x="745" y="3985"/>
                    <a:pt x="1407" y="3005"/>
                    <a:pt x="1675" y="2540"/>
                  </a:cubicBezTo>
                  <a:lnTo>
                    <a:pt x="1675" y="2540"/>
                  </a:lnTo>
                  <a:cubicBezTo>
                    <a:pt x="1374" y="2693"/>
                    <a:pt x="1112" y="2917"/>
                    <a:pt x="1030" y="3257"/>
                  </a:cubicBezTo>
                  <a:cubicBezTo>
                    <a:pt x="1013" y="2939"/>
                    <a:pt x="1046" y="2518"/>
                    <a:pt x="1221" y="2250"/>
                  </a:cubicBezTo>
                  <a:cubicBezTo>
                    <a:pt x="1380" y="2003"/>
                    <a:pt x="1790" y="1899"/>
                    <a:pt x="1922" y="1686"/>
                  </a:cubicBezTo>
                  <a:cubicBezTo>
                    <a:pt x="1860" y="1666"/>
                    <a:pt x="1796" y="1657"/>
                    <a:pt x="1733" y="1657"/>
                  </a:cubicBezTo>
                  <a:cubicBezTo>
                    <a:pt x="1568" y="1657"/>
                    <a:pt x="1406" y="1723"/>
                    <a:pt x="1287" y="1850"/>
                  </a:cubicBezTo>
                  <a:cubicBezTo>
                    <a:pt x="1265" y="1516"/>
                    <a:pt x="1407" y="1204"/>
                    <a:pt x="1369" y="859"/>
                  </a:cubicBezTo>
                  <a:cubicBezTo>
                    <a:pt x="1336" y="569"/>
                    <a:pt x="1183" y="296"/>
                    <a:pt x="11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272217" y="3453993"/>
              <a:ext cx="705354" cy="750838"/>
            </a:xfrm>
            <a:custGeom>
              <a:avLst/>
              <a:gdLst/>
              <a:ahLst/>
              <a:cxnLst/>
              <a:rect l="l" t="t" r="r" b="b"/>
              <a:pathLst>
                <a:path w="4095" h="4359" extrusionOk="0">
                  <a:moveTo>
                    <a:pt x="1960" y="2296"/>
                  </a:moveTo>
                  <a:cubicBezTo>
                    <a:pt x="1966" y="2296"/>
                    <a:pt x="1966" y="2302"/>
                    <a:pt x="1971" y="2302"/>
                  </a:cubicBezTo>
                  <a:lnTo>
                    <a:pt x="1960" y="2307"/>
                  </a:lnTo>
                  <a:lnTo>
                    <a:pt x="1960" y="2296"/>
                  </a:lnTo>
                  <a:close/>
                  <a:moveTo>
                    <a:pt x="1793" y="0"/>
                  </a:moveTo>
                  <a:cubicBezTo>
                    <a:pt x="1779" y="0"/>
                    <a:pt x="1769" y="18"/>
                    <a:pt x="1763" y="46"/>
                  </a:cubicBezTo>
                  <a:cubicBezTo>
                    <a:pt x="1714" y="233"/>
                    <a:pt x="1665" y="413"/>
                    <a:pt x="1615" y="594"/>
                  </a:cubicBezTo>
                  <a:cubicBezTo>
                    <a:pt x="1555" y="851"/>
                    <a:pt x="1522" y="1108"/>
                    <a:pt x="1528" y="1371"/>
                  </a:cubicBezTo>
                  <a:cubicBezTo>
                    <a:pt x="1528" y="1387"/>
                    <a:pt x="1533" y="1407"/>
                    <a:pt x="1542" y="1423"/>
                  </a:cubicBezTo>
                  <a:lnTo>
                    <a:pt x="1542" y="1423"/>
                  </a:lnTo>
                  <a:cubicBezTo>
                    <a:pt x="1485" y="1338"/>
                    <a:pt x="1006" y="1070"/>
                    <a:pt x="833" y="1026"/>
                  </a:cubicBezTo>
                  <a:cubicBezTo>
                    <a:pt x="697" y="996"/>
                    <a:pt x="559" y="979"/>
                    <a:pt x="423" y="979"/>
                  </a:cubicBezTo>
                  <a:cubicBezTo>
                    <a:pt x="388" y="979"/>
                    <a:pt x="353" y="980"/>
                    <a:pt x="318" y="982"/>
                  </a:cubicBezTo>
                  <a:cubicBezTo>
                    <a:pt x="263" y="982"/>
                    <a:pt x="258" y="1010"/>
                    <a:pt x="285" y="1054"/>
                  </a:cubicBezTo>
                  <a:cubicBezTo>
                    <a:pt x="389" y="1212"/>
                    <a:pt x="482" y="1371"/>
                    <a:pt x="586" y="1524"/>
                  </a:cubicBezTo>
                  <a:cubicBezTo>
                    <a:pt x="723" y="1738"/>
                    <a:pt x="887" y="1929"/>
                    <a:pt x="1079" y="2099"/>
                  </a:cubicBezTo>
                  <a:cubicBezTo>
                    <a:pt x="1079" y="2099"/>
                    <a:pt x="1084" y="2104"/>
                    <a:pt x="1095" y="2110"/>
                  </a:cubicBezTo>
                  <a:cubicBezTo>
                    <a:pt x="920" y="2148"/>
                    <a:pt x="542" y="2291"/>
                    <a:pt x="417" y="2378"/>
                  </a:cubicBezTo>
                  <a:cubicBezTo>
                    <a:pt x="274" y="2488"/>
                    <a:pt x="143" y="2614"/>
                    <a:pt x="33" y="2750"/>
                  </a:cubicBezTo>
                  <a:cubicBezTo>
                    <a:pt x="1" y="2800"/>
                    <a:pt x="11" y="2816"/>
                    <a:pt x="61" y="2822"/>
                  </a:cubicBezTo>
                  <a:cubicBezTo>
                    <a:pt x="236" y="2849"/>
                    <a:pt x="411" y="2887"/>
                    <a:pt x="586" y="2915"/>
                  </a:cubicBezTo>
                  <a:cubicBezTo>
                    <a:pt x="720" y="2936"/>
                    <a:pt x="855" y="2947"/>
                    <a:pt x="990" y="2947"/>
                  </a:cubicBezTo>
                  <a:cubicBezTo>
                    <a:pt x="1097" y="2947"/>
                    <a:pt x="1205" y="2940"/>
                    <a:pt x="1314" y="2926"/>
                  </a:cubicBezTo>
                  <a:cubicBezTo>
                    <a:pt x="1363" y="2904"/>
                    <a:pt x="1418" y="2876"/>
                    <a:pt x="1462" y="2843"/>
                  </a:cubicBezTo>
                  <a:lnTo>
                    <a:pt x="1462" y="2843"/>
                  </a:lnTo>
                  <a:cubicBezTo>
                    <a:pt x="1440" y="2871"/>
                    <a:pt x="1413" y="2898"/>
                    <a:pt x="1385" y="2926"/>
                  </a:cubicBezTo>
                  <a:cubicBezTo>
                    <a:pt x="1325" y="2997"/>
                    <a:pt x="1221" y="3582"/>
                    <a:pt x="1232" y="3768"/>
                  </a:cubicBezTo>
                  <a:cubicBezTo>
                    <a:pt x="1249" y="3955"/>
                    <a:pt x="1281" y="4141"/>
                    <a:pt x="1342" y="4316"/>
                  </a:cubicBezTo>
                  <a:cubicBezTo>
                    <a:pt x="1353" y="4345"/>
                    <a:pt x="1363" y="4358"/>
                    <a:pt x="1375" y="4358"/>
                  </a:cubicBezTo>
                  <a:cubicBezTo>
                    <a:pt x="1385" y="4358"/>
                    <a:pt x="1397" y="4347"/>
                    <a:pt x="1413" y="4327"/>
                  </a:cubicBezTo>
                  <a:cubicBezTo>
                    <a:pt x="1522" y="4179"/>
                    <a:pt x="1637" y="4031"/>
                    <a:pt x="1747" y="3883"/>
                  </a:cubicBezTo>
                  <a:cubicBezTo>
                    <a:pt x="1900" y="3675"/>
                    <a:pt x="2026" y="3451"/>
                    <a:pt x="2119" y="3216"/>
                  </a:cubicBezTo>
                  <a:cubicBezTo>
                    <a:pt x="2124" y="3194"/>
                    <a:pt x="2124" y="3172"/>
                    <a:pt x="2124" y="3150"/>
                  </a:cubicBezTo>
                  <a:lnTo>
                    <a:pt x="2157" y="3292"/>
                  </a:lnTo>
                  <a:cubicBezTo>
                    <a:pt x="2185" y="3385"/>
                    <a:pt x="2584" y="3790"/>
                    <a:pt x="2743" y="3883"/>
                  </a:cubicBezTo>
                  <a:cubicBezTo>
                    <a:pt x="2891" y="3966"/>
                    <a:pt x="3055" y="4031"/>
                    <a:pt x="3225" y="4070"/>
                  </a:cubicBezTo>
                  <a:cubicBezTo>
                    <a:pt x="3236" y="4073"/>
                    <a:pt x="3246" y="4075"/>
                    <a:pt x="3254" y="4075"/>
                  </a:cubicBezTo>
                  <a:cubicBezTo>
                    <a:pt x="3283" y="4075"/>
                    <a:pt x="3287" y="4052"/>
                    <a:pt x="3274" y="4009"/>
                  </a:cubicBezTo>
                  <a:cubicBezTo>
                    <a:pt x="3219" y="3834"/>
                    <a:pt x="3164" y="3648"/>
                    <a:pt x="3104" y="3473"/>
                  </a:cubicBezTo>
                  <a:cubicBezTo>
                    <a:pt x="3022" y="3227"/>
                    <a:pt x="2913" y="2991"/>
                    <a:pt x="2776" y="2778"/>
                  </a:cubicBezTo>
                  <a:cubicBezTo>
                    <a:pt x="2776" y="2772"/>
                    <a:pt x="2754" y="2756"/>
                    <a:pt x="2715" y="2728"/>
                  </a:cubicBezTo>
                  <a:lnTo>
                    <a:pt x="2715" y="2728"/>
                  </a:lnTo>
                  <a:lnTo>
                    <a:pt x="2819" y="2783"/>
                  </a:lnTo>
                  <a:cubicBezTo>
                    <a:pt x="2832" y="2788"/>
                    <a:pt x="2856" y="2791"/>
                    <a:pt x="2888" y="2791"/>
                  </a:cubicBezTo>
                  <a:cubicBezTo>
                    <a:pt x="3063" y="2791"/>
                    <a:pt x="3474" y="2722"/>
                    <a:pt x="3613" y="2657"/>
                  </a:cubicBezTo>
                  <a:cubicBezTo>
                    <a:pt x="3772" y="2581"/>
                    <a:pt x="3920" y="2482"/>
                    <a:pt x="4051" y="2367"/>
                  </a:cubicBezTo>
                  <a:cubicBezTo>
                    <a:pt x="4095" y="2340"/>
                    <a:pt x="4084" y="2318"/>
                    <a:pt x="4040" y="2302"/>
                  </a:cubicBezTo>
                  <a:cubicBezTo>
                    <a:pt x="3870" y="2236"/>
                    <a:pt x="3706" y="2165"/>
                    <a:pt x="3542" y="2104"/>
                  </a:cubicBezTo>
                  <a:cubicBezTo>
                    <a:pt x="3318" y="2022"/>
                    <a:pt x="3082" y="1973"/>
                    <a:pt x="2847" y="1951"/>
                  </a:cubicBezTo>
                  <a:lnTo>
                    <a:pt x="2858" y="1946"/>
                  </a:lnTo>
                  <a:cubicBezTo>
                    <a:pt x="2940" y="1902"/>
                    <a:pt x="3252" y="1409"/>
                    <a:pt x="3307" y="1234"/>
                  </a:cubicBezTo>
                  <a:cubicBezTo>
                    <a:pt x="3361" y="1054"/>
                    <a:pt x="3394" y="873"/>
                    <a:pt x="3405" y="687"/>
                  </a:cubicBezTo>
                  <a:cubicBezTo>
                    <a:pt x="3409" y="647"/>
                    <a:pt x="3400" y="631"/>
                    <a:pt x="3382" y="631"/>
                  </a:cubicBezTo>
                  <a:cubicBezTo>
                    <a:pt x="3372" y="631"/>
                    <a:pt x="3360" y="636"/>
                    <a:pt x="3345" y="643"/>
                  </a:cubicBezTo>
                  <a:cubicBezTo>
                    <a:pt x="3186" y="736"/>
                    <a:pt x="3027" y="818"/>
                    <a:pt x="2874" y="911"/>
                  </a:cubicBezTo>
                  <a:cubicBezTo>
                    <a:pt x="2661" y="1037"/>
                    <a:pt x="2464" y="1196"/>
                    <a:pt x="2289" y="1371"/>
                  </a:cubicBezTo>
                  <a:lnTo>
                    <a:pt x="2305" y="1322"/>
                  </a:lnTo>
                  <a:cubicBezTo>
                    <a:pt x="2332" y="1229"/>
                    <a:pt x="2217" y="649"/>
                    <a:pt x="2135" y="479"/>
                  </a:cubicBezTo>
                  <a:cubicBezTo>
                    <a:pt x="2053" y="315"/>
                    <a:pt x="1949" y="167"/>
                    <a:pt x="1829" y="30"/>
                  </a:cubicBezTo>
                  <a:cubicBezTo>
                    <a:pt x="1815" y="9"/>
                    <a:pt x="1803" y="0"/>
                    <a:pt x="179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393650" y="3615217"/>
              <a:ext cx="447327" cy="454568"/>
            </a:xfrm>
            <a:custGeom>
              <a:avLst/>
              <a:gdLst/>
              <a:ahLst/>
              <a:cxnLst/>
              <a:rect l="l" t="t" r="r" b="b"/>
              <a:pathLst>
                <a:path w="2597" h="2639" extrusionOk="0">
                  <a:moveTo>
                    <a:pt x="1708" y="1"/>
                  </a:moveTo>
                  <a:cubicBezTo>
                    <a:pt x="1647" y="1"/>
                    <a:pt x="1561" y="366"/>
                    <a:pt x="1545" y="413"/>
                  </a:cubicBezTo>
                  <a:cubicBezTo>
                    <a:pt x="1485" y="621"/>
                    <a:pt x="1408" y="829"/>
                    <a:pt x="1321" y="1032"/>
                  </a:cubicBezTo>
                  <a:cubicBezTo>
                    <a:pt x="1321" y="933"/>
                    <a:pt x="1337" y="835"/>
                    <a:pt x="1359" y="736"/>
                  </a:cubicBezTo>
                  <a:cubicBezTo>
                    <a:pt x="1358" y="736"/>
                    <a:pt x="1357" y="735"/>
                    <a:pt x="1355" y="735"/>
                  </a:cubicBezTo>
                  <a:cubicBezTo>
                    <a:pt x="1307" y="735"/>
                    <a:pt x="1260" y="1137"/>
                    <a:pt x="1250" y="1174"/>
                  </a:cubicBezTo>
                  <a:cubicBezTo>
                    <a:pt x="1250" y="835"/>
                    <a:pt x="1135" y="506"/>
                    <a:pt x="1146" y="172"/>
                  </a:cubicBezTo>
                  <a:lnTo>
                    <a:pt x="1146" y="172"/>
                  </a:lnTo>
                  <a:cubicBezTo>
                    <a:pt x="1058" y="200"/>
                    <a:pt x="1146" y="528"/>
                    <a:pt x="1157" y="588"/>
                  </a:cubicBezTo>
                  <a:cubicBezTo>
                    <a:pt x="1189" y="791"/>
                    <a:pt x="1206" y="999"/>
                    <a:pt x="1211" y="1207"/>
                  </a:cubicBezTo>
                  <a:cubicBezTo>
                    <a:pt x="1157" y="1147"/>
                    <a:pt x="1140" y="1010"/>
                    <a:pt x="1118" y="933"/>
                  </a:cubicBezTo>
                  <a:cubicBezTo>
                    <a:pt x="1096" y="829"/>
                    <a:pt x="1064" y="731"/>
                    <a:pt x="1020" y="638"/>
                  </a:cubicBezTo>
                  <a:cubicBezTo>
                    <a:pt x="1002" y="609"/>
                    <a:pt x="992" y="598"/>
                    <a:pt x="987" y="598"/>
                  </a:cubicBezTo>
                  <a:cubicBezTo>
                    <a:pt x="973" y="598"/>
                    <a:pt x="1017" y="715"/>
                    <a:pt x="1025" y="753"/>
                  </a:cubicBezTo>
                  <a:cubicBezTo>
                    <a:pt x="1058" y="857"/>
                    <a:pt x="1080" y="961"/>
                    <a:pt x="1102" y="1064"/>
                  </a:cubicBezTo>
                  <a:lnTo>
                    <a:pt x="648" y="227"/>
                  </a:lnTo>
                  <a:lnTo>
                    <a:pt x="648" y="227"/>
                  </a:lnTo>
                  <a:cubicBezTo>
                    <a:pt x="593" y="260"/>
                    <a:pt x="992" y="971"/>
                    <a:pt x="1036" y="1048"/>
                  </a:cubicBezTo>
                  <a:cubicBezTo>
                    <a:pt x="970" y="961"/>
                    <a:pt x="894" y="873"/>
                    <a:pt x="812" y="796"/>
                  </a:cubicBezTo>
                  <a:cubicBezTo>
                    <a:pt x="789" y="777"/>
                    <a:pt x="683" y="678"/>
                    <a:pt x="645" y="678"/>
                  </a:cubicBezTo>
                  <a:cubicBezTo>
                    <a:pt x="629" y="678"/>
                    <a:pt x="624" y="695"/>
                    <a:pt x="642" y="742"/>
                  </a:cubicBezTo>
                  <a:cubicBezTo>
                    <a:pt x="675" y="818"/>
                    <a:pt x="806" y="895"/>
                    <a:pt x="861" y="955"/>
                  </a:cubicBezTo>
                  <a:cubicBezTo>
                    <a:pt x="943" y="1032"/>
                    <a:pt x="1009" y="1114"/>
                    <a:pt x="1069" y="1207"/>
                  </a:cubicBezTo>
                  <a:cubicBezTo>
                    <a:pt x="938" y="1114"/>
                    <a:pt x="762" y="1064"/>
                    <a:pt x="626" y="988"/>
                  </a:cubicBezTo>
                  <a:cubicBezTo>
                    <a:pt x="597" y="969"/>
                    <a:pt x="376" y="809"/>
                    <a:pt x="313" y="809"/>
                  </a:cubicBezTo>
                  <a:cubicBezTo>
                    <a:pt x="305" y="809"/>
                    <a:pt x="299" y="812"/>
                    <a:pt x="297" y="818"/>
                  </a:cubicBezTo>
                  <a:cubicBezTo>
                    <a:pt x="319" y="862"/>
                    <a:pt x="385" y="878"/>
                    <a:pt x="423" y="900"/>
                  </a:cubicBezTo>
                  <a:cubicBezTo>
                    <a:pt x="489" y="944"/>
                    <a:pt x="560" y="988"/>
                    <a:pt x="637" y="1037"/>
                  </a:cubicBezTo>
                  <a:cubicBezTo>
                    <a:pt x="768" y="1114"/>
                    <a:pt x="910" y="1185"/>
                    <a:pt x="1058" y="1245"/>
                  </a:cubicBezTo>
                  <a:cubicBezTo>
                    <a:pt x="1049" y="1252"/>
                    <a:pt x="1037" y="1254"/>
                    <a:pt x="1024" y="1254"/>
                  </a:cubicBezTo>
                  <a:cubicBezTo>
                    <a:pt x="981" y="1254"/>
                    <a:pt x="923" y="1227"/>
                    <a:pt x="894" y="1223"/>
                  </a:cubicBezTo>
                  <a:cubicBezTo>
                    <a:pt x="861" y="1215"/>
                    <a:pt x="828" y="1211"/>
                    <a:pt x="795" y="1211"/>
                  </a:cubicBezTo>
                  <a:cubicBezTo>
                    <a:pt x="762" y="1211"/>
                    <a:pt x="730" y="1215"/>
                    <a:pt x="697" y="1223"/>
                  </a:cubicBezTo>
                  <a:cubicBezTo>
                    <a:pt x="549" y="1283"/>
                    <a:pt x="801" y="1300"/>
                    <a:pt x="856" y="1300"/>
                  </a:cubicBezTo>
                  <a:cubicBezTo>
                    <a:pt x="806" y="1304"/>
                    <a:pt x="757" y="1304"/>
                    <a:pt x="708" y="1304"/>
                  </a:cubicBezTo>
                  <a:cubicBezTo>
                    <a:pt x="683" y="1304"/>
                    <a:pt x="658" y="1304"/>
                    <a:pt x="634" y="1304"/>
                  </a:cubicBezTo>
                  <a:cubicBezTo>
                    <a:pt x="560" y="1304"/>
                    <a:pt x="486" y="1305"/>
                    <a:pt x="412" y="1316"/>
                  </a:cubicBezTo>
                  <a:cubicBezTo>
                    <a:pt x="336" y="1327"/>
                    <a:pt x="253" y="1333"/>
                    <a:pt x="177" y="1333"/>
                  </a:cubicBezTo>
                  <a:cubicBezTo>
                    <a:pt x="166" y="1333"/>
                    <a:pt x="145" y="1332"/>
                    <a:pt x="122" y="1332"/>
                  </a:cubicBezTo>
                  <a:cubicBezTo>
                    <a:pt x="66" y="1332"/>
                    <a:pt x="1" y="1337"/>
                    <a:pt x="67" y="1376"/>
                  </a:cubicBezTo>
                  <a:cubicBezTo>
                    <a:pt x="122" y="1387"/>
                    <a:pt x="182" y="1393"/>
                    <a:pt x="242" y="1393"/>
                  </a:cubicBezTo>
                  <a:cubicBezTo>
                    <a:pt x="281" y="1396"/>
                    <a:pt x="318" y="1397"/>
                    <a:pt x="355" y="1397"/>
                  </a:cubicBezTo>
                  <a:cubicBezTo>
                    <a:pt x="392" y="1397"/>
                    <a:pt x="429" y="1396"/>
                    <a:pt x="467" y="1393"/>
                  </a:cubicBezTo>
                  <a:cubicBezTo>
                    <a:pt x="637" y="1387"/>
                    <a:pt x="806" y="1376"/>
                    <a:pt x="976" y="1355"/>
                  </a:cubicBezTo>
                  <a:lnTo>
                    <a:pt x="976" y="1355"/>
                  </a:lnTo>
                  <a:cubicBezTo>
                    <a:pt x="921" y="1371"/>
                    <a:pt x="866" y="1393"/>
                    <a:pt x="812" y="1415"/>
                  </a:cubicBezTo>
                  <a:cubicBezTo>
                    <a:pt x="773" y="1426"/>
                    <a:pt x="680" y="1442"/>
                    <a:pt x="653" y="1475"/>
                  </a:cubicBezTo>
                  <a:cubicBezTo>
                    <a:pt x="623" y="1515"/>
                    <a:pt x="633" y="1529"/>
                    <a:pt x="661" y="1529"/>
                  </a:cubicBezTo>
                  <a:cubicBezTo>
                    <a:pt x="722" y="1529"/>
                    <a:pt x="864" y="1466"/>
                    <a:pt x="883" y="1459"/>
                  </a:cubicBezTo>
                  <a:lnTo>
                    <a:pt x="883" y="1459"/>
                  </a:lnTo>
                  <a:cubicBezTo>
                    <a:pt x="795" y="1497"/>
                    <a:pt x="708" y="1541"/>
                    <a:pt x="626" y="1584"/>
                  </a:cubicBezTo>
                  <a:cubicBezTo>
                    <a:pt x="587" y="1606"/>
                    <a:pt x="461" y="1672"/>
                    <a:pt x="544" y="1710"/>
                  </a:cubicBezTo>
                  <a:cubicBezTo>
                    <a:pt x="546" y="1711"/>
                    <a:pt x="549" y="1712"/>
                    <a:pt x="552" y="1712"/>
                  </a:cubicBezTo>
                  <a:cubicBezTo>
                    <a:pt x="602" y="1712"/>
                    <a:pt x="754" y="1600"/>
                    <a:pt x="790" y="1584"/>
                  </a:cubicBezTo>
                  <a:cubicBezTo>
                    <a:pt x="883" y="1535"/>
                    <a:pt x="970" y="1480"/>
                    <a:pt x="1069" y="1442"/>
                  </a:cubicBezTo>
                  <a:lnTo>
                    <a:pt x="1069" y="1442"/>
                  </a:lnTo>
                  <a:cubicBezTo>
                    <a:pt x="981" y="1519"/>
                    <a:pt x="888" y="1601"/>
                    <a:pt x="806" y="1688"/>
                  </a:cubicBezTo>
                  <a:cubicBezTo>
                    <a:pt x="757" y="1727"/>
                    <a:pt x="598" y="1842"/>
                    <a:pt x="593" y="1913"/>
                  </a:cubicBezTo>
                  <a:cubicBezTo>
                    <a:pt x="590" y="1943"/>
                    <a:pt x="598" y="1955"/>
                    <a:pt x="611" y="1955"/>
                  </a:cubicBezTo>
                  <a:cubicBezTo>
                    <a:pt x="654" y="1955"/>
                    <a:pt x="754" y="1839"/>
                    <a:pt x="779" y="1814"/>
                  </a:cubicBezTo>
                  <a:cubicBezTo>
                    <a:pt x="877" y="1721"/>
                    <a:pt x="965" y="1628"/>
                    <a:pt x="1069" y="1541"/>
                  </a:cubicBezTo>
                  <a:lnTo>
                    <a:pt x="1069" y="1541"/>
                  </a:lnTo>
                  <a:cubicBezTo>
                    <a:pt x="1003" y="1645"/>
                    <a:pt x="943" y="1754"/>
                    <a:pt x="872" y="1853"/>
                  </a:cubicBezTo>
                  <a:cubicBezTo>
                    <a:pt x="806" y="1929"/>
                    <a:pt x="752" y="2011"/>
                    <a:pt x="713" y="2104"/>
                  </a:cubicBezTo>
                  <a:cubicBezTo>
                    <a:pt x="699" y="2147"/>
                    <a:pt x="700" y="2163"/>
                    <a:pt x="709" y="2163"/>
                  </a:cubicBezTo>
                  <a:cubicBezTo>
                    <a:pt x="731" y="2163"/>
                    <a:pt x="805" y="2065"/>
                    <a:pt x="828" y="2033"/>
                  </a:cubicBezTo>
                  <a:cubicBezTo>
                    <a:pt x="910" y="1935"/>
                    <a:pt x="981" y="1825"/>
                    <a:pt x="1047" y="1716"/>
                  </a:cubicBezTo>
                  <a:lnTo>
                    <a:pt x="1047" y="1716"/>
                  </a:lnTo>
                  <a:cubicBezTo>
                    <a:pt x="1003" y="1803"/>
                    <a:pt x="981" y="1902"/>
                    <a:pt x="981" y="2000"/>
                  </a:cubicBezTo>
                  <a:cubicBezTo>
                    <a:pt x="981" y="2028"/>
                    <a:pt x="981" y="2206"/>
                    <a:pt x="1013" y="2206"/>
                  </a:cubicBezTo>
                  <a:cubicBezTo>
                    <a:pt x="1019" y="2206"/>
                    <a:pt x="1027" y="2199"/>
                    <a:pt x="1036" y="2181"/>
                  </a:cubicBezTo>
                  <a:cubicBezTo>
                    <a:pt x="1058" y="2137"/>
                    <a:pt x="1036" y="1995"/>
                    <a:pt x="1047" y="1940"/>
                  </a:cubicBezTo>
                  <a:cubicBezTo>
                    <a:pt x="1069" y="1847"/>
                    <a:pt x="1124" y="1760"/>
                    <a:pt x="1140" y="1667"/>
                  </a:cubicBezTo>
                  <a:lnTo>
                    <a:pt x="1140" y="1667"/>
                  </a:lnTo>
                  <a:cubicBezTo>
                    <a:pt x="1118" y="1803"/>
                    <a:pt x="1102" y="1946"/>
                    <a:pt x="1091" y="2083"/>
                  </a:cubicBezTo>
                  <a:cubicBezTo>
                    <a:pt x="1091" y="2128"/>
                    <a:pt x="1076" y="2276"/>
                    <a:pt x="1113" y="2276"/>
                  </a:cubicBezTo>
                  <a:cubicBezTo>
                    <a:pt x="1121" y="2276"/>
                    <a:pt x="1132" y="2269"/>
                    <a:pt x="1146" y="2252"/>
                  </a:cubicBezTo>
                  <a:cubicBezTo>
                    <a:pt x="1195" y="2198"/>
                    <a:pt x="1178" y="1990"/>
                    <a:pt x="1189" y="1918"/>
                  </a:cubicBezTo>
                  <a:cubicBezTo>
                    <a:pt x="1200" y="1771"/>
                    <a:pt x="1211" y="1623"/>
                    <a:pt x="1233" y="1475"/>
                  </a:cubicBezTo>
                  <a:cubicBezTo>
                    <a:pt x="1282" y="1541"/>
                    <a:pt x="1282" y="1683"/>
                    <a:pt x="1299" y="1760"/>
                  </a:cubicBezTo>
                  <a:cubicBezTo>
                    <a:pt x="1321" y="1869"/>
                    <a:pt x="1354" y="1973"/>
                    <a:pt x="1392" y="2072"/>
                  </a:cubicBezTo>
                  <a:cubicBezTo>
                    <a:pt x="1441" y="2159"/>
                    <a:pt x="1474" y="2252"/>
                    <a:pt x="1507" y="2345"/>
                  </a:cubicBezTo>
                  <a:cubicBezTo>
                    <a:pt x="1517" y="2376"/>
                    <a:pt x="1596" y="2638"/>
                    <a:pt x="1637" y="2638"/>
                  </a:cubicBezTo>
                  <a:cubicBezTo>
                    <a:pt x="1639" y="2638"/>
                    <a:pt x="1642" y="2637"/>
                    <a:pt x="1644" y="2635"/>
                  </a:cubicBezTo>
                  <a:cubicBezTo>
                    <a:pt x="1518" y="2274"/>
                    <a:pt x="1359" y="1902"/>
                    <a:pt x="1315" y="1519"/>
                  </a:cubicBezTo>
                  <a:lnTo>
                    <a:pt x="1315" y="1519"/>
                  </a:lnTo>
                  <a:cubicBezTo>
                    <a:pt x="1386" y="1623"/>
                    <a:pt x="1452" y="1727"/>
                    <a:pt x="1523" y="1836"/>
                  </a:cubicBezTo>
                  <a:cubicBezTo>
                    <a:pt x="1556" y="1886"/>
                    <a:pt x="1589" y="1940"/>
                    <a:pt x="1616" y="1995"/>
                  </a:cubicBezTo>
                  <a:cubicBezTo>
                    <a:pt x="1630" y="2014"/>
                    <a:pt x="1668" y="2108"/>
                    <a:pt x="1693" y="2108"/>
                  </a:cubicBezTo>
                  <a:cubicBezTo>
                    <a:pt x="1697" y="2108"/>
                    <a:pt x="1701" y="2105"/>
                    <a:pt x="1704" y="2099"/>
                  </a:cubicBezTo>
                  <a:cubicBezTo>
                    <a:pt x="1726" y="2061"/>
                    <a:pt x="1551" y="1825"/>
                    <a:pt x="1534" y="1787"/>
                  </a:cubicBezTo>
                  <a:lnTo>
                    <a:pt x="1332" y="1453"/>
                  </a:lnTo>
                  <a:lnTo>
                    <a:pt x="1332" y="1453"/>
                  </a:lnTo>
                  <a:cubicBezTo>
                    <a:pt x="1474" y="1535"/>
                    <a:pt x="1584" y="1678"/>
                    <a:pt x="1693" y="1792"/>
                  </a:cubicBezTo>
                  <a:lnTo>
                    <a:pt x="1857" y="1973"/>
                  </a:lnTo>
                  <a:cubicBezTo>
                    <a:pt x="1875" y="1991"/>
                    <a:pt x="1961" y="2111"/>
                    <a:pt x="2009" y="2111"/>
                  </a:cubicBezTo>
                  <a:cubicBezTo>
                    <a:pt x="2019" y="2111"/>
                    <a:pt x="2027" y="2106"/>
                    <a:pt x="2032" y="2094"/>
                  </a:cubicBezTo>
                  <a:cubicBezTo>
                    <a:pt x="1934" y="2033"/>
                    <a:pt x="1857" y="1918"/>
                    <a:pt x="1781" y="1831"/>
                  </a:cubicBezTo>
                  <a:cubicBezTo>
                    <a:pt x="1677" y="1721"/>
                    <a:pt x="1578" y="1606"/>
                    <a:pt x="1480" y="1497"/>
                  </a:cubicBezTo>
                  <a:lnTo>
                    <a:pt x="1480" y="1497"/>
                  </a:lnTo>
                  <a:cubicBezTo>
                    <a:pt x="1633" y="1568"/>
                    <a:pt x="1781" y="1650"/>
                    <a:pt x="1934" y="1732"/>
                  </a:cubicBezTo>
                  <a:cubicBezTo>
                    <a:pt x="1981" y="1753"/>
                    <a:pt x="2215" y="1930"/>
                    <a:pt x="2267" y="1930"/>
                  </a:cubicBezTo>
                  <a:cubicBezTo>
                    <a:pt x="2270" y="1930"/>
                    <a:pt x="2272" y="1930"/>
                    <a:pt x="2273" y="1929"/>
                  </a:cubicBezTo>
                  <a:cubicBezTo>
                    <a:pt x="2317" y="1907"/>
                    <a:pt x="2164" y="1820"/>
                    <a:pt x="2147" y="1809"/>
                  </a:cubicBezTo>
                  <a:cubicBezTo>
                    <a:pt x="2082" y="1765"/>
                    <a:pt x="2016" y="1721"/>
                    <a:pt x="1950" y="1672"/>
                  </a:cubicBezTo>
                  <a:cubicBezTo>
                    <a:pt x="1797" y="1579"/>
                    <a:pt x="1638" y="1502"/>
                    <a:pt x="1474" y="1431"/>
                  </a:cubicBezTo>
                  <a:lnTo>
                    <a:pt x="1474" y="1431"/>
                  </a:lnTo>
                  <a:cubicBezTo>
                    <a:pt x="1540" y="1442"/>
                    <a:pt x="1600" y="1464"/>
                    <a:pt x="1666" y="1480"/>
                  </a:cubicBezTo>
                  <a:cubicBezTo>
                    <a:pt x="1704" y="1493"/>
                    <a:pt x="1765" y="1529"/>
                    <a:pt x="1814" y="1529"/>
                  </a:cubicBezTo>
                  <a:cubicBezTo>
                    <a:pt x="1828" y="1529"/>
                    <a:pt x="1841" y="1526"/>
                    <a:pt x="1852" y="1519"/>
                  </a:cubicBezTo>
                  <a:cubicBezTo>
                    <a:pt x="1923" y="1480"/>
                    <a:pt x="1863" y="1453"/>
                    <a:pt x="1813" y="1442"/>
                  </a:cubicBezTo>
                  <a:cubicBezTo>
                    <a:pt x="1726" y="1420"/>
                    <a:pt x="1644" y="1393"/>
                    <a:pt x="1556" y="1376"/>
                  </a:cubicBezTo>
                  <a:lnTo>
                    <a:pt x="1556" y="1376"/>
                  </a:lnTo>
                  <a:cubicBezTo>
                    <a:pt x="1698" y="1391"/>
                    <a:pt x="1841" y="1398"/>
                    <a:pt x="1981" y="1398"/>
                  </a:cubicBezTo>
                  <a:cubicBezTo>
                    <a:pt x="2052" y="1398"/>
                    <a:pt x="2122" y="1397"/>
                    <a:pt x="2191" y="1393"/>
                  </a:cubicBezTo>
                  <a:cubicBezTo>
                    <a:pt x="2295" y="1393"/>
                    <a:pt x="2399" y="1387"/>
                    <a:pt x="2498" y="1371"/>
                  </a:cubicBezTo>
                  <a:cubicBezTo>
                    <a:pt x="2552" y="1360"/>
                    <a:pt x="2547" y="1382"/>
                    <a:pt x="2563" y="1322"/>
                  </a:cubicBezTo>
                  <a:cubicBezTo>
                    <a:pt x="2569" y="1300"/>
                    <a:pt x="2596" y="1300"/>
                    <a:pt x="2563" y="1283"/>
                  </a:cubicBezTo>
                  <a:cubicBezTo>
                    <a:pt x="2537" y="1282"/>
                    <a:pt x="2510" y="1281"/>
                    <a:pt x="2483" y="1281"/>
                  </a:cubicBezTo>
                  <a:cubicBezTo>
                    <a:pt x="2348" y="1281"/>
                    <a:pt x="2208" y="1300"/>
                    <a:pt x="2071" y="1300"/>
                  </a:cubicBezTo>
                  <a:lnTo>
                    <a:pt x="1578" y="1300"/>
                  </a:lnTo>
                  <a:cubicBezTo>
                    <a:pt x="1638" y="1294"/>
                    <a:pt x="1934" y="1300"/>
                    <a:pt x="1917" y="1185"/>
                  </a:cubicBezTo>
                  <a:lnTo>
                    <a:pt x="1917" y="1185"/>
                  </a:lnTo>
                  <a:cubicBezTo>
                    <a:pt x="1813" y="1196"/>
                    <a:pt x="1709" y="1207"/>
                    <a:pt x="1605" y="1229"/>
                  </a:cubicBezTo>
                  <a:cubicBezTo>
                    <a:pt x="1605" y="1229"/>
                    <a:pt x="1835" y="1125"/>
                    <a:pt x="1868" y="1114"/>
                  </a:cubicBezTo>
                  <a:cubicBezTo>
                    <a:pt x="1950" y="1075"/>
                    <a:pt x="2032" y="1037"/>
                    <a:pt x="2120" y="999"/>
                  </a:cubicBezTo>
                  <a:cubicBezTo>
                    <a:pt x="2147" y="988"/>
                    <a:pt x="2262" y="955"/>
                    <a:pt x="2202" y="917"/>
                  </a:cubicBezTo>
                  <a:cubicBezTo>
                    <a:pt x="2196" y="913"/>
                    <a:pt x="2188" y="911"/>
                    <a:pt x="2178" y="911"/>
                  </a:cubicBezTo>
                  <a:cubicBezTo>
                    <a:pt x="2089" y="911"/>
                    <a:pt x="1862" y="1051"/>
                    <a:pt x="1802" y="1075"/>
                  </a:cubicBezTo>
                  <a:cubicBezTo>
                    <a:pt x="1695" y="1124"/>
                    <a:pt x="1541" y="1240"/>
                    <a:pt x="1427" y="1240"/>
                  </a:cubicBezTo>
                  <a:cubicBezTo>
                    <a:pt x="1424" y="1240"/>
                    <a:pt x="1422" y="1240"/>
                    <a:pt x="1419" y="1240"/>
                  </a:cubicBezTo>
                  <a:cubicBezTo>
                    <a:pt x="1480" y="1196"/>
                    <a:pt x="2060" y="796"/>
                    <a:pt x="2016" y="742"/>
                  </a:cubicBezTo>
                  <a:lnTo>
                    <a:pt x="2016" y="742"/>
                  </a:lnTo>
                  <a:cubicBezTo>
                    <a:pt x="1786" y="933"/>
                    <a:pt x="1540" y="1114"/>
                    <a:pt x="1293" y="1278"/>
                  </a:cubicBezTo>
                  <a:cubicBezTo>
                    <a:pt x="1293" y="1201"/>
                    <a:pt x="1370" y="1130"/>
                    <a:pt x="1414" y="1070"/>
                  </a:cubicBezTo>
                  <a:cubicBezTo>
                    <a:pt x="1474" y="988"/>
                    <a:pt x="1529" y="911"/>
                    <a:pt x="1589" y="835"/>
                  </a:cubicBezTo>
                  <a:cubicBezTo>
                    <a:pt x="1627" y="785"/>
                    <a:pt x="1934" y="424"/>
                    <a:pt x="1874" y="391"/>
                  </a:cubicBezTo>
                  <a:lnTo>
                    <a:pt x="1874" y="391"/>
                  </a:lnTo>
                  <a:cubicBezTo>
                    <a:pt x="1720" y="627"/>
                    <a:pt x="1534" y="840"/>
                    <a:pt x="1359" y="1064"/>
                  </a:cubicBezTo>
                  <a:cubicBezTo>
                    <a:pt x="1425" y="873"/>
                    <a:pt x="1507" y="692"/>
                    <a:pt x="1562" y="501"/>
                  </a:cubicBezTo>
                  <a:cubicBezTo>
                    <a:pt x="1611" y="331"/>
                    <a:pt x="1677" y="178"/>
                    <a:pt x="1715" y="3"/>
                  </a:cubicBezTo>
                  <a:cubicBezTo>
                    <a:pt x="1712" y="1"/>
                    <a:pt x="1710" y="1"/>
                    <a:pt x="17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443256" y="3633475"/>
              <a:ext cx="395825" cy="453707"/>
            </a:xfrm>
            <a:custGeom>
              <a:avLst/>
              <a:gdLst/>
              <a:ahLst/>
              <a:cxnLst/>
              <a:rect l="l" t="t" r="r" b="b"/>
              <a:pathLst>
                <a:path w="2298" h="2634" extrusionOk="0">
                  <a:moveTo>
                    <a:pt x="1016" y="1"/>
                  </a:moveTo>
                  <a:cubicBezTo>
                    <a:pt x="945" y="1"/>
                    <a:pt x="1011" y="833"/>
                    <a:pt x="1016" y="920"/>
                  </a:cubicBezTo>
                  <a:cubicBezTo>
                    <a:pt x="994" y="805"/>
                    <a:pt x="962" y="696"/>
                    <a:pt x="918" y="586"/>
                  </a:cubicBezTo>
                  <a:cubicBezTo>
                    <a:pt x="905" y="557"/>
                    <a:pt x="845" y="398"/>
                    <a:pt x="813" y="398"/>
                  </a:cubicBezTo>
                  <a:cubicBezTo>
                    <a:pt x="802" y="398"/>
                    <a:pt x="795" y="414"/>
                    <a:pt x="792" y="455"/>
                  </a:cubicBezTo>
                  <a:cubicBezTo>
                    <a:pt x="792" y="537"/>
                    <a:pt x="880" y="674"/>
                    <a:pt x="901" y="751"/>
                  </a:cubicBezTo>
                  <a:cubicBezTo>
                    <a:pt x="940" y="860"/>
                    <a:pt x="967" y="969"/>
                    <a:pt x="978" y="1079"/>
                  </a:cubicBezTo>
                  <a:cubicBezTo>
                    <a:pt x="907" y="931"/>
                    <a:pt x="765" y="805"/>
                    <a:pt x="677" y="668"/>
                  </a:cubicBezTo>
                  <a:cubicBezTo>
                    <a:pt x="657" y="638"/>
                    <a:pt x="511" y="358"/>
                    <a:pt x="461" y="358"/>
                  </a:cubicBezTo>
                  <a:cubicBezTo>
                    <a:pt x="458" y="358"/>
                    <a:pt x="455" y="359"/>
                    <a:pt x="453" y="362"/>
                  </a:cubicBezTo>
                  <a:cubicBezTo>
                    <a:pt x="458" y="411"/>
                    <a:pt x="507" y="455"/>
                    <a:pt x="529" y="493"/>
                  </a:cubicBezTo>
                  <a:cubicBezTo>
                    <a:pt x="578" y="570"/>
                    <a:pt x="617" y="641"/>
                    <a:pt x="666" y="718"/>
                  </a:cubicBezTo>
                  <a:cubicBezTo>
                    <a:pt x="759" y="855"/>
                    <a:pt x="852" y="986"/>
                    <a:pt x="956" y="1106"/>
                  </a:cubicBezTo>
                  <a:cubicBezTo>
                    <a:pt x="955" y="1106"/>
                    <a:pt x="954" y="1107"/>
                    <a:pt x="952" y="1107"/>
                  </a:cubicBezTo>
                  <a:cubicBezTo>
                    <a:pt x="914" y="1107"/>
                    <a:pt x="851" y="1029"/>
                    <a:pt x="819" y="1008"/>
                  </a:cubicBezTo>
                  <a:cubicBezTo>
                    <a:pt x="770" y="964"/>
                    <a:pt x="710" y="931"/>
                    <a:pt x="644" y="909"/>
                  </a:cubicBezTo>
                  <a:cubicBezTo>
                    <a:pt x="635" y="908"/>
                    <a:pt x="628" y="908"/>
                    <a:pt x="621" y="908"/>
                  </a:cubicBezTo>
                  <a:cubicBezTo>
                    <a:pt x="510" y="908"/>
                    <a:pt x="713" y="1031"/>
                    <a:pt x="759" y="1057"/>
                  </a:cubicBezTo>
                  <a:cubicBezTo>
                    <a:pt x="622" y="997"/>
                    <a:pt x="491" y="909"/>
                    <a:pt x="354" y="855"/>
                  </a:cubicBezTo>
                  <a:cubicBezTo>
                    <a:pt x="277" y="827"/>
                    <a:pt x="206" y="794"/>
                    <a:pt x="135" y="761"/>
                  </a:cubicBezTo>
                  <a:cubicBezTo>
                    <a:pt x="113" y="747"/>
                    <a:pt x="40" y="701"/>
                    <a:pt x="14" y="701"/>
                  </a:cubicBezTo>
                  <a:cubicBezTo>
                    <a:pt x="2" y="701"/>
                    <a:pt x="1" y="711"/>
                    <a:pt x="20" y="740"/>
                  </a:cubicBezTo>
                  <a:cubicBezTo>
                    <a:pt x="64" y="783"/>
                    <a:pt x="113" y="816"/>
                    <a:pt x="168" y="849"/>
                  </a:cubicBezTo>
                  <a:cubicBezTo>
                    <a:pt x="234" y="887"/>
                    <a:pt x="299" y="926"/>
                    <a:pt x="365" y="953"/>
                  </a:cubicBezTo>
                  <a:cubicBezTo>
                    <a:pt x="524" y="1035"/>
                    <a:pt x="682" y="1101"/>
                    <a:pt x="841" y="1166"/>
                  </a:cubicBezTo>
                  <a:cubicBezTo>
                    <a:pt x="781" y="1150"/>
                    <a:pt x="726" y="1145"/>
                    <a:pt x="666" y="1139"/>
                  </a:cubicBezTo>
                  <a:cubicBezTo>
                    <a:pt x="636" y="1135"/>
                    <a:pt x="573" y="1111"/>
                    <a:pt x="531" y="1111"/>
                  </a:cubicBezTo>
                  <a:cubicBezTo>
                    <a:pt x="519" y="1111"/>
                    <a:pt x="509" y="1112"/>
                    <a:pt x="502" y="1117"/>
                  </a:cubicBezTo>
                  <a:cubicBezTo>
                    <a:pt x="365" y="1183"/>
                    <a:pt x="682" y="1210"/>
                    <a:pt x="715" y="1216"/>
                  </a:cubicBezTo>
                  <a:cubicBezTo>
                    <a:pt x="636" y="1211"/>
                    <a:pt x="559" y="1203"/>
                    <a:pt x="484" y="1203"/>
                  </a:cubicBezTo>
                  <a:cubicBezTo>
                    <a:pt x="466" y="1203"/>
                    <a:pt x="448" y="1204"/>
                    <a:pt x="431" y="1205"/>
                  </a:cubicBezTo>
                  <a:cubicBezTo>
                    <a:pt x="387" y="1205"/>
                    <a:pt x="245" y="1205"/>
                    <a:pt x="305" y="1270"/>
                  </a:cubicBezTo>
                  <a:cubicBezTo>
                    <a:pt x="315" y="1283"/>
                    <a:pt x="350" y="1287"/>
                    <a:pt x="392" y="1287"/>
                  </a:cubicBezTo>
                  <a:cubicBezTo>
                    <a:pt x="462" y="1287"/>
                    <a:pt x="551" y="1276"/>
                    <a:pt x="578" y="1276"/>
                  </a:cubicBezTo>
                  <a:cubicBezTo>
                    <a:pt x="682" y="1276"/>
                    <a:pt x="781" y="1276"/>
                    <a:pt x="885" y="1287"/>
                  </a:cubicBezTo>
                  <a:cubicBezTo>
                    <a:pt x="776" y="1314"/>
                    <a:pt x="661" y="1347"/>
                    <a:pt x="546" y="1380"/>
                  </a:cubicBezTo>
                  <a:cubicBezTo>
                    <a:pt x="491" y="1396"/>
                    <a:pt x="299" y="1413"/>
                    <a:pt x="266" y="1473"/>
                  </a:cubicBezTo>
                  <a:cubicBezTo>
                    <a:pt x="242" y="1516"/>
                    <a:pt x="258" y="1530"/>
                    <a:pt x="290" y="1530"/>
                  </a:cubicBezTo>
                  <a:cubicBezTo>
                    <a:pt x="345" y="1530"/>
                    <a:pt x="445" y="1489"/>
                    <a:pt x="469" y="1478"/>
                  </a:cubicBezTo>
                  <a:cubicBezTo>
                    <a:pt x="595" y="1446"/>
                    <a:pt x="715" y="1402"/>
                    <a:pt x="841" y="1374"/>
                  </a:cubicBezTo>
                  <a:lnTo>
                    <a:pt x="841" y="1374"/>
                  </a:lnTo>
                  <a:cubicBezTo>
                    <a:pt x="743" y="1435"/>
                    <a:pt x="639" y="1500"/>
                    <a:pt x="535" y="1555"/>
                  </a:cubicBezTo>
                  <a:cubicBezTo>
                    <a:pt x="447" y="1588"/>
                    <a:pt x="365" y="1643"/>
                    <a:pt x="288" y="1703"/>
                  </a:cubicBezTo>
                  <a:cubicBezTo>
                    <a:pt x="251" y="1744"/>
                    <a:pt x="252" y="1758"/>
                    <a:pt x="269" y="1758"/>
                  </a:cubicBezTo>
                  <a:cubicBezTo>
                    <a:pt x="302" y="1758"/>
                    <a:pt x="391" y="1712"/>
                    <a:pt x="420" y="1697"/>
                  </a:cubicBezTo>
                  <a:cubicBezTo>
                    <a:pt x="535" y="1643"/>
                    <a:pt x="644" y="1588"/>
                    <a:pt x="754" y="1522"/>
                  </a:cubicBezTo>
                  <a:lnTo>
                    <a:pt x="754" y="1522"/>
                  </a:lnTo>
                  <a:cubicBezTo>
                    <a:pt x="672" y="1577"/>
                    <a:pt x="611" y="1654"/>
                    <a:pt x="573" y="1741"/>
                  </a:cubicBezTo>
                  <a:cubicBezTo>
                    <a:pt x="559" y="1765"/>
                    <a:pt x="473" y="1939"/>
                    <a:pt x="518" y="1939"/>
                  </a:cubicBezTo>
                  <a:cubicBezTo>
                    <a:pt x="524" y="1939"/>
                    <a:pt x="533" y="1936"/>
                    <a:pt x="546" y="1927"/>
                  </a:cubicBezTo>
                  <a:cubicBezTo>
                    <a:pt x="584" y="1900"/>
                    <a:pt x="622" y="1763"/>
                    <a:pt x="661" y="1719"/>
                  </a:cubicBezTo>
                  <a:cubicBezTo>
                    <a:pt x="713" y="1651"/>
                    <a:pt x="795" y="1603"/>
                    <a:pt x="850" y="1532"/>
                  </a:cubicBezTo>
                  <a:lnTo>
                    <a:pt x="850" y="1532"/>
                  </a:lnTo>
                  <a:cubicBezTo>
                    <a:pt x="771" y="1639"/>
                    <a:pt x="702" y="1756"/>
                    <a:pt x="639" y="1873"/>
                  </a:cubicBezTo>
                  <a:cubicBezTo>
                    <a:pt x="615" y="1911"/>
                    <a:pt x="527" y="2056"/>
                    <a:pt x="585" y="2056"/>
                  </a:cubicBezTo>
                  <a:cubicBezTo>
                    <a:pt x="593" y="2056"/>
                    <a:pt x="603" y="2054"/>
                    <a:pt x="617" y="2048"/>
                  </a:cubicBezTo>
                  <a:cubicBezTo>
                    <a:pt x="677" y="2026"/>
                    <a:pt x="754" y="1829"/>
                    <a:pt x="792" y="1769"/>
                  </a:cubicBezTo>
                  <a:cubicBezTo>
                    <a:pt x="863" y="1643"/>
                    <a:pt x="934" y="1517"/>
                    <a:pt x="1016" y="1396"/>
                  </a:cubicBezTo>
                  <a:lnTo>
                    <a:pt x="1016" y="1396"/>
                  </a:lnTo>
                  <a:cubicBezTo>
                    <a:pt x="1033" y="1478"/>
                    <a:pt x="973" y="1604"/>
                    <a:pt x="956" y="1686"/>
                  </a:cubicBezTo>
                  <a:cubicBezTo>
                    <a:pt x="929" y="1790"/>
                    <a:pt x="912" y="1900"/>
                    <a:pt x="907" y="2009"/>
                  </a:cubicBezTo>
                  <a:cubicBezTo>
                    <a:pt x="912" y="2108"/>
                    <a:pt x="907" y="2206"/>
                    <a:pt x="896" y="2310"/>
                  </a:cubicBezTo>
                  <a:cubicBezTo>
                    <a:pt x="891" y="2337"/>
                    <a:pt x="848" y="2634"/>
                    <a:pt x="893" y="2634"/>
                  </a:cubicBezTo>
                  <a:cubicBezTo>
                    <a:pt x="894" y="2634"/>
                    <a:pt x="895" y="2634"/>
                    <a:pt x="896" y="2633"/>
                  </a:cubicBezTo>
                  <a:cubicBezTo>
                    <a:pt x="934" y="2250"/>
                    <a:pt x="945" y="1840"/>
                    <a:pt x="1071" y="1478"/>
                  </a:cubicBezTo>
                  <a:cubicBezTo>
                    <a:pt x="1088" y="1604"/>
                    <a:pt x="1104" y="1730"/>
                    <a:pt x="1120" y="1856"/>
                  </a:cubicBezTo>
                  <a:cubicBezTo>
                    <a:pt x="1126" y="1922"/>
                    <a:pt x="1131" y="1988"/>
                    <a:pt x="1137" y="2048"/>
                  </a:cubicBezTo>
                  <a:cubicBezTo>
                    <a:pt x="1137" y="2073"/>
                    <a:pt x="1132" y="2188"/>
                    <a:pt x="1160" y="2188"/>
                  </a:cubicBezTo>
                  <a:cubicBezTo>
                    <a:pt x="1163" y="2188"/>
                    <a:pt x="1166" y="2187"/>
                    <a:pt x="1170" y="2185"/>
                  </a:cubicBezTo>
                  <a:cubicBezTo>
                    <a:pt x="1208" y="2163"/>
                    <a:pt x="1153" y="1867"/>
                    <a:pt x="1148" y="1823"/>
                  </a:cubicBezTo>
                  <a:lnTo>
                    <a:pt x="1109" y="1424"/>
                  </a:lnTo>
                  <a:lnTo>
                    <a:pt x="1109" y="1424"/>
                  </a:lnTo>
                  <a:cubicBezTo>
                    <a:pt x="1202" y="1566"/>
                    <a:pt x="1241" y="1747"/>
                    <a:pt x="1290" y="1905"/>
                  </a:cubicBezTo>
                  <a:lnTo>
                    <a:pt x="1361" y="2146"/>
                  </a:lnTo>
                  <a:cubicBezTo>
                    <a:pt x="1371" y="2171"/>
                    <a:pt x="1402" y="2341"/>
                    <a:pt x="1451" y="2341"/>
                  </a:cubicBezTo>
                  <a:cubicBezTo>
                    <a:pt x="1457" y="2341"/>
                    <a:pt x="1464" y="2339"/>
                    <a:pt x="1471" y="2332"/>
                  </a:cubicBezTo>
                  <a:cubicBezTo>
                    <a:pt x="1405" y="2234"/>
                    <a:pt x="1389" y="2092"/>
                    <a:pt x="1350" y="1982"/>
                  </a:cubicBezTo>
                  <a:cubicBezTo>
                    <a:pt x="1306" y="1834"/>
                    <a:pt x="1268" y="1686"/>
                    <a:pt x="1224" y="1539"/>
                  </a:cubicBezTo>
                  <a:lnTo>
                    <a:pt x="1224" y="1539"/>
                  </a:lnTo>
                  <a:cubicBezTo>
                    <a:pt x="1328" y="1676"/>
                    <a:pt x="1427" y="1823"/>
                    <a:pt x="1531" y="1966"/>
                  </a:cubicBezTo>
                  <a:cubicBezTo>
                    <a:pt x="1564" y="2009"/>
                    <a:pt x="1712" y="2305"/>
                    <a:pt x="1750" y="2305"/>
                  </a:cubicBezTo>
                  <a:cubicBezTo>
                    <a:pt x="1751" y="2305"/>
                    <a:pt x="1751" y="2305"/>
                    <a:pt x="1752" y="2305"/>
                  </a:cubicBezTo>
                  <a:cubicBezTo>
                    <a:pt x="1790" y="2305"/>
                    <a:pt x="1700" y="2157"/>
                    <a:pt x="1690" y="2141"/>
                  </a:cubicBezTo>
                  <a:cubicBezTo>
                    <a:pt x="1646" y="2075"/>
                    <a:pt x="1608" y="1998"/>
                    <a:pt x="1569" y="1927"/>
                  </a:cubicBezTo>
                  <a:cubicBezTo>
                    <a:pt x="1471" y="1769"/>
                    <a:pt x="1361" y="1621"/>
                    <a:pt x="1246" y="1478"/>
                  </a:cubicBezTo>
                  <a:lnTo>
                    <a:pt x="1246" y="1478"/>
                  </a:lnTo>
                  <a:cubicBezTo>
                    <a:pt x="1296" y="1522"/>
                    <a:pt x="1345" y="1566"/>
                    <a:pt x="1394" y="1615"/>
                  </a:cubicBezTo>
                  <a:cubicBezTo>
                    <a:pt x="1432" y="1648"/>
                    <a:pt x="1493" y="1741"/>
                    <a:pt x="1547" y="1741"/>
                  </a:cubicBezTo>
                  <a:cubicBezTo>
                    <a:pt x="1629" y="1741"/>
                    <a:pt x="1586" y="1686"/>
                    <a:pt x="1547" y="1648"/>
                  </a:cubicBezTo>
                  <a:cubicBezTo>
                    <a:pt x="1476" y="1588"/>
                    <a:pt x="1416" y="1522"/>
                    <a:pt x="1339" y="1468"/>
                  </a:cubicBezTo>
                  <a:lnTo>
                    <a:pt x="1339" y="1468"/>
                  </a:lnTo>
                  <a:cubicBezTo>
                    <a:pt x="1520" y="1588"/>
                    <a:pt x="1706" y="1697"/>
                    <a:pt x="1903" y="1785"/>
                  </a:cubicBezTo>
                  <a:cubicBezTo>
                    <a:pt x="1991" y="1840"/>
                    <a:pt x="2084" y="1884"/>
                    <a:pt x="2182" y="1916"/>
                  </a:cubicBezTo>
                  <a:cubicBezTo>
                    <a:pt x="2211" y="1925"/>
                    <a:pt x="2221" y="1934"/>
                    <a:pt x="2230" y="1934"/>
                  </a:cubicBezTo>
                  <a:cubicBezTo>
                    <a:pt x="2237" y="1934"/>
                    <a:pt x="2243" y="1926"/>
                    <a:pt x="2259" y="1905"/>
                  </a:cubicBezTo>
                  <a:cubicBezTo>
                    <a:pt x="2270" y="1884"/>
                    <a:pt x="2297" y="1894"/>
                    <a:pt x="2275" y="1862"/>
                  </a:cubicBezTo>
                  <a:cubicBezTo>
                    <a:pt x="2138" y="1774"/>
                    <a:pt x="1974" y="1719"/>
                    <a:pt x="1826" y="1643"/>
                  </a:cubicBezTo>
                  <a:cubicBezTo>
                    <a:pt x="1679" y="1561"/>
                    <a:pt x="1531" y="1478"/>
                    <a:pt x="1383" y="1402"/>
                  </a:cubicBezTo>
                  <a:lnTo>
                    <a:pt x="1383" y="1402"/>
                  </a:lnTo>
                  <a:cubicBezTo>
                    <a:pt x="1428" y="1422"/>
                    <a:pt x="1583" y="1505"/>
                    <a:pt x="1676" y="1505"/>
                  </a:cubicBezTo>
                  <a:cubicBezTo>
                    <a:pt x="1709" y="1505"/>
                    <a:pt x="1734" y="1495"/>
                    <a:pt x="1744" y="1468"/>
                  </a:cubicBezTo>
                  <a:cubicBezTo>
                    <a:pt x="1646" y="1429"/>
                    <a:pt x="1547" y="1391"/>
                    <a:pt x="1443" y="1358"/>
                  </a:cubicBezTo>
                  <a:cubicBezTo>
                    <a:pt x="1443" y="1357"/>
                    <a:pt x="1446" y="1357"/>
                    <a:pt x="1452" y="1357"/>
                  </a:cubicBezTo>
                  <a:cubicBezTo>
                    <a:pt x="1496" y="1357"/>
                    <a:pt x="1699" y="1375"/>
                    <a:pt x="1728" y="1380"/>
                  </a:cubicBezTo>
                  <a:cubicBezTo>
                    <a:pt x="1816" y="1385"/>
                    <a:pt x="1903" y="1396"/>
                    <a:pt x="2002" y="1396"/>
                  </a:cubicBezTo>
                  <a:cubicBezTo>
                    <a:pt x="2015" y="1396"/>
                    <a:pt x="2051" y="1405"/>
                    <a:pt x="2079" y="1405"/>
                  </a:cubicBezTo>
                  <a:cubicBezTo>
                    <a:pt x="2107" y="1405"/>
                    <a:pt x="2128" y="1396"/>
                    <a:pt x="2111" y="1364"/>
                  </a:cubicBezTo>
                  <a:cubicBezTo>
                    <a:pt x="2073" y="1303"/>
                    <a:pt x="1761" y="1320"/>
                    <a:pt x="1690" y="1314"/>
                  </a:cubicBezTo>
                  <a:cubicBezTo>
                    <a:pt x="1669" y="1312"/>
                    <a:pt x="1647" y="1312"/>
                    <a:pt x="1623" y="1312"/>
                  </a:cubicBezTo>
                  <a:cubicBezTo>
                    <a:pt x="1581" y="1312"/>
                    <a:pt x="1535" y="1314"/>
                    <a:pt x="1490" y="1314"/>
                  </a:cubicBezTo>
                  <a:cubicBezTo>
                    <a:pt x="1410" y="1314"/>
                    <a:pt x="1331" y="1308"/>
                    <a:pt x="1279" y="1276"/>
                  </a:cubicBezTo>
                  <a:cubicBezTo>
                    <a:pt x="1345" y="1265"/>
                    <a:pt x="2040" y="1188"/>
                    <a:pt x="2018" y="1117"/>
                  </a:cubicBezTo>
                  <a:lnTo>
                    <a:pt x="2018" y="1117"/>
                  </a:lnTo>
                  <a:cubicBezTo>
                    <a:pt x="1733" y="1177"/>
                    <a:pt x="1438" y="1221"/>
                    <a:pt x="1148" y="1249"/>
                  </a:cubicBezTo>
                  <a:cubicBezTo>
                    <a:pt x="1181" y="1183"/>
                    <a:pt x="1285" y="1156"/>
                    <a:pt x="1345" y="1123"/>
                  </a:cubicBezTo>
                  <a:cubicBezTo>
                    <a:pt x="1427" y="1079"/>
                    <a:pt x="1514" y="1035"/>
                    <a:pt x="1597" y="997"/>
                  </a:cubicBezTo>
                  <a:cubicBezTo>
                    <a:pt x="1651" y="969"/>
                    <a:pt x="2078" y="794"/>
                    <a:pt x="2040" y="734"/>
                  </a:cubicBezTo>
                  <a:lnTo>
                    <a:pt x="2040" y="734"/>
                  </a:lnTo>
                  <a:cubicBezTo>
                    <a:pt x="1799" y="871"/>
                    <a:pt x="1547" y="975"/>
                    <a:pt x="1301" y="1090"/>
                  </a:cubicBezTo>
                  <a:cubicBezTo>
                    <a:pt x="1438" y="953"/>
                    <a:pt x="1586" y="827"/>
                    <a:pt x="1717" y="685"/>
                  </a:cubicBezTo>
                  <a:cubicBezTo>
                    <a:pt x="1826" y="559"/>
                    <a:pt x="1947" y="455"/>
                    <a:pt x="2062" y="313"/>
                  </a:cubicBezTo>
                  <a:cubicBezTo>
                    <a:pt x="2058" y="308"/>
                    <a:pt x="2053" y="306"/>
                    <a:pt x="2047" y="306"/>
                  </a:cubicBezTo>
                  <a:cubicBezTo>
                    <a:pt x="1979" y="306"/>
                    <a:pt x="1769" y="568"/>
                    <a:pt x="1739" y="603"/>
                  </a:cubicBezTo>
                  <a:cubicBezTo>
                    <a:pt x="1591" y="761"/>
                    <a:pt x="1438" y="909"/>
                    <a:pt x="1274" y="1041"/>
                  </a:cubicBezTo>
                  <a:cubicBezTo>
                    <a:pt x="1317" y="958"/>
                    <a:pt x="1372" y="876"/>
                    <a:pt x="1432" y="800"/>
                  </a:cubicBezTo>
                  <a:cubicBezTo>
                    <a:pt x="1430" y="797"/>
                    <a:pt x="1428" y="796"/>
                    <a:pt x="1425" y="796"/>
                  </a:cubicBezTo>
                  <a:cubicBezTo>
                    <a:pt x="1374" y="796"/>
                    <a:pt x="1174" y="1108"/>
                    <a:pt x="1153" y="1134"/>
                  </a:cubicBezTo>
                  <a:cubicBezTo>
                    <a:pt x="1290" y="833"/>
                    <a:pt x="1328" y="482"/>
                    <a:pt x="1476" y="192"/>
                  </a:cubicBezTo>
                  <a:cubicBezTo>
                    <a:pt x="1474" y="192"/>
                    <a:pt x="1472" y="192"/>
                    <a:pt x="1470" y="192"/>
                  </a:cubicBezTo>
                  <a:cubicBezTo>
                    <a:pt x="1386" y="192"/>
                    <a:pt x="1333" y="511"/>
                    <a:pt x="1312" y="570"/>
                  </a:cubicBezTo>
                  <a:cubicBezTo>
                    <a:pt x="1257" y="767"/>
                    <a:pt x="1186" y="958"/>
                    <a:pt x="1109" y="1145"/>
                  </a:cubicBezTo>
                  <a:cubicBezTo>
                    <a:pt x="1082" y="1062"/>
                    <a:pt x="1126" y="942"/>
                    <a:pt x="1137" y="855"/>
                  </a:cubicBezTo>
                  <a:cubicBezTo>
                    <a:pt x="1164" y="756"/>
                    <a:pt x="1175" y="652"/>
                    <a:pt x="1175" y="543"/>
                  </a:cubicBezTo>
                  <a:cubicBezTo>
                    <a:pt x="1171" y="507"/>
                    <a:pt x="1166" y="493"/>
                    <a:pt x="1162" y="493"/>
                  </a:cubicBezTo>
                  <a:cubicBezTo>
                    <a:pt x="1149" y="493"/>
                    <a:pt x="1135" y="615"/>
                    <a:pt x="1131" y="652"/>
                  </a:cubicBezTo>
                  <a:cubicBezTo>
                    <a:pt x="1115" y="761"/>
                    <a:pt x="1093" y="865"/>
                    <a:pt x="1066" y="969"/>
                  </a:cubicBezTo>
                  <a:lnTo>
                    <a:pt x="101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611712" y="4014833"/>
              <a:ext cx="573240" cy="530013"/>
            </a:xfrm>
            <a:custGeom>
              <a:avLst/>
              <a:gdLst/>
              <a:ahLst/>
              <a:cxnLst/>
              <a:rect l="l" t="t" r="r" b="b"/>
              <a:pathLst>
                <a:path w="3328" h="3077" extrusionOk="0">
                  <a:moveTo>
                    <a:pt x="1615" y="1662"/>
                  </a:moveTo>
                  <a:lnTo>
                    <a:pt x="1615" y="1667"/>
                  </a:lnTo>
                  <a:lnTo>
                    <a:pt x="1609" y="1662"/>
                  </a:lnTo>
                  <a:close/>
                  <a:moveTo>
                    <a:pt x="1320" y="0"/>
                  </a:moveTo>
                  <a:cubicBezTo>
                    <a:pt x="1308" y="0"/>
                    <a:pt x="1301" y="14"/>
                    <a:pt x="1297" y="36"/>
                  </a:cubicBezTo>
                  <a:cubicBezTo>
                    <a:pt x="1275" y="173"/>
                    <a:pt x="1248" y="310"/>
                    <a:pt x="1226" y="447"/>
                  </a:cubicBezTo>
                  <a:cubicBezTo>
                    <a:pt x="1199" y="638"/>
                    <a:pt x="1193" y="830"/>
                    <a:pt x="1215" y="1022"/>
                  </a:cubicBezTo>
                  <a:cubicBezTo>
                    <a:pt x="1210" y="1005"/>
                    <a:pt x="1204" y="994"/>
                    <a:pt x="1193" y="983"/>
                  </a:cubicBezTo>
                  <a:cubicBezTo>
                    <a:pt x="1155" y="923"/>
                    <a:pt x="750" y="710"/>
                    <a:pt x="608" y="677"/>
                  </a:cubicBezTo>
                  <a:cubicBezTo>
                    <a:pt x="493" y="649"/>
                    <a:pt x="375" y="637"/>
                    <a:pt x="259" y="637"/>
                  </a:cubicBezTo>
                  <a:cubicBezTo>
                    <a:pt x="236" y="637"/>
                    <a:pt x="214" y="637"/>
                    <a:pt x="192" y="638"/>
                  </a:cubicBezTo>
                  <a:cubicBezTo>
                    <a:pt x="148" y="638"/>
                    <a:pt x="142" y="655"/>
                    <a:pt x="170" y="688"/>
                  </a:cubicBezTo>
                  <a:cubicBezTo>
                    <a:pt x="257" y="808"/>
                    <a:pt x="339" y="928"/>
                    <a:pt x="427" y="1043"/>
                  </a:cubicBezTo>
                  <a:cubicBezTo>
                    <a:pt x="547" y="1202"/>
                    <a:pt x="690" y="1350"/>
                    <a:pt x="843" y="1476"/>
                  </a:cubicBezTo>
                  <a:cubicBezTo>
                    <a:pt x="854" y="1481"/>
                    <a:pt x="870" y="1487"/>
                    <a:pt x="887" y="1492"/>
                  </a:cubicBezTo>
                  <a:cubicBezTo>
                    <a:pt x="884" y="1492"/>
                    <a:pt x="882" y="1492"/>
                    <a:pt x="879" y="1492"/>
                  </a:cubicBezTo>
                  <a:cubicBezTo>
                    <a:pt x="789" y="1492"/>
                    <a:pt x="402" y="1643"/>
                    <a:pt x="301" y="1722"/>
                  </a:cubicBezTo>
                  <a:cubicBezTo>
                    <a:pt x="197" y="1804"/>
                    <a:pt x="104" y="1903"/>
                    <a:pt x="22" y="2012"/>
                  </a:cubicBezTo>
                  <a:cubicBezTo>
                    <a:pt x="0" y="2045"/>
                    <a:pt x="11" y="2056"/>
                    <a:pt x="49" y="2061"/>
                  </a:cubicBezTo>
                  <a:cubicBezTo>
                    <a:pt x="192" y="2078"/>
                    <a:pt x="334" y="2100"/>
                    <a:pt x="476" y="2116"/>
                  </a:cubicBezTo>
                  <a:cubicBezTo>
                    <a:pt x="558" y="2123"/>
                    <a:pt x="639" y="2127"/>
                    <a:pt x="721" y="2127"/>
                  </a:cubicBezTo>
                  <a:cubicBezTo>
                    <a:pt x="836" y="2127"/>
                    <a:pt x="950" y="2119"/>
                    <a:pt x="1062" y="2100"/>
                  </a:cubicBezTo>
                  <a:cubicBezTo>
                    <a:pt x="1062" y="2100"/>
                    <a:pt x="1067" y="2100"/>
                    <a:pt x="1078" y="2094"/>
                  </a:cubicBezTo>
                  <a:lnTo>
                    <a:pt x="1078" y="2094"/>
                  </a:lnTo>
                  <a:cubicBezTo>
                    <a:pt x="996" y="2264"/>
                    <a:pt x="942" y="2445"/>
                    <a:pt x="909" y="2631"/>
                  </a:cubicBezTo>
                  <a:cubicBezTo>
                    <a:pt x="903" y="2768"/>
                    <a:pt x="914" y="2904"/>
                    <a:pt x="942" y="3041"/>
                  </a:cubicBezTo>
                  <a:cubicBezTo>
                    <a:pt x="948" y="3066"/>
                    <a:pt x="955" y="3077"/>
                    <a:pt x="967" y="3077"/>
                  </a:cubicBezTo>
                  <a:cubicBezTo>
                    <a:pt x="976" y="3077"/>
                    <a:pt x="987" y="3070"/>
                    <a:pt x="1002" y="3058"/>
                  </a:cubicBezTo>
                  <a:cubicBezTo>
                    <a:pt x="1100" y="2970"/>
                    <a:pt x="1210" y="2883"/>
                    <a:pt x="1314" y="2789"/>
                  </a:cubicBezTo>
                  <a:cubicBezTo>
                    <a:pt x="1451" y="2669"/>
                    <a:pt x="1571" y="2521"/>
                    <a:pt x="1675" y="2363"/>
                  </a:cubicBezTo>
                  <a:cubicBezTo>
                    <a:pt x="1686" y="2319"/>
                    <a:pt x="1691" y="2275"/>
                    <a:pt x="1697" y="2231"/>
                  </a:cubicBezTo>
                  <a:lnTo>
                    <a:pt x="1708" y="2319"/>
                  </a:lnTo>
                  <a:cubicBezTo>
                    <a:pt x="1724" y="2390"/>
                    <a:pt x="2020" y="2740"/>
                    <a:pt x="2140" y="2822"/>
                  </a:cubicBezTo>
                  <a:cubicBezTo>
                    <a:pt x="2255" y="2904"/>
                    <a:pt x="2381" y="2970"/>
                    <a:pt x="2518" y="3025"/>
                  </a:cubicBezTo>
                  <a:cubicBezTo>
                    <a:pt x="2529" y="3029"/>
                    <a:pt x="2538" y="3031"/>
                    <a:pt x="2545" y="3031"/>
                  </a:cubicBezTo>
                  <a:cubicBezTo>
                    <a:pt x="2563" y="3031"/>
                    <a:pt x="2564" y="3015"/>
                    <a:pt x="2556" y="2987"/>
                  </a:cubicBezTo>
                  <a:cubicBezTo>
                    <a:pt x="2523" y="2850"/>
                    <a:pt x="2496" y="2707"/>
                    <a:pt x="2458" y="2571"/>
                  </a:cubicBezTo>
                  <a:cubicBezTo>
                    <a:pt x="2408" y="2379"/>
                    <a:pt x="2332" y="2193"/>
                    <a:pt x="2239" y="2023"/>
                  </a:cubicBezTo>
                  <a:cubicBezTo>
                    <a:pt x="2239" y="2023"/>
                    <a:pt x="2228" y="2007"/>
                    <a:pt x="2206" y="1985"/>
                  </a:cubicBezTo>
                  <a:lnTo>
                    <a:pt x="2206" y="1985"/>
                  </a:lnTo>
                  <a:lnTo>
                    <a:pt x="2304" y="2040"/>
                  </a:lnTo>
                  <a:cubicBezTo>
                    <a:pt x="2318" y="2045"/>
                    <a:pt x="2350" y="2048"/>
                    <a:pt x="2391" y="2048"/>
                  </a:cubicBezTo>
                  <a:cubicBezTo>
                    <a:pt x="2545" y="2048"/>
                    <a:pt x="2840" y="2013"/>
                    <a:pt x="2939" y="1974"/>
                  </a:cubicBezTo>
                  <a:cubicBezTo>
                    <a:pt x="3065" y="1925"/>
                    <a:pt x="3186" y="1859"/>
                    <a:pt x="3290" y="1777"/>
                  </a:cubicBezTo>
                  <a:cubicBezTo>
                    <a:pt x="3328" y="1750"/>
                    <a:pt x="3317" y="1739"/>
                    <a:pt x="3279" y="1722"/>
                  </a:cubicBezTo>
                  <a:cubicBezTo>
                    <a:pt x="3142" y="1667"/>
                    <a:pt x="3011" y="1607"/>
                    <a:pt x="2874" y="1558"/>
                  </a:cubicBezTo>
                  <a:cubicBezTo>
                    <a:pt x="2688" y="1487"/>
                    <a:pt x="2496" y="1438"/>
                    <a:pt x="2299" y="1416"/>
                  </a:cubicBezTo>
                  <a:cubicBezTo>
                    <a:pt x="2277" y="1416"/>
                    <a:pt x="2261" y="1421"/>
                    <a:pt x="2239" y="1427"/>
                  </a:cubicBezTo>
                  <a:lnTo>
                    <a:pt x="2321" y="1394"/>
                  </a:lnTo>
                  <a:cubicBezTo>
                    <a:pt x="2381" y="1361"/>
                    <a:pt x="2600" y="994"/>
                    <a:pt x="2633" y="857"/>
                  </a:cubicBezTo>
                  <a:cubicBezTo>
                    <a:pt x="2666" y="726"/>
                    <a:pt x="2682" y="589"/>
                    <a:pt x="2677" y="452"/>
                  </a:cubicBezTo>
                  <a:cubicBezTo>
                    <a:pt x="2677" y="425"/>
                    <a:pt x="2670" y="412"/>
                    <a:pt x="2657" y="412"/>
                  </a:cubicBezTo>
                  <a:cubicBezTo>
                    <a:pt x="2650" y="412"/>
                    <a:pt x="2640" y="417"/>
                    <a:pt x="2627" y="425"/>
                  </a:cubicBezTo>
                  <a:cubicBezTo>
                    <a:pt x="2507" y="496"/>
                    <a:pt x="2381" y="556"/>
                    <a:pt x="2266" y="633"/>
                  </a:cubicBezTo>
                  <a:cubicBezTo>
                    <a:pt x="2107" y="720"/>
                    <a:pt x="1960" y="835"/>
                    <a:pt x="1834" y="967"/>
                  </a:cubicBezTo>
                  <a:lnTo>
                    <a:pt x="1834" y="956"/>
                  </a:lnTo>
                  <a:cubicBezTo>
                    <a:pt x="1850" y="890"/>
                    <a:pt x="1708" y="463"/>
                    <a:pt x="1631" y="343"/>
                  </a:cubicBezTo>
                  <a:cubicBezTo>
                    <a:pt x="1549" y="222"/>
                    <a:pt x="1456" y="113"/>
                    <a:pt x="1352" y="20"/>
                  </a:cubicBezTo>
                  <a:cubicBezTo>
                    <a:pt x="1339" y="7"/>
                    <a:pt x="1328" y="0"/>
                    <a:pt x="13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719193" y="4138852"/>
              <a:ext cx="333988" cy="284213"/>
            </a:xfrm>
            <a:custGeom>
              <a:avLst/>
              <a:gdLst/>
              <a:ahLst/>
              <a:cxnLst/>
              <a:rect l="l" t="t" r="r" b="b"/>
              <a:pathLst>
                <a:path w="1939" h="1650" extrusionOk="0">
                  <a:moveTo>
                    <a:pt x="394" y="0"/>
                  </a:moveTo>
                  <a:lnTo>
                    <a:pt x="394" y="0"/>
                  </a:lnTo>
                  <a:cubicBezTo>
                    <a:pt x="345" y="22"/>
                    <a:pt x="536" y="269"/>
                    <a:pt x="558" y="302"/>
                  </a:cubicBezTo>
                  <a:cubicBezTo>
                    <a:pt x="657" y="444"/>
                    <a:pt x="744" y="586"/>
                    <a:pt x="821" y="739"/>
                  </a:cubicBezTo>
                  <a:cubicBezTo>
                    <a:pt x="761" y="690"/>
                    <a:pt x="712" y="635"/>
                    <a:pt x="662" y="575"/>
                  </a:cubicBezTo>
                  <a:lnTo>
                    <a:pt x="662" y="575"/>
                  </a:lnTo>
                  <a:cubicBezTo>
                    <a:pt x="624" y="592"/>
                    <a:pt x="848" y="827"/>
                    <a:pt x="865" y="849"/>
                  </a:cubicBezTo>
                  <a:cubicBezTo>
                    <a:pt x="668" y="685"/>
                    <a:pt x="416" y="592"/>
                    <a:pt x="219" y="422"/>
                  </a:cubicBezTo>
                  <a:lnTo>
                    <a:pt x="219" y="422"/>
                  </a:lnTo>
                  <a:cubicBezTo>
                    <a:pt x="192" y="488"/>
                    <a:pt x="432" y="592"/>
                    <a:pt x="476" y="619"/>
                  </a:cubicBezTo>
                  <a:cubicBezTo>
                    <a:pt x="613" y="701"/>
                    <a:pt x="744" y="789"/>
                    <a:pt x="870" y="882"/>
                  </a:cubicBezTo>
                  <a:cubicBezTo>
                    <a:pt x="867" y="882"/>
                    <a:pt x="864" y="882"/>
                    <a:pt x="861" y="882"/>
                  </a:cubicBezTo>
                  <a:cubicBezTo>
                    <a:pt x="796" y="882"/>
                    <a:pt x="714" y="831"/>
                    <a:pt x="657" y="805"/>
                  </a:cubicBezTo>
                  <a:cubicBezTo>
                    <a:pt x="586" y="767"/>
                    <a:pt x="515" y="739"/>
                    <a:pt x="432" y="723"/>
                  </a:cubicBezTo>
                  <a:cubicBezTo>
                    <a:pt x="418" y="721"/>
                    <a:pt x="409" y="720"/>
                    <a:pt x="402" y="720"/>
                  </a:cubicBezTo>
                  <a:cubicBezTo>
                    <a:pt x="359" y="720"/>
                    <a:pt x="476" y="763"/>
                    <a:pt x="509" y="778"/>
                  </a:cubicBezTo>
                  <a:cubicBezTo>
                    <a:pt x="586" y="805"/>
                    <a:pt x="657" y="843"/>
                    <a:pt x="734" y="882"/>
                  </a:cubicBezTo>
                  <a:lnTo>
                    <a:pt x="11" y="745"/>
                  </a:lnTo>
                  <a:lnTo>
                    <a:pt x="11" y="745"/>
                  </a:lnTo>
                  <a:cubicBezTo>
                    <a:pt x="0" y="794"/>
                    <a:pt x="619" y="904"/>
                    <a:pt x="690" y="915"/>
                  </a:cubicBezTo>
                  <a:cubicBezTo>
                    <a:pt x="666" y="913"/>
                    <a:pt x="643" y="912"/>
                    <a:pt x="619" y="912"/>
                  </a:cubicBezTo>
                  <a:cubicBezTo>
                    <a:pt x="555" y="912"/>
                    <a:pt x="491" y="917"/>
                    <a:pt x="427" y="926"/>
                  </a:cubicBezTo>
                  <a:cubicBezTo>
                    <a:pt x="394" y="926"/>
                    <a:pt x="186" y="958"/>
                    <a:pt x="312" y="997"/>
                  </a:cubicBezTo>
                  <a:cubicBezTo>
                    <a:pt x="322" y="999"/>
                    <a:pt x="332" y="1000"/>
                    <a:pt x="344" y="1000"/>
                  </a:cubicBezTo>
                  <a:cubicBezTo>
                    <a:pt x="406" y="1000"/>
                    <a:pt x="492" y="969"/>
                    <a:pt x="547" y="969"/>
                  </a:cubicBezTo>
                  <a:cubicBezTo>
                    <a:pt x="588" y="964"/>
                    <a:pt x="631" y="961"/>
                    <a:pt x="673" y="961"/>
                  </a:cubicBezTo>
                  <a:cubicBezTo>
                    <a:pt x="716" y="961"/>
                    <a:pt x="758" y="964"/>
                    <a:pt x="799" y="969"/>
                  </a:cubicBezTo>
                  <a:cubicBezTo>
                    <a:pt x="679" y="997"/>
                    <a:pt x="569" y="1079"/>
                    <a:pt x="449" y="1123"/>
                  </a:cubicBezTo>
                  <a:cubicBezTo>
                    <a:pt x="422" y="1133"/>
                    <a:pt x="164" y="1199"/>
                    <a:pt x="192" y="1237"/>
                  </a:cubicBezTo>
                  <a:cubicBezTo>
                    <a:pt x="195" y="1238"/>
                    <a:pt x="198" y="1238"/>
                    <a:pt x="202" y="1238"/>
                  </a:cubicBezTo>
                  <a:cubicBezTo>
                    <a:pt x="237" y="1238"/>
                    <a:pt x="271" y="1215"/>
                    <a:pt x="301" y="1205"/>
                  </a:cubicBezTo>
                  <a:cubicBezTo>
                    <a:pt x="361" y="1183"/>
                    <a:pt x="422" y="1166"/>
                    <a:pt x="482" y="1144"/>
                  </a:cubicBezTo>
                  <a:cubicBezTo>
                    <a:pt x="597" y="1101"/>
                    <a:pt x="706" y="1051"/>
                    <a:pt x="816" y="991"/>
                  </a:cubicBezTo>
                  <a:lnTo>
                    <a:pt x="816" y="991"/>
                  </a:lnTo>
                  <a:cubicBezTo>
                    <a:pt x="816" y="1024"/>
                    <a:pt x="744" y="1062"/>
                    <a:pt x="723" y="1079"/>
                  </a:cubicBezTo>
                  <a:cubicBezTo>
                    <a:pt x="679" y="1112"/>
                    <a:pt x="646" y="1150"/>
                    <a:pt x="624" y="1194"/>
                  </a:cubicBezTo>
                  <a:cubicBezTo>
                    <a:pt x="615" y="1228"/>
                    <a:pt x="619" y="1241"/>
                    <a:pt x="630" y="1241"/>
                  </a:cubicBezTo>
                  <a:cubicBezTo>
                    <a:pt x="658" y="1241"/>
                    <a:pt x="730" y="1161"/>
                    <a:pt x="750" y="1133"/>
                  </a:cubicBezTo>
                  <a:lnTo>
                    <a:pt x="750" y="1133"/>
                  </a:lnTo>
                  <a:cubicBezTo>
                    <a:pt x="684" y="1232"/>
                    <a:pt x="602" y="1314"/>
                    <a:pt x="542" y="1407"/>
                  </a:cubicBezTo>
                  <a:cubicBezTo>
                    <a:pt x="509" y="1462"/>
                    <a:pt x="476" y="1511"/>
                    <a:pt x="438" y="1555"/>
                  </a:cubicBezTo>
                  <a:cubicBezTo>
                    <a:pt x="424" y="1578"/>
                    <a:pt x="358" y="1649"/>
                    <a:pt x="387" y="1649"/>
                  </a:cubicBezTo>
                  <a:cubicBezTo>
                    <a:pt x="392" y="1649"/>
                    <a:pt x="399" y="1647"/>
                    <a:pt x="411" y="1643"/>
                  </a:cubicBezTo>
                  <a:cubicBezTo>
                    <a:pt x="438" y="1632"/>
                    <a:pt x="487" y="1571"/>
                    <a:pt x="509" y="1549"/>
                  </a:cubicBezTo>
                  <a:cubicBezTo>
                    <a:pt x="547" y="1506"/>
                    <a:pt x="586" y="1462"/>
                    <a:pt x="619" y="1418"/>
                  </a:cubicBezTo>
                  <a:cubicBezTo>
                    <a:pt x="695" y="1314"/>
                    <a:pt x="772" y="1205"/>
                    <a:pt x="843" y="1090"/>
                  </a:cubicBezTo>
                  <a:lnTo>
                    <a:pt x="843" y="1090"/>
                  </a:lnTo>
                  <a:cubicBezTo>
                    <a:pt x="821" y="1133"/>
                    <a:pt x="810" y="1177"/>
                    <a:pt x="794" y="1221"/>
                  </a:cubicBezTo>
                  <a:cubicBezTo>
                    <a:pt x="788" y="1248"/>
                    <a:pt x="750" y="1314"/>
                    <a:pt x="755" y="1341"/>
                  </a:cubicBezTo>
                  <a:cubicBezTo>
                    <a:pt x="762" y="1365"/>
                    <a:pt x="770" y="1375"/>
                    <a:pt x="778" y="1375"/>
                  </a:cubicBezTo>
                  <a:cubicBezTo>
                    <a:pt x="812" y="1375"/>
                    <a:pt x="855" y="1217"/>
                    <a:pt x="859" y="1199"/>
                  </a:cubicBezTo>
                  <a:lnTo>
                    <a:pt x="859" y="1199"/>
                  </a:lnTo>
                  <a:cubicBezTo>
                    <a:pt x="843" y="1265"/>
                    <a:pt x="821" y="1342"/>
                    <a:pt x="810" y="1413"/>
                  </a:cubicBezTo>
                  <a:cubicBezTo>
                    <a:pt x="805" y="1446"/>
                    <a:pt x="788" y="1528"/>
                    <a:pt x="823" y="1528"/>
                  </a:cubicBezTo>
                  <a:cubicBezTo>
                    <a:pt x="828" y="1528"/>
                    <a:pt x="835" y="1526"/>
                    <a:pt x="843" y="1522"/>
                  </a:cubicBezTo>
                  <a:cubicBezTo>
                    <a:pt x="870" y="1506"/>
                    <a:pt x="881" y="1347"/>
                    <a:pt x="887" y="1320"/>
                  </a:cubicBezTo>
                  <a:cubicBezTo>
                    <a:pt x="903" y="1237"/>
                    <a:pt x="914" y="1161"/>
                    <a:pt x="936" y="1084"/>
                  </a:cubicBezTo>
                  <a:cubicBezTo>
                    <a:pt x="941" y="1172"/>
                    <a:pt x="947" y="1265"/>
                    <a:pt x="958" y="1358"/>
                  </a:cubicBezTo>
                  <a:cubicBezTo>
                    <a:pt x="958" y="1407"/>
                    <a:pt x="947" y="1560"/>
                    <a:pt x="985" y="1593"/>
                  </a:cubicBezTo>
                  <a:cubicBezTo>
                    <a:pt x="997" y="1604"/>
                    <a:pt x="1006" y="1609"/>
                    <a:pt x="1013" y="1609"/>
                  </a:cubicBezTo>
                  <a:cubicBezTo>
                    <a:pt x="1051" y="1609"/>
                    <a:pt x="1024" y="1467"/>
                    <a:pt x="1024" y="1435"/>
                  </a:cubicBezTo>
                  <a:cubicBezTo>
                    <a:pt x="1013" y="1336"/>
                    <a:pt x="1002" y="1232"/>
                    <a:pt x="996" y="1128"/>
                  </a:cubicBezTo>
                  <a:lnTo>
                    <a:pt x="996" y="1128"/>
                  </a:lnTo>
                  <a:cubicBezTo>
                    <a:pt x="1029" y="1221"/>
                    <a:pt x="1062" y="1309"/>
                    <a:pt x="1089" y="1396"/>
                  </a:cubicBezTo>
                  <a:cubicBezTo>
                    <a:pt x="1100" y="1473"/>
                    <a:pt x="1128" y="1549"/>
                    <a:pt x="1160" y="1615"/>
                  </a:cubicBezTo>
                  <a:cubicBezTo>
                    <a:pt x="1176" y="1639"/>
                    <a:pt x="1185" y="1649"/>
                    <a:pt x="1191" y="1649"/>
                  </a:cubicBezTo>
                  <a:cubicBezTo>
                    <a:pt x="1210" y="1649"/>
                    <a:pt x="1185" y="1545"/>
                    <a:pt x="1177" y="1511"/>
                  </a:cubicBezTo>
                  <a:cubicBezTo>
                    <a:pt x="1155" y="1418"/>
                    <a:pt x="1128" y="1320"/>
                    <a:pt x="1095" y="1227"/>
                  </a:cubicBezTo>
                  <a:lnTo>
                    <a:pt x="1095" y="1227"/>
                  </a:lnTo>
                  <a:cubicBezTo>
                    <a:pt x="1122" y="1298"/>
                    <a:pt x="1171" y="1358"/>
                    <a:pt x="1232" y="1407"/>
                  </a:cubicBezTo>
                  <a:cubicBezTo>
                    <a:pt x="1244" y="1419"/>
                    <a:pt x="1332" y="1493"/>
                    <a:pt x="1363" y="1493"/>
                  </a:cubicBezTo>
                  <a:cubicBezTo>
                    <a:pt x="1373" y="1493"/>
                    <a:pt x="1377" y="1484"/>
                    <a:pt x="1368" y="1462"/>
                  </a:cubicBezTo>
                  <a:cubicBezTo>
                    <a:pt x="1352" y="1424"/>
                    <a:pt x="1259" y="1369"/>
                    <a:pt x="1232" y="1336"/>
                  </a:cubicBezTo>
                  <a:cubicBezTo>
                    <a:pt x="1188" y="1276"/>
                    <a:pt x="1160" y="1205"/>
                    <a:pt x="1111" y="1144"/>
                  </a:cubicBezTo>
                  <a:lnTo>
                    <a:pt x="1111" y="1144"/>
                  </a:lnTo>
                  <a:cubicBezTo>
                    <a:pt x="1182" y="1227"/>
                    <a:pt x="1259" y="1303"/>
                    <a:pt x="1336" y="1380"/>
                  </a:cubicBezTo>
                  <a:cubicBezTo>
                    <a:pt x="1359" y="1400"/>
                    <a:pt x="1426" y="1465"/>
                    <a:pt x="1455" y="1465"/>
                  </a:cubicBezTo>
                  <a:cubicBezTo>
                    <a:pt x="1466" y="1465"/>
                    <a:pt x="1472" y="1455"/>
                    <a:pt x="1467" y="1429"/>
                  </a:cubicBezTo>
                  <a:cubicBezTo>
                    <a:pt x="1456" y="1374"/>
                    <a:pt x="1325" y="1281"/>
                    <a:pt x="1286" y="1243"/>
                  </a:cubicBezTo>
                  <a:cubicBezTo>
                    <a:pt x="1204" y="1166"/>
                    <a:pt x="1117" y="1084"/>
                    <a:pt x="1045" y="1002"/>
                  </a:cubicBezTo>
                  <a:cubicBezTo>
                    <a:pt x="1106" y="1002"/>
                    <a:pt x="1188" y="1068"/>
                    <a:pt x="1248" y="1101"/>
                  </a:cubicBezTo>
                  <a:cubicBezTo>
                    <a:pt x="1325" y="1139"/>
                    <a:pt x="1401" y="1172"/>
                    <a:pt x="1483" y="1194"/>
                  </a:cubicBezTo>
                  <a:cubicBezTo>
                    <a:pt x="1555" y="1210"/>
                    <a:pt x="1631" y="1232"/>
                    <a:pt x="1702" y="1265"/>
                  </a:cubicBezTo>
                  <a:cubicBezTo>
                    <a:pt x="1720" y="1269"/>
                    <a:pt x="1871" y="1329"/>
                    <a:pt x="1922" y="1329"/>
                  </a:cubicBezTo>
                  <a:cubicBezTo>
                    <a:pt x="1933" y="1329"/>
                    <a:pt x="1939" y="1326"/>
                    <a:pt x="1938" y="1320"/>
                  </a:cubicBezTo>
                  <a:cubicBezTo>
                    <a:pt x="1664" y="1221"/>
                    <a:pt x="1363" y="1133"/>
                    <a:pt x="1111" y="975"/>
                  </a:cubicBezTo>
                  <a:lnTo>
                    <a:pt x="1111" y="975"/>
                  </a:lnTo>
                  <a:cubicBezTo>
                    <a:pt x="1210" y="980"/>
                    <a:pt x="1308" y="991"/>
                    <a:pt x="1401" y="1002"/>
                  </a:cubicBezTo>
                  <a:cubicBezTo>
                    <a:pt x="1451" y="1008"/>
                    <a:pt x="1500" y="1019"/>
                    <a:pt x="1544" y="1024"/>
                  </a:cubicBezTo>
                  <a:cubicBezTo>
                    <a:pt x="1558" y="1024"/>
                    <a:pt x="1607" y="1039"/>
                    <a:pt x="1633" y="1039"/>
                  </a:cubicBezTo>
                  <a:cubicBezTo>
                    <a:pt x="1646" y="1039"/>
                    <a:pt x="1653" y="1035"/>
                    <a:pt x="1648" y="1024"/>
                  </a:cubicBezTo>
                  <a:cubicBezTo>
                    <a:pt x="1637" y="991"/>
                    <a:pt x="1412" y="980"/>
                    <a:pt x="1379" y="975"/>
                  </a:cubicBezTo>
                  <a:lnTo>
                    <a:pt x="1078" y="931"/>
                  </a:lnTo>
                  <a:cubicBezTo>
                    <a:pt x="1204" y="898"/>
                    <a:pt x="1336" y="882"/>
                    <a:pt x="1461" y="882"/>
                  </a:cubicBezTo>
                  <a:lnTo>
                    <a:pt x="1653" y="871"/>
                  </a:lnTo>
                  <a:cubicBezTo>
                    <a:pt x="1657" y="871"/>
                    <a:pt x="1664" y="871"/>
                    <a:pt x="1674" y="871"/>
                  </a:cubicBezTo>
                  <a:cubicBezTo>
                    <a:pt x="1723" y="871"/>
                    <a:pt x="1829" y="867"/>
                    <a:pt x="1806" y="822"/>
                  </a:cubicBezTo>
                  <a:lnTo>
                    <a:pt x="1806" y="822"/>
                  </a:lnTo>
                  <a:cubicBezTo>
                    <a:pt x="1729" y="840"/>
                    <a:pt x="1652" y="850"/>
                    <a:pt x="1575" y="850"/>
                  </a:cubicBezTo>
                  <a:cubicBezTo>
                    <a:pt x="1559" y="850"/>
                    <a:pt x="1543" y="850"/>
                    <a:pt x="1527" y="849"/>
                  </a:cubicBezTo>
                  <a:cubicBezTo>
                    <a:pt x="1412" y="854"/>
                    <a:pt x="1297" y="860"/>
                    <a:pt x="1182" y="865"/>
                  </a:cubicBezTo>
                  <a:cubicBezTo>
                    <a:pt x="1303" y="805"/>
                    <a:pt x="1423" y="756"/>
                    <a:pt x="1544" y="707"/>
                  </a:cubicBezTo>
                  <a:cubicBezTo>
                    <a:pt x="1587" y="690"/>
                    <a:pt x="1817" y="630"/>
                    <a:pt x="1828" y="597"/>
                  </a:cubicBezTo>
                  <a:cubicBezTo>
                    <a:pt x="1831" y="589"/>
                    <a:pt x="1825" y="586"/>
                    <a:pt x="1815" y="586"/>
                  </a:cubicBezTo>
                  <a:cubicBezTo>
                    <a:pt x="1784" y="586"/>
                    <a:pt x="1709" y="615"/>
                    <a:pt x="1697" y="619"/>
                  </a:cubicBezTo>
                  <a:cubicBezTo>
                    <a:pt x="1637" y="635"/>
                    <a:pt x="1576" y="652"/>
                    <a:pt x="1522" y="668"/>
                  </a:cubicBezTo>
                  <a:cubicBezTo>
                    <a:pt x="1390" y="718"/>
                    <a:pt x="1264" y="772"/>
                    <a:pt x="1144" y="838"/>
                  </a:cubicBezTo>
                  <a:cubicBezTo>
                    <a:pt x="1182" y="805"/>
                    <a:pt x="1221" y="772"/>
                    <a:pt x="1264" y="745"/>
                  </a:cubicBezTo>
                  <a:cubicBezTo>
                    <a:pt x="1297" y="723"/>
                    <a:pt x="1374" y="696"/>
                    <a:pt x="1379" y="652"/>
                  </a:cubicBezTo>
                  <a:cubicBezTo>
                    <a:pt x="1385" y="624"/>
                    <a:pt x="1378" y="613"/>
                    <a:pt x="1365" y="613"/>
                  </a:cubicBezTo>
                  <a:cubicBezTo>
                    <a:pt x="1352" y="613"/>
                    <a:pt x="1331" y="626"/>
                    <a:pt x="1314" y="641"/>
                  </a:cubicBezTo>
                  <a:cubicBezTo>
                    <a:pt x="1259" y="679"/>
                    <a:pt x="1199" y="718"/>
                    <a:pt x="1149" y="761"/>
                  </a:cubicBezTo>
                  <a:cubicBezTo>
                    <a:pt x="1264" y="646"/>
                    <a:pt x="1374" y="520"/>
                    <a:pt x="1467" y="384"/>
                  </a:cubicBezTo>
                  <a:cubicBezTo>
                    <a:pt x="1516" y="323"/>
                    <a:pt x="1565" y="263"/>
                    <a:pt x="1604" y="198"/>
                  </a:cubicBezTo>
                  <a:cubicBezTo>
                    <a:pt x="1626" y="159"/>
                    <a:pt x="1637" y="170"/>
                    <a:pt x="1604" y="132"/>
                  </a:cubicBezTo>
                  <a:cubicBezTo>
                    <a:pt x="1591" y="132"/>
                    <a:pt x="1599" y="118"/>
                    <a:pt x="1588" y="118"/>
                  </a:cubicBezTo>
                  <a:cubicBezTo>
                    <a:pt x="1586" y="118"/>
                    <a:pt x="1582" y="119"/>
                    <a:pt x="1576" y="121"/>
                  </a:cubicBezTo>
                  <a:cubicBezTo>
                    <a:pt x="1489" y="214"/>
                    <a:pt x="1423" y="329"/>
                    <a:pt x="1347" y="427"/>
                  </a:cubicBezTo>
                  <a:cubicBezTo>
                    <a:pt x="1264" y="526"/>
                    <a:pt x="1182" y="624"/>
                    <a:pt x="1106" y="723"/>
                  </a:cubicBezTo>
                  <a:cubicBezTo>
                    <a:pt x="1133" y="679"/>
                    <a:pt x="1275" y="504"/>
                    <a:pt x="1204" y="460"/>
                  </a:cubicBezTo>
                  <a:lnTo>
                    <a:pt x="1204" y="460"/>
                  </a:lnTo>
                  <a:cubicBezTo>
                    <a:pt x="1160" y="526"/>
                    <a:pt x="1117" y="592"/>
                    <a:pt x="1078" y="663"/>
                  </a:cubicBezTo>
                  <a:cubicBezTo>
                    <a:pt x="1078" y="663"/>
                    <a:pt x="1128" y="477"/>
                    <a:pt x="1133" y="449"/>
                  </a:cubicBezTo>
                  <a:cubicBezTo>
                    <a:pt x="1155" y="384"/>
                    <a:pt x="1171" y="312"/>
                    <a:pt x="1188" y="247"/>
                  </a:cubicBezTo>
                  <a:cubicBezTo>
                    <a:pt x="1198" y="222"/>
                    <a:pt x="1226" y="152"/>
                    <a:pt x="1194" y="152"/>
                  </a:cubicBezTo>
                  <a:cubicBezTo>
                    <a:pt x="1191" y="152"/>
                    <a:pt x="1187" y="152"/>
                    <a:pt x="1182" y="154"/>
                  </a:cubicBezTo>
                  <a:cubicBezTo>
                    <a:pt x="1128" y="170"/>
                    <a:pt x="1100" y="416"/>
                    <a:pt x="1084" y="471"/>
                  </a:cubicBezTo>
                  <a:cubicBezTo>
                    <a:pt x="1056" y="559"/>
                    <a:pt x="1051" y="712"/>
                    <a:pt x="991" y="778"/>
                  </a:cubicBezTo>
                  <a:cubicBezTo>
                    <a:pt x="996" y="723"/>
                    <a:pt x="1040" y="181"/>
                    <a:pt x="985" y="181"/>
                  </a:cubicBezTo>
                  <a:cubicBezTo>
                    <a:pt x="985" y="411"/>
                    <a:pt x="974" y="646"/>
                    <a:pt x="958" y="876"/>
                  </a:cubicBezTo>
                  <a:cubicBezTo>
                    <a:pt x="909" y="838"/>
                    <a:pt x="903" y="756"/>
                    <a:pt x="887" y="701"/>
                  </a:cubicBezTo>
                  <a:cubicBezTo>
                    <a:pt x="865" y="624"/>
                    <a:pt x="848" y="553"/>
                    <a:pt x="832" y="482"/>
                  </a:cubicBezTo>
                  <a:cubicBezTo>
                    <a:pt x="821" y="434"/>
                    <a:pt x="758" y="93"/>
                    <a:pt x="709" y="93"/>
                  </a:cubicBezTo>
                  <a:cubicBezTo>
                    <a:pt x="708" y="93"/>
                    <a:pt x="707" y="93"/>
                    <a:pt x="706" y="94"/>
                  </a:cubicBezTo>
                  <a:cubicBezTo>
                    <a:pt x="772" y="302"/>
                    <a:pt x="810" y="515"/>
                    <a:pt x="859" y="728"/>
                  </a:cubicBezTo>
                  <a:cubicBezTo>
                    <a:pt x="772" y="597"/>
                    <a:pt x="706" y="460"/>
                    <a:pt x="619" y="334"/>
                  </a:cubicBezTo>
                  <a:cubicBezTo>
                    <a:pt x="542" y="225"/>
                    <a:pt x="482" y="110"/>
                    <a:pt x="3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735561" y="4103160"/>
              <a:ext cx="325548" cy="315734"/>
            </a:xfrm>
            <a:custGeom>
              <a:avLst/>
              <a:gdLst/>
              <a:ahLst/>
              <a:cxnLst/>
              <a:rect l="l" t="t" r="r" b="b"/>
              <a:pathLst>
                <a:path w="1890" h="1833" extrusionOk="0">
                  <a:moveTo>
                    <a:pt x="826" y="0"/>
                  </a:moveTo>
                  <a:cubicBezTo>
                    <a:pt x="774" y="0"/>
                    <a:pt x="838" y="291"/>
                    <a:pt x="844" y="334"/>
                  </a:cubicBezTo>
                  <a:cubicBezTo>
                    <a:pt x="866" y="493"/>
                    <a:pt x="882" y="657"/>
                    <a:pt x="882" y="821"/>
                  </a:cubicBezTo>
                  <a:cubicBezTo>
                    <a:pt x="849" y="756"/>
                    <a:pt x="827" y="684"/>
                    <a:pt x="811" y="613"/>
                  </a:cubicBezTo>
                  <a:cubicBezTo>
                    <a:pt x="773" y="613"/>
                    <a:pt x="871" y="914"/>
                    <a:pt x="877" y="942"/>
                  </a:cubicBezTo>
                  <a:cubicBezTo>
                    <a:pt x="767" y="712"/>
                    <a:pt x="576" y="520"/>
                    <a:pt x="472" y="285"/>
                  </a:cubicBezTo>
                  <a:lnTo>
                    <a:pt x="472" y="285"/>
                  </a:lnTo>
                  <a:cubicBezTo>
                    <a:pt x="422" y="334"/>
                    <a:pt x="592" y="531"/>
                    <a:pt x="619" y="570"/>
                  </a:cubicBezTo>
                  <a:cubicBezTo>
                    <a:pt x="707" y="701"/>
                    <a:pt x="789" y="832"/>
                    <a:pt x="860" y="975"/>
                  </a:cubicBezTo>
                  <a:cubicBezTo>
                    <a:pt x="800" y="953"/>
                    <a:pt x="745" y="860"/>
                    <a:pt x="702" y="816"/>
                  </a:cubicBezTo>
                  <a:cubicBezTo>
                    <a:pt x="652" y="750"/>
                    <a:pt x="598" y="690"/>
                    <a:pt x="532" y="641"/>
                  </a:cubicBezTo>
                  <a:cubicBezTo>
                    <a:pt x="512" y="628"/>
                    <a:pt x="502" y="623"/>
                    <a:pt x="498" y="623"/>
                  </a:cubicBezTo>
                  <a:cubicBezTo>
                    <a:pt x="483" y="623"/>
                    <a:pt x="558" y="696"/>
                    <a:pt x="576" y="717"/>
                  </a:cubicBezTo>
                  <a:cubicBezTo>
                    <a:pt x="636" y="778"/>
                    <a:pt x="685" y="843"/>
                    <a:pt x="734" y="909"/>
                  </a:cubicBezTo>
                  <a:lnTo>
                    <a:pt x="127" y="476"/>
                  </a:lnTo>
                  <a:lnTo>
                    <a:pt x="127" y="476"/>
                  </a:lnTo>
                  <a:cubicBezTo>
                    <a:pt x="99" y="515"/>
                    <a:pt x="619" y="882"/>
                    <a:pt x="674" y="920"/>
                  </a:cubicBezTo>
                  <a:cubicBezTo>
                    <a:pt x="598" y="882"/>
                    <a:pt x="515" y="843"/>
                    <a:pt x="428" y="816"/>
                  </a:cubicBezTo>
                  <a:cubicBezTo>
                    <a:pt x="408" y="809"/>
                    <a:pt x="324" y="782"/>
                    <a:pt x="285" y="782"/>
                  </a:cubicBezTo>
                  <a:cubicBezTo>
                    <a:pt x="260" y="782"/>
                    <a:pt x="253" y="793"/>
                    <a:pt x="291" y="827"/>
                  </a:cubicBezTo>
                  <a:cubicBezTo>
                    <a:pt x="340" y="871"/>
                    <a:pt x="461" y="882"/>
                    <a:pt x="521" y="909"/>
                  </a:cubicBezTo>
                  <a:cubicBezTo>
                    <a:pt x="603" y="936"/>
                    <a:pt x="680" y="975"/>
                    <a:pt x="756" y="1018"/>
                  </a:cubicBezTo>
                  <a:cubicBezTo>
                    <a:pt x="693" y="1005"/>
                    <a:pt x="626" y="1003"/>
                    <a:pt x="559" y="1003"/>
                  </a:cubicBezTo>
                  <a:cubicBezTo>
                    <a:pt x="542" y="1003"/>
                    <a:pt x="526" y="1003"/>
                    <a:pt x="509" y="1003"/>
                  </a:cubicBezTo>
                  <a:cubicBezTo>
                    <a:pt x="459" y="1003"/>
                    <a:pt x="409" y="1003"/>
                    <a:pt x="362" y="996"/>
                  </a:cubicBezTo>
                  <a:cubicBezTo>
                    <a:pt x="338" y="996"/>
                    <a:pt x="187" y="964"/>
                    <a:pt x="113" y="964"/>
                  </a:cubicBezTo>
                  <a:cubicBezTo>
                    <a:pt x="86" y="964"/>
                    <a:pt x="69" y="968"/>
                    <a:pt x="72" y="980"/>
                  </a:cubicBezTo>
                  <a:cubicBezTo>
                    <a:pt x="99" y="1002"/>
                    <a:pt x="149" y="996"/>
                    <a:pt x="187" y="1002"/>
                  </a:cubicBezTo>
                  <a:cubicBezTo>
                    <a:pt x="253" y="1007"/>
                    <a:pt x="318" y="1018"/>
                    <a:pt x="384" y="1029"/>
                  </a:cubicBezTo>
                  <a:cubicBezTo>
                    <a:pt x="505" y="1040"/>
                    <a:pt x="630" y="1046"/>
                    <a:pt x="756" y="1046"/>
                  </a:cubicBezTo>
                  <a:cubicBezTo>
                    <a:pt x="740" y="1073"/>
                    <a:pt x="663" y="1073"/>
                    <a:pt x="630" y="1079"/>
                  </a:cubicBezTo>
                  <a:cubicBezTo>
                    <a:pt x="581" y="1084"/>
                    <a:pt x="532" y="1106"/>
                    <a:pt x="488" y="1133"/>
                  </a:cubicBezTo>
                  <a:cubicBezTo>
                    <a:pt x="455" y="1169"/>
                    <a:pt x="462" y="1180"/>
                    <a:pt x="485" y="1180"/>
                  </a:cubicBezTo>
                  <a:cubicBezTo>
                    <a:pt x="524" y="1180"/>
                    <a:pt x="607" y="1149"/>
                    <a:pt x="630" y="1139"/>
                  </a:cubicBezTo>
                  <a:lnTo>
                    <a:pt x="630" y="1139"/>
                  </a:lnTo>
                  <a:cubicBezTo>
                    <a:pt x="526" y="1194"/>
                    <a:pt x="411" y="1226"/>
                    <a:pt x="313" y="1287"/>
                  </a:cubicBezTo>
                  <a:cubicBezTo>
                    <a:pt x="258" y="1314"/>
                    <a:pt x="203" y="1341"/>
                    <a:pt x="149" y="1369"/>
                  </a:cubicBezTo>
                  <a:cubicBezTo>
                    <a:pt x="121" y="1380"/>
                    <a:pt x="1" y="1418"/>
                    <a:pt x="83" y="1429"/>
                  </a:cubicBezTo>
                  <a:cubicBezTo>
                    <a:pt x="127" y="1423"/>
                    <a:pt x="176" y="1407"/>
                    <a:pt x="220" y="1391"/>
                  </a:cubicBezTo>
                  <a:cubicBezTo>
                    <a:pt x="275" y="1369"/>
                    <a:pt x="324" y="1352"/>
                    <a:pt x="379" y="1325"/>
                  </a:cubicBezTo>
                  <a:cubicBezTo>
                    <a:pt x="499" y="1270"/>
                    <a:pt x="619" y="1210"/>
                    <a:pt x="734" y="1144"/>
                  </a:cubicBezTo>
                  <a:lnTo>
                    <a:pt x="734" y="1144"/>
                  </a:lnTo>
                  <a:cubicBezTo>
                    <a:pt x="696" y="1172"/>
                    <a:pt x="663" y="1204"/>
                    <a:pt x="630" y="1232"/>
                  </a:cubicBezTo>
                  <a:cubicBezTo>
                    <a:pt x="609" y="1254"/>
                    <a:pt x="548" y="1292"/>
                    <a:pt x="537" y="1325"/>
                  </a:cubicBezTo>
                  <a:cubicBezTo>
                    <a:pt x="532" y="1352"/>
                    <a:pt x="538" y="1363"/>
                    <a:pt x="550" y="1363"/>
                  </a:cubicBezTo>
                  <a:cubicBezTo>
                    <a:pt x="588" y="1363"/>
                    <a:pt x="689" y="1255"/>
                    <a:pt x="702" y="1243"/>
                  </a:cubicBezTo>
                  <a:lnTo>
                    <a:pt x="702" y="1243"/>
                  </a:lnTo>
                  <a:cubicBezTo>
                    <a:pt x="652" y="1297"/>
                    <a:pt x="603" y="1352"/>
                    <a:pt x="554" y="1407"/>
                  </a:cubicBezTo>
                  <a:cubicBezTo>
                    <a:pt x="537" y="1434"/>
                    <a:pt x="466" y="1516"/>
                    <a:pt x="537" y="1516"/>
                  </a:cubicBezTo>
                  <a:cubicBezTo>
                    <a:pt x="570" y="1516"/>
                    <a:pt x="652" y="1380"/>
                    <a:pt x="674" y="1358"/>
                  </a:cubicBezTo>
                  <a:cubicBezTo>
                    <a:pt x="723" y="1292"/>
                    <a:pt x="773" y="1232"/>
                    <a:pt x="827" y="1177"/>
                  </a:cubicBezTo>
                  <a:lnTo>
                    <a:pt x="827" y="1177"/>
                  </a:lnTo>
                  <a:cubicBezTo>
                    <a:pt x="789" y="1259"/>
                    <a:pt x="756" y="1341"/>
                    <a:pt x="718" y="1423"/>
                  </a:cubicBezTo>
                  <a:cubicBezTo>
                    <a:pt x="702" y="1467"/>
                    <a:pt x="619" y="1593"/>
                    <a:pt x="636" y="1642"/>
                  </a:cubicBezTo>
                  <a:cubicBezTo>
                    <a:pt x="643" y="1661"/>
                    <a:pt x="652" y="1668"/>
                    <a:pt x="660" y="1668"/>
                  </a:cubicBezTo>
                  <a:cubicBezTo>
                    <a:pt x="694" y="1668"/>
                    <a:pt x="732" y="1544"/>
                    <a:pt x="745" y="1522"/>
                  </a:cubicBezTo>
                  <a:cubicBezTo>
                    <a:pt x="784" y="1429"/>
                    <a:pt x="816" y="1336"/>
                    <a:pt x="860" y="1248"/>
                  </a:cubicBezTo>
                  <a:lnTo>
                    <a:pt x="860" y="1248"/>
                  </a:lnTo>
                  <a:cubicBezTo>
                    <a:pt x="849" y="1336"/>
                    <a:pt x="838" y="1429"/>
                    <a:pt x="822" y="1522"/>
                  </a:cubicBezTo>
                  <a:cubicBezTo>
                    <a:pt x="800" y="1588"/>
                    <a:pt x="789" y="1664"/>
                    <a:pt x="789" y="1741"/>
                  </a:cubicBezTo>
                  <a:cubicBezTo>
                    <a:pt x="793" y="1771"/>
                    <a:pt x="799" y="1782"/>
                    <a:pt x="805" y="1782"/>
                  </a:cubicBezTo>
                  <a:cubicBezTo>
                    <a:pt x="823" y="1782"/>
                    <a:pt x="845" y="1687"/>
                    <a:pt x="849" y="1659"/>
                  </a:cubicBezTo>
                  <a:cubicBezTo>
                    <a:pt x="877" y="1566"/>
                    <a:pt x="893" y="1467"/>
                    <a:pt x="904" y="1374"/>
                  </a:cubicBezTo>
                  <a:cubicBezTo>
                    <a:pt x="904" y="1445"/>
                    <a:pt x="915" y="1522"/>
                    <a:pt x="948" y="1588"/>
                  </a:cubicBezTo>
                  <a:cubicBezTo>
                    <a:pt x="957" y="1605"/>
                    <a:pt x="1011" y="1721"/>
                    <a:pt x="1035" y="1721"/>
                  </a:cubicBezTo>
                  <a:cubicBezTo>
                    <a:pt x="1041" y="1721"/>
                    <a:pt x="1045" y="1714"/>
                    <a:pt x="1046" y="1697"/>
                  </a:cubicBezTo>
                  <a:cubicBezTo>
                    <a:pt x="1046" y="1659"/>
                    <a:pt x="986" y="1571"/>
                    <a:pt x="981" y="1527"/>
                  </a:cubicBezTo>
                  <a:cubicBezTo>
                    <a:pt x="964" y="1456"/>
                    <a:pt x="975" y="1380"/>
                    <a:pt x="953" y="1314"/>
                  </a:cubicBezTo>
                  <a:lnTo>
                    <a:pt x="953" y="1314"/>
                  </a:lnTo>
                  <a:cubicBezTo>
                    <a:pt x="986" y="1412"/>
                    <a:pt x="1025" y="1516"/>
                    <a:pt x="1057" y="1615"/>
                  </a:cubicBezTo>
                  <a:cubicBezTo>
                    <a:pt x="1070" y="1641"/>
                    <a:pt x="1107" y="1740"/>
                    <a:pt x="1135" y="1740"/>
                  </a:cubicBezTo>
                  <a:cubicBezTo>
                    <a:pt x="1143" y="1740"/>
                    <a:pt x="1150" y="1733"/>
                    <a:pt x="1156" y="1713"/>
                  </a:cubicBezTo>
                  <a:cubicBezTo>
                    <a:pt x="1167" y="1664"/>
                    <a:pt x="1090" y="1522"/>
                    <a:pt x="1074" y="1473"/>
                  </a:cubicBezTo>
                  <a:cubicBezTo>
                    <a:pt x="1030" y="1369"/>
                    <a:pt x="992" y="1265"/>
                    <a:pt x="959" y="1155"/>
                  </a:cubicBezTo>
                  <a:lnTo>
                    <a:pt x="959" y="1155"/>
                  </a:lnTo>
                  <a:cubicBezTo>
                    <a:pt x="1019" y="1183"/>
                    <a:pt x="1063" y="1281"/>
                    <a:pt x="1101" y="1330"/>
                  </a:cubicBezTo>
                  <a:cubicBezTo>
                    <a:pt x="1150" y="1396"/>
                    <a:pt x="1211" y="1462"/>
                    <a:pt x="1271" y="1516"/>
                  </a:cubicBezTo>
                  <a:cubicBezTo>
                    <a:pt x="1336" y="1566"/>
                    <a:pt x="1391" y="1615"/>
                    <a:pt x="1446" y="1675"/>
                  </a:cubicBezTo>
                  <a:cubicBezTo>
                    <a:pt x="1461" y="1690"/>
                    <a:pt x="1599" y="1833"/>
                    <a:pt x="1631" y="1833"/>
                  </a:cubicBezTo>
                  <a:cubicBezTo>
                    <a:pt x="1634" y="1833"/>
                    <a:pt x="1637" y="1831"/>
                    <a:pt x="1638" y="1828"/>
                  </a:cubicBezTo>
                  <a:cubicBezTo>
                    <a:pt x="1435" y="1620"/>
                    <a:pt x="1189" y="1412"/>
                    <a:pt x="1035" y="1161"/>
                  </a:cubicBezTo>
                  <a:lnTo>
                    <a:pt x="1035" y="1161"/>
                  </a:lnTo>
                  <a:cubicBezTo>
                    <a:pt x="1118" y="1210"/>
                    <a:pt x="1205" y="1265"/>
                    <a:pt x="1287" y="1314"/>
                  </a:cubicBezTo>
                  <a:cubicBezTo>
                    <a:pt x="1331" y="1341"/>
                    <a:pt x="1369" y="1369"/>
                    <a:pt x="1408" y="1396"/>
                  </a:cubicBezTo>
                  <a:cubicBezTo>
                    <a:pt x="1421" y="1405"/>
                    <a:pt x="1478" y="1454"/>
                    <a:pt x="1499" y="1454"/>
                  </a:cubicBezTo>
                  <a:cubicBezTo>
                    <a:pt x="1503" y="1454"/>
                    <a:pt x="1506" y="1451"/>
                    <a:pt x="1506" y="1445"/>
                  </a:cubicBezTo>
                  <a:cubicBezTo>
                    <a:pt x="1506" y="1412"/>
                    <a:pt x="1304" y="1303"/>
                    <a:pt x="1276" y="1281"/>
                  </a:cubicBezTo>
                  <a:lnTo>
                    <a:pt x="1024" y="1111"/>
                  </a:lnTo>
                  <a:lnTo>
                    <a:pt x="1024" y="1111"/>
                  </a:lnTo>
                  <a:cubicBezTo>
                    <a:pt x="1156" y="1139"/>
                    <a:pt x="1282" y="1177"/>
                    <a:pt x="1397" y="1237"/>
                  </a:cubicBezTo>
                  <a:lnTo>
                    <a:pt x="1577" y="1314"/>
                  </a:lnTo>
                  <a:cubicBezTo>
                    <a:pt x="1593" y="1318"/>
                    <a:pt x="1674" y="1363"/>
                    <a:pt x="1716" y="1363"/>
                  </a:cubicBezTo>
                  <a:cubicBezTo>
                    <a:pt x="1731" y="1363"/>
                    <a:pt x="1742" y="1357"/>
                    <a:pt x="1742" y="1341"/>
                  </a:cubicBezTo>
                  <a:cubicBezTo>
                    <a:pt x="1648" y="1319"/>
                    <a:pt x="1555" y="1281"/>
                    <a:pt x="1473" y="1237"/>
                  </a:cubicBezTo>
                  <a:cubicBezTo>
                    <a:pt x="1364" y="1194"/>
                    <a:pt x="1254" y="1144"/>
                    <a:pt x="1145" y="1100"/>
                  </a:cubicBezTo>
                  <a:lnTo>
                    <a:pt x="1145" y="1100"/>
                  </a:lnTo>
                  <a:cubicBezTo>
                    <a:pt x="1282" y="1106"/>
                    <a:pt x="1419" y="1117"/>
                    <a:pt x="1550" y="1128"/>
                  </a:cubicBezTo>
                  <a:cubicBezTo>
                    <a:pt x="1586" y="1128"/>
                    <a:pt x="1764" y="1166"/>
                    <a:pt x="1834" y="1166"/>
                  </a:cubicBezTo>
                  <a:cubicBezTo>
                    <a:pt x="1848" y="1166"/>
                    <a:pt x="1858" y="1164"/>
                    <a:pt x="1862" y="1161"/>
                  </a:cubicBezTo>
                  <a:cubicBezTo>
                    <a:pt x="1884" y="1133"/>
                    <a:pt x="1747" y="1117"/>
                    <a:pt x="1736" y="1117"/>
                  </a:cubicBezTo>
                  <a:cubicBezTo>
                    <a:pt x="1670" y="1106"/>
                    <a:pt x="1610" y="1095"/>
                    <a:pt x="1544" y="1084"/>
                  </a:cubicBezTo>
                  <a:cubicBezTo>
                    <a:pt x="1402" y="1062"/>
                    <a:pt x="1260" y="1057"/>
                    <a:pt x="1118" y="1057"/>
                  </a:cubicBezTo>
                  <a:cubicBezTo>
                    <a:pt x="1172" y="1046"/>
                    <a:pt x="1222" y="1040"/>
                    <a:pt x="1276" y="1035"/>
                  </a:cubicBezTo>
                  <a:cubicBezTo>
                    <a:pt x="1315" y="1029"/>
                    <a:pt x="1397" y="1040"/>
                    <a:pt x="1424" y="1007"/>
                  </a:cubicBezTo>
                  <a:cubicBezTo>
                    <a:pt x="1453" y="970"/>
                    <a:pt x="1429" y="961"/>
                    <a:pt x="1399" y="961"/>
                  </a:cubicBezTo>
                  <a:cubicBezTo>
                    <a:pt x="1390" y="961"/>
                    <a:pt x="1379" y="962"/>
                    <a:pt x="1369" y="964"/>
                  </a:cubicBezTo>
                  <a:cubicBezTo>
                    <a:pt x="1298" y="975"/>
                    <a:pt x="1232" y="980"/>
                    <a:pt x="1161" y="996"/>
                  </a:cubicBezTo>
                  <a:cubicBezTo>
                    <a:pt x="1320" y="947"/>
                    <a:pt x="1479" y="887"/>
                    <a:pt x="1627" y="816"/>
                  </a:cubicBezTo>
                  <a:cubicBezTo>
                    <a:pt x="1703" y="788"/>
                    <a:pt x="1774" y="750"/>
                    <a:pt x="1840" y="712"/>
                  </a:cubicBezTo>
                  <a:cubicBezTo>
                    <a:pt x="1878" y="690"/>
                    <a:pt x="1884" y="701"/>
                    <a:pt x="1873" y="657"/>
                  </a:cubicBezTo>
                  <a:cubicBezTo>
                    <a:pt x="1867" y="635"/>
                    <a:pt x="1889" y="624"/>
                    <a:pt x="1862" y="624"/>
                  </a:cubicBezTo>
                  <a:cubicBezTo>
                    <a:pt x="1742" y="663"/>
                    <a:pt x="1627" y="734"/>
                    <a:pt x="1506" y="783"/>
                  </a:cubicBezTo>
                  <a:lnTo>
                    <a:pt x="1150" y="931"/>
                  </a:lnTo>
                  <a:cubicBezTo>
                    <a:pt x="1194" y="909"/>
                    <a:pt x="1408" y="821"/>
                    <a:pt x="1364" y="750"/>
                  </a:cubicBezTo>
                  <a:lnTo>
                    <a:pt x="1364" y="750"/>
                  </a:lnTo>
                  <a:cubicBezTo>
                    <a:pt x="1293" y="783"/>
                    <a:pt x="1222" y="827"/>
                    <a:pt x="1150" y="871"/>
                  </a:cubicBezTo>
                  <a:cubicBezTo>
                    <a:pt x="1150" y="871"/>
                    <a:pt x="1282" y="728"/>
                    <a:pt x="1298" y="712"/>
                  </a:cubicBezTo>
                  <a:cubicBezTo>
                    <a:pt x="1347" y="663"/>
                    <a:pt x="1397" y="613"/>
                    <a:pt x="1446" y="564"/>
                  </a:cubicBezTo>
                  <a:cubicBezTo>
                    <a:pt x="1462" y="542"/>
                    <a:pt x="1534" y="487"/>
                    <a:pt x="1479" y="482"/>
                  </a:cubicBezTo>
                  <a:cubicBezTo>
                    <a:pt x="1477" y="482"/>
                    <a:pt x="1476" y="481"/>
                    <a:pt x="1474" y="481"/>
                  </a:cubicBezTo>
                  <a:cubicBezTo>
                    <a:pt x="1416" y="481"/>
                    <a:pt x="1281" y="669"/>
                    <a:pt x="1243" y="706"/>
                  </a:cubicBezTo>
                  <a:cubicBezTo>
                    <a:pt x="1178" y="772"/>
                    <a:pt x="1107" y="903"/>
                    <a:pt x="1019" y="936"/>
                  </a:cubicBezTo>
                  <a:cubicBezTo>
                    <a:pt x="1046" y="887"/>
                    <a:pt x="1336" y="438"/>
                    <a:pt x="1293" y="416"/>
                  </a:cubicBezTo>
                  <a:lnTo>
                    <a:pt x="1293" y="416"/>
                  </a:lnTo>
                  <a:cubicBezTo>
                    <a:pt x="1183" y="613"/>
                    <a:pt x="1068" y="810"/>
                    <a:pt x="942" y="1002"/>
                  </a:cubicBezTo>
                  <a:cubicBezTo>
                    <a:pt x="920" y="947"/>
                    <a:pt x="953" y="876"/>
                    <a:pt x="964" y="816"/>
                  </a:cubicBezTo>
                  <a:cubicBezTo>
                    <a:pt x="975" y="750"/>
                    <a:pt x="992" y="679"/>
                    <a:pt x="1014" y="608"/>
                  </a:cubicBezTo>
                  <a:cubicBezTo>
                    <a:pt x="1024" y="559"/>
                    <a:pt x="1123" y="225"/>
                    <a:pt x="1074" y="214"/>
                  </a:cubicBezTo>
                  <a:lnTo>
                    <a:pt x="1074" y="214"/>
                  </a:lnTo>
                  <a:cubicBezTo>
                    <a:pt x="1035" y="427"/>
                    <a:pt x="975" y="624"/>
                    <a:pt x="920" y="832"/>
                  </a:cubicBezTo>
                  <a:cubicBezTo>
                    <a:pt x="904" y="684"/>
                    <a:pt x="904" y="531"/>
                    <a:pt x="882" y="383"/>
                  </a:cubicBezTo>
                  <a:cubicBezTo>
                    <a:pt x="860" y="258"/>
                    <a:pt x="860" y="132"/>
                    <a:pt x="827" y="0"/>
                  </a:cubicBezTo>
                  <a:cubicBezTo>
                    <a:pt x="827" y="0"/>
                    <a:pt x="826" y="0"/>
                    <a:pt x="82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2" name="Google Shape;62;p2"/>
          <p:cNvGrpSpPr/>
          <p:nvPr/>
        </p:nvGrpSpPr>
        <p:grpSpPr>
          <a:xfrm>
            <a:off x="7454819" y="3754713"/>
            <a:ext cx="1221255" cy="1269098"/>
            <a:chOff x="2785514" y="3607713"/>
            <a:chExt cx="1570544" cy="1632070"/>
          </a:xfrm>
        </p:grpSpPr>
        <p:sp>
          <p:nvSpPr>
            <p:cNvPr id="63" name="Google Shape;63;p2"/>
            <p:cNvSpPr/>
            <p:nvPr/>
          </p:nvSpPr>
          <p:spPr>
            <a:xfrm>
              <a:off x="3399872" y="4636001"/>
              <a:ext cx="954450" cy="602203"/>
            </a:xfrm>
            <a:custGeom>
              <a:avLst/>
              <a:gdLst/>
              <a:ahLst/>
              <a:cxnLst/>
              <a:rect l="l" t="t" r="r" b="b"/>
              <a:pathLst>
                <a:path w="6048" h="3816" extrusionOk="0">
                  <a:moveTo>
                    <a:pt x="3449" y="1"/>
                  </a:moveTo>
                  <a:cubicBezTo>
                    <a:pt x="3072" y="1"/>
                    <a:pt x="2727" y="201"/>
                    <a:pt x="2419" y="422"/>
                  </a:cubicBezTo>
                  <a:cubicBezTo>
                    <a:pt x="1768" y="904"/>
                    <a:pt x="1204" y="1490"/>
                    <a:pt x="744" y="2157"/>
                  </a:cubicBezTo>
                  <a:cubicBezTo>
                    <a:pt x="580" y="2387"/>
                    <a:pt x="208" y="2721"/>
                    <a:pt x="109" y="2957"/>
                  </a:cubicBezTo>
                  <a:cubicBezTo>
                    <a:pt x="76" y="3033"/>
                    <a:pt x="0" y="3816"/>
                    <a:pt x="81" y="3816"/>
                  </a:cubicBezTo>
                  <a:cubicBezTo>
                    <a:pt x="81" y="3816"/>
                    <a:pt x="81" y="3816"/>
                    <a:pt x="82" y="3816"/>
                  </a:cubicBezTo>
                  <a:cubicBezTo>
                    <a:pt x="60" y="3613"/>
                    <a:pt x="115" y="3416"/>
                    <a:pt x="235" y="3258"/>
                  </a:cubicBezTo>
                  <a:cubicBezTo>
                    <a:pt x="629" y="2727"/>
                    <a:pt x="1056" y="2212"/>
                    <a:pt x="1494" y="1714"/>
                  </a:cubicBezTo>
                  <a:cubicBezTo>
                    <a:pt x="1675" y="1484"/>
                    <a:pt x="1888" y="1276"/>
                    <a:pt x="2123" y="1096"/>
                  </a:cubicBezTo>
                  <a:cubicBezTo>
                    <a:pt x="2508" y="822"/>
                    <a:pt x="2980" y="695"/>
                    <a:pt x="3452" y="695"/>
                  </a:cubicBezTo>
                  <a:cubicBezTo>
                    <a:pt x="3652" y="695"/>
                    <a:pt x="3851" y="718"/>
                    <a:pt x="4045" y="762"/>
                  </a:cubicBezTo>
                  <a:cubicBezTo>
                    <a:pt x="4696" y="909"/>
                    <a:pt x="5287" y="1287"/>
                    <a:pt x="5763" y="1758"/>
                  </a:cubicBezTo>
                  <a:cubicBezTo>
                    <a:pt x="5867" y="1856"/>
                    <a:pt x="5966" y="1966"/>
                    <a:pt x="6048" y="2081"/>
                  </a:cubicBezTo>
                  <a:cubicBezTo>
                    <a:pt x="5637" y="1227"/>
                    <a:pt x="4931" y="543"/>
                    <a:pt x="4061" y="160"/>
                  </a:cubicBezTo>
                  <a:cubicBezTo>
                    <a:pt x="3869" y="67"/>
                    <a:pt x="3667" y="17"/>
                    <a:pt x="3464" y="1"/>
                  </a:cubicBezTo>
                  <a:cubicBezTo>
                    <a:pt x="3459" y="1"/>
                    <a:pt x="3454" y="1"/>
                    <a:pt x="344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3409183" y="4745679"/>
              <a:ext cx="946875" cy="492525"/>
            </a:xfrm>
            <a:custGeom>
              <a:avLst/>
              <a:gdLst/>
              <a:ahLst/>
              <a:cxnLst/>
              <a:rect l="l" t="t" r="r" b="b"/>
              <a:pathLst>
                <a:path w="6000" h="3121" extrusionOk="0">
                  <a:moveTo>
                    <a:pt x="3392" y="0"/>
                  </a:moveTo>
                  <a:cubicBezTo>
                    <a:pt x="2917" y="0"/>
                    <a:pt x="2446" y="129"/>
                    <a:pt x="2064" y="406"/>
                  </a:cubicBezTo>
                  <a:cubicBezTo>
                    <a:pt x="1829" y="587"/>
                    <a:pt x="1616" y="789"/>
                    <a:pt x="1429" y="1019"/>
                  </a:cubicBezTo>
                  <a:cubicBezTo>
                    <a:pt x="997" y="1517"/>
                    <a:pt x="570" y="2032"/>
                    <a:pt x="176" y="2563"/>
                  </a:cubicBezTo>
                  <a:cubicBezTo>
                    <a:pt x="56" y="2721"/>
                    <a:pt x="1" y="2924"/>
                    <a:pt x="23" y="3121"/>
                  </a:cubicBezTo>
                  <a:lnTo>
                    <a:pt x="34" y="3121"/>
                  </a:lnTo>
                  <a:cubicBezTo>
                    <a:pt x="1035" y="2453"/>
                    <a:pt x="1758" y="1375"/>
                    <a:pt x="2869" y="904"/>
                  </a:cubicBezTo>
                  <a:cubicBezTo>
                    <a:pt x="3241" y="754"/>
                    <a:pt x="3632" y="680"/>
                    <a:pt x="4019" y="680"/>
                  </a:cubicBezTo>
                  <a:cubicBezTo>
                    <a:pt x="4732" y="680"/>
                    <a:pt x="5436" y="929"/>
                    <a:pt x="6000" y="1408"/>
                  </a:cubicBezTo>
                  <a:cubicBezTo>
                    <a:pt x="6000" y="1402"/>
                    <a:pt x="5994" y="1397"/>
                    <a:pt x="5989" y="1391"/>
                  </a:cubicBezTo>
                  <a:cubicBezTo>
                    <a:pt x="5907" y="1271"/>
                    <a:pt x="5808" y="1161"/>
                    <a:pt x="5704" y="1063"/>
                  </a:cubicBezTo>
                  <a:cubicBezTo>
                    <a:pt x="5228" y="592"/>
                    <a:pt x="4637" y="214"/>
                    <a:pt x="3986" y="67"/>
                  </a:cubicBezTo>
                  <a:cubicBezTo>
                    <a:pt x="3791" y="23"/>
                    <a:pt x="3591" y="0"/>
                    <a:pt x="339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3228647" y="4005551"/>
              <a:ext cx="282642" cy="1228393"/>
            </a:xfrm>
            <a:custGeom>
              <a:avLst/>
              <a:gdLst/>
              <a:ahLst/>
              <a:cxnLst/>
              <a:rect l="l" t="t" r="r" b="b"/>
              <a:pathLst>
                <a:path w="1791" h="7784" extrusionOk="0">
                  <a:moveTo>
                    <a:pt x="99" y="0"/>
                  </a:moveTo>
                  <a:lnTo>
                    <a:pt x="1" y="93"/>
                  </a:lnTo>
                  <a:cubicBezTo>
                    <a:pt x="849" y="991"/>
                    <a:pt x="1391" y="2283"/>
                    <a:pt x="1517" y="3739"/>
                  </a:cubicBezTo>
                  <a:cubicBezTo>
                    <a:pt x="1621" y="4899"/>
                    <a:pt x="1490" y="6142"/>
                    <a:pt x="1101" y="7751"/>
                  </a:cubicBezTo>
                  <a:lnTo>
                    <a:pt x="1238" y="7784"/>
                  </a:lnTo>
                  <a:cubicBezTo>
                    <a:pt x="1484" y="6776"/>
                    <a:pt x="1791" y="5255"/>
                    <a:pt x="1654" y="3728"/>
                  </a:cubicBezTo>
                  <a:cubicBezTo>
                    <a:pt x="1523" y="2239"/>
                    <a:pt x="970" y="914"/>
                    <a:pt x="9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3021441" y="3924911"/>
              <a:ext cx="115834" cy="70383"/>
            </a:xfrm>
            <a:custGeom>
              <a:avLst/>
              <a:gdLst/>
              <a:ahLst/>
              <a:cxnLst/>
              <a:rect l="l" t="t" r="r" b="b"/>
              <a:pathLst>
                <a:path w="734" h="446" extrusionOk="0">
                  <a:moveTo>
                    <a:pt x="47" y="1"/>
                  </a:moveTo>
                  <a:cubicBezTo>
                    <a:pt x="26" y="1"/>
                    <a:pt x="10" y="12"/>
                    <a:pt x="6" y="35"/>
                  </a:cubicBezTo>
                  <a:cubicBezTo>
                    <a:pt x="0" y="57"/>
                    <a:pt x="11" y="79"/>
                    <a:pt x="39" y="84"/>
                  </a:cubicBezTo>
                  <a:cubicBezTo>
                    <a:pt x="268" y="144"/>
                    <a:pt x="482" y="265"/>
                    <a:pt x="657" y="435"/>
                  </a:cubicBezTo>
                  <a:cubicBezTo>
                    <a:pt x="668" y="440"/>
                    <a:pt x="679" y="445"/>
                    <a:pt x="690" y="445"/>
                  </a:cubicBezTo>
                  <a:cubicBezTo>
                    <a:pt x="701" y="445"/>
                    <a:pt x="712" y="440"/>
                    <a:pt x="717" y="435"/>
                  </a:cubicBezTo>
                  <a:cubicBezTo>
                    <a:pt x="734" y="413"/>
                    <a:pt x="734" y="385"/>
                    <a:pt x="717" y="369"/>
                  </a:cubicBezTo>
                  <a:cubicBezTo>
                    <a:pt x="537" y="194"/>
                    <a:pt x="307" y="68"/>
                    <a:pt x="60" y="2"/>
                  </a:cubicBezTo>
                  <a:cubicBezTo>
                    <a:pt x="56" y="1"/>
                    <a:pt x="51" y="1"/>
                    <a:pt x="4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3005187" y="3771046"/>
              <a:ext cx="92320" cy="191424"/>
            </a:xfrm>
            <a:custGeom>
              <a:avLst/>
              <a:gdLst/>
              <a:ahLst/>
              <a:cxnLst/>
              <a:rect l="l" t="t" r="r" b="b"/>
              <a:pathLst>
                <a:path w="585" h="1213" extrusionOk="0">
                  <a:moveTo>
                    <a:pt x="56" y="0"/>
                  </a:moveTo>
                  <a:cubicBezTo>
                    <a:pt x="27" y="0"/>
                    <a:pt x="0" y="29"/>
                    <a:pt x="16" y="63"/>
                  </a:cubicBezTo>
                  <a:cubicBezTo>
                    <a:pt x="213" y="419"/>
                    <a:pt x="377" y="791"/>
                    <a:pt x="492" y="1180"/>
                  </a:cubicBezTo>
                  <a:cubicBezTo>
                    <a:pt x="497" y="1196"/>
                    <a:pt x="519" y="1212"/>
                    <a:pt x="536" y="1212"/>
                  </a:cubicBezTo>
                  <a:lnTo>
                    <a:pt x="547" y="1207"/>
                  </a:lnTo>
                  <a:cubicBezTo>
                    <a:pt x="574" y="1202"/>
                    <a:pt x="585" y="1180"/>
                    <a:pt x="579" y="1152"/>
                  </a:cubicBezTo>
                  <a:cubicBezTo>
                    <a:pt x="459" y="758"/>
                    <a:pt x="295" y="380"/>
                    <a:pt x="92" y="19"/>
                  </a:cubicBezTo>
                  <a:cubicBezTo>
                    <a:pt x="82" y="6"/>
                    <a:pt x="69" y="0"/>
                    <a:pt x="5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3069731" y="4059838"/>
              <a:ext cx="86639" cy="75749"/>
            </a:xfrm>
            <a:custGeom>
              <a:avLst/>
              <a:gdLst/>
              <a:ahLst/>
              <a:cxnLst/>
              <a:rect l="l" t="t" r="r" b="b"/>
              <a:pathLst>
                <a:path w="549" h="480" extrusionOk="0">
                  <a:moveTo>
                    <a:pt x="277" y="0"/>
                  </a:moveTo>
                  <a:cubicBezTo>
                    <a:pt x="199" y="0"/>
                    <a:pt x="119" y="38"/>
                    <a:pt x="72" y="116"/>
                  </a:cubicBezTo>
                  <a:cubicBezTo>
                    <a:pt x="1" y="231"/>
                    <a:pt x="39" y="379"/>
                    <a:pt x="154" y="444"/>
                  </a:cubicBezTo>
                  <a:cubicBezTo>
                    <a:pt x="194" y="468"/>
                    <a:pt x="236" y="479"/>
                    <a:pt x="276" y="479"/>
                  </a:cubicBezTo>
                  <a:cubicBezTo>
                    <a:pt x="420" y="479"/>
                    <a:pt x="548" y="344"/>
                    <a:pt x="510" y="182"/>
                  </a:cubicBezTo>
                  <a:cubicBezTo>
                    <a:pt x="482" y="64"/>
                    <a:pt x="380" y="0"/>
                    <a:pt x="2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3117232" y="4020070"/>
              <a:ext cx="97844" cy="71961"/>
            </a:xfrm>
            <a:custGeom>
              <a:avLst/>
              <a:gdLst/>
              <a:ahLst/>
              <a:cxnLst/>
              <a:rect l="l" t="t" r="r" b="b"/>
              <a:pathLst>
                <a:path w="620" h="456" extrusionOk="0">
                  <a:moveTo>
                    <a:pt x="568" y="0"/>
                  </a:moveTo>
                  <a:cubicBezTo>
                    <a:pt x="555" y="0"/>
                    <a:pt x="543" y="6"/>
                    <a:pt x="537" y="18"/>
                  </a:cubicBezTo>
                  <a:cubicBezTo>
                    <a:pt x="406" y="182"/>
                    <a:pt x="236" y="302"/>
                    <a:pt x="39" y="373"/>
                  </a:cubicBezTo>
                  <a:cubicBezTo>
                    <a:pt x="17" y="379"/>
                    <a:pt x="1" y="406"/>
                    <a:pt x="12" y="428"/>
                  </a:cubicBezTo>
                  <a:cubicBezTo>
                    <a:pt x="17" y="445"/>
                    <a:pt x="34" y="456"/>
                    <a:pt x="50" y="456"/>
                  </a:cubicBezTo>
                  <a:lnTo>
                    <a:pt x="66" y="456"/>
                  </a:lnTo>
                  <a:cubicBezTo>
                    <a:pt x="280" y="384"/>
                    <a:pt x="466" y="248"/>
                    <a:pt x="603" y="72"/>
                  </a:cubicBezTo>
                  <a:cubicBezTo>
                    <a:pt x="619" y="50"/>
                    <a:pt x="614" y="23"/>
                    <a:pt x="597" y="12"/>
                  </a:cubicBezTo>
                  <a:cubicBezTo>
                    <a:pt x="590" y="5"/>
                    <a:pt x="579" y="0"/>
                    <a:pt x="5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3009290" y="4090295"/>
              <a:ext cx="86481" cy="105417"/>
            </a:xfrm>
            <a:custGeom>
              <a:avLst/>
              <a:gdLst/>
              <a:ahLst/>
              <a:cxnLst/>
              <a:rect l="l" t="t" r="r" b="b"/>
              <a:pathLst>
                <a:path w="548" h="668" extrusionOk="0">
                  <a:moveTo>
                    <a:pt x="501" y="1"/>
                  </a:moveTo>
                  <a:cubicBezTo>
                    <a:pt x="489" y="1"/>
                    <a:pt x="475" y="6"/>
                    <a:pt x="466" y="16"/>
                  </a:cubicBezTo>
                  <a:lnTo>
                    <a:pt x="17" y="596"/>
                  </a:lnTo>
                  <a:cubicBezTo>
                    <a:pt x="1" y="618"/>
                    <a:pt x="6" y="645"/>
                    <a:pt x="22" y="656"/>
                  </a:cubicBezTo>
                  <a:cubicBezTo>
                    <a:pt x="33" y="662"/>
                    <a:pt x="39" y="667"/>
                    <a:pt x="50" y="667"/>
                  </a:cubicBezTo>
                  <a:cubicBezTo>
                    <a:pt x="66" y="667"/>
                    <a:pt x="77" y="662"/>
                    <a:pt x="88" y="651"/>
                  </a:cubicBezTo>
                  <a:lnTo>
                    <a:pt x="537" y="71"/>
                  </a:lnTo>
                  <a:cubicBezTo>
                    <a:pt x="548" y="49"/>
                    <a:pt x="548" y="21"/>
                    <a:pt x="526" y="11"/>
                  </a:cubicBezTo>
                  <a:cubicBezTo>
                    <a:pt x="519" y="4"/>
                    <a:pt x="510" y="1"/>
                    <a:pt x="5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2814078" y="3818705"/>
              <a:ext cx="467283" cy="241765"/>
            </a:xfrm>
            <a:custGeom>
              <a:avLst/>
              <a:gdLst/>
              <a:ahLst/>
              <a:cxnLst/>
              <a:rect l="l" t="t" r="r" b="b"/>
              <a:pathLst>
                <a:path w="2961" h="1532" extrusionOk="0">
                  <a:moveTo>
                    <a:pt x="644" y="1"/>
                  </a:moveTo>
                  <a:cubicBezTo>
                    <a:pt x="516" y="1"/>
                    <a:pt x="390" y="21"/>
                    <a:pt x="280" y="84"/>
                  </a:cubicBezTo>
                  <a:cubicBezTo>
                    <a:pt x="115" y="177"/>
                    <a:pt x="1" y="385"/>
                    <a:pt x="72" y="555"/>
                  </a:cubicBezTo>
                  <a:cubicBezTo>
                    <a:pt x="126" y="653"/>
                    <a:pt x="214" y="735"/>
                    <a:pt x="318" y="785"/>
                  </a:cubicBezTo>
                  <a:cubicBezTo>
                    <a:pt x="871" y="1118"/>
                    <a:pt x="1495" y="1321"/>
                    <a:pt x="2119" y="1480"/>
                  </a:cubicBezTo>
                  <a:cubicBezTo>
                    <a:pt x="2260" y="1515"/>
                    <a:pt x="2379" y="1532"/>
                    <a:pt x="2479" y="1532"/>
                  </a:cubicBezTo>
                  <a:cubicBezTo>
                    <a:pt x="2928" y="1532"/>
                    <a:pt x="2961" y="1198"/>
                    <a:pt x="2633" y="817"/>
                  </a:cubicBezTo>
                  <a:cubicBezTo>
                    <a:pt x="2245" y="369"/>
                    <a:pt x="1396" y="78"/>
                    <a:pt x="833" y="13"/>
                  </a:cubicBezTo>
                  <a:cubicBezTo>
                    <a:pt x="770" y="6"/>
                    <a:pt x="707" y="1"/>
                    <a:pt x="64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2977412" y="3618602"/>
              <a:ext cx="302211" cy="405256"/>
            </a:xfrm>
            <a:custGeom>
              <a:avLst/>
              <a:gdLst/>
              <a:ahLst/>
              <a:cxnLst/>
              <a:rect l="l" t="t" r="r" b="b"/>
              <a:pathLst>
                <a:path w="1915" h="2568" extrusionOk="0">
                  <a:moveTo>
                    <a:pt x="366" y="1"/>
                  </a:moveTo>
                  <a:cubicBezTo>
                    <a:pt x="244" y="1"/>
                    <a:pt x="143" y="77"/>
                    <a:pt x="82" y="257"/>
                  </a:cubicBezTo>
                  <a:cubicBezTo>
                    <a:pt x="0" y="514"/>
                    <a:pt x="914" y="2096"/>
                    <a:pt x="1073" y="2250"/>
                  </a:cubicBezTo>
                  <a:cubicBezTo>
                    <a:pt x="1301" y="2475"/>
                    <a:pt x="1486" y="2568"/>
                    <a:pt x="1615" y="2568"/>
                  </a:cubicBezTo>
                  <a:cubicBezTo>
                    <a:pt x="1897" y="2568"/>
                    <a:pt x="1915" y="2124"/>
                    <a:pt x="1555" y="1648"/>
                  </a:cubicBezTo>
                  <a:cubicBezTo>
                    <a:pt x="1297" y="1308"/>
                    <a:pt x="1347" y="936"/>
                    <a:pt x="1100" y="586"/>
                  </a:cubicBezTo>
                  <a:cubicBezTo>
                    <a:pt x="868" y="248"/>
                    <a:pt x="584" y="1"/>
                    <a:pt x="36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2785514" y="3980302"/>
              <a:ext cx="512417" cy="161440"/>
            </a:xfrm>
            <a:custGeom>
              <a:avLst/>
              <a:gdLst/>
              <a:ahLst/>
              <a:cxnLst/>
              <a:rect l="l" t="t" r="r" b="b"/>
              <a:pathLst>
                <a:path w="3247" h="1023" extrusionOk="0">
                  <a:moveTo>
                    <a:pt x="1589" y="1"/>
                  </a:moveTo>
                  <a:cubicBezTo>
                    <a:pt x="1069" y="1"/>
                    <a:pt x="538" y="80"/>
                    <a:pt x="340" y="204"/>
                  </a:cubicBezTo>
                  <a:cubicBezTo>
                    <a:pt x="127" y="335"/>
                    <a:pt x="1" y="642"/>
                    <a:pt x="149" y="850"/>
                  </a:cubicBezTo>
                  <a:cubicBezTo>
                    <a:pt x="244" y="980"/>
                    <a:pt x="412" y="1022"/>
                    <a:pt x="589" y="1022"/>
                  </a:cubicBezTo>
                  <a:cubicBezTo>
                    <a:pt x="686" y="1022"/>
                    <a:pt x="785" y="1010"/>
                    <a:pt x="877" y="992"/>
                  </a:cubicBezTo>
                  <a:cubicBezTo>
                    <a:pt x="1222" y="937"/>
                    <a:pt x="3247" y="828"/>
                    <a:pt x="2771" y="270"/>
                  </a:cubicBezTo>
                  <a:cubicBezTo>
                    <a:pt x="2610" y="79"/>
                    <a:pt x="2104" y="1"/>
                    <a:pt x="158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3106028" y="4027960"/>
              <a:ext cx="178170" cy="227720"/>
            </a:xfrm>
            <a:custGeom>
              <a:avLst/>
              <a:gdLst/>
              <a:ahLst/>
              <a:cxnLst/>
              <a:rect l="l" t="t" r="r" b="b"/>
              <a:pathLst>
                <a:path w="1129" h="1443" extrusionOk="0">
                  <a:moveTo>
                    <a:pt x="812" y="0"/>
                  </a:moveTo>
                  <a:cubicBezTo>
                    <a:pt x="575" y="0"/>
                    <a:pt x="254" y="485"/>
                    <a:pt x="154" y="668"/>
                  </a:cubicBezTo>
                  <a:cubicBezTo>
                    <a:pt x="66" y="827"/>
                    <a:pt x="1" y="1013"/>
                    <a:pt x="50" y="1188"/>
                  </a:cubicBezTo>
                  <a:cubicBezTo>
                    <a:pt x="85" y="1328"/>
                    <a:pt x="220" y="1443"/>
                    <a:pt x="356" y="1443"/>
                  </a:cubicBezTo>
                  <a:cubicBezTo>
                    <a:pt x="392" y="1443"/>
                    <a:pt x="427" y="1435"/>
                    <a:pt x="460" y="1418"/>
                  </a:cubicBezTo>
                  <a:cubicBezTo>
                    <a:pt x="521" y="1385"/>
                    <a:pt x="570" y="1336"/>
                    <a:pt x="608" y="1276"/>
                  </a:cubicBezTo>
                  <a:cubicBezTo>
                    <a:pt x="767" y="1062"/>
                    <a:pt x="1128" y="378"/>
                    <a:pt x="969" y="104"/>
                  </a:cubicBezTo>
                  <a:cubicBezTo>
                    <a:pt x="925" y="31"/>
                    <a:pt x="871" y="0"/>
                    <a:pt x="81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3105239" y="3703030"/>
              <a:ext cx="99580" cy="75591"/>
            </a:xfrm>
            <a:custGeom>
              <a:avLst/>
              <a:gdLst/>
              <a:ahLst/>
              <a:cxnLst/>
              <a:rect l="l" t="t" r="r" b="b"/>
              <a:pathLst>
                <a:path w="631" h="479" extrusionOk="0">
                  <a:moveTo>
                    <a:pt x="319" y="0"/>
                  </a:moveTo>
                  <a:cubicBezTo>
                    <a:pt x="262" y="0"/>
                    <a:pt x="205" y="21"/>
                    <a:pt x="159" y="62"/>
                  </a:cubicBezTo>
                  <a:cubicBezTo>
                    <a:pt x="0" y="204"/>
                    <a:pt x="88" y="467"/>
                    <a:pt x="301" y="478"/>
                  </a:cubicBezTo>
                  <a:cubicBezTo>
                    <a:pt x="308" y="478"/>
                    <a:pt x="315" y="478"/>
                    <a:pt x="321" y="478"/>
                  </a:cubicBezTo>
                  <a:cubicBezTo>
                    <a:pt x="522" y="478"/>
                    <a:pt x="631" y="242"/>
                    <a:pt x="498" y="83"/>
                  </a:cubicBezTo>
                  <a:cubicBezTo>
                    <a:pt x="451" y="28"/>
                    <a:pt x="386" y="0"/>
                    <a:pt x="31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3151635" y="3748637"/>
              <a:ext cx="108259" cy="275221"/>
            </a:xfrm>
            <a:custGeom>
              <a:avLst/>
              <a:gdLst/>
              <a:ahLst/>
              <a:cxnLst/>
              <a:rect l="l" t="t" r="r" b="b"/>
              <a:pathLst>
                <a:path w="686" h="1744" extrusionOk="0">
                  <a:moveTo>
                    <a:pt x="49" y="1"/>
                  </a:moveTo>
                  <a:cubicBezTo>
                    <a:pt x="25" y="1"/>
                    <a:pt x="1" y="19"/>
                    <a:pt x="7" y="52"/>
                  </a:cubicBezTo>
                  <a:cubicBezTo>
                    <a:pt x="35" y="183"/>
                    <a:pt x="62" y="314"/>
                    <a:pt x="73" y="446"/>
                  </a:cubicBezTo>
                  <a:cubicBezTo>
                    <a:pt x="84" y="517"/>
                    <a:pt x="95" y="583"/>
                    <a:pt x="106" y="654"/>
                  </a:cubicBezTo>
                  <a:cubicBezTo>
                    <a:pt x="139" y="845"/>
                    <a:pt x="336" y="1448"/>
                    <a:pt x="609" y="1732"/>
                  </a:cubicBezTo>
                  <a:cubicBezTo>
                    <a:pt x="615" y="1738"/>
                    <a:pt x="626" y="1743"/>
                    <a:pt x="642" y="1743"/>
                  </a:cubicBezTo>
                  <a:cubicBezTo>
                    <a:pt x="653" y="1743"/>
                    <a:pt x="664" y="1738"/>
                    <a:pt x="669" y="1732"/>
                  </a:cubicBezTo>
                  <a:cubicBezTo>
                    <a:pt x="686" y="1716"/>
                    <a:pt x="686" y="1688"/>
                    <a:pt x="669" y="1672"/>
                  </a:cubicBezTo>
                  <a:cubicBezTo>
                    <a:pt x="407" y="1404"/>
                    <a:pt x="221" y="829"/>
                    <a:pt x="193" y="643"/>
                  </a:cubicBezTo>
                  <a:cubicBezTo>
                    <a:pt x="177" y="577"/>
                    <a:pt x="171" y="506"/>
                    <a:pt x="160" y="440"/>
                  </a:cubicBezTo>
                  <a:cubicBezTo>
                    <a:pt x="149" y="298"/>
                    <a:pt x="122" y="161"/>
                    <a:pt x="89" y="30"/>
                  </a:cubicBezTo>
                  <a:cubicBezTo>
                    <a:pt x="83" y="10"/>
                    <a:pt x="66" y="1"/>
                    <a:pt x="4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3203713" y="3607713"/>
              <a:ext cx="172805" cy="421826"/>
            </a:xfrm>
            <a:custGeom>
              <a:avLst/>
              <a:gdLst/>
              <a:ahLst/>
              <a:cxnLst/>
              <a:rect l="l" t="t" r="r" b="b"/>
              <a:pathLst>
                <a:path w="1095" h="2673" extrusionOk="0">
                  <a:moveTo>
                    <a:pt x="542" y="1"/>
                  </a:moveTo>
                  <a:cubicBezTo>
                    <a:pt x="504" y="1"/>
                    <a:pt x="465" y="7"/>
                    <a:pt x="427" y="20"/>
                  </a:cubicBezTo>
                  <a:cubicBezTo>
                    <a:pt x="186" y="102"/>
                    <a:pt x="99" y="392"/>
                    <a:pt x="60" y="644"/>
                  </a:cubicBezTo>
                  <a:cubicBezTo>
                    <a:pt x="6" y="1043"/>
                    <a:pt x="0" y="1448"/>
                    <a:pt x="44" y="1853"/>
                  </a:cubicBezTo>
                  <a:cubicBezTo>
                    <a:pt x="58" y="1976"/>
                    <a:pt x="101" y="2673"/>
                    <a:pt x="288" y="2673"/>
                  </a:cubicBezTo>
                  <a:cubicBezTo>
                    <a:pt x="318" y="2673"/>
                    <a:pt x="351" y="2655"/>
                    <a:pt x="389" y="2614"/>
                  </a:cubicBezTo>
                  <a:cubicBezTo>
                    <a:pt x="569" y="2417"/>
                    <a:pt x="651" y="2154"/>
                    <a:pt x="734" y="1897"/>
                  </a:cubicBezTo>
                  <a:lnTo>
                    <a:pt x="936" y="1224"/>
                  </a:lnTo>
                  <a:cubicBezTo>
                    <a:pt x="1018" y="967"/>
                    <a:pt x="1095" y="687"/>
                    <a:pt x="1029" y="425"/>
                  </a:cubicBezTo>
                  <a:cubicBezTo>
                    <a:pt x="973" y="201"/>
                    <a:pt x="762" y="1"/>
                    <a:pt x="54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3233539" y="3864627"/>
              <a:ext cx="177539" cy="181482"/>
            </a:xfrm>
            <a:custGeom>
              <a:avLst/>
              <a:gdLst/>
              <a:ahLst/>
              <a:cxnLst/>
              <a:rect l="l" t="t" r="r" b="b"/>
              <a:pathLst>
                <a:path w="1125" h="1150" extrusionOk="0">
                  <a:moveTo>
                    <a:pt x="903" y="0"/>
                  </a:moveTo>
                  <a:cubicBezTo>
                    <a:pt x="849" y="0"/>
                    <a:pt x="792" y="12"/>
                    <a:pt x="742" y="28"/>
                  </a:cubicBezTo>
                  <a:cubicBezTo>
                    <a:pt x="408" y="149"/>
                    <a:pt x="79" y="488"/>
                    <a:pt x="30" y="855"/>
                  </a:cubicBezTo>
                  <a:cubicBezTo>
                    <a:pt x="1" y="1074"/>
                    <a:pt x="59" y="1150"/>
                    <a:pt x="154" y="1150"/>
                  </a:cubicBezTo>
                  <a:cubicBezTo>
                    <a:pt x="309" y="1150"/>
                    <a:pt x="560" y="950"/>
                    <a:pt x="692" y="838"/>
                  </a:cubicBezTo>
                  <a:cubicBezTo>
                    <a:pt x="884" y="680"/>
                    <a:pt x="1092" y="494"/>
                    <a:pt x="1114" y="247"/>
                  </a:cubicBezTo>
                  <a:cubicBezTo>
                    <a:pt x="1125" y="187"/>
                    <a:pt x="1114" y="127"/>
                    <a:pt x="1081" y="72"/>
                  </a:cubicBezTo>
                  <a:cubicBezTo>
                    <a:pt x="1041" y="20"/>
                    <a:pt x="974" y="0"/>
                    <a:pt x="90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3940532" y="4124382"/>
              <a:ext cx="290375" cy="66122"/>
            </a:xfrm>
            <a:custGeom>
              <a:avLst/>
              <a:gdLst/>
              <a:ahLst/>
              <a:cxnLst/>
              <a:rect l="l" t="t" r="r" b="b"/>
              <a:pathLst>
                <a:path w="1840" h="419" extrusionOk="0">
                  <a:moveTo>
                    <a:pt x="400" y="0"/>
                  </a:moveTo>
                  <a:cubicBezTo>
                    <a:pt x="270" y="0"/>
                    <a:pt x="144" y="12"/>
                    <a:pt x="38" y="41"/>
                  </a:cubicBezTo>
                  <a:cubicBezTo>
                    <a:pt x="11" y="46"/>
                    <a:pt x="0" y="74"/>
                    <a:pt x="6" y="96"/>
                  </a:cubicBezTo>
                  <a:cubicBezTo>
                    <a:pt x="10" y="115"/>
                    <a:pt x="32" y="129"/>
                    <a:pt x="51" y="129"/>
                  </a:cubicBezTo>
                  <a:cubicBezTo>
                    <a:pt x="54" y="129"/>
                    <a:pt x="57" y="129"/>
                    <a:pt x="60" y="128"/>
                  </a:cubicBezTo>
                  <a:cubicBezTo>
                    <a:pt x="162" y="99"/>
                    <a:pt x="283" y="88"/>
                    <a:pt x="408" y="88"/>
                  </a:cubicBezTo>
                  <a:cubicBezTo>
                    <a:pt x="725" y="88"/>
                    <a:pt x="1068" y="162"/>
                    <a:pt x="1193" y="205"/>
                  </a:cubicBezTo>
                  <a:cubicBezTo>
                    <a:pt x="1259" y="227"/>
                    <a:pt x="1325" y="254"/>
                    <a:pt x="1390" y="282"/>
                  </a:cubicBezTo>
                  <a:cubicBezTo>
                    <a:pt x="1516" y="331"/>
                    <a:pt x="1648" y="380"/>
                    <a:pt x="1779" y="418"/>
                  </a:cubicBezTo>
                  <a:lnTo>
                    <a:pt x="1790" y="418"/>
                  </a:lnTo>
                  <a:cubicBezTo>
                    <a:pt x="1812" y="413"/>
                    <a:pt x="1828" y="402"/>
                    <a:pt x="1834" y="380"/>
                  </a:cubicBezTo>
                  <a:cubicBezTo>
                    <a:pt x="1839" y="358"/>
                    <a:pt x="1823" y="336"/>
                    <a:pt x="1801" y="331"/>
                  </a:cubicBezTo>
                  <a:cubicBezTo>
                    <a:pt x="1670" y="293"/>
                    <a:pt x="1544" y="249"/>
                    <a:pt x="1423" y="200"/>
                  </a:cubicBezTo>
                  <a:cubicBezTo>
                    <a:pt x="1358" y="172"/>
                    <a:pt x="1292" y="145"/>
                    <a:pt x="1226" y="123"/>
                  </a:cubicBezTo>
                  <a:cubicBezTo>
                    <a:pt x="1092" y="76"/>
                    <a:pt x="732" y="0"/>
                    <a:pt x="4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3771201" y="4063310"/>
              <a:ext cx="406998" cy="219040"/>
            </a:xfrm>
            <a:custGeom>
              <a:avLst/>
              <a:gdLst/>
              <a:ahLst/>
              <a:cxnLst/>
              <a:rect l="l" t="t" r="r" b="b"/>
              <a:pathLst>
                <a:path w="2579" h="1388" extrusionOk="0">
                  <a:moveTo>
                    <a:pt x="1730" y="1"/>
                  </a:moveTo>
                  <a:cubicBezTo>
                    <a:pt x="1694" y="1"/>
                    <a:pt x="1659" y="6"/>
                    <a:pt x="1626" y="17"/>
                  </a:cubicBezTo>
                  <a:cubicBezTo>
                    <a:pt x="1029" y="165"/>
                    <a:pt x="0" y="587"/>
                    <a:pt x="71" y="860"/>
                  </a:cubicBezTo>
                  <a:cubicBezTo>
                    <a:pt x="427" y="1304"/>
                    <a:pt x="1686" y="1358"/>
                    <a:pt x="2234" y="1386"/>
                  </a:cubicBezTo>
                  <a:cubicBezTo>
                    <a:pt x="2250" y="1387"/>
                    <a:pt x="2267" y="1388"/>
                    <a:pt x="2284" y="1388"/>
                  </a:cubicBezTo>
                  <a:cubicBezTo>
                    <a:pt x="2401" y="1388"/>
                    <a:pt x="2533" y="1353"/>
                    <a:pt x="2556" y="1243"/>
                  </a:cubicBezTo>
                  <a:cubicBezTo>
                    <a:pt x="2578" y="1156"/>
                    <a:pt x="2507" y="1074"/>
                    <a:pt x="2442" y="1013"/>
                  </a:cubicBezTo>
                  <a:cubicBezTo>
                    <a:pt x="2212" y="805"/>
                    <a:pt x="1938" y="652"/>
                    <a:pt x="1637" y="576"/>
                  </a:cubicBezTo>
                  <a:cubicBezTo>
                    <a:pt x="1746" y="521"/>
                    <a:pt x="1839" y="439"/>
                    <a:pt x="1911" y="335"/>
                  </a:cubicBezTo>
                  <a:cubicBezTo>
                    <a:pt x="1971" y="231"/>
                    <a:pt x="1943" y="67"/>
                    <a:pt x="1834" y="17"/>
                  </a:cubicBezTo>
                  <a:cubicBezTo>
                    <a:pt x="1801" y="6"/>
                    <a:pt x="1766" y="1"/>
                    <a:pt x="173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3846319" y="4023699"/>
              <a:ext cx="267019" cy="132245"/>
            </a:xfrm>
            <a:custGeom>
              <a:avLst/>
              <a:gdLst/>
              <a:ahLst/>
              <a:cxnLst/>
              <a:rect l="l" t="t" r="r" b="b"/>
              <a:pathLst>
                <a:path w="1692" h="838" extrusionOk="0">
                  <a:moveTo>
                    <a:pt x="1644" y="0"/>
                  </a:moveTo>
                  <a:cubicBezTo>
                    <a:pt x="1636" y="0"/>
                    <a:pt x="1628" y="2"/>
                    <a:pt x="1621" y="6"/>
                  </a:cubicBezTo>
                  <a:cubicBezTo>
                    <a:pt x="1500" y="77"/>
                    <a:pt x="1385" y="159"/>
                    <a:pt x="1281" y="246"/>
                  </a:cubicBezTo>
                  <a:cubicBezTo>
                    <a:pt x="1227" y="285"/>
                    <a:pt x="1166" y="329"/>
                    <a:pt x="1112" y="367"/>
                  </a:cubicBezTo>
                  <a:cubicBezTo>
                    <a:pt x="958" y="476"/>
                    <a:pt x="416" y="750"/>
                    <a:pt x="44" y="750"/>
                  </a:cubicBezTo>
                  <a:cubicBezTo>
                    <a:pt x="17" y="750"/>
                    <a:pt x="0" y="766"/>
                    <a:pt x="0" y="794"/>
                  </a:cubicBezTo>
                  <a:cubicBezTo>
                    <a:pt x="0" y="816"/>
                    <a:pt x="17" y="838"/>
                    <a:pt x="44" y="838"/>
                  </a:cubicBezTo>
                  <a:cubicBezTo>
                    <a:pt x="438" y="838"/>
                    <a:pt x="1008" y="553"/>
                    <a:pt x="1166" y="438"/>
                  </a:cubicBezTo>
                  <a:cubicBezTo>
                    <a:pt x="1221" y="400"/>
                    <a:pt x="1276" y="356"/>
                    <a:pt x="1331" y="312"/>
                  </a:cubicBezTo>
                  <a:cubicBezTo>
                    <a:pt x="1440" y="230"/>
                    <a:pt x="1550" y="153"/>
                    <a:pt x="1664" y="82"/>
                  </a:cubicBezTo>
                  <a:cubicBezTo>
                    <a:pt x="1686" y="71"/>
                    <a:pt x="1692" y="44"/>
                    <a:pt x="1681" y="22"/>
                  </a:cubicBezTo>
                  <a:cubicBezTo>
                    <a:pt x="1674" y="7"/>
                    <a:pt x="1659" y="0"/>
                    <a:pt x="164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3765993" y="3969728"/>
              <a:ext cx="230722" cy="229929"/>
            </a:xfrm>
            <a:custGeom>
              <a:avLst/>
              <a:gdLst/>
              <a:ahLst/>
              <a:cxnLst/>
              <a:rect l="l" t="t" r="r" b="b"/>
              <a:pathLst>
                <a:path w="1462" h="1457" extrusionOk="0">
                  <a:moveTo>
                    <a:pt x="1135" y="1"/>
                  </a:moveTo>
                  <a:cubicBezTo>
                    <a:pt x="946" y="1"/>
                    <a:pt x="753" y="116"/>
                    <a:pt x="608" y="249"/>
                  </a:cubicBezTo>
                  <a:cubicBezTo>
                    <a:pt x="356" y="479"/>
                    <a:pt x="165" y="764"/>
                    <a:pt x="44" y="1081"/>
                  </a:cubicBezTo>
                  <a:cubicBezTo>
                    <a:pt x="11" y="1152"/>
                    <a:pt x="0" y="1234"/>
                    <a:pt x="6" y="1311"/>
                  </a:cubicBezTo>
                  <a:cubicBezTo>
                    <a:pt x="17" y="1420"/>
                    <a:pt x="53" y="1457"/>
                    <a:pt x="100" y="1457"/>
                  </a:cubicBezTo>
                  <a:cubicBezTo>
                    <a:pt x="171" y="1457"/>
                    <a:pt x="267" y="1371"/>
                    <a:pt x="340" y="1322"/>
                  </a:cubicBezTo>
                  <a:cubicBezTo>
                    <a:pt x="504" y="1207"/>
                    <a:pt x="674" y="1108"/>
                    <a:pt x="838" y="993"/>
                  </a:cubicBezTo>
                  <a:cubicBezTo>
                    <a:pt x="1068" y="835"/>
                    <a:pt x="1281" y="643"/>
                    <a:pt x="1413" y="391"/>
                  </a:cubicBezTo>
                  <a:cubicBezTo>
                    <a:pt x="1445" y="331"/>
                    <a:pt x="1462" y="265"/>
                    <a:pt x="1451" y="194"/>
                  </a:cubicBezTo>
                  <a:cubicBezTo>
                    <a:pt x="1429" y="118"/>
                    <a:pt x="1369" y="52"/>
                    <a:pt x="1292" y="30"/>
                  </a:cubicBezTo>
                  <a:cubicBezTo>
                    <a:pt x="1241" y="10"/>
                    <a:pt x="1188" y="1"/>
                    <a:pt x="113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3681406" y="3987877"/>
              <a:ext cx="151027" cy="212728"/>
            </a:xfrm>
            <a:custGeom>
              <a:avLst/>
              <a:gdLst/>
              <a:ahLst/>
              <a:cxnLst/>
              <a:rect l="l" t="t" r="r" b="b"/>
              <a:pathLst>
                <a:path w="957" h="1348" extrusionOk="0">
                  <a:moveTo>
                    <a:pt x="236" y="1"/>
                  </a:moveTo>
                  <a:cubicBezTo>
                    <a:pt x="218" y="1"/>
                    <a:pt x="199" y="3"/>
                    <a:pt x="181" y="8"/>
                  </a:cubicBezTo>
                  <a:cubicBezTo>
                    <a:pt x="60" y="36"/>
                    <a:pt x="16" y="178"/>
                    <a:pt x="11" y="304"/>
                  </a:cubicBezTo>
                  <a:cubicBezTo>
                    <a:pt x="0" y="660"/>
                    <a:pt x="192" y="1092"/>
                    <a:pt x="515" y="1278"/>
                  </a:cubicBezTo>
                  <a:cubicBezTo>
                    <a:pt x="602" y="1327"/>
                    <a:pt x="669" y="1347"/>
                    <a:pt x="719" y="1347"/>
                  </a:cubicBezTo>
                  <a:cubicBezTo>
                    <a:pt x="956" y="1347"/>
                    <a:pt x="817" y="876"/>
                    <a:pt x="744" y="654"/>
                  </a:cubicBezTo>
                  <a:cubicBezTo>
                    <a:pt x="668" y="413"/>
                    <a:pt x="575" y="156"/>
                    <a:pt x="356" y="36"/>
                  </a:cubicBezTo>
                  <a:cubicBezTo>
                    <a:pt x="318" y="13"/>
                    <a:pt x="278" y="1"/>
                    <a:pt x="23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3765677" y="4182298"/>
              <a:ext cx="124041" cy="225826"/>
            </a:xfrm>
            <a:custGeom>
              <a:avLst/>
              <a:gdLst/>
              <a:ahLst/>
              <a:cxnLst/>
              <a:rect l="l" t="t" r="r" b="b"/>
              <a:pathLst>
                <a:path w="786" h="1431" extrusionOk="0">
                  <a:moveTo>
                    <a:pt x="196" y="1"/>
                  </a:moveTo>
                  <a:cubicBezTo>
                    <a:pt x="1" y="1"/>
                    <a:pt x="36" y="456"/>
                    <a:pt x="57" y="675"/>
                  </a:cubicBezTo>
                  <a:cubicBezTo>
                    <a:pt x="79" y="927"/>
                    <a:pt x="117" y="1201"/>
                    <a:pt x="309" y="1360"/>
                  </a:cubicBezTo>
                  <a:cubicBezTo>
                    <a:pt x="353" y="1403"/>
                    <a:pt x="413" y="1425"/>
                    <a:pt x="473" y="1431"/>
                  </a:cubicBezTo>
                  <a:cubicBezTo>
                    <a:pt x="594" y="1425"/>
                    <a:pt x="670" y="1294"/>
                    <a:pt x="698" y="1174"/>
                  </a:cubicBezTo>
                  <a:cubicBezTo>
                    <a:pt x="785" y="829"/>
                    <a:pt x="692" y="363"/>
                    <a:pt x="413" y="117"/>
                  </a:cubicBezTo>
                  <a:cubicBezTo>
                    <a:pt x="320" y="35"/>
                    <a:pt x="249" y="1"/>
                    <a:pt x="1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3403186" y="4190347"/>
              <a:ext cx="431144" cy="1046280"/>
            </a:xfrm>
            <a:custGeom>
              <a:avLst/>
              <a:gdLst/>
              <a:ahLst/>
              <a:cxnLst/>
              <a:rect l="l" t="t" r="r" b="b"/>
              <a:pathLst>
                <a:path w="2732" h="6630" extrusionOk="0">
                  <a:moveTo>
                    <a:pt x="2694" y="0"/>
                  </a:moveTo>
                  <a:cubicBezTo>
                    <a:pt x="2644" y="11"/>
                    <a:pt x="2595" y="22"/>
                    <a:pt x="2540" y="28"/>
                  </a:cubicBezTo>
                  <a:cubicBezTo>
                    <a:pt x="2163" y="83"/>
                    <a:pt x="1528" y="176"/>
                    <a:pt x="1161" y="1747"/>
                  </a:cubicBezTo>
                  <a:cubicBezTo>
                    <a:pt x="1073" y="2130"/>
                    <a:pt x="986" y="2606"/>
                    <a:pt x="893" y="3104"/>
                  </a:cubicBezTo>
                  <a:cubicBezTo>
                    <a:pt x="663" y="4330"/>
                    <a:pt x="406" y="5720"/>
                    <a:pt x="1" y="6569"/>
                  </a:cubicBezTo>
                  <a:lnTo>
                    <a:pt x="126" y="6629"/>
                  </a:lnTo>
                  <a:cubicBezTo>
                    <a:pt x="537" y="5764"/>
                    <a:pt x="800" y="4363"/>
                    <a:pt x="1024" y="3131"/>
                  </a:cubicBezTo>
                  <a:cubicBezTo>
                    <a:pt x="1117" y="2633"/>
                    <a:pt x="1205" y="2163"/>
                    <a:pt x="1292" y="1779"/>
                  </a:cubicBezTo>
                  <a:cubicBezTo>
                    <a:pt x="1637" y="302"/>
                    <a:pt x="2217" y="214"/>
                    <a:pt x="2562" y="165"/>
                  </a:cubicBezTo>
                  <a:cubicBezTo>
                    <a:pt x="2617" y="159"/>
                    <a:pt x="2677" y="148"/>
                    <a:pt x="2732" y="132"/>
                  </a:cubicBezTo>
                  <a:lnTo>
                    <a:pt x="269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2"/>
            <p:cNvSpPr/>
            <p:nvPr/>
          </p:nvSpPr>
          <p:spPr>
            <a:xfrm>
              <a:off x="3164733" y="4360465"/>
              <a:ext cx="252500" cy="879317"/>
            </a:xfrm>
            <a:custGeom>
              <a:avLst/>
              <a:gdLst/>
              <a:ahLst/>
              <a:cxnLst/>
              <a:rect l="l" t="t" r="r" b="b"/>
              <a:pathLst>
                <a:path w="1600" h="5572" extrusionOk="0">
                  <a:moveTo>
                    <a:pt x="1" y="1"/>
                  </a:moveTo>
                  <a:cubicBezTo>
                    <a:pt x="99" y="1320"/>
                    <a:pt x="307" y="2634"/>
                    <a:pt x="619" y="3920"/>
                  </a:cubicBezTo>
                  <a:cubicBezTo>
                    <a:pt x="740" y="4429"/>
                    <a:pt x="898" y="4976"/>
                    <a:pt x="1254" y="5376"/>
                  </a:cubicBezTo>
                  <a:cubicBezTo>
                    <a:pt x="1378" y="5513"/>
                    <a:pt x="1473" y="5572"/>
                    <a:pt x="1549" y="5572"/>
                  </a:cubicBezTo>
                  <a:cubicBezTo>
                    <a:pt x="1567" y="5572"/>
                    <a:pt x="1583" y="5568"/>
                    <a:pt x="1599" y="5562"/>
                  </a:cubicBezTo>
                  <a:cubicBezTo>
                    <a:pt x="1583" y="5524"/>
                    <a:pt x="1566" y="5485"/>
                    <a:pt x="1555" y="5447"/>
                  </a:cubicBezTo>
                  <a:lnTo>
                    <a:pt x="871" y="3050"/>
                  </a:lnTo>
                  <a:cubicBezTo>
                    <a:pt x="784" y="2759"/>
                    <a:pt x="181" y="942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3163944" y="4354469"/>
              <a:ext cx="297319" cy="883736"/>
            </a:xfrm>
            <a:custGeom>
              <a:avLst/>
              <a:gdLst/>
              <a:ahLst/>
              <a:cxnLst/>
              <a:rect l="l" t="t" r="r" b="b"/>
              <a:pathLst>
                <a:path w="1884" h="5600" extrusionOk="0">
                  <a:moveTo>
                    <a:pt x="0" y="0"/>
                  </a:moveTo>
                  <a:lnTo>
                    <a:pt x="0" y="39"/>
                  </a:lnTo>
                  <a:cubicBezTo>
                    <a:pt x="181" y="975"/>
                    <a:pt x="789" y="2797"/>
                    <a:pt x="871" y="3088"/>
                  </a:cubicBezTo>
                  <a:lnTo>
                    <a:pt x="1555" y="5480"/>
                  </a:lnTo>
                  <a:cubicBezTo>
                    <a:pt x="1566" y="5523"/>
                    <a:pt x="1582" y="5562"/>
                    <a:pt x="1593" y="5600"/>
                  </a:cubicBezTo>
                  <a:cubicBezTo>
                    <a:pt x="1818" y="5518"/>
                    <a:pt x="1829" y="4883"/>
                    <a:pt x="1839" y="4560"/>
                  </a:cubicBezTo>
                  <a:cubicBezTo>
                    <a:pt x="1883" y="3421"/>
                    <a:pt x="1511" y="2283"/>
                    <a:pt x="871" y="1347"/>
                  </a:cubicBezTo>
                  <a:cubicBezTo>
                    <a:pt x="564" y="909"/>
                    <a:pt x="203" y="499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8" name="Google Shape;88;p2"/>
          <p:cNvGrpSpPr/>
          <p:nvPr/>
        </p:nvGrpSpPr>
        <p:grpSpPr>
          <a:xfrm rot="7029438">
            <a:off x="-671502" y="-1889856"/>
            <a:ext cx="3720311" cy="4823605"/>
            <a:chOff x="-681551" y="1515677"/>
            <a:chExt cx="3439497" cy="4459513"/>
          </a:xfrm>
        </p:grpSpPr>
        <p:sp>
          <p:nvSpPr>
            <p:cNvPr id="89" name="Google Shape;89;p2"/>
            <p:cNvSpPr/>
            <p:nvPr/>
          </p:nvSpPr>
          <p:spPr>
            <a:xfrm rot="-6541634">
              <a:off x="2159572" y="3552326"/>
              <a:ext cx="379993" cy="303348"/>
            </a:xfrm>
            <a:custGeom>
              <a:avLst/>
              <a:gdLst/>
              <a:ahLst/>
              <a:cxnLst/>
              <a:rect l="l" t="t" r="r" b="b"/>
              <a:pathLst>
                <a:path w="2940" h="2347" extrusionOk="0">
                  <a:moveTo>
                    <a:pt x="602" y="1"/>
                  </a:moveTo>
                  <a:cubicBezTo>
                    <a:pt x="360" y="1"/>
                    <a:pt x="1" y="87"/>
                    <a:pt x="321" y="760"/>
                  </a:cubicBezTo>
                  <a:cubicBezTo>
                    <a:pt x="594" y="1329"/>
                    <a:pt x="983" y="1838"/>
                    <a:pt x="1465" y="2249"/>
                  </a:cubicBezTo>
                  <a:cubicBezTo>
                    <a:pt x="1541" y="2310"/>
                    <a:pt x="1635" y="2347"/>
                    <a:pt x="1713" y="2347"/>
                  </a:cubicBezTo>
                  <a:cubicBezTo>
                    <a:pt x="1831" y="2347"/>
                    <a:pt x="1917" y="2264"/>
                    <a:pt x="1864" y="2057"/>
                  </a:cubicBezTo>
                  <a:lnTo>
                    <a:pt x="1864" y="2057"/>
                  </a:lnTo>
                  <a:cubicBezTo>
                    <a:pt x="2008" y="2137"/>
                    <a:pt x="2131" y="2174"/>
                    <a:pt x="2226" y="2174"/>
                  </a:cubicBezTo>
                  <a:cubicBezTo>
                    <a:pt x="2457" y="2174"/>
                    <a:pt x="2525" y="1960"/>
                    <a:pt x="2335" y="1630"/>
                  </a:cubicBezTo>
                  <a:lnTo>
                    <a:pt x="2335" y="1630"/>
                  </a:lnTo>
                  <a:cubicBezTo>
                    <a:pt x="2393" y="1653"/>
                    <a:pt x="2446" y="1664"/>
                    <a:pt x="2495" y="1664"/>
                  </a:cubicBezTo>
                  <a:cubicBezTo>
                    <a:pt x="2831" y="1664"/>
                    <a:pt x="2939" y="1175"/>
                    <a:pt x="2538" y="941"/>
                  </a:cubicBezTo>
                  <a:cubicBezTo>
                    <a:pt x="2663" y="919"/>
                    <a:pt x="2861" y="700"/>
                    <a:pt x="2335" y="448"/>
                  </a:cubicBezTo>
                  <a:cubicBezTo>
                    <a:pt x="1821" y="207"/>
                    <a:pt x="1262" y="54"/>
                    <a:pt x="698" y="5"/>
                  </a:cubicBezTo>
                  <a:cubicBezTo>
                    <a:pt x="671" y="3"/>
                    <a:pt x="638" y="1"/>
                    <a:pt x="60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2"/>
            <p:cNvSpPr/>
            <p:nvPr/>
          </p:nvSpPr>
          <p:spPr>
            <a:xfrm rot="-6541634">
              <a:off x="2184570" y="3656069"/>
              <a:ext cx="270389" cy="221145"/>
            </a:xfrm>
            <a:custGeom>
              <a:avLst/>
              <a:gdLst/>
              <a:ahLst/>
              <a:cxnLst/>
              <a:rect l="l" t="t" r="r" b="b"/>
              <a:pathLst>
                <a:path w="2092" h="1711" extrusionOk="0">
                  <a:moveTo>
                    <a:pt x="262" y="1"/>
                  </a:moveTo>
                  <a:cubicBezTo>
                    <a:pt x="137" y="1"/>
                    <a:pt x="0" y="51"/>
                    <a:pt x="88" y="298"/>
                  </a:cubicBezTo>
                  <a:cubicBezTo>
                    <a:pt x="231" y="709"/>
                    <a:pt x="745" y="1398"/>
                    <a:pt x="1139" y="1710"/>
                  </a:cubicBezTo>
                  <a:cubicBezTo>
                    <a:pt x="756" y="1322"/>
                    <a:pt x="499" y="572"/>
                    <a:pt x="499" y="572"/>
                  </a:cubicBezTo>
                  <a:lnTo>
                    <a:pt x="499" y="572"/>
                  </a:lnTo>
                  <a:cubicBezTo>
                    <a:pt x="499" y="572"/>
                    <a:pt x="1188" y="1371"/>
                    <a:pt x="1730" y="1634"/>
                  </a:cubicBezTo>
                  <a:cubicBezTo>
                    <a:pt x="1686" y="1579"/>
                    <a:pt x="1068" y="993"/>
                    <a:pt x="657" y="479"/>
                  </a:cubicBezTo>
                  <a:lnTo>
                    <a:pt x="657" y="479"/>
                  </a:lnTo>
                  <a:cubicBezTo>
                    <a:pt x="658" y="479"/>
                    <a:pt x="1024" y="627"/>
                    <a:pt x="2092" y="1168"/>
                  </a:cubicBezTo>
                  <a:cubicBezTo>
                    <a:pt x="2053" y="1125"/>
                    <a:pt x="1188" y="517"/>
                    <a:pt x="652" y="314"/>
                  </a:cubicBezTo>
                  <a:cubicBezTo>
                    <a:pt x="666" y="313"/>
                    <a:pt x="684" y="312"/>
                    <a:pt x="709" y="312"/>
                  </a:cubicBezTo>
                  <a:cubicBezTo>
                    <a:pt x="853" y="312"/>
                    <a:pt x="1205" y="354"/>
                    <a:pt x="1977" y="621"/>
                  </a:cubicBezTo>
                  <a:cubicBezTo>
                    <a:pt x="1708" y="375"/>
                    <a:pt x="428" y="24"/>
                    <a:pt x="428" y="24"/>
                  </a:cubicBezTo>
                  <a:cubicBezTo>
                    <a:pt x="428" y="24"/>
                    <a:pt x="347" y="1"/>
                    <a:pt x="26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2"/>
            <p:cNvSpPr/>
            <p:nvPr/>
          </p:nvSpPr>
          <p:spPr>
            <a:xfrm rot="-6541634">
              <a:off x="2252748" y="3561668"/>
              <a:ext cx="299858" cy="354401"/>
            </a:xfrm>
            <a:custGeom>
              <a:avLst/>
              <a:gdLst/>
              <a:ahLst/>
              <a:cxnLst/>
              <a:rect l="l" t="t" r="r" b="b"/>
              <a:pathLst>
                <a:path w="2320" h="2742" extrusionOk="0">
                  <a:moveTo>
                    <a:pt x="340" y="1"/>
                  </a:moveTo>
                  <a:cubicBezTo>
                    <a:pt x="163" y="1"/>
                    <a:pt x="0" y="131"/>
                    <a:pt x="17" y="641"/>
                  </a:cubicBezTo>
                  <a:cubicBezTo>
                    <a:pt x="28" y="1276"/>
                    <a:pt x="175" y="1894"/>
                    <a:pt x="444" y="2469"/>
                  </a:cubicBezTo>
                  <a:cubicBezTo>
                    <a:pt x="504" y="2589"/>
                    <a:pt x="613" y="2680"/>
                    <a:pt x="710" y="2680"/>
                  </a:cubicBezTo>
                  <a:cubicBezTo>
                    <a:pt x="789" y="2680"/>
                    <a:pt x="860" y="2619"/>
                    <a:pt x="887" y="2463"/>
                  </a:cubicBezTo>
                  <a:cubicBezTo>
                    <a:pt x="1028" y="2652"/>
                    <a:pt x="1166" y="2741"/>
                    <a:pt x="1276" y="2741"/>
                  </a:cubicBezTo>
                  <a:cubicBezTo>
                    <a:pt x="1426" y="2741"/>
                    <a:pt x="1521" y="2574"/>
                    <a:pt x="1489" y="2266"/>
                  </a:cubicBezTo>
                  <a:lnTo>
                    <a:pt x="1489" y="2266"/>
                  </a:lnTo>
                  <a:cubicBezTo>
                    <a:pt x="1573" y="2353"/>
                    <a:pt x="1663" y="2389"/>
                    <a:pt x="1746" y="2389"/>
                  </a:cubicBezTo>
                  <a:cubicBezTo>
                    <a:pt x="2001" y="2389"/>
                    <a:pt x="2196" y="2045"/>
                    <a:pt x="1965" y="1719"/>
                  </a:cubicBezTo>
                  <a:lnTo>
                    <a:pt x="1965" y="1719"/>
                  </a:lnTo>
                  <a:cubicBezTo>
                    <a:pt x="1976" y="1721"/>
                    <a:pt x="1987" y="1723"/>
                    <a:pt x="2000" y="1723"/>
                  </a:cubicBezTo>
                  <a:cubicBezTo>
                    <a:pt x="2124" y="1723"/>
                    <a:pt x="2320" y="1591"/>
                    <a:pt x="1976" y="1183"/>
                  </a:cubicBezTo>
                  <a:cubicBezTo>
                    <a:pt x="1604" y="750"/>
                    <a:pt x="1161" y="383"/>
                    <a:pt x="668" y="104"/>
                  </a:cubicBezTo>
                  <a:cubicBezTo>
                    <a:pt x="588" y="62"/>
                    <a:pt x="461" y="1"/>
                    <a:pt x="340" y="1"/>
                  </a:cubicBezTo>
                  <a:close/>
                </a:path>
              </a:pathLst>
            </a:custGeom>
            <a:solidFill>
              <a:srgbClr val="FFE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2"/>
            <p:cNvSpPr/>
            <p:nvPr/>
          </p:nvSpPr>
          <p:spPr>
            <a:xfrm rot="-6541634">
              <a:off x="2256650" y="3662311"/>
              <a:ext cx="209513" cy="274138"/>
            </a:xfrm>
            <a:custGeom>
              <a:avLst/>
              <a:gdLst/>
              <a:ahLst/>
              <a:cxnLst/>
              <a:rect l="l" t="t" r="r" b="b"/>
              <a:pathLst>
                <a:path w="1621" h="2121" extrusionOk="0">
                  <a:moveTo>
                    <a:pt x="199" y="1"/>
                  </a:moveTo>
                  <a:cubicBezTo>
                    <a:pt x="120" y="1"/>
                    <a:pt x="51" y="53"/>
                    <a:pt x="38" y="226"/>
                  </a:cubicBezTo>
                  <a:cubicBezTo>
                    <a:pt x="0" y="659"/>
                    <a:pt x="181" y="1502"/>
                    <a:pt x="411" y="1945"/>
                  </a:cubicBezTo>
                  <a:cubicBezTo>
                    <a:pt x="225" y="1436"/>
                    <a:pt x="301" y="642"/>
                    <a:pt x="301" y="642"/>
                  </a:cubicBezTo>
                  <a:lnTo>
                    <a:pt x="301" y="642"/>
                  </a:lnTo>
                  <a:cubicBezTo>
                    <a:pt x="301" y="642"/>
                    <a:pt x="597" y="1655"/>
                    <a:pt x="985" y="2120"/>
                  </a:cubicBezTo>
                  <a:cubicBezTo>
                    <a:pt x="964" y="2055"/>
                    <a:pt x="641" y="1266"/>
                    <a:pt x="482" y="626"/>
                  </a:cubicBezTo>
                  <a:lnTo>
                    <a:pt x="482" y="626"/>
                  </a:lnTo>
                  <a:cubicBezTo>
                    <a:pt x="482" y="626"/>
                    <a:pt x="750" y="911"/>
                    <a:pt x="1500" y="1847"/>
                  </a:cubicBezTo>
                  <a:cubicBezTo>
                    <a:pt x="1483" y="1797"/>
                    <a:pt x="942" y="889"/>
                    <a:pt x="542" y="478"/>
                  </a:cubicBezTo>
                  <a:lnTo>
                    <a:pt x="542" y="478"/>
                  </a:lnTo>
                  <a:cubicBezTo>
                    <a:pt x="630" y="511"/>
                    <a:pt x="925" y="642"/>
                    <a:pt x="1620" y="1299"/>
                  </a:cubicBezTo>
                  <a:cubicBezTo>
                    <a:pt x="1483" y="971"/>
                    <a:pt x="460" y="122"/>
                    <a:pt x="460" y="122"/>
                  </a:cubicBezTo>
                  <a:cubicBezTo>
                    <a:pt x="460" y="122"/>
                    <a:pt x="318" y="1"/>
                    <a:pt x="19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2"/>
            <p:cNvSpPr/>
            <p:nvPr/>
          </p:nvSpPr>
          <p:spPr>
            <a:xfrm rot="-6541634">
              <a:off x="2337121" y="3650340"/>
              <a:ext cx="266641" cy="378183"/>
            </a:xfrm>
            <a:custGeom>
              <a:avLst/>
              <a:gdLst/>
              <a:ahLst/>
              <a:cxnLst/>
              <a:rect l="l" t="t" r="r" b="b"/>
              <a:pathLst>
                <a:path w="2063" h="2926" extrusionOk="0">
                  <a:moveTo>
                    <a:pt x="793" y="1"/>
                  </a:moveTo>
                  <a:cubicBezTo>
                    <a:pt x="657" y="1"/>
                    <a:pt x="503" y="115"/>
                    <a:pt x="357" y="480"/>
                  </a:cubicBezTo>
                  <a:cubicBezTo>
                    <a:pt x="116" y="1065"/>
                    <a:pt x="1" y="1695"/>
                    <a:pt x="23" y="2330"/>
                  </a:cubicBezTo>
                  <a:cubicBezTo>
                    <a:pt x="34" y="2492"/>
                    <a:pt x="125" y="2642"/>
                    <a:pt x="240" y="2642"/>
                  </a:cubicBezTo>
                  <a:cubicBezTo>
                    <a:pt x="301" y="2642"/>
                    <a:pt x="368" y="2601"/>
                    <a:pt x="433" y="2499"/>
                  </a:cubicBezTo>
                  <a:cubicBezTo>
                    <a:pt x="499" y="2783"/>
                    <a:pt x="623" y="2926"/>
                    <a:pt x="750" y="2926"/>
                  </a:cubicBezTo>
                  <a:cubicBezTo>
                    <a:pt x="868" y="2926"/>
                    <a:pt x="989" y="2802"/>
                    <a:pt x="1068" y="2554"/>
                  </a:cubicBezTo>
                  <a:cubicBezTo>
                    <a:pt x="1130" y="2722"/>
                    <a:pt x="1248" y="2795"/>
                    <a:pt x="1367" y="2795"/>
                  </a:cubicBezTo>
                  <a:cubicBezTo>
                    <a:pt x="1575" y="2795"/>
                    <a:pt x="1787" y="2573"/>
                    <a:pt x="1714" y="2242"/>
                  </a:cubicBezTo>
                  <a:lnTo>
                    <a:pt x="1714" y="2242"/>
                  </a:lnTo>
                  <a:cubicBezTo>
                    <a:pt x="1741" y="2261"/>
                    <a:pt x="1781" y="2276"/>
                    <a:pt x="1823" y="2276"/>
                  </a:cubicBezTo>
                  <a:cubicBezTo>
                    <a:pt x="1938" y="2276"/>
                    <a:pt x="2063" y="2168"/>
                    <a:pt x="1939" y="1755"/>
                  </a:cubicBezTo>
                  <a:cubicBezTo>
                    <a:pt x="1769" y="1213"/>
                    <a:pt x="1506" y="704"/>
                    <a:pt x="1161" y="250"/>
                  </a:cubicBezTo>
                  <a:cubicBezTo>
                    <a:pt x="1090" y="158"/>
                    <a:pt x="954" y="1"/>
                    <a:pt x="79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2"/>
            <p:cNvSpPr/>
            <p:nvPr/>
          </p:nvSpPr>
          <p:spPr>
            <a:xfrm rot="-6541634">
              <a:off x="2323007" y="3724515"/>
              <a:ext cx="181983" cy="293783"/>
            </a:xfrm>
            <a:custGeom>
              <a:avLst/>
              <a:gdLst/>
              <a:ahLst/>
              <a:cxnLst/>
              <a:rect l="l" t="t" r="r" b="b"/>
              <a:pathLst>
                <a:path w="1408" h="2273" extrusionOk="0">
                  <a:moveTo>
                    <a:pt x="552" y="0"/>
                  </a:moveTo>
                  <a:cubicBezTo>
                    <a:pt x="495" y="0"/>
                    <a:pt x="433" y="40"/>
                    <a:pt x="373" y="154"/>
                  </a:cubicBezTo>
                  <a:cubicBezTo>
                    <a:pt x="165" y="543"/>
                    <a:pt x="0" y="1386"/>
                    <a:pt x="33" y="1884"/>
                  </a:cubicBezTo>
                  <a:cubicBezTo>
                    <a:pt x="61" y="1342"/>
                    <a:pt x="444" y="647"/>
                    <a:pt x="444" y="647"/>
                  </a:cubicBezTo>
                  <a:lnTo>
                    <a:pt x="444" y="647"/>
                  </a:lnTo>
                  <a:cubicBezTo>
                    <a:pt x="444" y="647"/>
                    <a:pt x="318" y="1692"/>
                    <a:pt x="493" y="2272"/>
                  </a:cubicBezTo>
                  <a:cubicBezTo>
                    <a:pt x="498" y="2201"/>
                    <a:pt x="515" y="1347"/>
                    <a:pt x="619" y="696"/>
                  </a:cubicBezTo>
                  <a:cubicBezTo>
                    <a:pt x="619" y="696"/>
                    <a:pt x="756" y="1068"/>
                    <a:pt x="1073" y="2223"/>
                  </a:cubicBezTo>
                  <a:cubicBezTo>
                    <a:pt x="1084" y="2168"/>
                    <a:pt x="947" y="1117"/>
                    <a:pt x="739" y="581"/>
                  </a:cubicBezTo>
                  <a:lnTo>
                    <a:pt x="739" y="581"/>
                  </a:lnTo>
                  <a:cubicBezTo>
                    <a:pt x="810" y="647"/>
                    <a:pt x="1024" y="893"/>
                    <a:pt x="1407" y="1769"/>
                  </a:cubicBezTo>
                  <a:cubicBezTo>
                    <a:pt x="1402" y="1408"/>
                    <a:pt x="799" y="225"/>
                    <a:pt x="799" y="225"/>
                  </a:cubicBezTo>
                  <a:cubicBezTo>
                    <a:pt x="799" y="225"/>
                    <a:pt x="688" y="0"/>
                    <a:pt x="552" y="0"/>
                  </a:cubicBezTo>
                  <a:close/>
                </a:path>
              </a:pathLst>
            </a:custGeom>
            <a:solidFill>
              <a:srgbClr val="53A9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2"/>
            <p:cNvSpPr/>
            <p:nvPr/>
          </p:nvSpPr>
          <p:spPr>
            <a:xfrm rot="-6541634">
              <a:off x="2185232" y="3786417"/>
              <a:ext cx="278144" cy="206411"/>
            </a:xfrm>
            <a:custGeom>
              <a:avLst/>
              <a:gdLst/>
              <a:ahLst/>
              <a:cxnLst/>
              <a:rect l="l" t="t" r="r" b="b"/>
              <a:pathLst>
                <a:path w="2152" h="1597" extrusionOk="0">
                  <a:moveTo>
                    <a:pt x="1366" y="1"/>
                  </a:moveTo>
                  <a:cubicBezTo>
                    <a:pt x="1020" y="1"/>
                    <a:pt x="766" y="86"/>
                    <a:pt x="766" y="86"/>
                  </a:cubicBezTo>
                  <a:cubicBezTo>
                    <a:pt x="520" y="228"/>
                    <a:pt x="0" y="929"/>
                    <a:pt x="49" y="1432"/>
                  </a:cubicBezTo>
                  <a:cubicBezTo>
                    <a:pt x="203" y="1383"/>
                    <a:pt x="548" y="1235"/>
                    <a:pt x="662" y="896"/>
                  </a:cubicBezTo>
                  <a:lnTo>
                    <a:pt x="662" y="896"/>
                  </a:lnTo>
                  <a:cubicBezTo>
                    <a:pt x="662" y="896"/>
                    <a:pt x="553" y="1367"/>
                    <a:pt x="810" y="1596"/>
                  </a:cubicBezTo>
                  <a:cubicBezTo>
                    <a:pt x="958" y="1432"/>
                    <a:pt x="1161" y="967"/>
                    <a:pt x="1078" y="742"/>
                  </a:cubicBezTo>
                  <a:lnTo>
                    <a:pt x="1078" y="742"/>
                  </a:lnTo>
                  <a:cubicBezTo>
                    <a:pt x="1136" y="824"/>
                    <a:pt x="1426" y="1058"/>
                    <a:pt x="1752" y="1058"/>
                  </a:cubicBezTo>
                  <a:cubicBezTo>
                    <a:pt x="1797" y="1058"/>
                    <a:pt x="1843" y="1054"/>
                    <a:pt x="1889" y="1044"/>
                  </a:cubicBezTo>
                  <a:cubicBezTo>
                    <a:pt x="1675" y="573"/>
                    <a:pt x="1451" y="458"/>
                    <a:pt x="1451" y="458"/>
                  </a:cubicBezTo>
                  <a:cubicBezTo>
                    <a:pt x="1451" y="458"/>
                    <a:pt x="1987" y="441"/>
                    <a:pt x="2151" y="173"/>
                  </a:cubicBezTo>
                  <a:cubicBezTo>
                    <a:pt x="1881" y="40"/>
                    <a:pt x="1602" y="1"/>
                    <a:pt x="136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2"/>
            <p:cNvSpPr/>
            <p:nvPr/>
          </p:nvSpPr>
          <p:spPr>
            <a:xfrm rot="-6541634">
              <a:off x="2521591" y="4436433"/>
              <a:ext cx="132480" cy="314205"/>
            </a:xfrm>
            <a:custGeom>
              <a:avLst/>
              <a:gdLst/>
              <a:ahLst/>
              <a:cxnLst/>
              <a:rect l="l" t="t" r="r" b="b"/>
              <a:pathLst>
                <a:path w="1025" h="2431" extrusionOk="0">
                  <a:moveTo>
                    <a:pt x="827" y="0"/>
                  </a:moveTo>
                  <a:cubicBezTo>
                    <a:pt x="1" y="690"/>
                    <a:pt x="61" y="2431"/>
                    <a:pt x="61" y="2431"/>
                  </a:cubicBezTo>
                  <a:cubicBezTo>
                    <a:pt x="61" y="2431"/>
                    <a:pt x="548" y="1670"/>
                    <a:pt x="784" y="1177"/>
                  </a:cubicBezTo>
                  <a:cubicBezTo>
                    <a:pt x="1025" y="685"/>
                    <a:pt x="827" y="0"/>
                    <a:pt x="82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2"/>
            <p:cNvSpPr/>
            <p:nvPr/>
          </p:nvSpPr>
          <p:spPr>
            <a:xfrm rot="-6541634">
              <a:off x="2427036" y="4527523"/>
              <a:ext cx="153031" cy="298566"/>
            </a:xfrm>
            <a:custGeom>
              <a:avLst/>
              <a:gdLst/>
              <a:ahLst/>
              <a:cxnLst/>
              <a:rect l="l" t="t" r="r" b="b"/>
              <a:pathLst>
                <a:path w="1184" h="2310" extrusionOk="0">
                  <a:moveTo>
                    <a:pt x="1079" y="0"/>
                  </a:moveTo>
                  <a:cubicBezTo>
                    <a:pt x="170" y="575"/>
                    <a:pt x="1" y="2310"/>
                    <a:pt x="1" y="2310"/>
                  </a:cubicBezTo>
                  <a:cubicBezTo>
                    <a:pt x="1" y="2310"/>
                    <a:pt x="581" y="1620"/>
                    <a:pt x="882" y="1160"/>
                  </a:cubicBezTo>
                  <a:cubicBezTo>
                    <a:pt x="1183" y="701"/>
                    <a:pt x="1079" y="0"/>
                    <a:pt x="107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2"/>
            <p:cNvSpPr/>
            <p:nvPr/>
          </p:nvSpPr>
          <p:spPr>
            <a:xfrm rot="-6541634">
              <a:off x="2294917" y="4610387"/>
              <a:ext cx="153677" cy="299341"/>
            </a:xfrm>
            <a:custGeom>
              <a:avLst/>
              <a:gdLst/>
              <a:ahLst/>
              <a:cxnLst/>
              <a:rect l="l" t="t" r="r" b="b"/>
              <a:pathLst>
                <a:path w="1189" h="2316" extrusionOk="0">
                  <a:moveTo>
                    <a:pt x="1084" y="0"/>
                  </a:moveTo>
                  <a:lnTo>
                    <a:pt x="1084" y="0"/>
                  </a:lnTo>
                  <a:cubicBezTo>
                    <a:pt x="176" y="575"/>
                    <a:pt x="1" y="2316"/>
                    <a:pt x="1" y="2316"/>
                  </a:cubicBezTo>
                  <a:cubicBezTo>
                    <a:pt x="1" y="2316"/>
                    <a:pt x="581" y="1620"/>
                    <a:pt x="887" y="1161"/>
                  </a:cubicBezTo>
                  <a:cubicBezTo>
                    <a:pt x="1188" y="701"/>
                    <a:pt x="1084" y="0"/>
                    <a:pt x="108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2"/>
            <p:cNvSpPr/>
            <p:nvPr/>
          </p:nvSpPr>
          <p:spPr>
            <a:xfrm rot="-6541634">
              <a:off x="2159697" y="4689327"/>
              <a:ext cx="160786" cy="293654"/>
            </a:xfrm>
            <a:custGeom>
              <a:avLst/>
              <a:gdLst/>
              <a:ahLst/>
              <a:cxnLst/>
              <a:rect l="l" t="t" r="r" b="b"/>
              <a:pathLst>
                <a:path w="1244" h="2272" extrusionOk="0">
                  <a:moveTo>
                    <a:pt x="1167" y="0"/>
                  </a:moveTo>
                  <a:lnTo>
                    <a:pt x="1167" y="0"/>
                  </a:lnTo>
                  <a:cubicBezTo>
                    <a:pt x="231" y="542"/>
                    <a:pt x="1" y="2272"/>
                    <a:pt x="1" y="2272"/>
                  </a:cubicBezTo>
                  <a:cubicBezTo>
                    <a:pt x="1" y="2272"/>
                    <a:pt x="608" y="1604"/>
                    <a:pt x="926" y="1155"/>
                  </a:cubicBezTo>
                  <a:cubicBezTo>
                    <a:pt x="1243" y="706"/>
                    <a:pt x="1167" y="0"/>
                    <a:pt x="116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2"/>
            <p:cNvSpPr/>
            <p:nvPr/>
          </p:nvSpPr>
          <p:spPr>
            <a:xfrm rot="-6541634">
              <a:off x="2475327" y="4243354"/>
              <a:ext cx="268968" cy="191935"/>
            </a:xfrm>
            <a:custGeom>
              <a:avLst/>
              <a:gdLst/>
              <a:ahLst/>
              <a:cxnLst/>
              <a:rect l="l" t="t" r="r" b="b"/>
              <a:pathLst>
                <a:path w="2081" h="1485" extrusionOk="0">
                  <a:moveTo>
                    <a:pt x="0" y="1"/>
                  </a:moveTo>
                  <a:cubicBezTo>
                    <a:pt x="0" y="1"/>
                    <a:pt x="258" y="663"/>
                    <a:pt x="745" y="915"/>
                  </a:cubicBezTo>
                  <a:cubicBezTo>
                    <a:pt x="1232" y="1167"/>
                    <a:pt x="2080" y="1484"/>
                    <a:pt x="2080" y="1484"/>
                  </a:cubicBezTo>
                  <a:cubicBezTo>
                    <a:pt x="2080" y="1484"/>
                    <a:pt x="1079" y="55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2"/>
            <p:cNvSpPr/>
            <p:nvPr/>
          </p:nvSpPr>
          <p:spPr>
            <a:xfrm rot="-6541634">
              <a:off x="2365480" y="4330653"/>
              <a:ext cx="268968" cy="191806"/>
            </a:xfrm>
            <a:custGeom>
              <a:avLst/>
              <a:gdLst/>
              <a:ahLst/>
              <a:cxnLst/>
              <a:rect l="l" t="t" r="r" b="b"/>
              <a:pathLst>
                <a:path w="2081" h="1484" extrusionOk="0">
                  <a:moveTo>
                    <a:pt x="0" y="0"/>
                  </a:moveTo>
                  <a:cubicBezTo>
                    <a:pt x="0" y="0"/>
                    <a:pt x="257" y="668"/>
                    <a:pt x="744" y="920"/>
                  </a:cubicBezTo>
                  <a:cubicBezTo>
                    <a:pt x="1232" y="1171"/>
                    <a:pt x="2080" y="1483"/>
                    <a:pt x="2080" y="1483"/>
                  </a:cubicBezTo>
                  <a:cubicBezTo>
                    <a:pt x="2080" y="1483"/>
                    <a:pt x="1078" y="55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2"/>
            <p:cNvSpPr/>
            <p:nvPr/>
          </p:nvSpPr>
          <p:spPr>
            <a:xfrm rot="-6541634">
              <a:off x="2231857" y="4417210"/>
              <a:ext cx="295205" cy="147603"/>
            </a:xfrm>
            <a:custGeom>
              <a:avLst/>
              <a:gdLst/>
              <a:ahLst/>
              <a:cxnLst/>
              <a:rect l="l" t="t" r="r" b="b"/>
              <a:pathLst>
                <a:path w="2284" h="1142" extrusionOk="0">
                  <a:moveTo>
                    <a:pt x="148" y="0"/>
                  </a:moveTo>
                  <a:cubicBezTo>
                    <a:pt x="99" y="0"/>
                    <a:pt x="50" y="3"/>
                    <a:pt x="1" y="8"/>
                  </a:cubicBezTo>
                  <a:cubicBezTo>
                    <a:pt x="1" y="8"/>
                    <a:pt x="357" y="627"/>
                    <a:pt x="882" y="797"/>
                  </a:cubicBezTo>
                  <a:cubicBezTo>
                    <a:pt x="1402" y="961"/>
                    <a:pt x="2283" y="1141"/>
                    <a:pt x="2283" y="1141"/>
                  </a:cubicBezTo>
                  <a:cubicBezTo>
                    <a:pt x="2283" y="1141"/>
                    <a:pt x="1177" y="0"/>
                    <a:pt x="14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03" name="Google Shape;103;p2"/>
            <p:cNvGrpSpPr/>
            <p:nvPr/>
          </p:nvGrpSpPr>
          <p:grpSpPr>
            <a:xfrm>
              <a:off x="-681551" y="1515677"/>
              <a:ext cx="3373735" cy="4459513"/>
              <a:chOff x="-852776" y="1751165"/>
              <a:chExt cx="3373735" cy="4459513"/>
            </a:xfrm>
          </p:grpSpPr>
          <p:sp>
            <p:nvSpPr>
              <p:cNvPr id="104" name="Google Shape;104;p2"/>
              <p:cNvSpPr/>
              <p:nvPr/>
            </p:nvSpPr>
            <p:spPr>
              <a:xfrm rot="-6541634">
                <a:off x="1599601" y="3991948"/>
                <a:ext cx="297144" cy="915601"/>
              </a:xfrm>
              <a:custGeom>
                <a:avLst/>
                <a:gdLst/>
                <a:ahLst/>
                <a:cxnLst/>
                <a:rect l="l" t="t" r="r" b="b"/>
                <a:pathLst>
                  <a:path w="2299" h="7084" extrusionOk="0">
                    <a:moveTo>
                      <a:pt x="110" y="0"/>
                    </a:moveTo>
                    <a:lnTo>
                      <a:pt x="0" y="6"/>
                    </a:lnTo>
                    <a:cubicBezTo>
                      <a:pt x="120" y="3646"/>
                      <a:pt x="2190" y="7050"/>
                      <a:pt x="2206" y="7083"/>
                    </a:cubicBezTo>
                    <a:lnTo>
                      <a:pt x="2299" y="7023"/>
                    </a:lnTo>
                    <a:cubicBezTo>
                      <a:pt x="2283" y="6990"/>
                      <a:pt x="230" y="3613"/>
                      <a:pt x="11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" name="Google Shape;105;p2"/>
              <p:cNvSpPr/>
              <p:nvPr/>
            </p:nvSpPr>
            <p:spPr>
              <a:xfrm rot="-6541634">
                <a:off x="1909500" y="4116044"/>
                <a:ext cx="220111" cy="112188"/>
              </a:xfrm>
              <a:custGeom>
                <a:avLst/>
                <a:gdLst/>
                <a:ahLst/>
                <a:cxnLst/>
                <a:rect l="l" t="t" r="r" b="b"/>
                <a:pathLst>
                  <a:path w="1703" h="868" extrusionOk="0">
                    <a:moveTo>
                      <a:pt x="253" y="0"/>
                    </a:moveTo>
                    <a:cubicBezTo>
                      <a:pt x="99" y="0"/>
                      <a:pt x="0" y="19"/>
                      <a:pt x="0" y="19"/>
                    </a:cubicBezTo>
                    <a:cubicBezTo>
                      <a:pt x="230" y="484"/>
                      <a:pt x="767" y="824"/>
                      <a:pt x="1703" y="867"/>
                    </a:cubicBezTo>
                    <a:cubicBezTo>
                      <a:pt x="1326" y="111"/>
                      <a:pt x="628" y="0"/>
                      <a:pt x="25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" name="Google Shape;106;p2"/>
              <p:cNvSpPr/>
              <p:nvPr/>
            </p:nvSpPr>
            <p:spPr>
              <a:xfrm rot="-6541634">
                <a:off x="1798821" y="4486231"/>
                <a:ext cx="329068" cy="1066177"/>
              </a:xfrm>
              <a:custGeom>
                <a:avLst/>
                <a:gdLst/>
                <a:ahLst/>
                <a:cxnLst/>
                <a:rect l="l" t="t" r="r" b="b"/>
                <a:pathLst>
                  <a:path w="2546" h="8249" extrusionOk="0">
                    <a:moveTo>
                      <a:pt x="66" y="0"/>
                    </a:moveTo>
                    <a:lnTo>
                      <a:pt x="0" y="6"/>
                    </a:lnTo>
                    <a:cubicBezTo>
                      <a:pt x="131" y="2053"/>
                      <a:pt x="591" y="4067"/>
                      <a:pt x="1357" y="5966"/>
                    </a:cubicBezTo>
                    <a:cubicBezTo>
                      <a:pt x="1938" y="7400"/>
                      <a:pt x="2491" y="8238"/>
                      <a:pt x="2496" y="8249"/>
                    </a:cubicBezTo>
                    <a:lnTo>
                      <a:pt x="2545" y="8210"/>
                    </a:lnTo>
                    <a:cubicBezTo>
                      <a:pt x="2540" y="8205"/>
                      <a:pt x="1998" y="7368"/>
                      <a:pt x="1418" y="5944"/>
                    </a:cubicBezTo>
                    <a:cubicBezTo>
                      <a:pt x="651" y="4045"/>
                      <a:pt x="197" y="2042"/>
                      <a:pt x="6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" name="Google Shape;107;p2"/>
              <p:cNvSpPr/>
              <p:nvPr/>
            </p:nvSpPr>
            <p:spPr>
              <a:xfrm rot="-6541634">
                <a:off x="-898898" y="2331214"/>
                <a:ext cx="1022878" cy="195813"/>
              </a:xfrm>
              <a:custGeom>
                <a:avLst/>
                <a:gdLst/>
                <a:ahLst/>
                <a:cxnLst/>
                <a:rect l="l" t="t" r="r" b="b"/>
                <a:pathLst>
                  <a:path w="7914" h="1515" extrusionOk="0">
                    <a:moveTo>
                      <a:pt x="1423" y="1"/>
                    </a:moveTo>
                    <a:cubicBezTo>
                      <a:pt x="959" y="1"/>
                      <a:pt x="496" y="20"/>
                      <a:pt x="33" y="60"/>
                    </a:cubicBezTo>
                    <a:cubicBezTo>
                      <a:pt x="11" y="60"/>
                      <a:pt x="0" y="76"/>
                      <a:pt x="0" y="98"/>
                    </a:cubicBezTo>
                    <a:cubicBezTo>
                      <a:pt x="0" y="103"/>
                      <a:pt x="0" y="103"/>
                      <a:pt x="0" y="109"/>
                    </a:cubicBezTo>
                    <a:cubicBezTo>
                      <a:pt x="6" y="125"/>
                      <a:pt x="22" y="136"/>
                      <a:pt x="44" y="136"/>
                    </a:cubicBezTo>
                    <a:cubicBezTo>
                      <a:pt x="58" y="134"/>
                      <a:pt x="563" y="84"/>
                      <a:pt x="1350" y="84"/>
                    </a:cubicBezTo>
                    <a:cubicBezTo>
                      <a:pt x="2932" y="84"/>
                      <a:pt x="5657" y="289"/>
                      <a:pt x="7833" y="1510"/>
                    </a:cubicBezTo>
                    <a:cubicBezTo>
                      <a:pt x="7840" y="1513"/>
                      <a:pt x="7846" y="1514"/>
                      <a:pt x="7852" y="1514"/>
                    </a:cubicBezTo>
                    <a:cubicBezTo>
                      <a:pt x="7891" y="1514"/>
                      <a:pt x="7914" y="1462"/>
                      <a:pt x="7871" y="1439"/>
                    </a:cubicBezTo>
                    <a:cubicBezTo>
                      <a:pt x="6158" y="481"/>
                      <a:pt x="4116" y="153"/>
                      <a:pt x="2710" y="49"/>
                    </a:cubicBezTo>
                    <a:cubicBezTo>
                      <a:pt x="2281" y="17"/>
                      <a:pt x="1852" y="1"/>
                      <a:pt x="142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" name="Google Shape;108;p2"/>
              <p:cNvSpPr/>
              <p:nvPr/>
            </p:nvSpPr>
            <p:spPr>
              <a:xfrm rot="-6541634">
                <a:off x="-661042" y="2073725"/>
                <a:ext cx="242730" cy="51570"/>
              </a:xfrm>
              <a:custGeom>
                <a:avLst/>
                <a:gdLst/>
                <a:ahLst/>
                <a:cxnLst/>
                <a:rect l="l" t="t" r="r" b="b"/>
                <a:pathLst>
                  <a:path w="1878" h="399" extrusionOk="0">
                    <a:moveTo>
                      <a:pt x="1574" y="0"/>
                    </a:moveTo>
                    <a:cubicBezTo>
                      <a:pt x="941" y="0"/>
                      <a:pt x="70" y="311"/>
                      <a:pt x="27" y="325"/>
                    </a:cubicBezTo>
                    <a:cubicBezTo>
                      <a:pt x="11" y="331"/>
                      <a:pt x="0" y="353"/>
                      <a:pt x="6" y="375"/>
                    </a:cubicBezTo>
                    <a:lnTo>
                      <a:pt x="0" y="375"/>
                    </a:lnTo>
                    <a:cubicBezTo>
                      <a:pt x="8" y="391"/>
                      <a:pt x="23" y="399"/>
                      <a:pt x="37" y="399"/>
                    </a:cubicBezTo>
                    <a:cubicBezTo>
                      <a:pt x="41" y="399"/>
                      <a:pt x="45" y="398"/>
                      <a:pt x="49" y="397"/>
                    </a:cubicBezTo>
                    <a:cubicBezTo>
                      <a:pt x="64" y="392"/>
                      <a:pt x="952" y="79"/>
                      <a:pt x="1575" y="79"/>
                    </a:cubicBezTo>
                    <a:cubicBezTo>
                      <a:pt x="1666" y="79"/>
                      <a:pt x="1752" y="86"/>
                      <a:pt x="1828" y="101"/>
                    </a:cubicBezTo>
                    <a:cubicBezTo>
                      <a:pt x="1831" y="102"/>
                      <a:pt x="1834" y="102"/>
                      <a:pt x="1837" y="102"/>
                    </a:cubicBezTo>
                    <a:cubicBezTo>
                      <a:pt x="1856" y="102"/>
                      <a:pt x="1873" y="88"/>
                      <a:pt x="1878" y="74"/>
                    </a:cubicBezTo>
                    <a:cubicBezTo>
                      <a:pt x="1878" y="52"/>
                      <a:pt x="1867" y="30"/>
                      <a:pt x="1845" y="24"/>
                    </a:cubicBezTo>
                    <a:cubicBezTo>
                      <a:pt x="1763" y="8"/>
                      <a:pt x="1671" y="0"/>
                      <a:pt x="157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" name="Google Shape;109;p2"/>
              <p:cNvSpPr/>
              <p:nvPr/>
            </p:nvSpPr>
            <p:spPr>
              <a:xfrm rot="-6541634">
                <a:off x="-489985" y="2032058"/>
                <a:ext cx="202404" cy="259145"/>
              </a:xfrm>
              <a:custGeom>
                <a:avLst/>
                <a:gdLst/>
                <a:ahLst/>
                <a:cxnLst/>
                <a:rect l="l" t="t" r="r" b="b"/>
                <a:pathLst>
                  <a:path w="1566" h="2005" extrusionOk="0">
                    <a:moveTo>
                      <a:pt x="41" y="1"/>
                    </a:moveTo>
                    <a:cubicBezTo>
                      <a:pt x="35" y="1"/>
                      <a:pt x="28" y="2"/>
                      <a:pt x="22" y="6"/>
                    </a:cubicBezTo>
                    <a:cubicBezTo>
                      <a:pt x="6" y="12"/>
                      <a:pt x="0" y="34"/>
                      <a:pt x="6" y="50"/>
                    </a:cubicBezTo>
                    <a:cubicBezTo>
                      <a:pt x="6" y="50"/>
                      <a:pt x="6" y="55"/>
                      <a:pt x="6" y="55"/>
                    </a:cubicBezTo>
                    <a:cubicBezTo>
                      <a:pt x="44" y="121"/>
                      <a:pt x="964" y="1643"/>
                      <a:pt x="1500" y="1999"/>
                    </a:cubicBezTo>
                    <a:cubicBezTo>
                      <a:pt x="1506" y="2003"/>
                      <a:pt x="1512" y="2004"/>
                      <a:pt x="1519" y="2004"/>
                    </a:cubicBezTo>
                    <a:cubicBezTo>
                      <a:pt x="1531" y="2004"/>
                      <a:pt x="1544" y="1998"/>
                      <a:pt x="1555" y="1988"/>
                    </a:cubicBezTo>
                    <a:cubicBezTo>
                      <a:pt x="1566" y="1971"/>
                      <a:pt x="1560" y="1944"/>
                      <a:pt x="1544" y="1933"/>
                    </a:cubicBezTo>
                    <a:cubicBezTo>
                      <a:pt x="1018" y="1594"/>
                      <a:pt x="82" y="34"/>
                      <a:pt x="71" y="17"/>
                    </a:cubicBezTo>
                    <a:cubicBezTo>
                      <a:pt x="64" y="7"/>
                      <a:pt x="53" y="1"/>
                      <a:pt x="4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" name="Google Shape;110;p2"/>
              <p:cNvSpPr/>
              <p:nvPr/>
            </p:nvSpPr>
            <p:spPr>
              <a:xfrm rot="-6541634">
                <a:off x="-685080" y="2262714"/>
                <a:ext cx="266124" cy="121365"/>
              </a:xfrm>
              <a:custGeom>
                <a:avLst/>
                <a:gdLst/>
                <a:ahLst/>
                <a:cxnLst/>
                <a:rect l="l" t="t" r="r" b="b"/>
                <a:pathLst>
                  <a:path w="2059" h="939" extrusionOk="0">
                    <a:moveTo>
                      <a:pt x="2007" y="0"/>
                    </a:moveTo>
                    <a:cubicBezTo>
                      <a:pt x="2002" y="0"/>
                      <a:pt x="1998" y="1"/>
                      <a:pt x="1993" y="2"/>
                    </a:cubicBezTo>
                    <a:cubicBezTo>
                      <a:pt x="925" y="232"/>
                      <a:pt x="33" y="862"/>
                      <a:pt x="22" y="867"/>
                    </a:cubicBezTo>
                    <a:cubicBezTo>
                      <a:pt x="11" y="878"/>
                      <a:pt x="0" y="895"/>
                      <a:pt x="6" y="911"/>
                    </a:cubicBezTo>
                    <a:cubicBezTo>
                      <a:pt x="6" y="911"/>
                      <a:pt x="11" y="917"/>
                      <a:pt x="11" y="922"/>
                    </a:cubicBezTo>
                    <a:cubicBezTo>
                      <a:pt x="22" y="933"/>
                      <a:pt x="35" y="939"/>
                      <a:pt x="47" y="939"/>
                    </a:cubicBezTo>
                    <a:cubicBezTo>
                      <a:pt x="54" y="939"/>
                      <a:pt x="60" y="937"/>
                      <a:pt x="66" y="933"/>
                    </a:cubicBezTo>
                    <a:cubicBezTo>
                      <a:pt x="77" y="927"/>
                      <a:pt x="953" y="303"/>
                      <a:pt x="2009" y="79"/>
                    </a:cubicBezTo>
                    <a:cubicBezTo>
                      <a:pt x="2059" y="69"/>
                      <a:pt x="2050" y="0"/>
                      <a:pt x="200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" name="Google Shape;111;p2"/>
              <p:cNvSpPr/>
              <p:nvPr/>
            </p:nvSpPr>
            <p:spPr>
              <a:xfrm rot="-6541634">
                <a:off x="-466481" y="2297245"/>
                <a:ext cx="208867" cy="224377"/>
              </a:xfrm>
              <a:custGeom>
                <a:avLst/>
                <a:gdLst/>
                <a:ahLst/>
                <a:cxnLst/>
                <a:rect l="l" t="t" r="r" b="b"/>
                <a:pathLst>
                  <a:path w="1616" h="1736" extrusionOk="0">
                    <a:moveTo>
                      <a:pt x="83" y="0"/>
                    </a:moveTo>
                    <a:cubicBezTo>
                      <a:pt x="67" y="12"/>
                      <a:pt x="48" y="21"/>
                      <a:pt x="31" y="21"/>
                    </a:cubicBezTo>
                    <a:cubicBezTo>
                      <a:pt x="24" y="21"/>
                      <a:pt x="18" y="20"/>
                      <a:pt x="11" y="17"/>
                    </a:cubicBezTo>
                    <a:lnTo>
                      <a:pt x="1" y="11"/>
                    </a:lnTo>
                    <a:lnTo>
                      <a:pt x="1" y="11"/>
                    </a:lnTo>
                    <a:cubicBezTo>
                      <a:pt x="148" y="246"/>
                      <a:pt x="854" y="1341"/>
                      <a:pt x="1555" y="1730"/>
                    </a:cubicBezTo>
                    <a:cubicBezTo>
                      <a:pt x="1561" y="1734"/>
                      <a:pt x="1567" y="1736"/>
                      <a:pt x="1574" y="1736"/>
                    </a:cubicBezTo>
                    <a:cubicBezTo>
                      <a:pt x="1586" y="1736"/>
                      <a:pt x="1597" y="1729"/>
                      <a:pt x="1604" y="1719"/>
                    </a:cubicBezTo>
                    <a:cubicBezTo>
                      <a:pt x="1615" y="1697"/>
                      <a:pt x="1610" y="1675"/>
                      <a:pt x="1593" y="1664"/>
                    </a:cubicBezTo>
                    <a:cubicBezTo>
                      <a:pt x="942" y="1303"/>
                      <a:pt x="258" y="279"/>
                      <a:pt x="8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" name="Google Shape;112;p2"/>
              <p:cNvSpPr/>
              <p:nvPr/>
            </p:nvSpPr>
            <p:spPr>
              <a:xfrm rot="-6541634">
                <a:off x="-562321" y="2538255"/>
                <a:ext cx="165697" cy="111542"/>
              </a:xfrm>
              <a:custGeom>
                <a:avLst/>
                <a:gdLst/>
                <a:ahLst/>
                <a:cxnLst/>
                <a:rect l="l" t="t" r="r" b="b"/>
                <a:pathLst>
                  <a:path w="1282" h="863" extrusionOk="0">
                    <a:moveTo>
                      <a:pt x="1236" y="0"/>
                    </a:moveTo>
                    <a:cubicBezTo>
                      <a:pt x="1233" y="0"/>
                      <a:pt x="1230" y="0"/>
                      <a:pt x="1227" y="1"/>
                    </a:cubicBezTo>
                    <a:cubicBezTo>
                      <a:pt x="690" y="171"/>
                      <a:pt x="45" y="768"/>
                      <a:pt x="17" y="795"/>
                    </a:cubicBezTo>
                    <a:cubicBezTo>
                      <a:pt x="6" y="806"/>
                      <a:pt x="1" y="823"/>
                      <a:pt x="6" y="833"/>
                    </a:cubicBezTo>
                    <a:cubicBezTo>
                      <a:pt x="6" y="839"/>
                      <a:pt x="6" y="850"/>
                      <a:pt x="12" y="850"/>
                    </a:cubicBezTo>
                    <a:cubicBezTo>
                      <a:pt x="20" y="858"/>
                      <a:pt x="30" y="862"/>
                      <a:pt x="39" y="862"/>
                    </a:cubicBezTo>
                    <a:cubicBezTo>
                      <a:pt x="49" y="862"/>
                      <a:pt x="58" y="858"/>
                      <a:pt x="66" y="850"/>
                    </a:cubicBezTo>
                    <a:cubicBezTo>
                      <a:pt x="72" y="844"/>
                      <a:pt x="729" y="237"/>
                      <a:pt x="1249" y="73"/>
                    </a:cubicBezTo>
                    <a:cubicBezTo>
                      <a:pt x="1265" y="67"/>
                      <a:pt x="1282" y="45"/>
                      <a:pt x="1271" y="23"/>
                    </a:cubicBezTo>
                    <a:cubicBezTo>
                      <a:pt x="1266" y="10"/>
                      <a:pt x="1251" y="0"/>
                      <a:pt x="123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" name="Google Shape;113;p2"/>
              <p:cNvSpPr/>
              <p:nvPr/>
            </p:nvSpPr>
            <p:spPr>
              <a:xfrm rot="-6541634">
                <a:off x="-568947" y="1812157"/>
                <a:ext cx="249192" cy="168541"/>
              </a:xfrm>
              <a:custGeom>
                <a:avLst/>
                <a:gdLst/>
                <a:ahLst/>
                <a:cxnLst/>
                <a:rect l="l" t="t" r="r" b="b"/>
                <a:pathLst>
                  <a:path w="1928" h="1304" extrusionOk="0">
                    <a:moveTo>
                      <a:pt x="366" y="1"/>
                    </a:moveTo>
                    <a:cubicBezTo>
                      <a:pt x="152" y="1"/>
                      <a:pt x="1" y="39"/>
                      <a:pt x="1" y="39"/>
                    </a:cubicBezTo>
                    <a:cubicBezTo>
                      <a:pt x="1" y="39"/>
                      <a:pt x="110" y="756"/>
                      <a:pt x="740" y="1068"/>
                    </a:cubicBezTo>
                    <a:cubicBezTo>
                      <a:pt x="1205" y="1298"/>
                      <a:pt x="1927" y="1304"/>
                      <a:pt x="1927" y="1304"/>
                    </a:cubicBezTo>
                    <a:cubicBezTo>
                      <a:pt x="1927" y="1304"/>
                      <a:pt x="1719" y="663"/>
                      <a:pt x="1205" y="264"/>
                    </a:cubicBezTo>
                    <a:cubicBezTo>
                      <a:pt x="934" y="51"/>
                      <a:pt x="610" y="1"/>
                      <a:pt x="36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" name="Google Shape;114;p2"/>
              <p:cNvSpPr/>
              <p:nvPr/>
            </p:nvSpPr>
            <p:spPr>
              <a:xfrm rot="-6541634">
                <a:off x="-743818" y="1925661"/>
                <a:ext cx="298049" cy="122399"/>
              </a:xfrm>
              <a:custGeom>
                <a:avLst/>
                <a:gdLst/>
                <a:ahLst/>
                <a:cxnLst/>
                <a:rect l="l" t="t" r="r" b="b"/>
                <a:pathLst>
                  <a:path w="2306" h="947" extrusionOk="0">
                    <a:moveTo>
                      <a:pt x="1073" y="1"/>
                    </a:moveTo>
                    <a:cubicBezTo>
                      <a:pt x="437" y="1"/>
                      <a:pt x="1" y="543"/>
                      <a:pt x="1" y="543"/>
                    </a:cubicBezTo>
                    <a:cubicBezTo>
                      <a:pt x="1" y="543"/>
                      <a:pt x="413" y="946"/>
                      <a:pt x="990" y="946"/>
                    </a:cubicBezTo>
                    <a:cubicBezTo>
                      <a:pt x="1061" y="946"/>
                      <a:pt x="1135" y="940"/>
                      <a:pt x="1211" y="926"/>
                    </a:cubicBezTo>
                    <a:cubicBezTo>
                      <a:pt x="1720" y="828"/>
                      <a:pt x="2305" y="401"/>
                      <a:pt x="2305" y="401"/>
                    </a:cubicBezTo>
                    <a:cubicBezTo>
                      <a:pt x="2305" y="401"/>
                      <a:pt x="1747" y="12"/>
                      <a:pt x="1101" y="1"/>
                    </a:cubicBezTo>
                    <a:cubicBezTo>
                      <a:pt x="1092" y="1"/>
                      <a:pt x="1082" y="1"/>
                      <a:pt x="107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" name="Google Shape;115;p2"/>
              <p:cNvSpPr/>
              <p:nvPr/>
            </p:nvSpPr>
            <p:spPr>
              <a:xfrm rot="-6541634">
                <a:off x="-783817" y="2133730"/>
                <a:ext cx="295851" cy="126018"/>
              </a:xfrm>
              <a:custGeom>
                <a:avLst/>
                <a:gdLst/>
                <a:ahLst/>
                <a:cxnLst/>
                <a:rect l="l" t="t" r="r" b="b"/>
                <a:pathLst>
                  <a:path w="2289" h="975" extrusionOk="0">
                    <a:moveTo>
                      <a:pt x="1187" y="1"/>
                    </a:moveTo>
                    <a:cubicBezTo>
                      <a:pt x="1133" y="1"/>
                      <a:pt x="1079" y="3"/>
                      <a:pt x="1024" y="8"/>
                    </a:cubicBezTo>
                    <a:cubicBezTo>
                      <a:pt x="373" y="68"/>
                      <a:pt x="1" y="676"/>
                      <a:pt x="1" y="676"/>
                    </a:cubicBezTo>
                    <a:cubicBezTo>
                      <a:pt x="1" y="676"/>
                      <a:pt x="394" y="974"/>
                      <a:pt x="905" y="974"/>
                    </a:cubicBezTo>
                    <a:cubicBezTo>
                      <a:pt x="1020" y="974"/>
                      <a:pt x="1141" y="959"/>
                      <a:pt x="1265" y="922"/>
                    </a:cubicBezTo>
                    <a:cubicBezTo>
                      <a:pt x="1763" y="769"/>
                      <a:pt x="2289" y="276"/>
                      <a:pt x="2289" y="276"/>
                    </a:cubicBezTo>
                    <a:cubicBezTo>
                      <a:pt x="2289" y="276"/>
                      <a:pt x="1774" y="1"/>
                      <a:pt x="118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" name="Google Shape;116;p2"/>
              <p:cNvSpPr/>
              <p:nvPr/>
            </p:nvSpPr>
            <p:spPr>
              <a:xfrm rot="-6541634">
                <a:off x="-748821" y="2379641"/>
                <a:ext cx="289518" cy="130800"/>
              </a:xfrm>
              <a:custGeom>
                <a:avLst/>
                <a:gdLst/>
                <a:ahLst/>
                <a:cxnLst/>
                <a:rect l="l" t="t" r="r" b="b"/>
                <a:pathLst>
                  <a:path w="2240" h="1012" extrusionOk="0">
                    <a:moveTo>
                      <a:pt x="1307" y="0"/>
                    </a:moveTo>
                    <a:cubicBezTo>
                      <a:pt x="1194" y="0"/>
                      <a:pt x="1076" y="9"/>
                      <a:pt x="959" y="31"/>
                    </a:cubicBezTo>
                    <a:cubicBezTo>
                      <a:pt x="318" y="157"/>
                      <a:pt x="1" y="792"/>
                      <a:pt x="1" y="792"/>
                    </a:cubicBezTo>
                    <a:cubicBezTo>
                      <a:pt x="1" y="792"/>
                      <a:pt x="354" y="1011"/>
                      <a:pt x="802" y="1011"/>
                    </a:cubicBezTo>
                    <a:cubicBezTo>
                      <a:pt x="954" y="1011"/>
                      <a:pt x="1118" y="986"/>
                      <a:pt x="1282" y="918"/>
                    </a:cubicBezTo>
                    <a:cubicBezTo>
                      <a:pt x="1769" y="721"/>
                      <a:pt x="2240" y="179"/>
                      <a:pt x="2240" y="179"/>
                    </a:cubicBezTo>
                    <a:cubicBezTo>
                      <a:pt x="2240" y="179"/>
                      <a:pt x="1812" y="0"/>
                      <a:pt x="130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" name="Google Shape;117;p2"/>
              <p:cNvSpPr/>
              <p:nvPr/>
            </p:nvSpPr>
            <p:spPr>
              <a:xfrm rot="-6541634">
                <a:off x="-438434" y="1996287"/>
                <a:ext cx="199561" cy="239240"/>
              </a:xfrm>
              <a:custGeom>
                <a:avLst/>
                <a:gdLst/>
                <a:ahLst/>
                <a:cxnLst/>
                <a:rect l="l" t="t" r="r" b="b"/>
                <a:pathLst>
                  <a:path w="1544" h="1851" extrusionOk="0">
                    <a:moveTo>
                      <a:pt x="143" y="0"/>
                    </a:moveTo>
                    <a:lnTo>
                      <a:pt x="143" y="0"/>
                    </a:lnTo>
                    <a:cubicBezTo>
                      <a:pt x="143" y="0"/>
                      <a:pt x="0" y="717"/>
                      <a:pt x="487" y="1221"/>
                    </a:cubicBezTo>
                    <a:cubicBezTo>
                      <a:pt x="849" y="1598"/>
                      <a:pt x="1527" y="1850"/>
                      <a:pt x="1527" y="1850"/>
                    </a:cubicBezTo>
                    <a:cubicBezTo>
                      <a:pt x="1527" y="1850"/>
                      <a:pt x="1544" y="1171"/>
                      <a:pt x="1199" y="624"/>
                    </a:cubicBezTo>
                    <a:cubicBezTo>
                      <a:pt x="854" y="77"/>
                      <a:pt x="143" y="0"/>
                      <a:pt x="14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118;p2"/>
              <p:cNvSpPr/>
              <p:nvPr/>
            </p:nvSpPr>
            <p:spPr>
              <a:xfrm rot="-6541634">
                <a:off x="-388762" y="2195126"/>
                <a:ext cx="209513" cy="221533"/>
              </a:xfrm>
              <a:custGeom>
                <a:avLst/>
                <a:gdLst/>
                <a:ahLst/>
                <a:cxnLst/>
                <a:rect l="l" t="t" r="r" b="b"/>
                <a:pathLst>
                  <a:path w="1621" h="1714" extrusionOk="0">
                    <a:moveTo>
                      <a:pt x="77" y="0"/>
                    </a:moveTo>
                    <a:lnTo>
                      <a:pt x="77" y="0"/>
                    </a:lnTo>
                    <a:cubicBezTo>
                      <a:pt x="77" y="0"/>
                      <a:pt x="1" y="728"/>
                      <a:pt x="526" y="1182"/>
                    </a:cubicBezTo>
                    <a:cubicBezTo>
                      <a:pt x="926" y="1527"/>
                      <a:pt x="1621" y="1713"/>
                      <a:pt x="1621" y="1713"/>
                    </a:cubicBezTo>
                    <a:cubicBezTo>
                      <a:pt x="1621" y="1713"/>
                      <a:pt x="1577" y="1040"/>
                      <a:pt x="1183" y="526"/>
                    </a:cubicBezTo>
                    <a:cubicBezTo>
                      <a:pt x="789" y="11"/>
                      <a:pt x="78" y="0"/>
                      <a:pt x="7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119;p2"/>
              <p:cNvSpPr/>
              <p:nvPr/>
            </p:nvSpPr>
            <p:spPr>
              <a:xfrm rot="-6541634">
                <a:off x="-409917" y="2499879"/>
                <a:ext cx="209513" cy="225152"/>
              </a:xfrm>
              <a:custGeom>
                <a:avLst/>
                <a:gdLst/>
                <a:ahLst/>
                <a:cxnLst/>
                <a:rect l="l" t="t" r="r" b="b"/>
                <a:pathLst>
                  <a:path w="1621" h="1742" extrusionOk="0">
                    <a:moveTo>
                      <a:pt x="82" y="1"/>
                    </a:moveTo>
                    <a:cubicBezTo>
                      <a:pt x="70" y="17"/>
                      <a:pt x="51" y="25"/>
                      <a:pt x="33" y="25"/>
                    </a:cubicBezTo>
                    <a:cubicBezTo>
                      <a:pt x="27" y="25"/>
                      <a:pt x="22" y="24"/>
                      <a:pt x="17" y="23"/>
                    </a:cubicBezTo>
                    <a:lnTo>
                      <a:pt x="0" y="12"/>
                    </a:lnTo>
                    <a:lnTo>
                      <a:pt x="0" y="12"/>
                    </a:lnTo>
                    <a:cubicBezTo>
                      <a:pt x="148" y="252"/>
                      <a:pt x="860" y="1347"/>
                      <a:pt x="1560" y="1736"/>
                    </a:cubicBezTo>
                    <a:cubicBezTo>
                      <a:pt x="1566" y="1740"/>
                      <a:pt x="1573" y="1741"/>
                      <a:pt x="1579" y="1741"/>
                    </a:cubicBezTo>
                    <a:cubicBezTo>
                      <a:pt x="1591" y="1741"/>
                      <a:pt x="1603" y="1735"/>
                      <a:pt x="1610" y="1725"/>
                    </a:cubicBezTo>
                    <a:cubicBezTo>
                      <a:pt x="1621" y="1703"/>
                      <a:pt x="1615" y="1681"/>
                      <a:pt x="1593" y="1670"/>
                    </a:cubicBezTo>
                    <a:cubicBezTo>
                      <a:pt x="942" y="1309"/>
                      <a:pt x="263" y="285"/>
                      <a:pt x="8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120;p2"/>
              <p:cNvSpPr/>
              <p:nvPr/>
            </p:nvSpPr>
            <p:spPr>
              <a:xfrm rot="-6541634">
                <a:off x="-331917" y="2397960"/>
                <a:ext cx="210288" cy="221533"/>
              </a:xfrm>
              <a:custGeom>
                <a:avLst/>
                <a:gdLst/>
                <a:ahLst/>
                <a:cxnLst/>
                <a:rect l="l" t="t" r="r" b="b"/>
                <a:pathLst>
                  <a:path w="1627" h="1714" extrusionOk="0">
                    <a:moveTo>
                      <a:pt x="83" y="0"/>
                    </a:moveTo>
                    <a:cubicBezTo>
                      <a:pt x="83" y="0"/>
                      <a:pt x="1" y="723"/>
                      <a:pt x="532" y="1182"/>
                    </a:cubicBezTo>
                    <a:cubicBezTo>
                      <a:pt x="926" y="1527"/>
                      <a:pt x="1626" y="1713"/>
                      <a:pt x="1626" y="1713"/>
                    </a:cubicBezTo>
                    <a:cubicBezTo>
                      <a:pt x="1626" y="1713"/>
                      <a:pt x="1583" y="1040"/>
                      <a:pt x="1188" y="526"/>
                    </a:cubicBezTo>
                    <a:cubicBezTo>
                      <a:pt x="794" y="6"/>
                      <a:pt x="83" y="0"/>
                      <a:pt x="8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121;p2"/>
              <p:cNvSpPr/>
              <p:nvPr/>
            </p:nvSpPr>
            <p:spPr>
              <a:xfrm rot="-6541634">
                <a:off x="-740969" y="4142946"/>
                <a:ext cx="1555902" cy="738659"/>
              </a:xfrm>
              <a:custGeom>
                <a:avLst/>
                <a:gdLst/>
                <a:ahLst/>
                <a:cxnLst/>
                <a:rect l="l" t="t" r="r" b="b"/>
                <a:pathLst>
                  <a:path w="12038" h="5715" extrusionOk="0">
                    <a:moveTo>
                      <a:pt x="6647" y="1"/>
                    </a:moveTo>
                    <a:cubicBezTo>
                      <a:pt x="6366" y="1"/>
                      <a:pt x="6026" y="117"/>
                      <a:pt x="5797" y="308"/>
                    </a:cubicBezTo>
                    <a:cubicBezTo>
                      <a:pt x="5362" y="664"/>
                      <a:pt x="4723" y="1492"/>
                      <a:pt x="4478" y="1492"/>
                    </a:cubicBezTo>
                    <a:cubicBezTo>
                      <a:pt x="4436" y="1492"/>
                      <a:pt x="4406" y="1468"/>
                      <a:pt x="4390" y="1414"/>
                    </a:cubicBezTo>
                    <a:cubicBezTo>
                      <a:pt x="4306" y="1132"/>
                      <a:pt x="4449" y="447"/>
                      <a:pt x="4059" y="447"/>
                    </a:cubicBezTo>
                    <a:cubicBezTo>
                      <a:pt x="3943" y="447"/>
                      <a:pt x="3779" y="508"/>
                      <a:pt x="3548" y="659"/>
                    </a:cubicBezTo>
                    <a:cubicBezTo>
                      <a:pt x="2535" y="1310"/>
                      <a:pt x="1" y="4961"/>
                      <a:pt x="1" y="4961"/>
                    </a:cubicBezTo>
                    <a:cubicBezTo>
                      <a:pt x="1269" y="5528"/>
                      <a:pt x="2438" y="5714"/>
                      <a:pt x="3371" y="5714"/>
                    </a:cubicBezTo>
                    <a:cubicBezTo>
                      <a:pt x="4769" y="5714"/>
                      <a:pt x="5638" y="5297"/>
                      <a:pt x="5524" y="5120"/>
                    </a:cubicBezTo>
                    <a:cubicBezTo>
                      <a:pt x="5333" y="4821"/>
                      <a:pt x="4565" y="4435"/>
                      <a:pt x="5359" y="4435"/>
                    </a:cubicBezTo>
                    <a:cubicBezTo>
                      <a:pt x="5364" y="4435"/>
                      <a:pt x="5370" y="4435"/>
                      <a:pt x="5376" y="4435"/>
                    </a:cubicBezTo>
                    <a:cubicBezTo>
                      <a:pt x="5996" y="4535"/>
                      <a:pt x="6799" y="4628"/>
                      <a:pt x="7426" y="4628"/>
                    </a:cubicBezTo>
                    <a:cubicBezTo>
                      <a:pt x="8039" y="4628"/>
                      <a:pt x="8484" y="4539"/>
                      <a:pt x="8425" y="4282"/>
                    </a:cubicBezTo>
                    <a:cubicBezTo>
                      <a:pt x="8299" y="3757"/>
                      <a:pt x="7100" y="3166"/>
                      <a:pt x="7614" y="3116"/>
                    </a:cubicBezTo>
                    <a:cubicBezTo>
                      <a:pt x="7631" y="3114"/>
                      <a:pt x="7649" y="3114"/>
                      <a:pt x="7669" y="3114"/>
                    </a:cubicBezTo>
                    <a:cubicBezTo>
                      <a:pt x="8105" y="3114"/>
                      <a:pt x="9274" y="3529"/>
                      <a:pt x="9954" y="3529"/>
                    </a:cubicBezTo>
                    <a:cubicBezTo>
                      <a:pt x="10195" y="3529"/>
                      <a:pt x="10375" y="3477"/>
                      <a:pt x="10439" y="3335"/>
                    </a:cubicBezTo>
                    <a:cubicBezTo>
                      <a:pt x="10691" y="2782"/>
                      <a:pt x="9590" y="2509"/>
                      <a:pt x="9738" y="2421"/>
                    </a:cubicBezTo>
                    <a:cubicBezTo>
                      <a:pt x="9762" y="2408"/>
                      <a:pt x="9806" y="2402"/>
                      <a:pt x="9866" y="2402"/>
                    </a:cubicBezTo>
                    <a:cubicBezTo>
                      <a:pt x="10034" y="2402"/>
                      <a:pt x="10325" y="2442"/>
                      <a:pt x="10629" y="2442"/>
                    </a:cubicBezTo>
                    <a:cubicBezTo>
                      <a:pt x="10914" y="2442"/>
                      <a:pt x="11211" y="2407"/>
                      <a:pt x="11430" y="2273"/>
                    </a:cubicBezTo>
                    <a:cubicBezTo>
                      <a:pt x="11960" y="1945"/>
                      <a:pt x="12037" y="1261"/>
                      <a:pt x="11265" y="894"/>
                    </a:cubicBezTo>
                    <a:cubicBezTo>
                      <a:pt x="11080" y="806"/>
                      <a:pt x="10883" y="775"/>
                      <a:pt x="10690" y="775"/>
                    </a:cubicBezTo>
                    <a:cubicBezTo>
                      <a:pt x="10228" y="775"/>
                      <a:pt x="9786" y="952"/>
                      <a:pt x="9577" y="952"/>
                    </a:cubicBezTo>
                    <a:cubicBezTo>
                      <a:pt x="9508" y="952"/>
                      <a:pt x="9465" y="933"/>
                      <a:pt x="9454" y="883"/>
                    </a:cubicBezTo>
                    <a:cubicBezTo>
                      <a:pt x="9394" y="641"/>
                      <a:pt x="9540" y="239"/>
                      <a:pt x="9059" y="239"/>
                    </a:cubicBezTo>
                    <a:cubicBezTo>
                      <a:pt x="9006" y="239"/>
                      <a:pt x="8947" y="243"/>
                      <a:pt x="8879" y="254"/>
                    </a:cubicBezTo>
                    <a:cubicBezTo>
                      <a:pt x="8201" y="361"/>
                      <a:pt x="7249" y="1251"/>
                      <a:pt x="7070" y="1251"/>
                    </a:cubicBezTo>
                    <a:cubicBezTo>
                      <a:pt x="7067" y="1251"/>
                      <a:pt x="7064" y="1250"/>
                      <a:pt x="7062" y="1250"/>
                    </a:cubicBezTo>
                    <a:cubicBezTo>
                      <a:pt x="6914" y="1217"/>
                      <a:pt x="6979" y="998"/>
                      <a:pt x="7111" y="571"/>
                    </a:cubicBezTo>
                    <a:cubicBezTo>
                      <a:pt x="7236" y="168"/>
                      <a:pt x="6984" y="1"/>
                      <a:pt x="664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" name="Google Shape;122;p2"/>
              <p:cNvSpPr/>
              <p:nvPr/>
            </p:nvSpPr>
            <p:spPr>
              <a:xfrm rot="-6541634">
                <a:off x="-499459" y="4286206"/>
                <a:ext cx="1176038" cy="435311"/>
              </a:xfrm>
              <a:custGeom>
                <a:avLst/>
                <a:gdLst/>
                <a:ahLst/>
                <a:cxnLst/>
                <a:rect l="l" t="t" r="r" b="b"/>
                <a:pathLst>
                  <a:path w="9099" h="3368" extrusionOk="0">
                    <a:moveTo>
                      <a:pt x="251" y="3060"/>
                    </a:moveTo>
                    <a:cubicBezTo>
                      <a:pt x="228" y="3060"/>
                      <a:pt x="6" y="3296"/>
                      <a:pt x="11" y="3296"/>
                    </a:cubicBezTo>
                    <a:cubicBezTo>
                      <a:pt x="11" y="3296"/>
                      <a:pt x="11" y="3296"/>
                      <a:pt x="12" y="3296"/>
                    </a:cubicBezTo>
                    <a:cubicBezTo>
                      <a:pt x="15" y="3293"/>
                      <a:pt x="43" y="3275"/>
                      <a:pt x="95" y="3242"/>
                    </a:cubicBezTo>
                    <a:lnTo>
                      <a:pt x="95" y="3242"/>
                    </a:lnTo>
                    <a:lnTo>
                      <a:pt x="253" y="3060"/>
                    </a:lnTo>
                    <a:cubicBezTo>
                      <a:pt x="252" y="3060"/>
                      <a:pt x="252" y="3060"/>
                      <a:pt x="251" y="3060"/>
                    </a:cubicBezTo>
                    <a:close/>
                    <a:moveTo>
                      <a:pt x="9060" y="1"/>
                    </a:moveTo>
                    <a:cubicBezTo>
                      <a:pt x="5374" y="16"/>
                      <a:pt x="767" y="2817"/>
                      <a:pt x="95" y="3242"/>
                    </a:cubicBezTo>
                    <a:lnTo>
                      <a:pt x="95" y="3242"/>
                    </a:lnTo>
                    <a:lnTo>
                      <a:pt x="1" y="3351"/>
                    </a:lnTo>
                    <a:cubicBezTo>
                      <a:pt x="8" y="3361"/>
                      <a:pt x="22" y="3367"/>
                      <a:pt x="35" y="3367"/>
                    </a:cubicBezTo>
                    <a:cubicBezTo>
                      <a:pt x="43" y="3367"/>
                      <a:pt x="50" y="3365"/>
                      <a:pt x="56" y="3361"/>
                    </a:cubicBezTo>
                    <a:cubicBezTo>
                      <a:pt x="99" y="3334"/>
                      <a:pt x="5119" y="94"/>
                      <a:pt x="9060" y="77"/>
                    </a:cubicBezTo>
                    <a:cubicBezTo>
                      <a:pt x="9082" y="77"/>
                      <a:pt x="9098" y="61"/>
                      <a:pt x="9098" y="39"/>
                    </a:cubicBezTo>
                    <a:cubicBezTo>
                      <a:pt x="9098" y="17"/>
                      <a:pt x="9082" y="1"/>
                      <a:pt x="906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123;p2"/>
              <p:cNvSpPr/>
              <p:nvPr/>
            </p:nvSpPr>
            <p:spPr>
              <a:xfrm rot="-6541634">
                <a:off x="-343004" y="4098813"/>
                <a:ext cx="290164" cy="310198"/>
              </a:xfrm>
              <a:custGeom>
                <a:avLst/>
                <a:gdLst/>
                <a:ahLst/>
                <a:cxnLst/>
                <a:rect l="l" t="t" r="r" b="b"/>
                <a:pathLst>
                  <a:path w="2245" h="2400" extrusionOk="0">
                    <a:moveTo>
                      <a:pt x="1612" y="0"/>
                    </a:moveTo>
                    <a:cubicBezTo>
                      <a:pt x="1603" y="0"/>
                      <a:pt x="1594" y="3"/>
                      <a:pt x="1587" y="7"/>
                    </a:cubicBezTo>
                    <a:cubicBezTo>
                      <a:pt x="1582" y="13"/>
                      <a:pt x="701" y="675"/>
                      <a:pt x="44" y="1447"/>
                    </a:cubicBezTo>
                    <a:lnTo>
                      <a:pt x="0" y="1502"/>
                    </a:lnTo>
                    <a:lnTo>
                      <a:pt x="71" y="1513"/>
                    </a:lnTo>
                    <a:cubicBezTo>
                      <a:pt x="909" y="1617"/>
                      <a:pt x="2168" y="2388"/>
                      <a:pt x="2184" y="2394"/>
                    </a:cubicBezTo>
                    <a:cubicBezTo>
                      <a:pt x="2190" y="2398"/>
                      <a:pt x="2196" y="2400"/>
                      <a:pt x="2203" y="2400"/>
                    </a:cubicBezTo>
                    <a:cubicBezTo>
                      <a:pt x="2215" y="2400"/>
                      <a:pt x="2226" y="2394"/>
                      <a:pt x="2233" y="2383"/>
                    </a:cubicBezTo>
                    <a:cubicBezTo>
                      <a:pt x="2244" y="2367"/>
                      <a:pt x="2239" y="2339"/>
                      <a:pt x="2222" y="2328"/>
                    </a:cubicBezTo>
                    <a:cubicBezTo>
                      <a:pt x="2173" y="2301"/>
                      <a:pt x="996" y="1584"/>
                      <a:pt x="148" y="1447"/>
                    </a:cubicBezTo>
                    <a:cubicBezTo>
                      <a:pt x="602" y="943"/>
                      <a:pt x="1095" y="478"/>
                      <a:pt x="1637" y="68"/>
                    </a:cubicBezTo>
                    <a:cubicBezTo>
                      <a:pt x="1653" y="57"/>
                      <a:pt x="1653" y="35"/>
                      <a:pt x="1642" y="18"/>
                    </a:cubicBezTo>
                    <a:cubicBezTo>
                      <a:pt x="1636" y="6"/>
                      <a:pt x="1624" y="0"/>
                      <a:pt x="161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124;p2"/>
              <p:cNvSpPr/>
              <p:nvPr/>
            </p:nvSpPr>
            <p:spPr>
              <a:xfrm rot="-6541634">
                <a:off x="-227590" y="4253392"/>
                <a:ext cx="373659" cy="476413"/>
              </a:xfrm>
              <a:custGeom>
                <a:avLst/>
                <a:gdLst/>
                <a:ahLst/>
                <a:cxnLst/>
                <a:rect l="l" t="t" r="r" b="b"/>
                <a:pathLst>
                  <a:path w="2891" h="3686" extrusionOk="0">
                    <a:moveTo>
                      <a:pt x="1760" y="0"/>
                    </a:moveTo>
                    <a:cubicBezTo>
                      <a:pt x="1752" y="0"/>
                      <a:pt x="1743" y="4"/>
                      <a:pt x="1736" y="13"/>
                    </a:cubicBezTo>
                    <a:cubicBezTo>
                      <a:pt x="1725" y="18"/>
                      <a:pt x="630" y="1036"/>
                      <a:pt x="22" y="2427"/>
                    </a:cubicBezTo>
                    <a:lnTo>
                      <a:pt x="0" y="2470"/>
                    </a:lnTo>
                    <a:lnTo>
                      <a:pt x="50" y="2476"/>
                    </a:lnTo>
                    <a:cubicBezTo>
                      <a:pt x="1418" y="2668"/>
                      <a:pt x="2814" y="3669"/>
                      <a:pt x="2825" y="3680"/>
                    </a:cubicBezTo>
                    <a:cubicBezTo>
                      <a:pt x="2831" y="3684"/>
                      <a:pt x="2838" y="3686"/>
                      <a:pt x="2845" y="3686"/>
                    </a:cubicBezTo>
                    <a:cubicBezTo>
                      <a:pt x="2859" y="3686"/>
                      <a:pt x="2872" y="3680"/>
                      <a:pt x="2880" y="3669"/>
                    </a:cubicBezTo>
                    <a:cubicBezTo>
                      <a:pt x="2890" y="3653"/>
                      <a:pt x="2885" y="3631"/>
                      <a:pt x="2869" y="3614"/>
                    </a:cubicBezTo>
                    <a:cubicBezTo>
                      <a:pt x="2858" y="3609"/>
                      <a:pt x="1484" y="2618"/>
                      <a:pt x="110" y="2410"/>
                    </a:cubicBezTo>
                    <a:cubicBezTo>
                      <a:pt x="717" y="1058"/>
                      <a:pt x="1774" y="79"/>
                      <a:pt x="1785" y="68"/>
                    </a:cubicBezTo>
                    <a:cubicBezTo>
                      <a:pt x="1814" y="42"/>
                      <a:pt x="1788" y="0"/>
                      <a:pt x="176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125;p2"/>
              <p:cNvSpPr/>
              <p:nvPr/>
            </p:nvSpPr>
            <p:spPr>
              <a:xfrm rot="-6541634">
                <a:off x="17409" y="4532623"/>
                <a:ext cx="298436" cy="514541"/>
              </a:xfrm>
              <a:custGeom>
                <a:avLst/>
                <a:gdLst/>
                <a:ahLst/>
                <a:cxnLst/>
                <a:rect l="l" t="t" r="r" b="b"/>
                <a:pathLst>
                  <a:path w="2309" h="3981" extrusionOk="0">
                    <a:moveTo>
                      <a:pt x="1286" y="0"/>
                    </a:moveTo>
                    <a:cubicBezTo>
                      <a:pt x="1274" y="0"/>
                      <a:pt x="1263" y="6"/>
                      <a:pt x="1254" y="20"/>
                    </a:cubicBezTo>
                    <a:cubicBezTo>
                      <a:pt x="1243" y="36"/>
                      <a:pt x="203" y="1711"/>
                      <a:pt x="6" y="3019"/>
                    </a:cubicBezTo>
                    <a:lnTo>
                      <a:pt x="1" y="3058"/>
                    </a:lnTo>
                    <a:lnTo>
                      <a:pt x="39" y="3063"/>
                    </a:lnTo>
                    <a:cubicBezTo>
                      <a:pt x="1210" y="3233"/>
                      <a:pt x="2217" y="3966"/>
                      <a:pt x="2228" y="3972"/>
                    </a:cubicBezTo>
                    <a:cubicBezTo>
                      <a:pt x="2234" y="3978"/>
                      <a:pt x="2241" y="3980"/>
                      <a:pt x="2248" y="3980"/>
                    </a:cubicBezTo>
                    <a:cubicBezTo>
                      <a:pt x="2278" y="3980"/>
                      <a:pt x="2309" y="3929"/>
                      <a:pt x="2278" y="3912"/>
                    </a:cubicBezTo>
                    <a:cubicBezTo>
                      <a:pt x="2267" y="3906"/>
                      <a:pt x="1259" y="3173"/>
                      <a:pt x="88" y="2992"/>
                    </a:cubicBezTo>
                    <a:cubicBezTo>
                      <a:pt x="296" y="1706"/>
                      <a:pt x="1309" y="75"/>
                      <a:pt x="1320" y="58"/>
                    </a:cubicBezTo>
                    <a:cubicBezTo>
                      <a:pt x="1335" y="28"/>
                      <a:pt x="1311" y="0"/>
                      <a:pt x="128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126;p2"/>
              <p:cNvSpPr/>
              <p:nvPr/>
            </p:nvSpPr>
            <p:spPr>
              <a:xfrm rot="-6541634">
                <a:off x="-1083256" y="3020425"/>
                <a:ext cx="1627377" cy="672613"/>
              </a:xfrm>
              <a:custGeom>
                <a:avLst/>
                <a:gdLst/>
                <a:ahLst/>
                <a:cxnLst/>
                <a:rect l="l" t="t" r="r" b="b"/>
                <a:pathLst>
                  <a:path w="12591" h="5204" extrusionOk="0">
                    <a:moveTo>
                      <a:pt x="5099" y="0"/>
                    </a:moveTo>
                    <a:cubicBezTo>
                      <a:pt x="4998" y="0"/>
                      <a:pt x="4868" y="20"/>
                      <a:pt x="4703" y="65"/>
                    </a:cubicBezTo>
                    <a:cubicBezTo>
                      <a:pt x="3537" y="377"/>
                      <a:pt x="1" y="3064"/>
                      <a:pt x="1" y="3064"/>
                    </a:cubicBezTo>
                    <a:cubicBezTo>
                      <a:pt x="1791" y="4679"/>
                      <a:pt x="3647" y="5115"/>
                      <a:pt x="4585" y="5115"/>
                    </a:cubicBezTo>
                    <a:cubicBezTo>
                      <a:pt x="4998" y="5115"/>
                      <a:pt x="5233" y="5030"/>
                      <a:pt x="5206" y="4925"/>
                    </a:cubicBezTo>
                    <a:cubicBezTo>
                      <a:pt x="5133" y="4637"/>
                      <a:pt x="4691" y="4163"/>
                      <a:pt x="4997" y="4163"/>
                    </a:cubicBezTo>
                    <a:cubicBezTo>
                      <a:pt x="5058" y="4163"/>
                      <a:pt x="5149" y="4182"/>
                      <a:pt x="5278" y="4224"/>
                    </a:cubicBezTo>
                    <a:cubicBezTo>
                      <a:pt x="6117" y="4657"/>
                      <a:pt x="7355" y="5203"/>
                      <a:pt x="7921" y="5203"/>
                    </a:cubicBezTo>
                    <a:cubicBezTo>
                      <a:pt x="8100" y="5203"/>
                      <a:pt x="8212" y="5148"/>
                      <a:pt x="8222" y="5018"/>
                    </a:cubicBezTo>
                    <a:cubicBezTo>
                      <a:pt x="8264" y="4512"/>
                      <a:pt x="7419" y="3651"/>
                      <a:pt x="7740" y="3651"/>
                    </a:cubicBezTo>
                    <a:cubicBezTo>
                      <a:pt x="7760" y="3651"/>
                      <a:pt x="7783" y="3654"/>
                      <a:pt x="7812" y="3661"/>
                    </a:cubicBezTo>
                    <a:cubicBezTo>
                      <a:pt x="8246" y="3760"/>
                      <a:pt x="9578" y="4834"/>
                      <a:pt x="10199" y="4834"/>
                    </a:cubicBezTo>
                    <a:cubicBezTo>
                      <a:pt x="10297" y="4834"/>
                      <a:pt x="10377" y="4807"/>
                      <a:pt x="10434" y="4744"/>
                    </a:cubicBezTo>
                    <a:cubicBezTo>
                      <a:pt x="10844" y="4290"/>
                      <a:pt x="9881" y="3693"/>
                      <a:pt x="10051" y="3655"/>
                    </a:cubicBezTo>
                    <a:cubicBezTo>
                      <a:pt x="10056" y="3654"/>
                      <a:pt x="10062" y="3653"/>
                      <a:pt x="10069" y="3653"/>
                    </a:cubicBezTo>
                    <a:cubicBezTo>
                      <a:pt x="10251" y="3653"/>
                      <a:pt x="10915" y="4059"/>
                      <a:pt x="11475" y="4059"/>
                    </a:cubicBezTo>
                    <a:cubicBezTo>
                      <a:pt x="11554" y="4059"/>
                      <a:pt x="11631" y="4051"/>
                      <a:pt x="11704" y="4033"/>
                    </a:cubicBezTo>
                    <a:cubicBezTo>
                      <a:pt x="12311" y="3885"/>
                      <a:pt x="12590" y="3261"/>
                      <a:pt x="11972" y="2670"/>
                    </a:cubicBezTo>
                    <a:cubicBezTo>
                      <a:pt x="11348" y="2084"/>
                      <a:pt x="10226" y="2380"/>
                      <a:pt x="10248" y="2101"/>
                    </a:cubicBezTo>
                    <a:cubicBezTo>
                      <a:pt x="10269" y="1827"/>
                      <a:pt x="10592" y="1438"/>
                      <a:pt x="9897" y="1329"/>
                    </a:cubicBezTo>
                    <a:cubicBezTo>
                      <a:pt x="9837" y="1319"/>
                      <a:pt x="9773" y="1315"/>
                      <a:pt x="9705" y="1315"/>
                    </a:cubicBezTo>
                    <a:cubicBezTo>
                      <a:pt x="9053" y="1315"/>
                      <a:pt x="8125" y="1725"/>
                      <a:pt x="7899" y="1725"/>
                    </a:cubicBezTo>
                    <a:cubicBezTo>
                      <a:pt x="7883" y="1725"/>
                      <a:pt x="7870" y="1722"/>
                      <a:pt x="7861" y="1718"/>
                    </a:cubicBezTo>
                    <a:cubicBezTo>
                      <a:pt x="7730" y="1635"/>
                      <a:pt x="7861" y="1449"/>
                      <a:pt x="8118" y="1088"/>
                    </a:cubicBezTo>
                    <a:cubicBezTo>
                      <a:pt x="8457" y="609"/>
                      <a:pt x="7968" y="336"/>
                      <a:pt x="7444" y="336"/>
                    </a:cubicBezTo>
                    <a:cubicBezTo>
                      <a:pt x="7273" y="336"/>
                      <a:pt x="7098" y="365"/>
                      <a:pt x="6947" y="426"/>
                    </a:cubicBezTo>
                    <a:cubicBezTo>
                      <a:pt x="6453" y="620"/>
                      <a:pt x="5660" y="1155"/>
                      <a:pt x="5374" y="1155"/>
                    </a:cubicBezTo>
                    <a:cubicBezTo>
                      <a:pt x="5305" y="1155"/>
                      <a:pt x="5266" y="1124"/>
                      <a:pt x="5267" y="1050"/>
                    </a:cubicBezTo>
                    <a:cubicBezTo>
                      <a:pt x="5276" y="716"/>
                      <a:pt x="5708" y="0"/>
                      <a:pt x="5099" y="0"/>
                    </a:cubicBezTo>
                    <a:close/>
                  </a:path>
                </a:pathLst>
              </a:custGeom>
              <a:solidFill>
                <a:srgbClr val="40897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2"/>
              <p:cNvSpPr/>
              <p:nvPr/>
            </p:nvSpPr>
            <p:spPr>
              <a:xfrm rot="-6541634">
                <a:off x="-862955" y="3328598"/>
                <a:ext cx="1364613" cy="139460"/>
              </a:xfrm>
              <a:custGeom>
                <a:avLst/>
                <a:gdLst/>
                <a:ahLst/>
                <a:cxnLst/>
                <a:rect l="l" t="t" r="r" b="b"/>
                <a:pathLst>
                  <a:path w="10558" h="1079" extrusionOk="0">
                    <a:moveTo>
                      <a:pt x="7002" y="1"/>
                    </a:moveTo>
                    <a:cubicBezTo>
                      <a:pt x="3916" y="1"/>
                      <a:pt x="921" y="798"/>
                      <a:pt x="881" y="806"/>
                    </a:cubicBezTo>
                    <a:cubicBezTo>
                      <a:pt x="865" y="812"/>
                      <a:pt x="6" y="1009"/>
                      <a:pt x="11" y="1025"/>
                    </a:cubicBezTo>
                    <a:lnTo>
                      <a:pt x="0" y="1069"/>
                    </a:lnTo>
                    <a:cubicBezTo>
                      <a:pt x="2" y="1074"/>
                      <a:pt x="1" y="1079"/>
                      <a:pt x="19" y="1079"/>
                    </a:cubicBezTo>
                    <a:cubicBezTo>
                      <a:pt x="66" y="1079"/>
                      <a:pt x="239" y="1045"/>
                      <a:pt x="903" y="883"/>
                    </a:cubicBezTo>
                    <a:cubicBezTo>
                      <a:pt x="943" y="871"/>
                      <a:pt x="3931" y="77"/>
                      <a:pt x="7003" y="77"/>
                    </a:cubicBezTo>
                    <a:cubicBezTo>
                      <a:pt x="8207" y="77"/>
                      <a:pt x="9425" y="199"/>
                      <a:pt x="10482" y="538"/>
                    </a:cubicBezTo>
                    <a:cubicBezTo>
                      <a:pt x="10488" y="541"/>
                      <a:pt x="10495" y="542"/>
                      <a:pt x="10500" y="542"/>
                    </a:cubicBezTo>
                    <a:cubicBezTo>
                      <a:pt x="10542" y="542"/>
                      <a:pt x="10558" y="477"/>
                      <a:pt x="10509" y="467"/>
                    </a:cubicBezTo>
                    <a:cubicBezTo>
                      <a:pt x="9442" y="124"/>
                      <a:pt x="8215" y="1"/>
                      <a:pt x="7002" y="1"/>
                    </a:cubicBezTo>
                    <a:close/>
                  </a:path>
                </a:pathLst>
              </a:custGeom>
              <a:solidFill>
                <a:srgbClr val="4AA39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" name="Google Shape;128;p2"/>
              <p:cNvSpPr/>
              <p:nvPr/>
            </p:nvSpPr>
            <p:spPr>
              <a:xfrm rot="-6541634">
                <a:off x="-473215" y="2863270"/>
                <a:ext cx="262634" cy="319246"/>
              </a:xfrm>
              <a:custGeom>
                <a:avLst/>
                <a:gdLst/>
                <a:ahLst/>
                <a:cxnLst/>
                <a:rect l="l" t="t" r="r" b="b"/>
                <a:pathLst>
                  <a:path w="2032" h="2470" extrusionOk="0">
                    <a:moveTo>
                      <a:pt x="1991" y="0"/>
                    </a:moveTo>
                    <a:cubicBezTo>
                      <a:pt x="1986" y="0"/>
                      <a:pt x="1981" y="2"/>
                      <a:pt x="1977" y="5"/>
                    </a:cubicBezTo>
                    <a:cubicBezTo>
                      <a:pt x="1966" y="5"/>
                      <a:pt x="920" y="360"/>
                      <a:pt x="61" y="897"/>
                    </a:cubicBezTo>
                    <a:lnTo>
                      <a:pt x="1" y="935"/>
                    </a:lnTo>
                    <a:lnTo>
                      <a:pt x="67" y="963"/>
                    </a:lnTo>
                    <a:cubicBezTo>
                      <a:pt x="827" y="1324"/>
                      <a:pt x="1791" y="2446"/>
                      <a:pt x="1802" y="2457"/>
                    </a:cubicBezTo>
                    <a:cubicBezTo>
                      <a:pt x="1808" y="2466"/>
                      <a:pt x="1819" y="2470"/>
                      <a:pt x="1830" y="2470"/>
                    </a:cubicBezTo>
                    <a:cubicBezTo>
                      <a:pt x="1839" y="2470"/>
                      <a:pt x="1849" y="2467"/>
                      <a:pt x="1856" y="2462"/>
                    </a:cubicBezTo>
                    <a:cubicBezTo>
                      <a:pt x="1873" y="2446"/>
                      <a:pt x="1873" y="2424"/>
                      <a:pt x="1862" y="2408"/>
                    </a:cubicBezTo>
                    <a:cubicBezTo>
                      <a:pt x="1824" y="2364"/>
                      <a:pt x="926" y="1318"/>
                      <a:pt x="160" y="924"/>
                    </a:cubicBezTo>
                    <a:cubicBezTo>
                      <a:pt x="745" y="585"/>
                      <a:pt x="1358" y="300"/>
                      <a:pt x="1999" y="76"/>
                    </a:cubicBezTo>
                    <a:cubicBezTo>
                      <a:pt x="2021" y="70"/>
                      <a:pt x="2032" y="48"/>
                      <a:pt x="2021" y="27"/>
                    </a:cubicBezTo>
                    <a:cubicBezTo>
                      <a:pt x="2017" y="11"/>
                      <a:pt x="2004" y="0"/>
                      <a:pt x="1991" y="0"/>
                    </a:cubicBezTo>
                    <a:close/>
                  </a:path>
                </a:pathLst>
              </a:custGeom>
              <a:solidFill>
                <a:srgbClr val="4AA39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Google Shape;129;p2"/>
              <p:cNvSpPr/>
              <p:nvPr/>
            </p:nvSpPr>
            <p:spPr>
              <a:xfrm rot="-6541634">
                <a:off x="-414051" y="3071201"/>
                <a:ext cx="319246" cy="497092"/>
              </a:xfrm>
              <a:custGeom>
                <a:avLst/>
                <a:gdLst/>
                <a:ahLst/>
                <a:cxnLst/>
                <a:rect l="l" t="t" r="r" b="b"/>
                <a:pathLst>
                  <a:path w="2470" h="3846" extrusionOk="0">
                    <a:moveTo>
                      <a:pt x="2425" y="1"/>
                    </a:moveTo>
                    <a:cubicBezTo>
                      <a:pt x="2420" y="1"/>
                      <a:pt x="2415" y="1"/>
                      <a:pt x="2409" y="3"/>
                    </a:cubicBezTo>
                    <a:cubicBezTo>
                      <a:pt x="2398" y="8"/>
                      <a:pt x="1041" y="637"/>
                      <a:pt x="34" y="1771"/>
                    </a:cubicBezTo>
                    <a:lnTo>
                      <a:pt x="1" y="1809"/>
                    </a:lnTo>
                    <a:lnTo>
                      <a:pt x="45" y="1831"/>
                    </a:lnTo>
                    <a:cubicBezTo>
                      <a:pt x="1293" y="2438"/>
                      <a:pt x="2305" y="3818"/>
                      <a:pt x="2316" y="3829"/>
                    </a:cubicBezTo>
                    <a:cubicBezTo>
                      <a:pt x="2323" y="3839"/>
                      <a:pt x="2337" y="3845"/>
                      <a:pt x="2351" y="3845"/>
                    </a:cubicBezTo>
                    <a:cubicBezTo>
                      <a:pt x="2358" y="3845"/>
                      <a:pt x="2365" y="3843"/>
                      <a:pt x="2371" y="3840"/>
                    </a:cubicBezTo>
                    <a:cubicBezTo>
                      <a:pt x="2387" y="3823"/>
                      <a:pt x="2393" y="3801"/>
                      <a:pt x="2377" y="3785"/>
                    </a:cubicBezTo>
                    <a:cubicBezTo>
                      <a:pt x="2371" y="3768"/>
                      <a:pt x="1364" y="2411"/>
                      <a:pt x="127" y="1787"/>
                    </a:cubicBezTo>
                    <a:cubicBezTo>
                      <a:pt x="1123" y="692"/>
                      <a:pt x="2426" y="79"/>
                      <a:pt x="2442" y="74"/>
                    </a:cubicBezTo>
                    <a:cubicBezTo>
                      <a:pt x="2464" y="63"/>
                      <a:pt x="2470" y="41"/>
                      <a:pt x="2459" y="24"/>
                    </a:cubicBezTo>
                    <a:cubicBezTo>
                      <a:pt x="2454" y="8"/>
                      <a:pt x="2441" y="1"/>
                      <a:pt x="2425" y="1"/>
                    </a:cubicBezTo>
                    <a:close/>
                  </a:path>
                </a:pathLst>
              </a:custGeom>
              <a:solidFill>
                <a:srgbClr val="4AA39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Google Shape;130;p2"/>
              <p:cNvSpPr/>
              <p:nvPr/>
            </p:nvSpPr>
            <p:spPr>
              <a:xfrm rot="-6541634">
                <a:off x="-301805" y="3404082"/>
                <a:ext cx="284994" cy="529275"/>
              </a:xfrm>
              <a:custGeom>
                <a:avLst/>
                <a:gdLst/>
                <a:ahLst/>
                <a:cxnLst/>
                <a:rect l="l" t="t" r="r" b="b"/>
                <a:pathLst>
                  <a:path w="2205" h="4095" extrusionOk="0">
                    <a:moveTo>
                      <a:pt x="2148" y="1"/>
                    </a:moveTo>
                    <a:cubicBezTo>
                      <a:pt x="2141" y="1"/>
                      <a:pt x="2132" y="4"/>
                      <a:pt x="2125" y="10"/>
                    </a:cubicBezTo>
                    <a:cubicBezTo>
                      <a:pt x="2108" y="21"/>
                      <a:pt x="603" y="1297"/>
                      <a:pt x="17" y="2485"/>
                    </a:cubicBezTo>
                    <a:lnTo>
                      <a:pt x="1" y="2517"/>
                    </a:lnTo>
                    <a:lnTo>
                      <a:pt x="34" y="2534"/>
                    </a:lnTo>
                    <a:cubicBezTo>
                      <a:pt x="1096" y="3054"/>
                      <a:pt x="1829" y="4066"/>
                      <a:pt x="1834" y="4072"/>
                    </a:cubicBezTo>
                    <a:cubicBezTo>
                      <a:pt x="1843" y="4088"/>
                      <a:pt x="1855" y="4095"/>
                      <a:pt x="1868" y="4095"/>
                    </a:cubicBezTo>
                    <a:cubicBezTo>
                      <a:pt x="1897" y="4095"/>
                      <a:pt x="1927" y="4059"/>
                      <a:pt x="1900" y="4028"/>
                    </a:cubicBezTo>
                    <a:cubicBezTo>
                      <a:pt x="1889" y="4017"/>
                      <a:pt x="1161" y="3016"/>
                      <a:pt x="105" y="2485"/>
                    </a:cubicBezTo>
                    <a:cubicBezTo>
                      <a:pt x="696" y="1319"/>
                      <a:pt x="2163" y="82"/>
                      <a:pt x="2174" y="71"/>
                    </a:cubicBezTo>
                    <a:cubicBezTo>
                      <a:pt x="2204" y="45"/>
                      <a:pt x="2179" y="1"/>
                      <a:pt x="2148" y="1"/>
                    </a:cubicBezTo>
                    <a:close/>
                  </a:path>
                </a:pathLst>
              </a:custGeom>
              <a:solidFill>
                <a:srgbClr val="4AA39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131;p2"/>
              <p:cNvSpPr/>
              <p:nvPr/>
            </p:nvSpPr>
            <p:spPr>
              <a:xfrm rot="-6541634">
                <a:off x="-86210" y="3102839"/>
                <a:ext cx="263410" cy="274267"/>
              </a:xfrm>
              <a:custGeom>
                <a:avLst/>
                <a:gdLst/>
                <a:ahLst/>
                <a:cxnLst/>
                <a:rect l="l" t="t" r="r" b="b"/>
                <a:pathLst>
                  <a:path w="2038" h="2122" extrusionOk="0">
                    <a:moveTo>
                      <a:pt x="1542" y="1"/>
                    </a:moveTo>
                    <a:cubicBezTo>
                      <a:pt x="1439" y="1"/>
                      <a:pt x="1307" y="38"/>
                      <a:pt x="1140" y="134"/>
                    </a:cubicBezTo>
                    <a:cubicBezTo>
                      <a:pt x="478" y="506"/>
                      <a:pt x="177" y="971"/>
                      <a:pt x="84" y="1130"/>
                    </a:cubicBezTo>
                    <a:cubicBezTo>
                      <a:pt x="1" y="1264"/>
                      <a:pt x="46" y="1452"/>
                      <a:pt x="236" y="1452"/>
                    </a:cubicBezTo>
                    <a:cubicBezTo>
                      <a:pt x="272" y="1452"/>
                      <a:pt x="312" y="1446"/>
                      <a:pt x="358" y="1431"/>
                    </a:cubicBezTo>
                    <a:lnTo>
                      <a:pt x="358" y="1431"/>
                    </a:lnTo>
                    <a:cubicBezTo>
                      <a:pt x="274" y="1711"/>
                      <a:pt x="385" y="1884"/>
                      <a:pt x="577" y="1884"/>
                    </a:cubicBezTo>
                    <a:cubicBezTo>
                      <a:pt x="663" y="1884"/>
                      <a:pt x="764" y="1850"/>
                      <a:pt x="872" y="1776"/>
                    </a:cubicBezTo>
                    <a:lnTo>
                      <a:pt x="872" y="1776"/>
                    </a:lnTo>
                    <a:cubicBezTo>
                      <a:pt x="844" y="1988"/>
                      <a:pt x="1038" y="2122"/>
                      <a:pt x="1229" y="2122"/>
                    </a:cubicBezTo>
                    <a:cubicBezTo>
                      <a:pt x="1368" y="2122"/>
                      <a:pt x="1506" y="2052"/>
                      <a:pt x="1556" y="1891"/>
                    </a:cubicBezTo>
                    <a:cubicBezTo>
                      <a:pt x="1582" y="1935"/>
                      <a:pt x="1653" y="1990"/>
                      <a:pt x="1730" y="1990"/>
                    </a:cubicBezTo>
                    <a:cubicBezTo>
                      <a:pt x="1815" y="1990"/>
                      <a:pt x="1907" y="1923"/>
                      <a:pt x="1956" y="1699"/>
                    </a:cubicBezTo>
                    <a:cubicBezTo>
                      <a:pt x="2038" y="1261"/>
                      <a:pt x="2027" y="812"/>
                      <a:pt x="1923" y="375"/>
                    </a:cubicBezTo>
                    <a:cubicBezTo>
                      <a:pt x="1891" y="252"/>
                      <a:pt x="1811" y="1"/>
                      <a:pt x="154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132;p2"/>
              <p:cNvSpPr/>
              <p:nvPr/>
            </p:nvSpPr>
            <p:spPr>
              <a:xfrm rot="-6541634">
                <a:off x="-90886" y="3119653"/>
                <a:ext cx="177718" cy="215588"/>
              </a:xfrm>
              <a:custGeom>
                <a:avLst/>
                <a:gdLst/>
                <a:ahLst/>
                <a:cxnLst/>
                <a:rect l="l" t="t" r="r" b="b"/>
                <a:pathLst>
                  <a:path w="1375" h="1668" extrusionOk="0">
                    <a:moveTo>
                      <a:pt x="1146" y="0"/>
                    </a:moveTo>
                    <a:cubicBezTo>
                      <a:pt x="1109" y="0"/>
                      <a:pt x="1065" y="9"/>
                      <a:pt x="1013" y="31"/>
                    </a:cubicBezTo>
                    <a:cubicBezTo>
                      <a:pt x="674" y="168"/>
                      <a:pt x="176" y="617"/>
                      <a:pt x="1" y="945"/>
                    </a:cubicBezTo>
                    <a:cubicBezTo>
                      <a:pt x="252" y="622"/>
                      <a:pt x="871" y="371"/>
                      <a:pt x="871" y="370"/>
                    </a:cubicBezTo>
                    <a:lnTo>
                      <a:pt x="871" y="370"/>
                    </a:lnTo>
                    <a:cubicBezTo>
                      <a:pt x="871" y="371"/>
                      <a:pt x="324" y="967"/>
                      <a:pt x="231" y="1410"/>
                    </a:cubicBezTo>
                    <a:cubicBezTo>
                      <a:pt x="263" y="1378"/>
                      <a:pt x="636" y="847"/>
                      <a:pt x="997" y="491"/>
                    </a:cubicBezTo>
                    <a:lnTo>
                      <a:pt x="997" y="491"/>
                    </a:lnTo>
                    <a:cubicBezTo>
                      <a:pt x="997" y="491"/>
                      <a:pt x="959" y="792"/>
                      <a:pt x="751" y="1668"/>
                    </a:cubicBezTo>
                    <a:cubicBezTo>
                      <a:pt x="778" y="1635"/>
                      <a:pt x="1101" y="912"/>
                      <a:pt x="1150" y="480"/>
                    </a:cubicBezTo>
                    <a:cubicBezTo>
                      <a:pt x="1183" y="551"/>
                      <a:pt x="1265" y="808"/>
                      <a:pt x="1221" y="1542"/>
                    </a:cubicBezTo>
                    <a:cubicBezTo>
                      <a:pt x="1375" y="1317"/>
                      <a:pt x="1353" y="283"/>
                      <a:pt x="1353" y="283"/>
                    </a:cubicBezTo>
                    <a:cubicBezTo>
                      <a:pt x="1353" y="283"/>
                      <a:pt x="1353" y="0"/>
                      <a:pt x="114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" name="Google Shape;133;p2"/>
              <p:cNvSpPr/>
              <p:nvPr/>
            </p:nvSpPr>
            <p:spPr>
              <a:xfrm rot="-6541634">
                <a:off x="-202600" y="2883263"/>
                <a:ext cx="289001" cy="270002"/>
              </a:xfrm>
              <a:custGeom>
                <a:avLst/>
                <a:gdLst/>
                <a:ahLst/>
                <a:cxnLst/>
                <a:rect l="l" t="t" r="r" b="b"/>
                <a:pathLst>
                  <a:path w="2236" h="2089" extrusionOk="0">
                    <a:moveTo>
                      <a:pt x="522" y="1"/>
                    </a:moveTo>
                    <a:cubicBezTo>
                      <a:pt x="323" y="1"/>
                      <a:pt x="1" y="68"/>
                      <a:pt x="106" y="671"/>
                    </a:cubicBezTo>
                    <a:cubicBezTo>
                      <a:pt x="243" y="1421"/>
                      <a:pt x="577" y="1859"/>
                      <a:pt x="697" y="1996"/>
                    </a:cubicBezTo>
                    <a:cubicBezTo>
                      <a:pt x="746" y="2054"/>
                      <a:pt x="817" y="2088"/>
                      <a:pt x="884" y="2088"/>
                    </a:cubicBezTo>
                    <a:cubicBezTo>
                      <a:pt x="982" y="2088"/>
                      <a:pt x="1072" y="2016"/>
                      <a:pt x="1075" y="1837"/>
                    </a:cubicBezTo>
                    <a:cubicBezTo>
                      <a:pt x="1176" y="1909"/>
                      <a:pt x="1270" y="1942"/>
                      <a:pt x="1349" y="1942"/>
                    </a:cubicBezTo>
                    <a:cubicBezTo>
                      <a:pt x="1542" y="1942"/>
                      <a:pt x="1651" y="1750"/>
                      <a:pt x="1573" y="1460"/>
                    </a:cubicBezTo>
                    <a:lnTo>
                      <a:pt x="1573" y="1460"/>
                    </a:lnTo>
                    <a:cubicBezTo>
                      <a:pt x="1617" y="1481"/>
                      <a:pt x="1660" y="1491"/>
                      <a:pt x="1701" y="1491"/>
                    </a:cubicBezTo>
                    <a:cubicBezTo>
                      <a:pt x="1980" y="1491"/>
                      <a:pt x="2189" y="1062"/>
                      <a:pt x="1912" y="852"/>
                    </a:cubicBezTo>
                    <a:cubicBezTo>
                      <a:pt x="2016" y="830"/>
                      <a:pt x="2235" y="644"/>
                      <a:pt x="1858" y="414"/>
                    </a:cubicBezTo>
                    <a:cubicBezTo>
                      <a:pt x="1469" y="190"/>
                      <a:pt x="1042" y="47"/>
                      <a:pt x="599" y="4"/>
                    </a:cubicBezTo>
                    <a:cubicBezTo>
                      <a:pt x="577" y="2"/>
                      <a:pt x="551" y="1"/>
                      <a:pt x="52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" name="Google Shape;134;p2"/>
              <p:cNvSpPr/>
              <p:nvPr/>
            </p:nvSpPr>
            <p:spPr>
              <a:xfrm rot="-6541634">
                <a:off x="-183615" y="2971145"/>
                <a:ext cx="194908" cy="196717"/>
              </a:xfrm>
              <a:custGeom>
                <a:avLst/>
                <a:gdLst/>
                <a:ahLst/>
                <a:cxnLst/>
                <a:rect l="l" t="t" r="r" b="b"/>
                <a:pathLst>
                  <a:path w="1508" h="1522" extrusionOk="0">
                    <a:moveTo>
                      <a:pt x="225" y="1"/>
                    </a:moveTo>
                    <a:cubicBezTo>
                      <a:pt x="122" y="1"/>
                      <a:pt x="0" y="44"/>
                      <a:pt x="13" y="257"/>
                    </a:cubicBezTo>
                    <a:cubicBezTo>
                      <a:pt x="30" y="624"/>
                      <a:pt x="292" y="1248"/>
                      <a:pt x="544" y="1522"/>
                    </a:cubicBezTo>
                    <a:cubicBezTo>
                      <a:pt x="320" y="1171"/>
                      <a:pt x="287" y="504"/>
                      <a:pt x="287" y="504"/>
                    </a:cubicBezTo>
                    <a:lnTo>
                      <a:pt x="287" y="504"/>
                    </a:lnTo>
                    <a:cubicBezTo>
                      <a:pt x="287" y="504"/>
                      <a:pt x="670" y="1221"/>
                      <a:pt x="1059" y="1456"/>
                    </a:cubicBezTo>
                    <a:cubicBezTo>
                      <a:pt x="1031" y="1412"/>
                      <a:pt x="659" y="887"/>
                      <a:pt x="440" y="427"/>
                    </a:cubicBezTo>
                    <a:lnTo>
                      <a:pt x="440" y="427"/>
                    </a:lnTo>
                    <a:cubicBezTo>
                      <a:pt x="440" y="427"/>
                      <a:pt x="709" y="558"/>
                      <a:pt x="1469" y="1051"/>
                    </a:cubicBezTo>
                    <a:cubicBezTo>
                      <a:pt x="1447" y="1013"/>
                      <a:pt x="873" y="465"/>
                      <a:pt x="479" y="279"/>
                    </a:cubicBezTo>
                    <a:cubicBezTo>
                      <a:pt x="487" y="279"/>
                      <a:pt x="497" y="278"/>
                      <a:pt x="510" y="278"/>
                    </a:cubicBezTo>
                    <a:cubicBezTo>
                      <a:pt x="619" y="278"/>
                      <a:pt x="902" y="310"/>
                      <a:pt x="1508" y="564"/>
                    </a:cubicBezTo>
                    <a:cubicBezTo>
                      <a:pt x="1343" y="345"/>
                      <a:pt x="358" y="22"/>
                      <a:pt x="358" y="22"/>
                    </a:cubicBezTo>
                    <a:cubicBezTo>
                      <a:pt x="358" y="22"/>
                      <a:pt x="296" y="1"/>
                      <a:pt x="22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" name="Google Shape;135;p2"/>
              <p:cNvSpPr/>
              <p:nvPr/>
            </p:nvSpPr>
            <p:spPr>
              <a:xfrm rot="-6541634">
                <a:off x="-449439" y="2945322"/>
                <a:ext cx="313429" cy="246866"/>
              </a:xfrm>
              <a:custGeom>
                <a:avLst/>
                <a:gdLst/>
                <a:ahLst/>
                <a:cxnLst/>
                <a:rect l="l" t="t" r="r" b="b"/>
                <a:pathLst>
                  <a:path w="2425" h="1910" extrusionOk="0">
                    <a:moveTo>
                      <a:pt x="1231" y="0"/>
                    </a:moveTo>
                    <a:cubicBezTo>
                      <a:pt x="1165" y="0"/>
                      <a:pt x="1078" y="35"/>
                      <a:pt x="969" y="132"/>
                    </a:cubicBezTo>
                    <a:cubicBezTo>
                      <a:pt x="640" y="433"/>
                      <a:pt x="378" y="800"/>
                      <a:pt x="203" y="1210"/>
                    </a:cubicBezTo>
                    <a:cubicBezTo>
                      <a:pt x="137" y="1380"/>
                      <a:pt x="0" y="1791"/>
                      <a:pt x="690" y="1884"/>
                    </a:cubicBezTo>
                    <a:cubicBezTo>
                      <a:pt x="835" y="1902"/>
                      <a:pt x="972" y="1909"/>
                      <a:pt x="1098" y="1909"/>
                    </a:cubicBezTo>
                    <a:cubicBezTo>
                      <a:pt x="1630" y="1909"/>
                      <a:pt x="1992" y="1776"/>
                      <a:pt x="2129" y="1714"/>
                    </a:cubicBezTo>
                    <a:cubicBezTo>
                      <a:pt x="2299" y="1643"/>
                      <a:pt x="2376" y="1402"/>
                      <a:pt x="2091" y="1303"/>
                    </a:cubicBezTo>
                    <a:cubicBezTo>
                      <a:pt x="2425" y="1052"/>
                      <a:pt x="2310" y="734"/>
                      <a:pt x="1877" y="718"/>
                    </a:cubicBezTo>
                    <a:cubicBezTo>
                      <a:pt x="2090" y="500"/>
                      <a:pt x="1861" y="150"/>
                      <a:pt x="1592" y="150"/>
                    </a:cubicBezTo>
                    <a:cubicBezTo>
                      <a:pt x="1529" y="150"/>
                      <a:pt x="1464" y="169"/>
                      <a:pt x="1401" y="214"/>
                    </a:cubicBezTo>
                    <a:cubicBezTo>
                      <a:pt x="1412" y="141"/>
                      <a:pt x="1362" y="0"/>
                      <a:pt x="123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" name="Google Shape;136;p2"/>
              <p:cNvSpPr/>
              <p:nvPr/>
            </p:nvSpPr>
            <p:spPr>
              <a:xfrm rot="-6541634">
                <a:off x="-370270" y="3024547"/>
                <a:ext cx="234329" cy="177847"/>
              </a:xfrm>
              <a:custGeom>
                <a:avLst/>
                <a:gdLst/>
                <a:ahLst/>
                <a:cxnLst/>
                <a:rect l="l" t="t" r="r" b="b"/>
                <a:pathLst>
                  <a:path w="1813" h="1376" extrusionOk="0">
                    <a:moveTo>
                      <a:pt x="1095" y="0"/>
                    </a:moveTo>
                    <a:cubicBezTo>
                      <a:pt x="838" y="88"/>
                      <a:pt x="236" y="931"/>
                      <a:pt x="236" y="931"/>
                    </a:cubicBezTo>
                    <a:cubicBezTo>
                      <a:pt x="236" y="931"/>
                      <a:pt x="1" y="1243"/>
                      <a:pt x="356" y="1336"/>
                    </a:cubicBezTo>
                    <a:cubicBezTo>
                      <a:pt x="468" y="1363"/>
                      <a:pt x="609" y="1376"/>
                      <a:pt x="761" y="1376"/>
                    </a:cubicBezTo>
                    <a:cubicBezTo>
                      <a:pt x="1095" y="1376"/>
                      <a:pt x="1482" y="1313"/>
                      <a:pt x="1719" y="1204"/>
                    </a:cubicBezTo>
                    <a:lnTo>
                      <a:pt x="1719" y="1204"/>
                    </a:lnTo>
                    <a:cubicBezTo>
                      <a:pt x="1622" y="1231"/>
                      <a:pt x="1510" y="1241"/>
                      <a:pt x="1396" y="1241"/>
                    </a:cubicBezTo>
                    <a:cubicBezTo>
                      <a:pt x="1043" y="1241"/>
                      <a:pt x="674" y="1144"/>
                      <a:pt x="674" y="1144"/>
                    </a:cubicBezTo>
                    <a:cubicBezTo>
                      <a:pt x="674" y="1144"/>
                      <a:pt x="1473" y="996"/>
                      <a:pt x="1812" y="695"/>
                    </a:cubicBezTo>
                    <a:lnTo>
                      <a:pt x="1812" y="695"/>
                    </a:lnTo>
                    <a:cubicBezTo>
                      <a:pt x="1763" y="706"/>
                      <a:pt x="1150" y="903"/>
                      <a:pt x="647" y="974"/>
                    </a:cubicBezTo>
                    <a:cubicBezTo>
                      <a:pt x="647" y="974"/>
                      <a:pt x="855" y="755"/>
                      <a:pt x="1550" y="181"/>
                    </a:cubicBezTo>
                    <a:lnTo>
                      <a:pt x="1550" y="181"/>
                    </a:lnTo>
                    <a:cubicBezTo>
                      <a:pt x="1506" y="192"/>
                      <a:pt x="816" y="575"/>
                      <a:pt x="515" y="892"/>
                    </a:cubicBezTo>
                    <a:cubicBezTo>
                      <a:pt x="537" y="816"/>
                      <a:pt x="619" y="558"/>
                      <a:pt x="109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" name="Google Shape;137;p2"/>
              <p:cNvSpPr/>
              <p:nvPr/>
            </p:nvSpPr>
            <p:spPr>
              <a:xfrm rot="-6541634">
                <a:off x="-415221" y="3144521"/>
                <a:ext cx="263410" cy="286028"/>
              </a:xfrm>
              <a:custGeom>
                <a:avLst/>
                <a:gdLst/>
                <a:ahLst/>
                <a:cxnLst/>
                <a:rect l="l" t="t" r="r" b="b"/>
                <a:pathLst>
                  <a:path w="2038" h="2213" extrusionOk="0">
                    <a:moveTo>
                      <a:pt x="1298" y="1"/>
                    </a:moveTo>
                    <a:cubicBezTo>
                      <a:pt x="1176" y="1"/>
                      <a:pt x="1051" y="106"/>
                      <a:pt x="976" y="314"/>
                    </a:cubicBezTo>
                    <a:cubicBezTo>
                      <a:pt x="917" y="207"/>
                      <a:pt x="818" y="162"/>
                      <a:pt x="714" y="162"/>
                    </a:cubicBezTo>
                    <a:cubicBezTo>
                      <a:pt x="499" y="162"/>
                      <a:pt x="265" y="360"/>
                      <a:pt x="346" y="615"/>
                    </a:cubicBezTo>
                    <a:cubicBezTo>
                      <a:pt x="327" y="606"/>
                      <a:pt x="298" y="599"/>
                      <a:pt x="267" y="599"/>
                    </a:cubicBezTo>
                    <a:cubicBezTo>
                      <a:pt x="151" y="599"/>
                      <a:pt x="0" y="684"/>
                      <a:pt x="138" y="1003"/>
                    </a:cubicBezTo>
                    <a:cubicBezTo>
                      <a:pt x="324" y="1408"/>
                      <a:pt x="598" y="1770"/>
                      <a:pt x="932" y="2060"/>
                    </a:cubicBezTo>
                    <a:cubicBezTo>
                      <a:pt x="1001" y="2117"/>
                      <a:pt x="1124" y="2212"/>
                      <a:pt x="1267" y="2212"/>
                    </a:cubicBezTo>
                    <a:cubicBezTo>
                      <a:pt x="1409" y="2212"/>
                      <a:pt x="1570" y="2119"/>
                      <a:pt x="1715" y="1803"/>
                    </a:cubicBezTo>
                    <a:cubicBezTo>
                      <a:pt x="2038" y="1113"/>
                      <a:pt x="2016" y="560"/>
                      <a:pt x="1999" y="379"/>
                    </a:cubicBezTo>
                    <a:cubicBezTo>
                      <a:pt x="1989" y="264"/>
                      <a:pt x="1905" y="165"/>
                      <a:pt x="1799" y="165"/>
                    </a:cubicBezTo>
                    <a:cubicBezTo>
                      <a:pt x="1734" y="165"/>
                      <a:pt x="1662" y="201"/>
                      <a:pt x="1594" y="292"/>
                    </a:cubicBezTo>
                    <a:cubicBezTo>
                      <a:pt x="1527" y="97"/>
                      <a:pt x="1414" y="1"/>
                      <a:pt x="129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" name="Google Shape;138;p2"/>
              <p:cNvSpPr/>
              <p:nvPr/>
            </p:nvSpPr>
            <p:spPr>
              <a:xfrm rot="-6541634">
                <a:off x="-332472" y="3147205"/>
                <a:ext cx="179915" cy="222309"/>
              </a:xfrm>
              <a:custGeom>
                <a:avLst/>
                <a:gdLst/>
                <a:ahLst/>
                <a:cxnLst/>
                <a:rect l="l" t="t" r="r" b="b"/>
                <a:pathLst>
                  <a:path w="1392" h="1720" extrusionOk="0">
                    <a:moveTo>
                      <a:pt x="888" y="0"/>
                    </a:moveTo>
                    <a:cubicBezTo>
                      <a:pt x="882" y="55"/>
                      <a:pt x="882" y="701"/>
                      <a:pt x="795" y="1199"/>
                    </a:cubicBezTo>
                    <a:cubicBezTo>
                      <a:pt x="795" y="1199"/>
                      <a:pt x="652" y="936"/>
                      <a:pt x="318" y="99"/>
                    </a:cubicBezTo>
                    <a:lnTo>
                      <a:pt x="318" y="99"/>
                    </a:lnTo>
                    <a:cubicBezTo>
                      <a:pt x="313" y="137"/>
                      <a:pt x="466" y="914"/>
                      <a:pt x="680" y="1298"/>
                    </a:cubicBezTo>
                    <a:cubicBezTo>
                      <a:pt x="608" y="1254"/>
                      <a:pt x="395" y="1095"/>
                      <a:pt x="1" y="471"/>
                    </a:cubicBezTo>
                    <a:lnTo>
                      <a:pt x="1" y="471"/>
                    </a:lnTo>
                    <a:cubicBezTo>
                      <a:pt x="12" y="745"/>
                      <a:pt x="630" y="1577"/>
                      <a:pt x="630" y="1577"/>
                    </a:cubicBezTo>
                    <a:cubicBezTo>
                      <a:pt x="630" y="1577"/>
                      <a:pt x="734" y="1719"/>
                      <a:pt x="860" y="1719"/>
                    </a:cubicBezTo>
                    <a:cubicBezTo>
                      <a:pt x="921" y="1719"/>
                      <a:pt x="989" y="1685"/>
                      <a:pt x="1052" y="1582"/>
                    </a:cubicBezTo>
                    <a:cubicBezTo>
                      <a:pt x="1249" y="1276"/>
                      <a:pt x="1391" y="619"/>
                      <a:pt x="1347" y="247"/>
                    </a:cubicBezTo>
                    <a:lnTo>
                      <a:pt x="1347" y="247"/>
                    </a:lnTo>
                    <a:cubicBezTo>
                      <a:pt x="1325" y="663"/>
                      <a:pt x="970" y="1221"/>
                      <a:pt x="970" y="1221"/>
                    </a:cubicBezTo>
                    <a:cubicBezTo>
                      <a:pt x="970" y="1221"/>
                      <a:pt x="1068" y="422"/>
                      <a:pt x="88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" name="Google Shape;139;p2"/>
              <p:cNvSpPr/>
              <p:nvPr/>
            </p:nvSpPr>
            <p:spPr>
              <a:xfrm rot="-6541634">
                <a:off x="-292546" y="3241408"/>
                <a:ext cx="322735" cy="255009"/>
              </a:xfrm>
              <a:custGeom>
                <a:avLst/>
                <a:gdLst/>
                <a:ahLst/>
                <a:cxnLst/>
                <a:rect l="l" t="t" r="r" b="b"/>
                <a:pathLst>
                  <a:path w="2497" h="1973" extrusionOk="0">
                    <a:moveTo>
                      <a:pt x="738" y="1"/>
                    </a:moveTo>
                    <a:cubicBezTo>
                      <a:pt x="588" y="1"/>
                      <a:pt x="456" y="133"/>
                      <a:pt x="586" y="352"/>
                    </a:cubicBezTo>
                    <a:cubicBezTo>
                      <a:pt x="573" y="351"/>
                      <a:pt x="559" y="351"/>
                      <a:pt x="546" y="351"/>
                    </a:cubicBezTo>
                    <a:cubicBezTo>
                      <a:pt x="158" y="351"/>
                      <a:pt x="66" y="657"/>
                      <a:pt x="367" y="938"/>
                    </a:cubicBezTo>
                    <a:cubicBezTo>
                      <a:pt x="1" y="976"/>
                      <a:pt x="12" y="1600"/>
                      <a:pt x="411" y="1633"/>
                    </a:cubicBezTo>
                    <a:cubicBezTo>
                      <a:pt x="336" y="1703"/>
                      <a:pt x="250" y="1973"/>
                      <a:pt x="666" y="1973"/>
                    </a:cubicBezTo>
                    <a:cubicBezTo>
                      <a:pt x="674" y="1973"/>
                      <a:pt x="682" y="1972"/>
                      <a:pt x="690" y="1972"/>
                    </a:cubicBezTo>
                    <a:cubicBezTo>
                      <a:pt x="1134" y="1956"/>
                      <a:pt x="1566" y="1841"/>
                      <a:pt x="1966" y="1644"/>
                    </a:cubicBezTo>
                    <a:cubicBezTo>
                      <a:pt x="2125" y="1562"/>
                      <a:pt x="2497" y="1332"/>
                      <a:pt x="2031" y="817"/>
                    </a:cubicBezTo>
                    <a:cubicBezTo>
                      <a:pt x="1511" y="259"/>
                      <a:pt x="991" y="67"/>
                      <a:pt x="816" y="13"/>
                    </a:cubicBezTo>
                    <a:cubicBezTo>
                      <a:pt x="791" y="5"/>
                      <a:pt x="764" y="1"/>
                      <a:pt x="73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" name="Google Shape;140;p2"/>
              <p:cNvSpPr/>
              <p:nvPr/>
            </p:nvSpPr>
            <p:spPr>
              <a:xfrm rot="-6541634">
                <a:off x="-254363" y="3236342"/>
                <a:ext cx="241308" cy="174745"/>
              </a:xfrm>
              <a:custGeom>
                <a:avLst/>
                <a:gdLst/>
                <a:ahLst/>
                <a:cxnLst/>
                <a:rect l="l" t="t" r="r" b="b"/>
                <a:pathLst>
                  <a:path w="1867" h="1352" extrusionOk="0">
                    <a:moveTo>
                      <a:pt x="531" y="1"/>
                    </a:moveTo>
                    <a:lnTo>
                      <a:pt x="531" y="1"/>
                    </a:lnTo>
                    <a:cubicBezTo>
                      <a:pt x="903" y="176"/>
                      <a:pt x="1292" y="723"/>
                      <a:pt x="1292" y="723"/>
                    </a:cubicBezTo>
                    <a:cubicBezTo>
                      <a:pt x="1292" y="723"/>
                      <a:pt x="605" y="334"/>
                      <a:pt x="150" y="334"/>
                    </a:cubicBezTo>
                    <a:cubicBezTo>
                      <a:pt x="144" y="334"/>
                      <a:pt x="138" y="335"/>
                      <a:pt x="131" y="335"/>
                    </a:cubicBezTo>
                    <a:cubicBezTo>
                      <a:pt x="175" y="357"/>
                      <a:pt x="772" y="597"/>
                      <a:pt x="1199" y="871"/>
                    </a:cubicBezTo>
                    <a:cubicBezTo>
                      <a:pt x="1199" y="871"/>
                      <a:pt x="947" y="899"/>
                      <a:pt x="198" y="899"/>
                    </a:cubicBezTo>
                    <a:cubicBezTo>
                      <a:pt x="135" y="899"/>
                      <a:pt x="70" y="899"/>
                      <a:pt x="0" y="898"/>
                    </a:cubicBezTo>
                    <a:lnTo>
                      <a:pt x="0" y="898"/>
                    </a:lnTo>
                    <a:cubicBezTo>
                      <a:pt x="33" y="913"/>
                      <a:pt x="616" y="1029"/>
                      <a:pt x="1053" y="1029"/>
                    </a:cubicBezTo>
                    <a:cubicBezTo>
                      <a:pt x="1123" y="1029"/>
                      <a:pt x="1189" y="1026"/>
                      <a:pt x="1248" y="1019"/>
                    </a:cubicBezTo>
                    <a:lnTo>
                      <a:pt x="1248" y="1019"/>
                    </a:lnTo>
                    <a:cubicBezTo>
                      <a:pt x="1188" y="1063"/>
                      <a:pt x="953" y="1205"/>
                      <a:pt x="230" y="1331"/>
                    </a:cubicBezTo>
                    <a:cubicBezTo>
                      <a:pt x="269" y="1345"/>
                      <a:pt x="325" y="1351"/>
                      <a:pt x="392" y="1351"/>
                    </a:cubicBezTo>
                    <a:cubicBezTo>
                      <a:pt x="765" y="1351"/>
                      <a:pt x="1483" y="1167"/>
                      <a:pt x="1483" y="1167"/>
                    </a:cubicBezTo>
                    <a:cubicBezTo>
                      <a:pt x="1483" y="1167"/>
                      <a:pt x="1867" y="1079"/>
                      <a:pt x="1653" y="784"/>
                    </a:cubicBezTo>
                    <a:cubicBezTo>
                      <a:pt x="1440" y="483"/>
                      <a:pt x="892" y="99"/>
                      <a:pt x="53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" name="Google Shape;141;p2"/>
              <p:cNvSpPr/>
              <p:nvPr/>
            </p:nvSpPr>
            <p:spPr>
              <a:xfrm rot="-6541634">
                <a:off x="-203952" y="3134738"/>
                <a:ext cx="132351" cy="132351"/>
              </a:xfrm>
              <a:custGeom>
                <a:avLst/>
                <a:gdLst/>
                <a:ahLst/>
                <a:cxnLst/>
                <a:rect l="l" t="t" r="r" b="b"/>
                <a:pathLst>
                  <a:path w="1024" h="1024" extrusionOk="0">
                    <a:moveTo>
                      <a:pt x="515" y="0"/>
                    </a:moveTo>
                    <a:cubicBezTo>
                      <a:pt x="230" y="0"/>
                      <a:pt x="0" y="230"/>
                      <a:pt x="0" y="515"/>
                    </a:cubicBezTo>
                    <a:cubicBezTo>
                      <a:pt x="0" y="794"/>
                      <a:pt x="230" y="1024"/>
                      <a:pt x="515" y="1024"/>
                    </a:cubicBezTo>
                    <a:cubicBezTo>
                      <a:pt x="799" y="1024"/>
                      <a:pt x="1024" y="794"/>
                      <a:pt x="1024" y="515"/>
                    </a:cubicBezTo>
                    <a:cubicBezTo>
                      <a:pt x="1024" y="230"/>
                      <a:pt x="799" y="0"/>
                      <a:pt x="51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" name="Google Shape;142;p2"/>
              <p:cNvSpPr/>
              <p:nvPr/>
            </p:nvSpPr>
            <p:spPr>
              <a:xfrm rot="-6541634">
                <a:off x="-320359" y="3564187"/>
                <a:ext cx="1403775" cy="289906"/>
              </a:xfrm>
              <a:custGeom>
                <a:avLst/>
                <a:gdLst/>
                <a:ahLst/>
                <a:cxnLst/>
                <a:rect l="l" t="t" r="r" b="b"/>
                <a:pathLst>
                  <a:path w="10861" h="2243" extrusionOk="0">
                    <a:moveTo>
                      <a:pt x="822" y="1"/>
                    </a:moveTo>
                    <a:cubicBezTo>
                      <a:pt x="548" y="1"/>
                      <a:pt x="275" y="5"/>
                      <a:pt x="1" y="14"/>
                    </a:cubicBezTo>
                    <a:lnTo>
                      <a:pt x="6" y="91"/>
                    </a:lnTo>
                    <a:cubicBezTo>
                      <a:pt x="279" y="82"/>
                      <a:pt x="552" y="77"/>
                      <a:pt x="825" y="77"/>
                    </a:cubicBezTo>
                    <a:cubicBezTo>
                      <a:pt x="3174" y="77"/>
                      <a:pt x="5517" y="414"/>
                      <a:pt x="7773" y="1076"/>
                    </a:cubicBezTo>
                    <a:cubicBezTo>
                      <a:pt x="9667" y="1640"/>
                      <a:pt x="10806" y="2237"/>
                      <a:pt x="10822" y="2242"/>
                    </a:cubicBezTo>
                    <a:lnTo>
                      <a:pt x="10860" y="2171"/>
                    </a:lnTo>
                    <a:cubicBezTo>
                      <a:pt x="10849" y="2166"/>
                      <a:pt x="9700" y="1569"/>
                      <a:pt x="7801" y="1005"/>
                    </a:cubicBezTo>
                    <a:cubicBezTo>
                      <a:pt x="5530" y="338"/>
                      <a:pt x="3180" y="1"/>
                      <a:pt x="82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" name="Google Shape;143;p2"/>
              <p:cNvSpPr/>
              <p:nvPr/>
            </p:nvSpPr>
            <p:spPr>
              <a:xfrm rot="-6541634">
                <a:off x="104891" y="2822339"/>
                <a:ext cx="379993" cy="190772"/>
              </a:xfrm>
              <a:custGeom>
                <a:avLst/>
                <a:gdLst/>
                <a:ahLst/>
                <a:cxnLst/>
                <a:rect l="l" t="t" r="r" b="b"/>
                <a:pathLst>
                  <a:path w="2940" h="1476" extrusionOk="0">
                    <a:moveTo>
                      <a:pt x="285" y="1"/>
                    </a:moveTo>
                    <a:cubicBezTo>
                      <a:pt x="113" y="1"/>
                      <a:pt x="0" y="14"/>
                      <a:pt x="0" y="14"/>
                    </a:cubicBezTo>
                    <a:cubicBezTo>
                      <a:pt x="712" y="1202"/>
                      <a:pt x="2939" y="1476"/>
                      <a:pt x="2939" y="1476"/>
                    </a:cubicBezTo>
                    <a:cubicBezTo>
                      <a:pt x="2939" y="1476"/>
                      <a:pt x="2064" y="710"/>
                      <a:pt x="1483" y="305"/>
                    </a:cubicBezTo>
                    <a:cubicBezTo>
                      <a:pt x="1109" y="46"/>
                      <a:pt x="599" y="1"/>
                      <a:pt x="28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" name="Google Shape;144;p2"/>
              <p:cNvSpPr/>
              <p:nvPr/>
            </p:nvSpPr>
            <p:spPr>
              <a:xfrm rot="-6541634">
                <a:off x="236711" y="2933958"/>
                <a:ext cx="279566" cy="319892"/>
              </a:xfrm>
              <a:custGeom>
                <a:avLst/>
                <a:gdLst/>
                <a:ahLst/>
                <a:cxnLst/>
                <a:rect l="l" t="t" r="r" b="b"/>
                <a:pathLst>
                  <a:path w="2163" h="2475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03" y="1374"/>
                      <a:pt x="2163" y="2474"/>
                      <a:pt x="2163" y="2474"/>
                    </a:cubicBezTo>
                    <a:cubicBezTo>
                      <a:pt x="2163" y="2474"/>
                      <a:pt x="1648" y="1429"/>
                      <a:pt x="1265" y="838"/>
                    </a:cubicBezTo>
                    <a:cubicBezTo>
                      <a:pt x="882" y="247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" name="Google Shape;145;p2"/>
              <p:cNvSpPr/>
              <p:nvPr/>
            </p:nvSpPr>
            <p:spPr>
              <a:xfrm rot="-6541634">
                <a:off x="-31269" y="3068402"/>
                <a:ext cx="418250" cy="108569"/>
              </a:xfrm>
              <a:custGeom>
                <a:avLst/>
                <a:gdLst/>
                <a:ahLst/>
                <a:cxnLst/>
                <a:rect l="l" t="t" r="r" b="b"/>
                <a:pathLst>
                  <a:path w="3236" h="840" extrusionOk="0">
                    <a:moveTo>
                      <a:pt x="2164" y="1"/>
                    </a:moveTo>
                    <a:cubicBezTo>
                      <a:pt x="1454" y="1"/>
                      <a:pt x="556" y="116"/>
                      <a:pt x="0" y="615"/>
                    </a:cubicBezTo>
                    <a:cubicBezTo>
                      <a:pt x="0" y="615"/>
                      <a:pt x="506" y="840"/>
                      <a:pt x="1045" y="840"/>
                    </a:cubicBezTo>
                    <a:cubicBezTo>
                      <a:pt x="1199" y="840"/>
                      <a:pt x="1357" y="821"/>
                      <a:pt x="1505" y="774"/>
                    </a:cubicBezTo>
                    <a:cubicBezTo>
                      <a:pt x="2179" y="560"/>
                      <a:pt x="3235" y="84"/>
                      <a:pt x="3235" y="84"/>
                    </a:cubicBezTo>
                    <a:cubicBezTo>
                      <a:pt x="3235" y="84"/>
                      <a:pt x="2768" y="1"/>
                      <a:pt x="216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" name="Google Shape;146;p2"/>
              <p:cNvSpPr/>
              <p:nvPr/>
            </p:nvSpPr>
            <p:spPr>
              <a:xfrm rot="-6541634">
                <a:off x="-40717" y="3266303"/>
                <a:ext cx="407652" cy="133902"/>
              </a:xfrm>
              <a:custGeom>
                <a:avLst/>
                <a:gdLst/>
                <a:ahLst/>
                <a:cxnLst/>
                <a:rect l="l" t="t" r="r" b="b"/>
                <a:pathLst>
                  <a:path w="3154" h="1036" extrusionOk="0">
                    <a:moveTo>
                      <a:pt x="2911" y="0"/>
                    </a:moveTo>
                    <a:cubicBezTo>
                      <a:pt x="2308" y="0"/>
                      <a:pt x="731" y="84"/>
                      <a:pt x="1" y="920"/>
                    </a:cubicBezTo>
                    <a:cubicBezTo>
                      <a:pt x="1" y="920"/>
                      <a:pt x="370" y="1035"/>
                      <a:pt x="804" y="1035"/>
                    </a:cubicBezTo>
                    <a:cubicBezTo>
                      <a:pt x="1039" y="1035"/>
                      <a:pt x="1292" y="1002"/>
                      <a:pt x="1517" y="898"/>
                    </a:cubicBezTo>
                    <a:cubicBezTo>
                      <a:pt x="2163" y="602"/>
                      <a:pt x="3153" y="6"/>
                      <a:pt x="3153" y="6"/>
                    </a:cubicBezTo>
                    <a:cubicBezTo>
                      <a:pt x="3153" y="6"/>
                      <a:pt x="3063" y="0"/>
                      <a:pt x="291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" name="Google Shape;147;p2"/>
              <p:cNvSpPr/>
              <p:nvPr/>
            </p:nvSpPr>
            <p:spPr>
              <a:xfrm rot="-6541634">
                <a:off x="-38176" y="3453389"/>
                <a:ext cx="390591" cy="170997"/>
              </a:xfrm>
              <a:custGeom>
                <a:avLst/>
                <a:gdLst/>
                <a:ahLst/>
                <a:cxnLst/>
                <a:rect l="l" t="t" r="r" b="b"/>
                <a:pathLst>
                  <a:path w="3022" h="1323" extrusionOk="0">
                    <a:moveTo>
                      <a:pt x="3022" y="0"/>
                    </a:moveTo>
                    <a:cubicBezTo>
                      <a:pt x="3022" y="0"/>
                      <a:pt x="778" y="142"/>
                      <a:pt x="1" y="1286"/>
                    </a:cubicBezTo>
                    <a:cubicBezTo>
                      <a:pt x="1" y="1286"/>
                      <a:pt x="198" y="1322"/>
                      <a:pt x="470" y="1322"/>
                    </a:cubicBezTo>
                    <a:cubicBezTo>
                      <a:pt x="778" y="1322"/>
                      <a:pt x="1183" y="1276"/>
                      <a:pt x="1506" y="1078"/>
                    </a:cubicBezTo>
                    <a:cubicBezTo>
                      <a:pt x="2113" y="712"/>
                      <a:pt x="3022" y="0"/>
                      <a:pt x="302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" name="Google Shape;148;p2"/>
              <p:cNvSpPr/>
              <p:nvPr/>
            </p:nvSpPr>
            <p:spPr>
              <a:xfrm rot="-6541634">
                <a:off x="-27737" y="3582829"/>
                <a:ext cx="364483" cy="216880"/>
              </a:xfrm>
              <a:custGeom>
                <a:avLst/>
                <a:gdLst/>
                <a:ahLst/>
                <a:cxnLst/>
                <a:rect l="l" t="t" r="r" b="b"/>
                <a:pathLst>
                  <a:path w="2820" h="1678" extrusionOk="0">
                    <a:moveTo>
                      <a:pt x="2819" y="1"/>
                    </a:moveTo>
                    <a:cubicBezTo>
                      <a:pt x="2819" y="1"/>
                      <a:pt x="619" y="439"/>
                      <a:pt x="0" y="1676"/>
                    </a:cubicBezTo>
                    <a:cubicBezTo>
                      <a:pt x="0" y="1676"/>
                      <a:pt x="25" y="1677"/>
                      <a:pt x="69" y="1677"/>
                    </a:cubicBezTo>
                    <a:cubicBezTo>
                      <a:pt x="290" y="1677"/>
                      <a:pt x="1000" y="1646"/>
                      <a:pt x="1462" y="1276"/>
                    </a:cubicBezTo>
                    <a:cubicBezTo>
                      <a:pt x="2009" y="833"/>
                      <a:pt x="2819" y="1"/>
                      <a:pt x="281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" name="Google Shape;149;p2"/>
              <p:cNvSpPr/>
              <p:nvPr/>
            </p:nvSpPr>
            <p:spPr>
              <a:xfrm rot="-6541634">
                <a:off x="11895" y="3779039"/>
                <a:ext cx="365129" cy="216751"/>
              </a:xfrm>
              <a:custGeom>
                <a:avLst/>
                <a:gdLst/>
                <a:ahLst/>
                <a:cxnLst/>
                <a:rect l="l" t="t" r="r" b="b"/>
                <a:pathLst>
                  <a:path w="2825" h="1677" extrusionOk="0">
                    <a:moveTo>
                      <a:pt x="2825" y="0"/>
                    </a:moveTo>
                    <a:cubicBezTo>
                      <a:pt x="2825" y="0"/>
                      <a:pt x="619" y="433"/>
                      <a:pt x="0" y="1675"/>
                    </a:cubicBezTo>
                    <a:cubicBezTo>
                      <a:pt x="0" y="1675"/>
                      <a:pt x="25" y="1677"/>
                      <a:pt x="69" y="1677"/>
                    </a:cubicBezTo>
                    <a:cubicBezTo>
                      <a:pt x="292" y="1677"/>
                      <a:pt x="1005" y="1646"/>
                      <a:pt x="1462" y="1276"/>
                    </a:cubicBezTo>
                    <a:cubicBezTo>
                      <a:pt x="2009" y="827"/>
                      <a:pt x="2825" y="0"/>
                      <a:pt x="282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" name="Google Shape;150;p2"/>
              <p:cNvSpPr/>
              <p:nvPr/>
            </p:nvSpPr>
            <p:spPr>
              <a:xfrm rot="-6541634">
                <a:off x="64074" y="3962049"/>
                <a:ext cx="356728" cy="229288"/>
              </a:xfrm>
              <a:custGeom>
                <a:avLst/>
                <a:gdLst/>
                <a:ahLst/>
                <a:cxnLst/>
                <a:rect l="l" t="t" r="r" b="b"/>
                <a:pathLst>
                  <a:path w="2760" h="1774" extrusionOk="0">
                    <a:moveTo>
                      <a:pt x="2760" y="0"/>
                    </a:moveTo>
                    <a:cubicBezTo>
                      <a:pt x="2759" y="0"/>
                      <a:pt x="581" y="509"/>
                      <a:pt x="1" y="1774"/>
                    </a:cubicBezTo>
                    <a:cubicBezTo>
                      <a:pt x="1" y="1774"/>
                      <a:pt x="3" y="1774"/>
                      <a:pt x="6" y="1774"/>
                    </a:cubicBezTo>
                    <a:cubicBezTo>
                      <a:pt x="82" y="1774"/>
                      <a:pt x="939" y="1764"/>
                      <a:pt x="1446" y="1319"/>
                    </a:cubicBezTo>
                    <a:cubicBezTo>
                      <a:pt x="1977" y="854"/>
                      <a:pt x="2760" y="0"/>
                      <a:pt x="276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" name="Google Shape;151;p2"/>
              <p:cNvSpPr/>
              <p:nvPr/>
            </p:nvSpPr>
            <p:spPr>
              <a:xfrm rot="-6541634">
                <a:off x="111722" y="4115279"/>
                <a:ext cx="338374" cy="256947"/>
              </a:xfrm>
              <a:custGeom>
                <a:avLst/>
                <a:gdLst/>
                <a:ahLst/>
                <a:cxnLst/>
                <a:rect l="l" t="t" r="r" b="b"/>
                <a:pathLst>
                  <a:path w="2618" h="1988" extrusionOk="0">
                    <a:moveTo>
                      <a:pt x="2617" y="1"/>
                    </a:moveTo>
                    <a:lnTo>
                      <a:pt x="2617" y="1"/>
                    </a:lnTo>
                    <a:cubicBezTo>
                      <a:pt x="2617" y="1"/>
                      <a:pt x="477" y="685"/>
                      <a:pt x="1" y="1988"/>
                    </a:cubicBezTo>
                    <a:cubicBezTo>
                      <a:pt x="1" y="1988"/>
                      <a:pt x="915" y="1928"/>
                      <a:pt x="1408" y="1424"/>
                    </a:cubicBezTo>
                    <a:cubicBezTo>
                      <a:pt x="1906" y="921"/>
                      <a:pt x="2617" y="1"/>
                      <a:pt x="2617" y="1"/>
                    </a:cubicBezTo>
                    <a:close/>
                  </a:path>
                </a:pathLst>
              </a:custGeom>
              <a:solidFill>
                <a:srgbClr val="40897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152;p2"/>
              <p:cNvSpPr/>
              <p:nvPr/>
            </p:nvSpPr>
            <p:spPr>
              <a:xfrm rot="-6541634">
                <a:off x="242586" y="3129641"/>
                <a:ext cx="278920" cy="319116"/>
              </a:xfrm>
              <a:custGeom>
                <a:avLst/>
                <a:gdLst/>
                <a:ahLst/>
                <a:cxnLst/>
                <a:rect l="l" t="t" r="r" b="b"/>
                <a:pathLst>
                  <a:path w="2158" h="2469" extrusionOk="0">
                    <a:moveTo>
                      <a:pt x="1" y="0"/>
                    </a:moveTo>
                    <a:cubicBezTo>
                      <a:pt x="209" y="1369"/>
                      <a:pt x="2157" y="2469"/>
                      <a:pt x="2157" y="2469"/>
                    </a:cubicBezTo>
                    <a:cubicBezTo>
                      <a:pt x="2157" y="2469"/>
                      <a:pt x="1648" y="1429"/>
                      <a:pt x="1265" y="832"/>
                    </a:cubicBezTo>
                    <a:cubicBezTo>
                      <a:pt x="882" y="241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" name="Google Shape;153;p2"/>
              <p:cNvSpPr/>
              <p:nvPr/>
            </p:nvSpPr>
            <p:spPr>
              <a:xfrm rot="-6541634">
                <a:off x="258804" y="3308822"/>
                <a:ext cx="278920" cy="319246"/>
              </a:xfrm>
              <a:custGeom>
                <a:avLst/>
                <a:gdLst/>
                <a:ahLst/>
                <a:cxnLst/>
                <a:rect l="l" t="t" r="r" b="b"/>
                <a:pathLst>
                  <a:path w="2158" h="2470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203" y="1369"/>
                      <a:pt x="2158" y="2469"/>
                      <a:pt x="2158" y="2469"/>
                    </a:cubicBezTo>
                    <a:cubicBezTo>
                      <a:pt x="2158" y="2469"/>
                      <a:pt x="1648" y="1429"/>
                      <a:pt x="1265" y="838"/>
                    </a:cubicBezTo>
                    <a:cubicBezTo>
                      <a:pt x="882" y="24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" name="Google Shape;154;p2"/>
              <p:cNvSpPr/>
              <p:nvPr/>
            </p:nvSpPr>
            <p:spPr>
              <a:xfrm rot="-6541634">
                <a:off x="332306" y="3458288"/>
                <a:ext cx="226574" cy="360218"/>
              </a:xfrm>
              <a:custGeom>
                <a:avLst/>
                <a:gdLst/>
                <a:ahLst/>
                <a:cxnLst/>
                <a:rect l="l" t="t" r="r" b="b"/>
                <a:pathLst>
                  <a:path w="1753" h="2787" extrusionOk="0">
                    <a:moveTo>
                      <a:pt x="17" y="1"/>
                    </a:moveTo>
                    <a:cubicBezTo>
                      <a:pt x="0" y="1385"/>
                      <a:pt x="1752" y="2787"/>
                      <a:pt x="1752" y="2787"/>
                    </a:cubicBezTo>
                    <a:cubicBezTo>
                      <a:pt x="1752" y="2787"/>
                      <a:pt x="1413" y="1670"/>
                      <a:pt x="1134" y="1030"/>
                    </a:cubicBezTo>
                    <a:cubicBezTo>
                      <a:pt x="849" y="384"/>
                      <a:pt x="17" y="1"/>
                      <a:pt x="1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" name="Google Shape;155;p2"/>
              <p:cNvSpPr/>
              <p:nvPr/>
            </p:nvSpPr>
            <p:spPr>
              <a:xfrm rot="-6541634">
                <a:off x="361014" y="3621885"/>
                <a:ext cx="227220" cy="359571"/>
              </a:xfrm>
              <a:custGeom>
                <a:avLst/>
                <a:gdLst/>
                <a:ahLst/>
                <a:cxnLst/>
                <a:rect l="l" t="t" r="r" b="b"/>
                <a:pathLst>
                  <a:path w="1758" h="2782" extrusionOk="0">
                    <a:moveTo>
                      <a:pt x="23" y="1"/>
                    </a:moveTo>
                    <a:lnTo>
                      <a:pt x="23" y="1"/>
                    </a:lnTo>
                    <a:cubicBezTo>
                      <a:pt x="1" y="1385"/>
                      <a:pt x="1758" y="2781"/>
                      <a:pt x="1758" y="2781"/>
                    </a:cubicBezTo>
                    <a:cubicBezTo>
                      <a:pt x="1758" y="2781"/>
                      <a:pt x="1418" y="1670"/>
                      <a:pt x="1134" y="1030"/>
                    </a:cubicBezTo>
                    <a:cubicBezTo>
                      <a:pt x="849" y="384"/>
                      <a:pt x="23" y="1"/>
                      <a:pt x="2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" name="Google Shape;156;p2"/>
              <p:cNvSpPr/>
              <p:nvPr/>
            </p:nvSpPr>
            <p:spPr>
              <a:xfrm rot="-6541634">
                <a:off x="370675" y="3842889"/>
                <a:ext cx="221662" cy="280988"/>
              </a:xfrm>
              <a:custGeom>
                <a:avLst/>
                <a:gdLst/>
                <a:ahLst/>
                <a:cxnLst/>
                <a:rect l="l" t="t" r="r" b="b"/>
                <a:pathLst>
                  <a:path w="1715" h="2174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16" y="1167"/>
                      <a:pt x="1714" y="2174"/>
                      <a:pt x="1714" y="2174"/>
                    </a:cubicBezTo>
                    <a:cubicBezTo>
                      <a:pt x="1714" y="2174"/>
                      <a:pt x="1320" y="1276"/>
                      <a:pt x="1030" y="761"/>
                    </a:cubicBezTo>
                    <a:cubicBezTo>
                      <a:pt x="734" y="24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" name="Google Shape;157;p2"/>
              <p:cNvSpPr/>
              <p:nvPr/>
            </p:nvSpPr>
            <p:spPr>
              <a:xfrm rot="-6541634">
                <a:off x="415524" y="3980540"/>
                <a:ext cx="220887" cy="280988"/>
              </a:xfrm>
              <a:custGeom>
                <a:avLst/>
                <a:gdLst/>
                <a:ahLst/>
                <a:cxnLst/>
                <a:rect l="l" t="t" r="r" b="b"/>
                <a:pathLst>
                  <a:path w="1709" h="2174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10" y="1161"/>
                      <a:pt x="1708" y="2174"/>
                      <a:pt x="1708" y="2174"/>
                    </a:cubicBezTo>
                    <a:cubicBezTo>
                      <a:pt x="1708" y="2174"/>
                      <a:pt x="1320" y="1276"/>
                      <a:pt x="1024" y="756"/>
                    </a:cubicBezTo>
                    <a:cubicBezTo>
                      <a:pt x="728" y="242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40897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" name="Google Shape;158;p2"/>
              <p:cNvSpPr/>
              <p:nvPr/>
            </p:nvSpPr>
            <p:spPr>
              <a:xfrm rot="-6541634">
                <a:off x="922418" y="4374523"/>
                <a:ext cx="1332301" cy="1122658"/>
              </a:xfrm>
              <a:custGeom>
                <a:avLst/>
                <a:gdLst/>
                <a:ahLst/>
                <a:cxnLst/>
                <a:rect l="l" t="t" r="r" b="b"/>
                <a:pathLst>
                  <a:path w="10308" h="8686" extrusionOk="0">
                    <a:moveTo>
                      <a:pt x="5166" y="815"/>
                    </a:moveTo>
                    <a:cubicBezTo>
                      <a:pt x="5342" y="815"/>
                      <a:pt x="5532" y="858"/>
                      <a:pt x="5699" y="966"/>
                    </a:cubicBezTo>
                    <a:cubicBezTo>
                      <a:pt x="6367" y="1399"/>
                      <a:pt x="6695" y="1875"/>
                      <a:pt x="6711" y="2220"/>
                    </a:cubicBezTo>
                    <a:cubicBezTo>
                      <a:pt x="6722" y="2445"/>
                      <a:pt x="6621" y="2532"/>
                      <a:pt x="6525" y="2532"/>
                    </a:cubicBezTo>
                    <a:cubicBezTo>
                      <a:pt x="6474" y="2532"/>
                      <a:pt x="6424" y="2508"/>
                      <a:pt x="6394" y="2466"/>
                    </a:cubicBezTo>
                    <a:cubicBezTo>
                      <a:pt x="6027" y="1968"/>
                      <a:pt x="5513" y="1601"/>
                      <a:pt x="4927" y="1415"/>
                    </a:cubicBezTo>
                    <a:lnTo>
                      <a:pt x="4927" y="1421"/>
                    </a:lnTo>
                    <a:cubicBezTo>
                      <a:pt x="4229" y="1207"/>
                      <a:pt x="4637" y="815"/>
                      <a:pt x="5166" y="815"/>
                    </a:cubicBezTo>
                    <a:close/>
                    <a:moveTo>
                      <a:pt x="3158" y="2572"/>
                    </a:moveTo>
                    <a:cubicBezTo>
                      <a:pt x="3881" y="2572"/>
                      <a:pt x="5249" y="3034"/>
                      <a:pt x="5157" y="3358"/>
                    </a:cubicBezTo>
                    <a:cubicBezTo>
                      <a:pt x="5094" y="3593"/>
                      <a:pt x="4962" y="3706"/>
                      <a:pt x="4680" y="3706"/>
                    </a:cubicBezTo>
                    <a:cubicBezTo>
                      <a:pt x="4521" y="3706"/>
                      <a:pt x="4314" y="3670"/>
                      <a:pt x="4046" y="3599"/>
                    </a:cubicBezTo>
                    <a:cubicBezTo>
                      <a:pt x="3668" y="3502"/>
                      <a:pt x="3267" y="3478"/>
                      <a:pt x="2963" y="3478"/>
                    </a:cubicBezTo>
                    <a:cubicBezTo>
                      <a:pt x="2667" y="3478"/>
                      <a:pt x="2464" y="3500"/>
                      <a:pt x="2464" y="3500"/>
                    </a:cubicBezTo>
                    <a:cubicBezTo>
                      <a:pt x="2464" y="3500"/>
                      <a:pt x="2323" y="3565"/>
                      <a:pt x="2204" y="3565"/>
                    </a:cubicBezTo>
                    <a:cubicBezTo>
                      <a:pt x="2114" y="3565"/>
                      <a:pt x="2038" y="3529"/>
                      <a:pt x="2042" y="3402"/>
                    </a:cubicBezTo>
                    <a:cubicBezTo>
                      <a:pt x="2053" y="3106"/>
                      <a:pt x="2322" y="2740"/>
                      <a:pt x="2907" y="2592"/>
                    </a:cubicBezTo>
                    <a:lnTo>
                      <a:pt x="2913" y="2597"/>
                    </a:lnTo>
                    <a:cubicBezTo>
                      <a:pt x="2980" y="2580"/>
                      <a:pt x="3064" y="2572"/>
                      <a:pt x="3158" y="2572"/>
                    </a:cubicBezTo>
                    <a:close/>
                    <a:moveTo>
                      <a:pt x="6383" y="4206"/>
                    </a:moveTo>
                    <a:cubicBezTo>
                      <a:pt x="6433" y="4206"/>
                      <a:pt x="6494" y="4229"/>
                      <a:pt x="6569" y="4283"/>
                    </a:cubicBezTo>
                    <a:lnTo>
                      <a:pt x="6569" y="4289"/>
                    </a:lnTo>
                    <a:cubicBezTo>
                      <a:pt x="6569" y="4289"/>
                      <a:pt x="7390" y="4803"/>
                      <a:pt x="7242" y="5203"/>
                    </a:cubicBezTo>
                    <a:cubicBezTo>
                      <a:pt x="7181" y="5373"/>
                      <a:pt x="7081" y="5445"/>
                      <a:pt x="6971" y="5445"/>
                    </a:cubicBezTo>
                    <a:cubicBezTo>
                      <a:pt x="6826" y="5445"/>
                      <a:pt x="6663" y="5321"/>
                      <a:pt x="6542" y="5132"/>
                    </a:cubicBezTo>
                    <a:cubicBezTo>
                      <a:pt x="6328" y="4803"/>
                      <a:pt x="6120" y="4573"/>
                      <a:pt x="6191" y="4398"/>
                    </a:cubicBezTo>
                    <a:cubicBezTo>
                      <a:pt x="6234" y="4285"/>
                      <a:pt x="6290" y="4206"/>
                      <a:pt x="6383" y="4206"/>
                    </a:cubicBezTo>
                    <a:close/>
                    <a:moveTo>
                      <a:pt x="2900" y="5192"/>
                    </a:moveTo>
                    <a:cubicBezTo>
                      <a:pt x="3122" y="5192"/>
                      <a:pt x="3314" y="5235"/>
                      <a:pt x="3427" y="5312"/>
                    </a:cubicBezTo>
                    <a:cubicBezTo>
                      <a:pt x="3756" y="5541"/>
                      <a:pt x="3446" y="5757"/>
                      <a:pt x="2950" y="5757"/>
                    </a:cubicBezTo>
                    <a:cubicBezTo>
                      <a:pt x="2901" y="5757"/>
                      <a:pt x="2850" y="5755"/>
                      <a:pt x="2798" y="5750"/>
                    </a:cubicBezTo>
                    <a:lnTo>
                      <a:pt x="2798" y="5756"/>
                    </a:lnTo>
                    <a:cubicBezTo>
                      <a:pt x="2746" y="5751"/>
                      <a:pt x="2692" y="5749"/>
                      <a:pt x="2639" y="5749"/>
                    </a:cubicBezTo>
                    <a:cubicBezTo>
                      <a:pt x="2135" y="5749"/>
                      <a:pt x="1581" y="5924"/>
                      <a:pt x="1512" y="5924"/>
                    </a:cubicBezTo>
                    <a:cubicBezTo>
                      <a:pt x="1507" y="5924"/>
                      <a:pt x="1504" y="5923"/>
                      <a:pt x="1506" y="5920"/>
                    </a:cubicBezTo>
                    <a:cubicBezTo>
                      <a:pt x="1777" y="5401"/>
                      <a:pt x="2412" y="5192"/>
                      <a:pt x="2900" y="5192"/>
                    </a:cubicBezTo>
                    <a:close/>
                    <a:moveTo>
                      <a:pt x="4934" y="1"/>
                    </a:moveTo>
                    <a:cubicBezTo>
                      <a:pt x="4905" y="1"/>
                      <a:pt x="4875" y="1"/>
                      <a:pt x="4845" y="3"/>
                    </a:cubicBezTo>
                    <a:cubicBezTo>
                      <a:pt x="3252" y="79"/>
                      <a:pt x="2749" y="807"/>
                      <a:pt x="2655" y="1749"/>
                    </a:cubicBezTo>
                    <a:cubicBezTo>
                      <a:pt x="2798" y="1703"/>
                      <a:pt x="2972" y="1683"/>
                      <a:pt x="3159" y="1683"/>
                    </a:cubicBezTo>
                    <a:cubicBezTo>
                      <a:pt x="3836" y="1683"/>
                      <a:pt x="4692" y="1940"/>
                      <a:pt x="4911" y="2138"/>
                    </a:cubicBezTo>
                    <a:cubicBezTo>
                      <a:pt x="5134" y="2339"/>
                      <a:pt x="4990" y="2512"/>
                      <a:pt x="4716" y="2512"/>
                    </a:cubicBezTo>
                    <a:cubicBezTo>
                      <a:pt x="4647" y="2512"/>
                      <a:pt x="4570" y="2501"/>
                      <a:pt x="4489" y="2477"/>
                    </a:cubicBezTo>
                    <a:cubicBezTo>
                      <a:pt x="4193" y="2389"/>
                      <a:pt x="3159" y="1903"/>
                      <a:pt x="2402" y="1903"/>
                    </a:cubicBezTo>
                    <a:cubicBezTo>
                      <a:pt x="2124" y="1903"/>
                      <a:pt x="1883" y="1968"/>
                      <a:pt x="1730" y="2143"/>
                    </a:cubicBezTo>
                    <a:cubicBezTo>
                      <a:pt x="964" y="3013"/>
                      <a:pt x="844" y="4748"/>
                      <a:pt x="844" y="4748"/>
                    </a:cubicBezTo>
                    <a:cubicBezTo>
                      <a:pt x="1238" y="4579"/>
                      <a:pt x="1648" y="4442"/>
                      <a:pt x="2064" y="4343"/>
                    </a:cubicBezTo>
                    <a:cubicBezTo>
                      <a:pt x="2324" y="4286"/>
                      <a:pt x="2693" y="4260"/>
                      <a:pt x="3045" y="4260"/>
                    </a:cubicBezTo>
                    <a:cubicBezTo>
                      <a:pt x="3472" y="4260"/>
                      <a:pt x="3873" y="4299"/>
                      <a:pt x="4029" y="4371"/>
                    </a:cubicBezTo>
                    <a:cubicBezTo>
                      <a:pt x="4270" y="4477"/>
                      <a:pt x="4155" y="4764"/>
                      <a:pt x="3581" y="4764"/>
                    </a:cubicBezTo>
                    <a:cubicBezTo>
                      <a:pt x="3476" y="4764"/>
                      <a:pt x="3355" y="4754"/>
                      <a:pt x="3219" y="4732"/>
                    </a:cubicBezTo>
                    <a:cubicBezTo>
                      <a:pt x="2949" y="4690"/>
                      <a:pt x="2623" y="4668"/>
                      <a:pt x="2297" y="4668"/>
                    </a:cubicBezTo>
                    <a:cubicBezTo>
                      <a:pt x="1564" y="4668"/>
                      <a:pt x="834" y="4779"/>
                      <a:pt x="751" y="5022"/>
                    </a:cubicBezTo>
                    <a:cubicBezTo>
                      <a:pt x="630" y="5378"/>
                      <a:pt x="488" y="6363"/>
                      <a:pt x="663" y="7173"/>
                    </a:cubicBezTo>
                    <a:cubicBezTo>
                      <a:pt x="663" y="7173"/>
                      <a:pt x="1774" y="6467"/>
                      <a:pt x="2028" y="6467"/>
                    </a:cubicBezTo>
                    <a:cubicBezTo>
                      <a:pt x="2087" y="6467"/>
                      <a:pt x="2100" y="6505"/>
                      <a:pt x="2042" y="6599"/>
                    </a:cubicBezTo>
                    <a:cubicBezTo>
                      <a:pt x="1" y="7693"/>
                      <a:pt x="1150" y="8651"/>
                      <a:pt x="1150" y="8651"/>
                    </a:cubicBezTo>
                    <a:cubicBezTo>
                      <a:pt x="1150" y="8651"/>
                      <a:pt x="1271" y="8671"/>
                      <a:pt x="1444" y="8671"/>
                    </a:cubicBezTo>
                    <a:cubicBezTo>
                      <a:pt x="1747" y="8671"/>
                      <a:pt x="2210" y="8609"/>
                      <a:pt x="2464" y="8268"/>
                    </a:cubicBezTo>
                    <a:cubicBezTo>
                      <a:pt x="2862" y="7746"/>
                      <a:pt x="3297" y="6521"/>
                      <a:pt x="3431" y="6521"/>
                    </a:cubicBezTo>
                    <a:cubicBezTo>
                      <a:pt x="3434" y="6521"/>
                      <a:pt x="3436" y="6521"/>
                      <a:pt x="3438" y="6522"/>
                    </a:cubicBezTo>
                    <a:cubicBezTo>
                      <a:pt x="3559" y="6566"/>
                      <a:pt x="3608" y="7660"/>
                      <a:pt x="2617" y="8684"/>
                    </a:cubicBezTo>
                    <a:cubicBezTo>
                      <a:pt x="2621" y="8685"/>
                      <a:pt x="2628" y="8685"/>
                      <a:pt x="2639" y="8685"/>
                    </a:cubicBezTo>
                    <a:cubicBezTo>
                      <a:pt x="2867" y="8685"/>
                      <a:pt x="4648" y="8476"/>
                      <a:pt x="4648" y="8476"/>
                    </a:cubicBezTo>
                    <a:cubicBezTo>
                      <a:pt x="4648" y="8476"/>
                      <a:pt x="5168" y="7452"/>
                      <a:pt x="5097" y="6741"/>
                    </a:cubicBezTo>
                    <a:cubicBezTo>
                      <a:pt x="5031" y="6029"/>
                      <a:pt x="4648" y="5383"/>
                      <a:pt x="5097" y="5318"/>
                    </a:cubicBezTo>
                    <a:cubicBezTo>
                      <a:pt x="5113" y="5315"/>
                      <a:pt x="5130" y="5314"/>
                      <a:pt x="5145" y="5314"/>
                    </a:cubicBezTo>
                    <a:cubicBezTo>
                      <a:pt x="5549" y="5314"/>
                      <a:pt x="5518" y="6184"/>
                      <a:pt x="5524" y="6801"/>
                    </a:cubicBezTo>
                    <a:cubicBezTo>
                      <a:pt x="5529" y="7436"/>
                      <a:pt x="4954" y="8476"/>
                      <a:pt x="4954" y="8476"/>
                    </a:cubicBezTo>
                    <a:cubicBezTo>
                      <a:pt x="5070" y="8493"/>
                      <a:pt x="5186" y="8501"/>
                      <a:pt x="5303" y="8501"/>
                    </a:cubicBezTo>
                    <a:cubicBezTo>
                      <a:pt x="5602" y="8501"/>
                      <a:pt x="5903" y="8447"/>
                      <a:pt x="6186" y="8345"/>
                    </a:cubicBezTo>
                    <a:cubicBezTo>
                      <a:pt x="6755" y="8137"/>
                      <a:pt x="6690" y="7365"/>
                      <a:pt x="6602" y="6807"/>
                    </a:cubicBezTo>
                    <a:cubicBezTo>
                      <a:pt x="6525" y="6279"/>
                      <a:pt x="6496" y="5698"/>
                      <a:pt x="6708" y="5698"/>
                    </a:cubicBezTo>
                    <a:cubicBezTo>
                      <a:pt x="6723" y="5698"/>
                      <a:pt x="6738" y="5701"/>
                      <a:pt x="6755" y="5706"/>
                    </a:cubicBezTo>
                    <a:cubicBezTo>
                      <a:pt x="7018" y="5794"/>
                      <a:pt x="7073" y="6380"/>
                      <a:pt x="6657" y="8164"/>
                    </a:cubicBezTo>
                    <a:cubicBezTo>
                      <a:pt x="6657" y="8164"/>
                      <a:pt x="8091" y="7535"/>
                      <a:pt x="8321" y="6856"/>
                    </a:cubicBezTo>
                    <a:cubicBezTo>
                      <a:pt x="8551" y="6177"/>
                      <a:pt x="8167" y="5690"/>
                      <a:pt x="7719" y="5143"/>
                    </a:cubicBezTo>
                    <a:cubicBezTo>
                      <a:pt x="7313" y="4648"/>
                      <a:pt x="6872" y="3639"/>
                      <a:pt x="7174" y="3639"/>
                    </a:cubicBezTo>
                    <a:cubicBezTo>
                      <a:pt x="7206" y="3639"/>
                      <a:pt x="7247" y="3651"/>
                      <a:pt x="7297" y="3676"/>
                    </a:cubicBezTo>
                    <a:cubicBezTo>
                      <a:pt x="8633" y="4332"/>
                      <a:pt x="8633" y="6341"/>
                      <a:pt x="8633" y="6341"/>
                    </a:cubicBezTo>
                    <a:cubicBezTo>
                      <a:pt x="8633" y="6341"/>
                      <a:pt x="8939" y="5947"/>
                      <a:pt x="9103" y="5006"/>
                    </a:cubicBezTo>
                    <a:cubicBezTo>
                      <a:pt x="8917" y="4447"/>
                      <a:pt x="8857" y="4081"/>
                      <a:pt x="8200" y="3687"/>
                    </a:cubicBezTo>
                    <a:cubicBezTo>
                      <a:pt x="7598" y="3326"/>
                      <a:pt x="7433" y="2859"/>
                      <a:pt x="7877" y="2859"/>
                    </a:cubicBezTo>
                    <a:cubicBezTo>
                      <a:pt x="7917" y="2859"/>
                      <a:pt x="7963" y="2863"/>
                      <a:pt x="8014" y="2871"/>
                    </a:cubicBezTo>
                    <a:cubicBezTo>
                      <a:pt x="8622" y="2975"/>
                      <a:pt x="9268" y="4081"/>
                      <a:pt x="9421" y="5044"/>
                    </a:cubicBezTo>
                    <a:cubicBezTo>
                      <a:pt x="9705" y="4480"/>
                      <a:pt x="10308" y="3079"/>
                      <a:pt x="9158" y="2280"/>
                    </a:cubicBezTo>
                    <a:cubicBezTo>
                      <a:pt x="8610" y="1895"/>
                      <a:pt x="8202" y="1794"/>
                      <a:pt x="7925" y="1794"/>
                    </a:cubicBezTo>
                    <a:cubicBezTo>
                      <a:pt x="7623" y="1794"/>
                      <a:pt x="7478" y="1913"/>
                      <a:pt x="7478" y="1913"/>
                    </a:cubicBezTo>
                    <a:cubicBezTo>
                      <a:pt x="7478" y="1913"/>
                      <a:pt x="6471" y="1"/>
                      <a:pt x="493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" name="Google Shape;159;p2"/>
              <p:cNvSpPr/>
              <p:nvPr/>
            </p:nvSpPr>
            <p:spPr>
              <a:xfrm rot="-6541634">
                <a:off x="1169399" y="4540506"/>
                <a:ext cx="938220" cy="1113223"/>
              </a:xfrm>
              <a:custGeom>
                <a:avLst/>
                <a:gdLst/>
                <a:ahLst/>
                <a:cxnLst/>
                <a:rect l="l" t="t" r="r" b="b"/>
                <a:pathLst>
                  <a:path w="7259" h="8613" extrusionOk="0">
                    <a:moveTo>
                      <a:pt x="4946" y="814"/>
                    </a:moveTo>
                    <a:cubicBezTo>
                      <a:pt x="5123" y="814"/>
                      <a:pt x="5313" y="858"/>
                      <a:pt x="5480" y="966"/>
                    </a:cubicBezTo>
                    <a:cubicBezTo>
                      <a:pt x="6148" y="1404"/>
                      <a:pt x="6476" y="1880"/>
                      <a:pt x="6492" y="2225"/>
                    </a:cubicBezTo>
                    <a:cubicBezTo>
                      <a:pt x="6503" y="2450"/>
                      <a:pt x="6402" y="2537"/>
                      <a:pt x="6306" y="2537"/>
                    </a:cubicBezTo>
                    <a:cubicBezTo>
                      <a:pt x="6255" y="2537"/>
                      <a:pt x="6205" y="2513"/>
                      <a:pt x="6175" y="2471"/>
                    </a:cubicBezTo>
                    <a:cubicBezTo>
                      <a:pt x="5808" y="1973"/>
                      <a:pt x="5294" y="1606"/>
                      <a:pt x="4708" y="1420"/>
                    </a:cubicBezTo>
                    <a:cubicBezTo>
                      <a:pt x="4006" y="1206"/>
                      <a:pt x="4416" y="814"/>
                      <a:pt x="4946" y="814"/>
                    </a:cubicBezTo>
                    <a:close/>
                    <a:moveTo>
                      <a:pt x="2925" y="2574"/>
                    </a:moveTo>
                    <a:cubicBezTo>
                      <a:pt x="3646" y="2574"/>
                      <a:pt x="5030" y="3037"/>
                      <a:pt x="4938" y="3363"/>
                    </a:cubicBezTo>
                    <a:cubicBezTo>
                      <a:pt x="4871" y="3597"/>
                      <a:pt x="4740" y="3709"/>
                      <a:pt x="4460" y="3709"/>
                    </a:cubicBezTo>
                    <a:cubicBezTo>
                      <a:pt x="4302" y="3709"/>
                      <a:pt x="4096" y="3673"/>
                      <a:pt x="3827" y="3604"/>
                    </a:cubicBezTo>
                    <a:cubicBezTo>
                      <a:pt x="3444" y="3503"/>
                      <a:pt x="3036" y="3478"/>
                      <a:pt x="2731" y="3478"/>
                    </a:cubicBezTo>
                    <a:cubicBezTo>
                      <a:pt x="2442" y="3478"/>
                      <a:pt x="2245" y="3500"/>
                      <a:pt x="2245" y="3500"/>
                    </a:cubicBezTo>
                    <a:cubicBezTo>
                      <a:pt x="2245" y="3500"/>
                      <a:pt x="2104" y="3564"/>
                      <a:pt x="1984" y="3564"/>
                    </a:cubicBezTo>
                    <a:cubicBezTo>
                      <a:pt x="1894" y="3564"/>
                      <a:pt x="1816" y="3528"/>
                      <a:pt x="1818" y="3401"/>
                    </a:cubicBezTo>
                    <a:cubicBezTo>
                      <a:pt x="1829" y="3106"/>
                      <a:pt x="2103" y="2745"/>
                      <a:pt x="2688" y="2597"/>
                    </a:cubicBezTo>
                    <a:cubicBezTo>
                      <a:pt x="2754" y="2581"/>
                      <a:pt x="2834" y="2574"/>
                      <a:pt x="2925" y="2574"/>
                    </a:cubicBezTo>
                    <a:close/>
                    <a:moveTo>
                      <a:pt x="2676" y="5193"/>
                    </a:moveTo>
                    <a:cubicBezTo>
                      <a:pt x="2901" y="5193"/>
                      <a:pt x="3094" y="5238"/>
                      <a:pt x="3208" y="5317"/>
                    </a:cubicBezTo>
                    <a:cubicBezTo>
                      <a:pt x="3537" y="5542"/>
                      <a:pt x="3226" y="5762"/>
                      <a:pt x="2729" y="5762"/>
                    </a:cubicBezTo>
                    <a:cubicBezTo>
                      <a:pt x="2680" y="5762"/>
                      <a:pt x="2630" y="5759"/>
                      <a:pt x="2579" y="5755"/>
                    </a:cubicBezTo>
                    <a:cubicBezTo>
                      <a:pt x="2527" y="5751"/>
                      <a:pt x="2474" y="5749"/>
                      <a:pt x="2420" y="5749"/>
                    </a:cubicBezTo>
                    <a:cubicBezTo>
                      <a:pt x="1910" y="5749"/>
                      <a:pt x="1349" y="5928"/>
                      <a:pt x="1291" y="5928"/>
                    </a:cubicBezTo>
                    <a:cubicBezTo>
                      <a:pt x="1287" y="5928"/>
                      <a:pt x="1286" y="5927"/>
                      <a:pt x="1287" y="5925"/>
                    </a:cubicBezTo>
                    <a:cubicBezTo>
                      <a:pt x="1557" y="5404"/>
                      <a:pt x="2189" y="5193"/>
                      <a:pt x="2676" y="5193"/>
                    </a:cubicBezTo>
                    <a:close/>
                    <a:moveTo>
                      <a:pt x="4710" y="0"/>
                    </a:moveTo>
                    <a:cubicBezTo>
                      <a:pt x="4681" y="0"/>
                      <a:pt x="4651" y="1"/>
                      <a:pt x="4620" y="2"/>
                    </a:cubicBezTo>
                    <a:cubicBezTo>
                      <a:pt x="3033" y="79"/>
                      <a:pt x="2530" y="802"/>
                      <a:pt x="2431" y="1748"/>
                    </a:cubicBezTo>
                    <a:cubicBezTo>
                      <a:pt x="2575" y="1702"/>
                      <a:pt x="2749" y="1682"/>
                      <a:pt x="2938" y="1682"/>
                    </a:cubicBezTo>
                    <a:cubicBezTo>
                      <a:pt x="3617" y="1682"/>
                      <a:pt x="4473" y="1940"/>
                      <a:pt x="4692" y="2137"/>
                    </a:cubicBezTo>
                    <a:cubicBezTo>
                      <a:pt x="4916" y="2339"/>
                      <a:pt x="4766" y="2516"/>
                      <a:pt x="4489" y="2516"/>
                    </a:cubicBezTo>
                    <a:cubicBezTo>
                      <a:pt x="4421" y="2516"/>
                      <a:pt x="4345" y="2506"/>
                      <a:pt x="4265" y="2482"/>
                    </a:cubicBezTo>
                    <a:cubicBezTo>
                      <a:pt x="3968" y="2394"/>
                      <a:pt x="2934" y="1908"/>
                      <a:pt x="2179" y="1908"/>
                    </a:cubicBezTo>
                    <a:cubicBezTo>
                      <a:pt x="1902" y="1908"/>
                      <a:pt x="1663" y="1973"/>
                      <a:pt x="1511" y="2148"/>
                    </a:cubicBezTo>
                    <a:cubicBezTo>
                      <a:pt x="745" y="3018"/>
                      <a:pt x="625" y="4748"/>
                      <a:pt x="625" y="4748"/>
                    </a:cubicBezTo>
                    <a:cubicBezTo>
                      <a:pt x="1019" y="4578"/>
                      <a:pt x="1429" y="4441"/>
                      <a:pt x="1845" y="4343"/>
                    </a:cubicBezTo>
                    <a:cubicBezTo>
                      <a:pt x="2105" y="4286"/>
                      <a:pt x="2474" y="4259"/>
                      <a:pt x="2826" y="4259"/>
                    </a:cubicBezTo>
                    <a:cubicBezTo>
                      <a:pt x="3253" y="4259"/>
                      <a:pt x="3654" y="4298"/>
                      <a:pt x="3810" y="4370"/>
                    </a:cubicBezTo>
                    <a:cubicBezTo>
                      <a:pt x="4051" y="4477"/>
                      <a:pt x="3936" y="4763"/>
                      <a:pt x="3362" y="4763"/>
                    </a:cubicBezTo>
                    <a:cubicBezTo>
                      <a:pt x="3257" y="4763"/>
                      <a:pt x="3136" y="4754"/>
                      <a:pt x="3000" y="4732"/>
                    </a:cubicBezTo>
                    <a:cubicBezTo>
                      <a:pt x="2730" y="4690"/>
                      <a:pt x="2404" y="4668"/>
                      <a:pt x="2078" y="4668"/>
                    </a:cubicBezTo>
                    <a:cubicBezTo>
                      <a:pt x="1345" y="4668"/>
                      <a:pt x="615" y="4779"/>
                      <a:pt x="532" y="5022"/>
                    </a:cubicBezTo>
                    <a:cubicBezTo>
                      <a:pt x="411" y="5377"/>
                      <a:pt x="269" y="6363"/>
                      <a:pt x="444" y="7173"/>
                    </a:cubicBezTo>
                    <a:cubicBezTo>
                      <a:pt x="444" y="7173"/>
                      <a:pt x="1559" y="6463"/>
                      <a:pt x="1811" y="6463"/>
                    </a:cubicBezTo>
                    <a:cubicBezTo>
                      <a:pt x="1868" y="6463"/>
                      <a:pt x="1881" y="6501"/>
                      <a:pt x="1823" y="6593"/>
                    </a:cubicBezTo>
                    <a:cubicBezTo>
                      <a:pt x="1" y="7572"/>
                      <a:pt x="718" y="8437"/>
                      <a:pt x="898" y="8612"/>
                    </a:cubicBezTo>
                    <a:cubicBezTo>
                      <a:pt x="1183" y="8098"/>
                      <a:pt x="1856" y="7118"/>
                      <a:pt x="3203" y="6105"/>
                    </a:cubicBezTo>
                    <a:cubicBezTo>
                      <a:pt x="5119" y="4666"/>
                      <a:pt x="6821" y="3002"/>
                      <a:pt x="7259" y="1913"/>
                    </a:cubicBezTo>
                    <a:lnTo>
                      <a:pt x="7253" y="1913"/>
                    </a:lnTo>
                    <a:cubicBezTo>
                      <a:pt x="7253" y="1913"/>
                      <a:pt x="6252" y="0"/>
                      <a:pt x="471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" name="Google Shape;160;p2"/>
              <p:cNvSpPr/>
              <p:nvPr/>
            </p:nvSpPr>
            <p:spPr>
              <a:xfrm rot="-6541634">
                <a:off x="1239100" y="4556424"/>
                <a:ext cx="810909" cy="851235"/>
              </a:xfrm>
              <a:custGeom>
                <a:avLst/>
                <a:gdLst/>
                <a:ahLst/>
                <a:cxnLst/>
                <a:rect l="l" t="t" r="r" b="b"/>
                <a:pathLst>
                  <a:path w="6274" h="6586" extrusionOk="0">
                    <a:moveTo>
                      <a:pt x="6126" y="1"/>
                    </a:moveTo>
                    <a:cubicBezTo>
                      <a:pt x="5989" y="275"/>
                      <a:pt x="5847" y="543"/>
                      <a:pt x="5699" y="805"/>
                    </a:cubicBezTo>
                    <a:lnTo>
                      <a:pt x="5611" y="953"/>
                    </a:lnTo>
                    <a:lnTo>
                      <a:pt x="5568" y="1024"/>
                    </a:lnTo>
                    <a:lnTo>
                      <a:pt x="5524" y="1096"/>
                    </a:lnTo>
                    <a:cubicBezTo>
                      <a:pt x="5464" y="1189"/>
                      <a:pt x="5409" y="1287"/>
                      <a:pt x="5338" y="1380"/>
                    </a:cubicBezTo>
                    <a:lnTo>
                      <a:pt x="5245" y="1517"/>
                    </a:lnTo>
                    <a:cubicBezTo>
                      <a:pt x="5212" y="1566"/>
                      <a:pt x="5173" y="1610"/>
                      <a:pt x="5141" y="1654"/>
                    </a:cubicBezTo>
                    <a:lnTo>
                      <a:pt x="5037" y="1791"/>
                    </a:lnTo>
                    <a:lnTo>
                      <a:pt x="4927" y="1922"/>
                    </a:lnTo>
                    <a:cubicBezTo>
                      <a:pt x="4637" y="2272"/>
                      <a:pt x="4336" y="2612"/>
                      <a:pt x="4024" y="2940"/>
                    </a:cubicBezTo>
                    <a:cubicBezTo>
                      <a:pt x="3706" y="3263"/>
                      <a:pt x="3373" y="3575"/>
                      <a:pt x="3028" y="3865"/>
                    </a:cubicBezTo>
                    <a:cubicBezTo>
                      <a:pt x="2853" y="4013"/>
                      <a:pt x="2672" y="4150"/>
                      <a:pt x="2491" y="4287"/>
                    </a:cubicBezTo>
                    <a:cubicBezTo>
                      <a:pt x="2305" y="4418"/>
                      <a:pt x="2119" y="4549"/>
                      <a:pt x="1933" y="4681"/>
                    </a:cubicBezTo>
                    <a:cubicBezTo>
                      <a:pt x="1747" y="4818"/>
                      <a:pt x="1566" y="4954"/>
                      <a:pt x="1386" y="5091"/>
                    </a:cubicBezTo>
                    <a:cubicBezTo>
                      <a:pt x="1298" y="5162"/>
                      <a:pt x="1205" y="5234"/>
                      <a:pt x="1117" y="5310"/>
                    </a:cubicBezTo>
                    <a:cubicBezTo>
                      <a:pt x="1035" y="5381"/>
                      <a:pt x="948" y="5458"/>
                      <a:pt x="866" y="5535"/>
                    </a:cubicBezTo>
                    <a:cubicBezTo>
                      <a:pt x="521" y="5841"/>
                      <a:pt x="231" y="6192"/>
                      <a:pt x="1" y="6586"/>
                    </a:cubicBezTo>
                    <a:cubicBezTo>
                      <a:pt x="236" y="6197"/>
                      <a:pt x="537" y="5847"/>
                      <a:pt x="882" y="5551"/>
                    </a:cubicBezTo>
                    <a:cubicBezTo>
                      <a:pt x="964" y="5474"/>
                      <a:pt x="1052" y="5403"/>
                      <a:pt x="1139" y="5332"/>
                    </a:cubicBezTo>
                    <a:cubicBezTo>
                      <a:pt x="1227" y="5256"/>
                      <a:pt x="1315" y="5190"/>
                      <a:pt x="1408" y="5119"/>
                    </a:cubicBezTo>
                    <a:cubicBezTo>
                      <a:pt x="1588" y="4982"/>
                      <a:pt x="1774" y="4850"/>
                      <a:pt x="1960" y="4719"/>
                    </a:cubicBezTo>
                    <a:cubicBezTo>
                      <a:pt x="2152" y="4593"/>
                      <a:pt x="2338" y="4462"/>
                      <a:pt x="2524" y="4330"/>
                    </a:cubicBezTo>
                    <a:cubicBezTo>
                      <a:pt x="2710" y="4205"/>
                      <a:pt x="2896" y="4068"/>
                      <a:pt x="3072" y="3920"/>
                    </a:cubicBezTo>
                    <a:cubicBezTo>
                      <a:pt x="3427" y="3635"/>
                      <a:pt x="3767" y="3329"/>
                      <a:pt x="4095" y="3006"/>
                    </a:cubicBezTo>
                    <a:cubicBezTo>
                      <a:pt x="4418" y="2683"/>
                      <a:pt x="4725" y="2344"/>
                      <a:pt x="5026" y="1999"/>
                    </a:cubicBezTo>
                    <a:lnTo>
                      <a:pt x="5135" y="1867"/>
                    </a:lnTo>
                    <a:lnTo>
                      <a:pt x="5245" y="1731"/>
                    </a:lnTo>
                    <a:cubicBezTo>
                      <a:pt x="5283" y="1687"/>
                      <a:pt x="5316" y="1643"/>
                      <a:pt x="5349" y="1594"/>
                    </a:cubicBezTo>
                    <a:lnTo>
                      <a:pt x="5447" y="1457"/>
                    </a:lnTo>
                    <a:cubicBezTo>
                      <a:pt x="5518" y="1364"/>
                      <a:pt x="5578" y="1271"/>
                      <a:pt x="5644" y="1172"/>
                    </a:cubicBezTo>
                    <a:lnTo>
                      <a:pt x="5688" y="1101"/>
                    </a:lnTo>
                    <a:lnTo>
                      <a:pt x="5737" y="1030"/>
                    </a:lnTo>
                    <a:lnTo>
                      <a:pt x="5825" y="882"/>
                    </a:lnTo>
                    <a:cubicBezTo>
                      <a:pt x="5984" y="608"/>
                      <a:pt x="6131" y="335"/>
                      <a:pt x="6274" y="61"/>
                    </a:cubicBezTo>
                    <a:lnTo>
                      <a:pt x="6126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" name="Google Shape;161;p2"/>
              <p:cNvSpPr/>
              <p:nvPr/>
            </p:nvSpPr>
            <p:spPr>
              <a:xfrm rot="-6541634">
                <a:off x="1102511" y="3566992"/>
                <a:ext cx="472794" cy="930594"/>
              </a:xfrm>
              <a:custGeom>
                <a:avLst/>
                <a:gdLst/>
                <a:ahLst/>
                <a:cxnLst/>
                <a:rect l="l" t="t" r="r" b="b"/>
                <a:pathLst>
                  <a:path w="3658" h="7200" extrusionOk="0">
                    <a:moveTo>
                      <a:pt x="50" y="0"/>
                    </a:moveTo>
                    <a:cubicBezTo>
                      <a:pt x="34" y="0"/>
                      <a:pt x="23" y="6"/>
                      <a:pt x="12" y="17"/>
                    </a:cubicBezTo>
                    <a:cubicBezTo>
                      <a:pt x="6" y="27"/>
                      <a:pt x="1" y="44"/>
                      <a:pt x="1" y="60"/>
                    </a:cubicBezTo>
                    <a:cubicBezTo>
                      <a:pt x="1" y="93"/>
                      <a:pt x="171" y="3624"/>
                      <a:pt x="3559" y="7187"/>
                    </a:cubicBezTo>
                    <a:cubicBezTo>
                      <a:pt x="3570" y="7195"/>
                      <a:pt x="3585" y="7199"/>
                      <a:pt x="3600" y="7199"/>
                    </a:cubicBezTo>
                    <a:cubicBezTo>
                      <a:pt x="3615" y="7199"/>
                      <a:pt x="3630" y="7195"/>
                      <a:pt x="3641" y="7187"/>
                    </a:cubicBezTo>
                    <a:cubicBezTo>
                      <a:pt x="3657" y="7165"/>
                      <a:pt x="3657" y="7127"/>
                      <a:pt x="3641" y="7105"/>
                    </a:cubicBezTo>
                    <a:cubicBezTo>
                      <a:pt x="280" y="3580"/>
                      <a:pt x="105" y="88"/>
                      <a:pt x="105" y="55"/>
                    </a:cubicBezTo>
                    <a:cubicBezTo>
                      <a:pt x="105" y="22"/>
                      <a:pt x="83" y="0"/>
                      <a:pt x="5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" name="Google Shape;162;p2"/>
              <p:cNvSpPr/>
              <p:nvPr/>
            </p:nvSpPr>
            <p:spPr>
              <a:xfrm rot="-6541634">
                <a:off x="1319822" y="3696177"/>
                <a:ext cx="380639" cy="165180"/>
              </a:xfrm>
              <a:custGeom>
                <a:avLst/>
                <a:gdLst/>
                <a:ahLst/>
                <a:cxnLst/>
                <a:rect l="l" t="t" r="r" b="b"/>
                <a:pathLst>
                  <a:path w="2945" h="1278" extrusionOk="0">
                    <a:moveTo>
                      <a:pt x="59" y="0"/>
                    </a:moveTo>
                    <a:cubicBezTo>
                      <a:pt x="45" y="0"/>
                      <a:pt x="31" y="6"/>
                      <a:pt x="23" y="19"/>
                    </a:cubicBezTo>
                    <a:cubicBezTo>
                      <a:pt x="17" y="24"/>
                      <a:pt x="12" y="35"/>
                      <a:pt x="6" y="46"/>
                    </a:cubicBezTo>
                    <a:cubicBezTo>
                      <a:pt x="1" y="73"/>
                      <a:pt x="23" y="106"/>
                      <a:pt x="50" y="112"/>
                    </a:cubicBezTo>
                    <a:cubicBezTo>
                      <a:pt x="1369" y="380"/>
                      <a:pt x="2820" y="1261"/>
                      <a:pt x="2836" y="1267"/>
                    </a:cubicBezTo>
                    <a:cubicBezTo>
                      <a:pt x="2847" y="1274"/>
                      <a:pt x="2857" y="1278"/>
                      <a:pt x="2867" y="1278"/>
                    </a:cubicBezTo>
                    <a:cubicBezTo>
                      <a:pt x="2914" y="1278"/>
                      <a:pt x="2945" y="1205"/>
                      <a:pt x="2891" y="1174"/>
                    </a:cubicBezTo>
                    <a:cubicBezTo>
                      <a:pt x="2880" y="1168"/>
                      <a:pt x="1413" y="276"/>
                      <a:pt x="72" y="2"/>
                    </a:cubicBezTo>
                    <a:cubicBezTo>
                      <a:pt x="68" y="1"/>
                      <a:pt x="63" y="0"/>
                      <a:pt x="5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" name="Google Shape;163;p2"/>
              <p:cNvSpPr/>
              <p:nvPr/>
            </p:nvSpPr>
            <p:spPr>
              <a:xfrm rot="-6541634">
                <a:off x="1670278" y="3702067"/>
                <a:ext cx="58162" cy="218819"/>
              </a:xfrm>
              <a:custGeom>
                <a:avLst/>
                <a:gdLst/>
                <a:ahLst/>
                <a:cxnLst/>
                <a:rect l="l" t="t" r="r" b="b"/>
                <a:pathLst>
                  <a:path w="450" h="1693" extrusionOk="0">
                    <a:moveTo>
                      <a:pt x="303" y="1"/>
                    </a:moveTo>
                    <a:cubicBezTo>
                      <a:pt x="288" y="1"/>
                      <a:pt x="276" y="7"/>
                      <a:pt x="263" y="19"/>
                    </a:cubicBezTo>
                    <a:cubicBezTo>
                      <a:pt x="258" y="25"/>
                      <a:pt x="252" y="30"/>
                      <a:pt x="252" y="41"/>
                    </a:cubicBezTo>
                    <a:cubicBezTo>
                      <a:pt x="242" y="74"/>
                      <a:pt x="1" y="912"/>
                      <a:pt x="335" y="1661"/>
                    </a:cubicBezTo>
                    <a:cubicBezTo>
                      <a:pt x="343" y="1682"/>
                      <a:pt x="363" y="1693"/>
                      <a:pt x="384" y="1693"/>
                    </a:cubicBezTo>
                    <a:cubicBezTo>
                      <a:pt x="391" y="1693"/>
                      <a:pt x="399" y="1692"/>
                      <a:pt x="406" y="1689"/>
                    </a:cubicBezTo>
                    <a:cubicBezTo>
                      <a:pt x="433" y="1678"/>
                      <a:pt x="450" y="1645"/>
                      <a:pt x="433" y="1618"/>
                    </a:cubicBezTo>
                    <a:cubicBezTo>
                      <a:pt x="121" y="901"/>
                      <a:pt x="356" y="80"/>
                      <a:pt x="356" y="74"/>
                    </a:cubicBezTo>
                    <a:cubicBezTo>
                      <a:pt x="362" y="41"/>
                      <a:pt x="346" y="14"/>
                      <a:pt x="318" y="3"/>
                    </a:cubicBezTo>
                    <a:cubicBezTo>
                      <a:pt x="313" y="2"/>
                      <a:pt x="308" y="1"/>
                      <a:pt x="30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" name="Google Shape;164;p2"/>
              <p:cNvSpPr/>
              <p:nvPr/>
            </p:nvSpPr>
            <p:spPr>
              <a:xfrm rot="-6541634">
                <a:off x="1107762" y="3890943"/>
                <a:ext cx="410495" cy="147990"/>
              </a:xfrm>
              <a:custGeom>
                <a:avLst/>
                <a:gdLst/>
                <a:ahLst/>
                <a:cxnLst/>
                <a:rect l="l" t="t" r="r" b="b"/>
                <a:pathLst>
                  <a:path w="3176" h="1145" extrusionOk="0">
                    <a:moveTo>
                      <a:pt x="57" y="1"/>
                    </a:moveTo>
                    <a:cubicBezTo>
                      <a:pt x="42" y="1"/>
                      <a:pt x="31" y="7"/>
                      <a:pt x="23" y="19"/>
                    </a:cubicBezTo>
                    <a:cubicBezTo>
                      <a:pt x="12" y="24"/>
                      <a:pt x="6" y="35"/>
                      <a:pt x="6" y="46"/>
                    </a:cubicBezTo>
                    <a:cubicBezTo>
                      <a:pt x="1" y="79"/>
                      <a:pt x="23" y="107"/>
                      <a:pt x="50" y="112"/>
                    </a:cubicBezTo>
                    <a:cubicBezTo>
                      <a:pt x="1118" y="276"/>
                      <a:pt x="2141" y="627"/>
                      <a:pt x="3088" y="1136"/>
                    </a:cubicBezTo>
                    <a:cubicBezTo>
                      <a:pt x="3098" y="1142"/>
                      <a:pt x="3109" y="1145"/>
                      <a:pt x="3120" y="1145"/>
                    </a:cubicBezTo>
                    <a:cubicBezTo>
                      <a:pt x="3138" y="1145"/>
                      <a:pt x="3154" y="1136"/>
                      <a:pt x="3165" y="1119"/>
                    </a:cubicBezTo>
                    <a:cubicBezTo>
                      <a:pt x="3176" y="1092"/>
                      <a:pt x="3170" y="1059"/>
                      <a:pt x="3143" y="1043"/>
                    </a:cubicBezTo>
                    <a:cubicBezTo>
                      <a:pt x="2185" y="523"/>
                      <a:pt x="1145" y="172"/>
                      <a:pt x="72" y="3"/>
                    </a:cubicBezTo>
                    <a:cubicBezTo>
                      <a:pt x="67" y="1"/>
                      <a:pt x="62" y="1"/>
                      <a:pt x="5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" name="Google Shape;165;p2"/>
              <p:cNvSpPr/>
              <p:nvPr/>
            </p:nvSpPr>
            <p:spPr>
              <a:xfrm rot="-6541634">
                <a:off x="1521182" y="3904963"/>
                <a:ext cx="73026" cy="300504"/>
              </a:xfrm>
              <a:custGeom>
                <a:avLst/>
                <a:gdLst/>
                <a:ahLst/>
                <a:cxnLst/>
                <a:rect l="l" t="t" r="r" b="b"/>
                <a:pathLst>
                  <a:path w="565" h="2325" extrusionOk="0">
                    <a:moveTo>
                      <a:pt x="502" y="0"/>
                    </a:moveTo>
                    <a:cubicBezTo>
                      <a:pt x="487" y="0"/>
                      <a:pt x="473" y="6"/>
                      <a:pt x="460" y="16"/>
                    </a:cubicBezTo>
                    <a:cubicBezTo>
                      <a:pt x="460" y="21"/>
                      <a:pt x="455" y="21"/>
                      <a:pt x="455" y="27"/>
                    </a:cubicBezTo>
                    <a:cubicBezTo>
                      <a:pt x="438" y="54"/>
                      <a:pt x="0" y="738"/>
                      <a:pt x="444" y="2287"/>
                    </a:cubicBezTo>
                    <a:cubicBezTo>
                      <a:pt x="452" y="2313"/>
                      <a:pt x="474" y="2325"/>
                      <a:pt x="495" y="2325"/>
                    </a:cubicBezTo>
                    <a:cubicBezTo>
                      <a:pt x="528" y="2325"/>
                      <a:pt x="561" y="2298"/>
                      <a:pt x="548" y="2255"/>
                    </a:cubicBezTo>
                    <a:cubicBezTo>
                      <a:pt x="121" y="766"/>
                      <a:pt x="542" y="92"/>
                      <a:pt x="548" y="87"/>
                    </a:cubicBezTo>
                    <a:cubicBezTo>
                      <a:pt x="564" y="60"/>
                      <a:pt x="559" y="27"/>
                      <a:pt x="531" y="10"/>
                    </a:cubicBezTo>
                    <a:cubicBezTo>
                      <a:pt x="522" y="3"/>
                      <a:pt x="512" y="0"/>
                      <a:pt x="50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" name="Google Shape;166;p2"/>
              <p:cNvSpPr/>
              <p:nvPr/>
            </p:nvSpPr>
            <p:spPr>
              <a:xfrm rot="-6541634">
                <a:off x="1383850" y="4022158"/>
                <a:ext cx="172935" cy="420448"/>
              </a:xfrm>
              <a:custGeom>
                <a:avLst/>
                <a:gdLst/>
                <a:ahLst/>
                <a:cxnLst/>
                <a:rect l="l" t="t" r="r" b="b"/>
                <a:pathLst>
                  <a:path w="1338" h="3253" extrusionOk="0">
                    <a:moveTo>
                      <a:pt x="1261" y="0"/>
                    </a:moveTo>
                    <a:cubicBezTo>
                      <a:pt x="1248" y="0"/>
                      <a:pt x="1234" y="5"/>
                      <a:pt x="1222" y="17"/>
                    </a:cubicBezTo>
                    <a:cubicBezTo>
                      <a:pt x="1211" y="33"/>
                      <a:pt x="1" y="1369"/>
                      <a:pt x="565" y="3219"/>
                    </a:cubicBezTo>
                    <a:cubicBezTo>
                      <a:pt x="575" y="3242"/>
                      <a:pt x="596" y="3252"/>
                      <a:pt x="616" y="3252"/>
                    </a:cubicBezTo>
                    <a:cubicBezTo>
                      <a:pt x="648" y="3252"/>
                      <a:pt x="681" y="3226"/>
                      <a:pt x="674" y="3186"/>
                    </a:cubicBezTo>
                    <a:cubicBezTo>
                      <a:pt x="121" y="1402"/>
                      <a:pt x="1293" y="104"/>
                      <a:pt x="1304" y="93"/>
                    </a:cubicBezTo>
                    <a:cubicBezTo>
                      <a:pt x="1337" y="52"/>
                      <a:pt x="1303" y="0"/>
                      <a:pt x="126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" name="Google Shape;167;p2"/>
              <p:cNvSpPr/>
              <p:nvPr/>
            </p:nvSpPr>
            <p:spPr>
              <a:xfrm rot="-6541634">
                <a:off x="1630449" y="3569948"/>
                <a:ext cx="178235" cy="134031"/>
              </a:xfrm>
              <a:custGeom>
                <a:avLst/>
                <a:gdLst/>
                <a:ahLst/>
                <a:cxnLst/>
                <a:rect l="l" t="t" r="r" b="b"/>
                <a:pathLst>
                  <a:path w="1379" h="1037" extrusionOk="0">
                    <a:moveTo>
                      <a:pt x="691" y="1"/>
                    </a:moveTo>
                    <a:cubicBezTo>
                      <a:pt x="689" y="1"/>
                      <a:pt x="687" y="1"/>
                      <a:pt x="685" y="1"/>
                    </a:cubicBezTo>
                    <a:cubicBezTo>
                      <a:pt x="225" y="12"/>
                      <a:pt x="1" y="570"/>
                      <a:pt x="329" y="888"/>
                    </a:cubicBezTo>
                    <a:cubicBezTo>
                      <a:pt x="429" y="988"/>
                      <a:pt x="559" y="1037"/>
                      <a:pt x="690" y="1037"/>
                    </a:cubicBezTo>
                    <a:cubicBezTo>
                      <a:pt x="825" y="1037"/>
                      <a:pt x="960" y="985"/>
                      <a:pt x="1062" y="882"/>
                    </a:cubicBezTo>
                    <a:cubicBezTo>
                      <a:pt x="1378" y="555"/>
                      <a:pt x="1147" y="1"/>
                      <a:pt x="69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" name="Google Shape;168;p2"/>
              <p:cNvSpPr/>
              <p:nvPr/>
            </p:nvSpPr>
            <p:spPr>
              <a:xfrm rot="-6541634">
                <a:off x="1736949" y="3671104"/>
                <a:ext cx="179010" cy="134161"/>
              </a:xfrm>
              <a:custGeom>
                <a:avLst/>
                <a:gdLst/>
                <a:ahLst/>
                <a:cxnLst/>
                <a:rect l="l" t="t" r="r" b="b"/>
                <a:pathLst>
                  <a:path w="1385" h="1038" extrusionOk="0">
                    <a:moveTo>
                      <a:pt x="692" y="0"/>
                    </a:moveTo>
                    <a:cubicBezTo>
                      <a:pt x="690" y="0"/>
                      <a:pt x="687" y="0"/>
                      <a:pt x="685" y="0"/>
                    </a:cubicBezTo>
                    <a:cubicBezTo>
                      <a:pt x="225" y="6"/>
                      <a:pt x="1" y="570"/>
                      <a:pt x="335" y="893"/>
                    </a:cubicBezTo>
                    <a:cubicBezTo>
                      <a:pt x="434" y="989"/>
                      <a:pt x="563" y="1037"/>
                      <a:pt x="693" y="1037"/>
                    </a:cubicBezTo>
                    <a:cubicBezTo>
                      <a:pt x="827" y="1037"/>
                      <a:pt x="962" y="985"/>
                      <a:pt x="1063" y="882"/>
                    </a:cubicBezTo>
                    <a:cubicBezTo>
                      <a:pt x="1384" y="555"/>
                      <a:pt x="1153" y="0"/>
                      <a:pt x="69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" name="Google Shape;169;p2"/>
              <p:cNvSpPr/>
              <p:nvPr/>
            </p:nvSpPr>
            <p:spPr>
              <a:xfrm rot="-6541634">
                <a:off x="1636961" y="3893449"/>
                <a:ext cx="178881" cy="134031"/>
              </a:xfrm>
              <a:custGeom>
                <a:avLst/>
                <a:gdLst/>
                <a:ahLst/>
                <a:cxnLst/>
                <a:rect l="l" t="t" r="r" b="b"/>
                <a:pathLst>
                  <a:path w="1384" h="1037" extrusionOk="0">
                    <a:moveTo>
                      <a:pt x="691" y="1"/>
                    </a:moveTo>
                    <a:cubicBezTo>
                      <a:pt x="689" y="1"/>
                      <a:pt x="687" y="1"/>
                      <a:pt x="684" y="1"/>
                    </a:cubicBezTo>
                    <a:cubicBezTo>
                      <a:pt x="224" y="6"/>
                      <a:pt x="0" y="570"/>
                      <a:pt x="334" y="887"/>
                    </a:cubicBezTo>
                    <a:cubicBezTo>
                      <a:pt x="434" y="987"/>
                      <a:pt x="564" y="1037"/>
                      <a:pt x="695" y="1037"/>
                    </a:cubicBezTo>
                    <a:cubicBezTo>
                      <a:pt x="828" y="1037"/>
                      <a:pt x="962" y="985"/>
                      <a:pt x="1062" y="882"/>
                    </a:cubicBezTo>
                    <a:cubicBezTo>
                      <a:pt x="1383" y="550"/>
                      <a:pt x="1152" y="1"/>
                      <a:pt x="69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" name="Google Shape;170;p2"/>
              <p:cNvSpPr/>
              <p:nvPr/>
            </p:nvSpPr>
            <p:spPr>
              <a:xfrm rot="-6541634">
                <a:off x="1444986" y="3500745"/>
                <a:ext cx="178235" cy="134031"/>
              </a:xfrm>
              <a:custGeom>
                <a:avLst/>
                <a:gdLst/>
                <a:ahLst/>
                <a:cxnLst/>
                <a:rect l="l" t="t" r="r" b="b"/>
                <a:pathLst>
                  <a:path w="1379" h="1037" extrusionOk="0">
                    <a:moveTo>
                      <a:pt x="692" y="1"/>
                    </a:moveTo>
                    <a:cubicBezTo>
                      <a:pt x="690" y="1"/>
                      <a:pt x="687" y="1"/>
                      <a:pt x="685" y="1"/>
                    </a:cubicBezTo>
                    <a:cubicBezTo>
                      <a:pt x="225" y="6"/>
                      <a:pt x="1" y="570"/>
                      <a:pt x="329" y="887"/>
                    </a:cubicBezTo>
                    <a:cubicBezTo>
                      <a:pt x="429" y="987"/>
                      <a:pt x="560" y="1037"/>
                      <a:pt x="691" y="1037"/>
                    </a:cubicBezTo>
                    <a:cubicBezTo>
                      <a:pt x="825" y="1037"/>
                      <a:pt x="960" y="985"/>
                      <a:pt x="1063" y="882"/>
                    </a:cubicBezTo>
                    <a:cubicBezTo>
                      <a:pt x="1379" y="550"/>
                      <a:pt x="1147" y="1"/>
                      <a:pt x="69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" name="Google Shape;171;p2"/>
              <p:cNvSpPr/>
              <p:nvPr/>
            </p:nvSpPr>
            <p:spPr>
              <a:xfrm rot="-6541634">
                <a:off x="1225849" y="3699232"/>
                <a:ext cx="178105" cy="133644"/>
              </a:xfrm>
              <a:custGeom>
                <a:avLst/>
                <a:gdLst/>
                <a:ahLst/>
                <a:cxnLst/>
                <a:rect l="l" t="t" r="r" b="b"/>
                <a:pathLst>
                  <a:path w="1378" h="1034" extrusionOk="0">
                    <a:moveTo>
                      <a:pt x="691" y="1"/>
                    </a:moveTo>
                    <a:cubicBezTo>
                      <a:pt x="689" y="1"/>
                      <a:pt x="687" y="1"/>
                      <a:pt x="684" y="1"/>
                    </a:cubicBezTo>
                    <a:cubicBezTo>
                      <a:pt x="219" y="6"/>
                      <a:pt x="0" y="565"/>
                      <a:pt x="329" y="888"/>
                    </a:cubicBezTo>
                    <a:cubicBezTo>
                      <a:pt x="428" y="985"/>
                      <a:pt x="559" y="1034"/>
                      <a:pt x="689" y="1034"/>
                    </a:cubicBezTo>
                    <a:cubicBezTo>
                      <a:pt x="823" y="1034"/>
                      <a:pt x="957" y="982"/>
                      <a:pt x="1057" y="877"/>
                    </a:cubicBezTo>
                    <a:cubicBezTo>
                      <a:pt x="1378" y="550"/>
                      <a:pt x="1146" y="1"/>
                      <a:pt x="69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" name="Google Shape;172;p2"/>
              <p:cNvSpPr/>
              <p:nvPr/>
            </p:nvSpPr>
            <p:spPr>
              <a:xfrm rot="-6541634">
                <a:off x="1560523" y="4111050"/>
                <a:ext cx="178235" cy="134161"/>
              </a:xfrm>
              <a:custGeom>
                <a:avLst/>
                <a:gdLst/>
                <a:ahLst/>
                <a:cxnLst/>
                <a:rect l="l" t="t" r="r" b="b"/>
                <a:pathLst>
                  <a:path w="1379" h="1038" extrusionOk="0">
                    <a:moveTo>
                      <a:pt x="691" y="0"/>
                    </a:moveTo>
                    <a:cubicBezTo>
                      <a:pt x="689" y="0"/>
                      <a:pt x="687" y="1"/>
                      <a:pt x="684" y="1"/>
                    </a:cubicBezTo>
                    <a:cubicBezTo>
                      <a:pt x="225" y="6"/>
                      <a:pt x="0" y="570"/>
                      <a:pt x="329" y="893"/>
                    </a:cubicBezTo>
                    <a:cubicBezTo>
                      <a:pt x="428" y="989"/>
                      <a:pt x="557" y="1037"/>
                      <a:pt x="687" y="1037"/>
                    </a:cubicBezTo>
                    <a:cubicBezTo>
                      <a:pt x="823" y="1037"/>
                      <a:pt x="959" y="985"/>
                      <a:pt x="1062" y="882"/>
                    </a:cubicBezTo>
                    <a:cubicBezTo>
                      <a:pt x="1378" y="555"/>
                      <a:pt x="1147" y="0"/>
                      <a:pt x="69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" name="Google Shape;173;p2"/>
              <p:cNvSpPr/>
              <p:nvPr/>
            </p:nvSpPr>
            <p:spPr>
              <a:xfrm rot="-6541634">
                <a:off x="239832" y="4616733"/>
                <a:ext cx="1202793" cy="1546596"/>
              </a:xfrm>
              <a:custGeom>
                <a:avLst/>
                <a:gdLst/>
                <a:ahLst/>
                <a:cxnLst/>
                <a:rect l="l" t="t" r="r" b="b"/>
                <a:pathLst>
                  <a:path w="9306" h="11966" extrusionOk="0">
                    <a:moveTo>
                      <a:pt x="8939" y="1"/>
                    </a:moveTo>
                    <a:cubicBezTo>
                      <a:pt x="8939" y="1"/>
                      <a:pt x="3931" y="1451"/>
                      <a:pt x="2820" y="2332"/>
                    </a:cubicBezTo>
                    <a:cubicBezTo>
                      <a:pt x="1714" y="3214"/>
                      <a:pt x="2984" y="3296"/>
                      <a:pt x="3351" y="3559"/>
                    </a:cubicBezTo>
                    <a:cubicBezTo>
                      <a:pt x="3723" y="3821"/>
                      <a:pt x="2250" y="4297"/>
                      <a:pt x="1594" y="4708"/>
                    </a:cubicBezTo>
                    <a:cubicBezTo>
                      <a:pt x="931" y="5118"/>
                      <a:pt x="482" y="6252"/>
                      <a:pt x="1397" y="6273"/>
                    </a:cubicBezTo>
                    <a:cubicBezTo>
                      <a:pt x="1922" y="6284"/>
                      <a:pt x="2190" y="6290"/>
                      <a:pt x="2168" y="6470"/>
                    </a:cubicBezTo>
                    <a:cubicBezTo>
                      <a:pt x="2152" y="6651"/>
                      <a:pt x="762" y="7390"/>
                      <a:pt x="384" y="8123"/>
                    </a:cubicBezTo>
                    <a:cubicBezTo>
                      <a:pt x="1" y="8851"/>
                      <a:pt x="592" y="8824"/>
                      <a:pt x="866" y="8994"/>
                    </a:cubicBezTo>
                    <a:cubicBezTo>
                      <a:pt x="1145" y="9169"/>
                      <a:pt x="83" y="10023"/>
                      <a:pt x="203" y="11019"/>
                    </a:cubicBezTo>
                    <a:cubicBezTo>
                      <a:pt x="282" y="11667"/>
                      <a:pt x="640" y="11965"/>
                      <a:pt x="1038" y="11965"/>
                    </a:cubicBezTo>
                    <a:cubicBezTo>
                      <a:pt x="1251" y="11965"/>
                      <a:pt x="1477" y="11879"/>
                      <a:pt x="1676" y="11714"/>
                    </a:cubicBezTo>
                    <a:cubicBezTo>
                      <a:pt x="2245" y="11243"/>
                      <a:pt x="2316" y="10023"/>
                      <a:pt x="2469" y="9891"/>
                    </a:cubicBezTo>
                    <a:cubicBezTo>
                      <a:pt x="2477" y="9885"/>
                      <a:pt x="2483" y="9882"/>
                      <a:pt x="2490" y="9882"/>
                    </a:cubicBezTo>
                    <a:cubicBezTo>
                      <a:pt x="2611" y="9882"/>
                      <a:pt x="2556" y="11011"/>
                      <a:pt x="3172" y="11011"/>
                    </a:cubicBezTo>
                    <a:cubicBezTo>
                      <a:pt x="3191" y="11011"/>
                      <a:pt x="3210" y="11010"/>
                      <a:pt x="3230" y="11008"/>
                    </a:cubicBezTo>
                    <a:cubicBezTo>
                      <a:pt x="3942" y="10937"/>
                      <a:pt x="3794" y="8337"/>
                      <a:pt x="4040" y="7784"/>
                    </a:cubicBezTo>
                    <a:cubicBezTo>
                      <a:pt x="4076" y="7702"/>
                      <a:pt x="4111" y="7666"/>
                      <a:pt x="4147" y="7666"/>
                    </a:cubicBezTo>
                    <a:cubicBezTo>
                      <a:pt x="4353" y="7666"/>
                      <a:pt x="4580" y="8835"/>
                      <a:pt x="5036" y="9120"/>
                    </a:cubicBezTo>
                    <a:cubicBezTo>
                      <a:pt x="5073" y="9142"/>
                      <a:pt x="5109" y="9152"/>
                      <a:pt x="5145" y="9152"/>
                    </a:cubicBezTo>
                    <a:cubicBezTo>
                      <a:pt x="5644" y="9152"/>
                      <a:pt x="6126" y="7129"/>
                      <a:pt x="6350" y="5781"/>
                    </a:cubicBezTo>
                    <a:cubicBezTo>
                      <a:pt x="6438" y="5510"/>
                      <a:pt x="6512" y="5409"/>
                      <a:pt x="6581" y="5409"/>
                    </a:cubicBezTo>
                    <a:cubicBezTo>
                      <a:pt x="6743" y="5409"/>
                      <a:pt x="6871" y="5980"/>
                      <a:pt x="7056" y="6208"/>
                    </a:cubicBezTo>
                    <a:cubicBezTo>
                      <a:pt x="7072" y="6227"/>
                      <a:pt x="7093" y="6236"/>
                      <a:pt x="7119" y="6236"/>
                    </a:cubicBezTo>
                    <a:cubicBezTo>
                      <a:pt x="7546" y="6236"/>
                      <a:pt x="9305" y="3819"/>
                      <a:pt x="893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" name="Google Shape;174;p2"/>
              <p:cNvSpPr/>
              <p:nvPr/>
            </p:nvSpPr>
            <p:spPr>
              <a:xfrm rot="-6541634">
                <a:off x="373937" y="4793902"/>
                <a:ext cx="921934" cy="1150835"/>
              </a:xfrm>
              <a:custGeom>
                <a:avLst/>
                <a:gdLst/>
                <a:ahLst/>
                <a:cxnLst/>
                <a:rect l="l" t="t" r="r" b="b"/>
                <a:pathLst>
                  <a:path w="7133" h="8904" extrusionOk="0">
                    <a:moveTo>
                      <a:pt x="7056" y="1"/>
                    </a:moveTo>
                    <a:cubicBezTo>
                      <a:pt x="7039" y="1"/>
                      <a:pt x="6690" y="161"/>
                      <a:pt x="6705" y="177"/>
                    </a:cubicBezTo>
                    <a:lnTo>
                      <a:pt x="6975" y="67"/>
                    </a:lnTo>
                    <a:lnTo>
                      <a:pt x="6975" y="67"/>
                    </a:lnTo>
                    <a:cubicBezTo>
                      <a:pt x="6286" y="629"/>
                      <a:pt x="1405" y="4726"/>
                      <a:pt x="6" y="8842"/>
                    </a:cubicBezTo>
                    <a:cubicBezTo>
                      <a:pt x="0" y="8869"/>
                      <a:pt x="11" y="8891"/>
                      <a:pt x="39" y="8902"/>
                    </a:cubicBezTo>
                    <a:cubicBezTo>
                      <a:pt x="42" y="8903"/>
                      <a:pt x="46" y="8903"/>
                      <a:pt x="50" y="8903"/>
                    </a:cubicBezTo>
                    <a:cubicBezTo>
                      <a:pt x="69" y="8903"/>
                      <a:pt x="89" y="8893"/>
                      <a:pt x="93" y="8874"/>
                    </a:cubicBezTo>
                    <a:cubicBezTo>
                      <a:pt x="1582" y="4485"/>
                      <a:pt x="7067" y="111"/>
                      <a:pt x="7110" y="73"/>
                    </a:cubicBezTo>
                    <a:cubicBezTo>
                      <a:pt x="7132" y="56"/>
                      <a:pt x="7132" y="29"/>
                      <a:pt x="7121" y="7"/>
                    </a:cubicBezTo>
                    <a:lnTo>
                      <a:pt x="7121" y="7"/>
                    </a:lnTo>
                    <a:lnTo>
                      <a:pt x="6975" y="67"/>
                    </a:lnTo>
                    <a:lnTo>
                      <a:pt x="6975" y="67"/>
                    </a:lnTo>
                    <a:cubicBezTo>
                      <a:pt x="7025" y="26"/>
                      <a:pt x="7052" y="4"/>
                      <a:pt x="7056" y="2"/>
                    </a:cubicBezTo>
                    <a:cubicBezTo>
                      <a:pt x="7056" y="1"/>
                      <a:pt x="7056" y="1"/>
                      <a:pt x="7056" y="1"/>
                    </a:cubicBezTo>
                    <a:close/>
                  </a:path>
                </a:pathLst>
              </a:custGeom>
              <a:solidFill>
                <a:srgbClr val="ABDBD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" name="Google Shape;175;p2"/>
              <p:cNvSpPr/>
              <p:nvPr/>
            </p:nvSpPr>
            <p:spPr>
              <a:xfrm rot="-6541634">
                <a:off x="1109686" y="5430994"/>
                <a:ext cx="319375" cy="364224"/>
              </a:xfrm>
              <a:custGeom>
                <a:avLst/>
                <a:gdLst/>
                <a:ahLst/>
                <a:cxnLst/>
                <a:rect l="l" t="t" r="r" b="b"/>
                <a:pathLst>
                  <a:path w="2471" h="2818" extrusionOk="0">
                    <a:moveTo>
                      <a:pt x="2283" y="1"/>
                    </a:moveTo>
                    <a:lnTo>
                      <a:pt x="2207" y="28"/>
                    </a:lnTo>
                    <a:cubicBezTo>
                      <a:pt x="1101" y="466"/>
                      <a:pt x="34" y="1205"/>
                      <a:pt x="23" y="1210"/>
                    </a:cubicBezTo>
                    <a:cubicBezTo>
                      <a:pt x="6" y="1227"/>
                      <a:pt x="1" y="1254"/>
                      <a:pt x="12" y="1276"/>
                    </a:cubicBezTo>
                    <a:cubicBezTo>
                      <a:pt x="22" y="1287"/>
                      <a:pt x="38" y="1293"/>
                      <a:pt x="53" y="1293"/>
                    </a:cubicBezTo>
                    <a:cubicBezTo>
                      <a:pt x="61" y="1293"/>
                      <a:pt x="70" y="1291"/>
                      <a:pt x="77" y="1287"/>
                    </a:cubicBezTo>
                    <a:cubicBezTo>
                      <a:pt x="88" y="1276"/>
                      <a:pt x="1096" y="581"/>
                      <a:pt x="2163" y="143"/>
                    </a:cubicBezTo>
                    <a:lnTo>
                      <a:pt x="2163" y="143"/>
                    </a:lnTo>
                    <a:cubicBezTo>
                      <a:pt x="1999" y="1139"/>
                      <a:pt x="2360" y="2716"/>
                      <a:pt x="2371" y="2781"/>
                    </a:cubicBezTo>
                    <a:cubicBezTo>
                      <a:pt x="2378" y="2807"/>
                      <a:pt x="2397" y="2817"/>
                      <a:pt x="2417" y="2817"/>
                    </a:cubicBezTo>
                    <a:cubicBezTo>
                      <a:pt x="2443" y="2817"/>
                      <a:pt x="2470" y="2797"/>
                      <a:pt x="2464" y="2765"/>
                    </a:cubicBezTo>
                    <a:cubicBezTo>
                      <a:pt x="2459" y="2748"/>
                      <a:pt x="2070" y="1052"/>
                      <a:pt x="2267" y="83"/>
                    </a:cubicBezTo>
                    <a:lnTo>
                      <a:pt x="2283" y="1"/>
                    </a:lnTo>
                    <a:close/>
                  </a:path>
                </a:pathLst>
              </a:custGeom>
              <a:solidFill>
                <a:srgbClr val="ABDBD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" name="Google Shape;176;p2"/>
              <p:cNvSpPr/>
              <p:nvPr/>
            </p:nvSpPr>
            <p:spPr>
              <a:xfrm rot="-6541634">
                <a:off x="726871" y="5293003"/>
                <a:ext cx="482229" cy="472923"/>
              </a:xfrm>
              <a:custGeom>
                <a:avLst/>
                <a:gdLst/>
                <a:ahLst/>
                <a:cxnLst/>
                <a:rect l="l" t="t" r="r" b="b"/>
                <a:pathLst>
                  <a:path w="3731" h="3659" extrusionOk="0">
                    <a:moveTo>
                      <a:pt x="3435" y="1"/>
                    </a:moveTo>
                    <a:lnTo>
                      <a:pt x="3375" y="6"/>
                    </a:lnTo>
                    <a:cubicBezTo>
                      <a:pt x="1602" y="171"/>
                      <a:pt x="63" y="1003"/>
                      <a:pt x="47" y="1013"/>
                    </a:cubicBezTo>
                    <a:cubicBezTo>
                      <a:pt x="0" y="1037"/>
                      <a:pt x="25" y="1096"/>
                      <a:pt x="68" y="1096"/>
                    </a:cubicBezTo>
                    <a:cubicBezTo>
                      <a:pt x="75" y="1096"/>
                      <a:pt x="83" y="1094"/>
                      <a:pt x="91" y="1090"/>
                    </a:cubicBezTo>
                    <a:cubicBezTo>
                      <a:pt x="107" y="1085"/>
                      <a:pt x="1596" y="275"/>
                      <a:pt x="3326" y="105"/>
                    </a:cubicBezTo>
                    <a:lnTo>
                      <a:pt x="3326" y="105"/>
                    </a:lnTo>
                    <a:cubicBezTo>
                      <a:pt x="3047" y="1709"/>
                      <a:pt x="3632" y="3608"/>
                      <a:pt x="3638" y="3624"/>
                    </a:cubicBezTo>
                    <a:cubicBezTo>
                      <a:pt x="3642" y="3647"/>
                      <a:pt x="3662" y="3659"/>
                      <a:pt x="3681" y="3659"/>
                    </a:cubicBezTo>
                    <a:cubicBezTo>
                      <a:pt x="3685" y="3659"/>
                      <a:pt x="3689" y="3658"/>
                      <a:pt x="3692" y="3657"/>
                    </a:cubicBezTo>
                    <a:cubicBezTo>
                      <a:pt x="3720" y="3646"/>
                      <a:pt x="3731" y="3624"/>
                      <a:pt x="3725" y="3597"/>
                    </a:cubicBezTo>
                    <a:cubicBezTo>
                      <a:pt x="3720" y="3581"/>
                      <a:pt x="3129" y="1659"/>
                      <a:pt x="3424" y="61"/>
                    </a:cubicBezTo>
                    <a:lnTo>
                      <a:pt x="3435" y="1"/>
                    </a:lnTo>
                    <a:close/>
                  </a:path>
                </a:pathLst>
              </a:custGeom>
              <a:solidFill>
                <a:srgbClr val="ABDBD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" name="Google Shape;177;p2"/>
              <p:cNvSpPr/>
              <p:nvPr/>
            </p:nvSpPr>
            <p:spPr>
              <a:xfrm rot="-6541634">
                <a:off x="295516" y="5209717"/>
                <a:ext cx="528500" cy="383482"/>
              </a:xfrm>
              <a:custGeom>
                <a:avLst/>
                <a:gdLst/>
                <a:ahLst/>
                <a:cxnLst/>
                <a:rect l="l" t="t" r="r" b="b"/>
                <a:pathLst>
                  <a:path w="4089" h="2967" extrusionOk="0">
                    <a:moveTo>
                      <a:pt x="2839" y="1"/>
                    </a:moveTo>
                    <a:cubicBezTo>
                      <a:pt x="1486" y="1"/>
                      <a:pt x="56" y="338"/>
                      <a:pt x="39" y="342"/>
                    </a:cubicBezTo>
                    <a:cubicBezTo>
                      <a:pt x="12" y="347"/>
                      <a:pt x="1" y="369"/>
                      <a:pt x="6" y="397"/>
                    </a:cubicBezTo>
                    <a:cubicBezTo>
                      <a:pt x="11" y="416"/>
                      <a:pt x="28" y="431"/>
                      <a:pt x="50" y="431"/>
                    </a:cubicBezTo>
                    <a:cubicBezTo>
                      <a:pt x="54" y="431"/>
                      <a:pt x="57" y="430"/>
                      <a:pt x="61" y="429"/>
                    </a:cubicBezTo>
                    <a:cubicBezTo>
                      <a:pt x="79" y="425"/>
                      <a:pt x="1505" y="87"/>
                      <a:pt x="2846" y="87"/>
                    </a:cubicBezTo>
                    <a:cubicBezTo>
                      <a:pt x="3171" y="87"/>
                      <a:pt x="3490" y="107"/>
                      <a:pt x="3783" y="156"/>
                    </a:cubicBezTo>
                    <a:cubicBezTo>
                      <a:pt x="3548" y="1530"/>
                      <a:pt x="3985" y="2920"/>
                      <a:pt x="3991" y="2936"/>
                    </a:cubicBezTo>
                    <a:cubicBezTo>
                      <a:pt x="3997" y="2957"/>
                      <a:pt x="4014" y="2966"/>
                      <a:pt x="4031" y="2966"/>
                    </a:cubicBezTo>
                    <a:cubicBezTo>
                      <a:pt x="4059" y="2966"/>
                      <a:pt x="4089" y="2943"/>
                      <a:pt x="4079" y="2909"/>
                    </a:cubicBezTo>
                    <a:cubicBezTo>
                      <a:pt x="4073" y="2893"/>
                      <a:pt x="3630" y="1491"/>
                      <a:pt x="3881" y="128"/>
                    </a:cubicBezTo>
                    <a:lnTo>
                      <a:pt x="3892" y="85"/>
                    </a:lnTo>
                    <a:lnTo>
                      <a:pt x="3843" y="79"/>
                    </a:lnTo>
                    <a:cubicBezTo>
                      <a:pt x="3531" y="23"/>
                      <a:pt x="3187" y="1"/>
                      <a:pt x="2839" y="1"/>
                    </a:cubicBezTo>
                    <a:close/>
                  </a:path>
                </a:pathLst>
              </a:custGeom>
              <a:solidFill>
                <a:srgbClr val="ABDBD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" name="Google Shape;178;p2"/>
              <p:cNvSpPr/>
              <p:nvPr/>
            </p:nvSpPr>
            <p:spPr>
              <a:xfrm rot="-6541634">
                <a:off x="345853" y="3200224"/>
                <a:ext cx="1085435" cy="1218949"/>
              </a:xfrm>
              <a:custGeom>
                <a:avLst/>
                <a:gdLst/>
                <a:ahLst/>
                <a:cxnLst/>
                <a:rect l="l" t="t" r="r" b="b"/>
                <a:pathLst>
                  <a:path w="8398" h="9431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32" y="3232"/>
                      <a:pt x="1700" y="5116"/>
                      <a:pt x="2088" y="5116"/>
                    </a:cubicBezTo>
                    <a:cubicBezTo>
                      <a:pt x="2117" y="5116"/>
                      <a:pt x="2139" y="5106"/>
                      <a:pt x="2152" y="5085"/>
                    </a:cubicBezTo>
                    <a:cubicBezTo>
                      <a:pt x="2289" y="4874"/>
                      <a:pt x="2345" y="4370"/>
                      <a:pt x="2487" y="4370"/>
                    </a:cubicBezTo>
                    <a:cubicBezTo>
                      <a:pt x="2544" y="4370"/>
                      <a:pt x="2615" y="4451"/>
                      <a:pt x="2710" y="4664"/>
                    </a:cubicBezTo>
                    <a:cubicBezTo>
                      <a:pt x="3017" y="5770"/>
                      <a:pt x="3592" y="7413"/>
                      <a:pt x="4015" y="7413"/>
                    </a:cubicBezTo>
                    <a:cubicBezTo>
                      <a:pt x="4052" y="7413"/>
                      <a:pt x="4088" y="7400"/>
                      <a:pt x="4123" y="7373"/>
                    </a:cubicBezTo>
                    <a:cubicBezTo>
                      <a:pt x="4485" y="7091"/>
                      <a:pt x="4568" y="6063"/>
                      <a:pt x="4748" y="6063"/>
                    </a:cubicBezTo>
                    <a:cubicBezTo>
                      <a:pt x="4777" y="6063"/>
                      <a:pt x="4809" y="6090"/>
                      <a:pt x="4845" y="6152"/>
                    </a:cubicBezTo>
                    <a:cubicBezTo>
                      <a:pt x="5102" y="6601"/>
                      <a:pt x="5206" y="8813"/>
                      <a:pt x="5819" y="8813"/>
                    </a:cubicBezTo>
                    <a:cubicBezTo>
                      <a:pt x="6406" y="8813"/>
                      <a:pt x="6236" y="7794"/>
                      <a:pt x="6345" y="7794"/>
                    </a:cubicBezTo>
                    <a:cubicBezTo>
                      <a:pt x="6350" y="7794"/>
                      <a:pt x="6355" y="7796"/>
                      <a:pt x="6361" y="7800"/>
                    </a:cubicBezTo>
                    <a:cubicBezTo>
                      <a:pt x="6504" y="7899"/>
                      <a:pt x="6673" y="8922"/>
                      <a:pt x="7199" y="9272"/>
                    </a:cubicBezTo>
                    <a:cubicBezTo>
                      <a:pt x="7357" y="9377"/>
                      <a:pt x="7527" y="9431"/>
                      <a:pt x="7687" y="9431"/>
                    </a:cubicBezTo>
                    <a:cubicBezTo>
                      <a:pt x="8056" y="9431"/>
                      <a:pt x="8375" y="9148"/>
                      <a:pt x="8387" y="8550"/>
                    </a:cubicBezTo>
                    <a:cubicBezTo>
                      <a:pt x="8397" y="7691"/>
                      <a:pt x="7423" y="7067"/>
                      <a:pt x="7642" y="6897"/>
                    </a:cubicBezTo>
                    <a:cubicBezTo>
                      <a:pt x="7861" y="6727"/>
                      <a:pt x="8359" y="6700"/>
                      <a:pt x="7971" y="6114"/>
                    </a:cubicBezTo>
                    <a:cubicBezTo>
                      <a:pt x="7587" y="5528"/>
                      <a:pt x="6339" y="5030"/>
                      <a:pt x="6312" y="4877"/>
                    </a:cubicBezTo>
                    <a:cubicBezTo>
                      <a:pt x="6279" y="4724"/>
                      <a:pt x="6504" y="4697"/>
                      <a:pt x="6947" y="4642"/>
                    </a:cubicBezTo>
                    <a:cubicBezTo>
                      <a:pt x="7719" y="4538"/>
                      <a:pt x="7237" y="3618"/>
                      <a:pt x="6640" y="3328"/>
                    </a:cubicBezTo>
                    <a:cubicBezTo>
                      <a:pt x="6049" y="3043"/>
                      <a:pt x="4752" y="2770"/>
                      <a:pt x="5048" y="2513"/>
                    </a:cubicBezTo>
                    <a:cubicBezTo>
                      <a:pt x="5338" y="2261"/>
                      <a:pt x="6405" y="2080"/>
                      <a:pt x="5387" y="1429"/>
                    </a:cubicBezTo>
                    <a:cubicBezTo>
                      <a:pt x="4374" y="783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" name="Google Shape;179;p2"/>
              <p:cNvSpPr/>
              <p:nvPr/>
            </p:nvSpPr>
            <p:spPr>
              <a:xfrm rot="-6541634">
                <a:off x="452622" y="3385318"/>
                <a:ext cx="883677" cy="893241"/>
              </a:xfrm>
              <a:custGeom>
                <a:avLst/>
                <a:gdLst/>
                <a:ahLst/>
                <a:cxnLst/>
                <a:rect l="l" t="t" r="r" b="b"/>
                <a:pathLst>
                  <a:path w="6837" h="6911" extrusionOk="0">
                    <a:moveTo>
                      <a:pt x="66" y="0"/>
                    </a:moveTo>
                    <a:cubicBezTo>
                      <a:pt x="65" y="0"/>
                      <a:pt x="65" y="1"/>
                      <a:pt x="66" y="1"/>
                    </a:cubicBezTo>
                    <a:cubicBezTo>
                      <a:pt x="69" y="3"/>
                      <a:pt x="95" y="19"/>
                      <a:pt x="141" y="50"/>
                    </a:cubicBezTo>
                    <a:lnTo>
                      <a:pt x="141" y="50"/>
                    </a:lnTo>
                    <a:lnTo>
                      <a:pt x="16" y="12"/>
                    </a:lnTo>
                    <a:lnTo>
                      <a:pt x="16" y="12"/>
                    </a:lnTo>
                    <a:cubicBezTo>
                      <a:pt x="0" y="29"/>
                      <a:pt x="6" y="56"/>
                      <a:pt x="27" y="67"/>
                    </a:cubicBezTo>
                    <a:cubicBezTo>
                      <a:pt x="71" y="94"/>
                      <a:pt x="5101" y="3307"/>
                      <a:pt x="6760" y="6887"/>
                    </a:cubicBezTo>
                    <a:cubicBezTo>
                      <a:pt x="6764" y="6904"/>
                      <a:pt x="6778" y="6911"/>
                      <a:pt x="6794" y="6911"/>
                    </a:cubicBezTo>
                    <a:cubicBezTo>
                      <a:pt x="6799" y="6911"/>
                      <a:pt x="6804" y="6910"/>
                      <a:pt x="6809" y="6909"/>
                    </a:cubicBezTo>
                    <a:cubicBezTo>
                      <a:pt x="6831" y="6898"/>
                      <a:pt x="6837" y="6876"/>
                      <a:pt x="6831" y="6860"/>
                    </a:cubicBezTo>
                    <a:cubicBezTo>
                      <a:pt x="5275" y="3501"/>
                      <a:pt x="777" y="467"/>
                      <a:pt x="141" y="50"/>
                    </a:cubicBezTo>
                    <a:lnTo>
                      <a:pt x="141" y="50"/>
                    </a:lnTo>
                    <a:lnTo>
                      <a:pt x="378" y="122"/>
                    </a:lnTo>
                    <a:cubicBezTo>
                      <a:pt x="388" y="106"/>
                      <a:pt x="79" y="0"/>
                      <a:pt x="6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180;p2"/>
              <p:cNvSpPr/>
              <p:nvPr/>
            </p:nvSpPr>
            <p:spPr>
              <a:xfrm rot="-6541634">
                <a:off x="895353" y="3264578"/>
                <a:ext cx="264702" cy="310198"/>
              </a:xfrm>
              <a:custGeom>
                <a:avLst/>
                <a:gdLst/>
                <a:ahLst/>
                <a:cxnLst/>
                <a:rect l="l" t="t" r="r" b="b"/>
                <a:pathLst>
                  <a:path w="2048" h="2400" extrusionOk="0">
                    <a:moveTo>
                      <a:pt x="0" y="1"/>
                    </a:moveTo>
                    <a:lnTo>
                      <a:pt x="22" y="66"/>
                    </a:lnTo>
                    <a:cubicBezTo>
                      <a:pt x="274" y="871"/>
                      <a:pt x="99" y="2343"/>
                      <a:pt x="99" y="2360"/>
                    </a:cubicBezTo>
                    <a:cubicBezTo>
                      <a:pt x="96" y="2386"/>
                      <a:pt x="116" y="2399"/>
                      <a:pt x="136" y="2399"/>
                    </a:cubicBezTo>
                    <a:cubicBezTo>
                      <a:pt x="154" y="2399"/>
                      <a:pt x="173" y="2388"/>
                      <a:pt x="175" y="2365"/>
                    </a:cubicBezTo>
                    <a:cubicBezTo>
                      <a:pt x="181" y="2305"/>
                      <a:pt x="345" y="942"/>
                      <a:pt x="115" y="115"/>
                    </a:cubicBezTo>
                    <a:lnTo>
                      <a:pt x="115" y="115"/>
                    </a:lnTo>
                    <a:cubicBezTo>
                      <a:pt x="761" y="313"/>
                      <a:pt x="1390" y="575"/>
                      <a:pt x="1987" y="893"/>
                    </a:cubicBezTo>
                    <a:cubicBezTo>
                      <a:pt x="1992" y="896"/>
                      <a:pt x="1997" y="897"/>
                      <a:pt x="2002" y="897"/>
                    </a:cubicBezTo>
                    <a:cubicBezTo>
                      <a:pt x="2015" y="897"/>
                      <a:pt x="2028" y="888"/>
                      <a:pt x="2036" y="876"/>
                    </a:cubicBezTo>
                    <a:cubicBezTo>
                      <a:pt x="2047" y="860"/>
                      <a:pt x="2042" y="833"/>
                      <a:pt x="2020" y="822"/>
                    </a:cubicBezTo>
                    <a:cubicBezTo>
                      <a:pt x="2014" y="816"/>
                      <a:pt x="1046" y="291"/>
                      <a:pt x="71" y="22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181;p2"/>
              <p:cNvSpPr/>
              <p:nvPr/>
            </p:nvSpPr>
            <p:spPr>
              <a:xfrm rot="-6541634">
                <a:off x="706231" y="3446930"/>
                <a:ext cx="386197" cy="402611"/>
              </a:xfrm>
              <a:custGeom>
                <a:avLst/>
                <a:gdLst/>
                <a:ahLst/>
                <a:cxnLst/>
                <a:rect l="l" t="t" r="r" b="b"/>
                <a:pathLst>
                  <a:path w="2988" h="3115" extrusionOk="0">
                    <a:moveTo>
                      <a:pt x="136" y="1"/>
                    </a:moveTo>
                    <a:cubicBezTo>
                      <a:pt x="107" y="1"/>
                      <a:pt x="79" y="1"/>
                      <a:pt x="50" y="2"/>
                    </a:cubicBezTo>
                    <a:lnTo>
                      <a:pt x="1" y="2"/>
                    </a:lnTo>
                    <a:lnTo>
                      <a:pt x="12" y="51"/>
                    </a:lnTo>
                    <a:cubicBezTo>
                      <a:pt x="411" y="1375"/>
                      <a:pt x="83" y="3056"/>
                      <a:pt x="77" y="3072"/>
                    </a:cubicBezTo>
                    <a:cubicBezTo>
                      <a:pt x="74" y="3098"/>
                      <a:pt x="96" y="3114"/>
                      <a:pt x="117" y="3114"/>
                    </a:cubicBezTo>
                    <a:cubicBezTo>
                      <a:pt x="132" y="3114"/>
                      <a:pt x="147" y="3107"/>
                      <a:pt x="154" y="3089"/>
                    </a:cubicBezTo>
                    <a:cubicBezTo>
                      <a:pt x="154" y="3072"/>
                      <a:pt x="483" y="1414"/>
                      <a:pt x="99" y="78"/>
                    </a:cubicBezTo>
                    <a:cubicBezTo>
                      <a:pt x="114" y="78"/>
                      <a:pt x="128" y="78"/>
                      <a:pt x="143" y="78"/>
                    </a:cubicBezTo>
                    <a:cubicBezTo>
                      <a:pt x="1609" y="78"/>
                      <a:pt x="2913" y="620"/>
                      <a:pt x="2929" y="626"/>
                    </a:cubicBezTo>
                    <a:cubicBezTo>
                      <a:pt x="2931" y="626"/>
                      <a:pt x="2933" y="626"/>
                      <a:pt x="2935" y="626"/>
                    </a:cubicBezTo>
                    <a:cubicBezTo>
                      <a:pt x="2970" y="626"/>
                      <a:pt x="2988" y="580"/>
                      <a:pt x="2957" y="554"/>
                    </a:cubicBezTo>
                    <a:cubicBezTo>
                      <a:pt x="2946" y="549"/>
                      <a:pt x="1618" y="1"/>
                      <a:pt x="13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182;p2"/>
              <p:cNvSpPr/>
              <p:nvPr/>
            </p:nvSpPr>
            <p:spPr>
              <a:xfrm rot="-6541634">
                <a:off x="505003" y="3801013"/>
                <a:ext cx="431305" cy="344708"/>
              </a:xfrm>
              <a:custGeom>
                <a:avLst/>
                <a:gdLst/>
                <a:ahLst/>
                <a:cxnLst/>
                <a:rect l="l" t="t" r="r" b="b"/>
                <a:pathLst>
                  <a:path w="3337" h="2667" extrusionOk="0">
                    <a:moveTo>
                      <a:pt x="1837" y="1"/>
                    </a:moveTo>
                    <a:cubicBezTo>
                      <a:pt x="1249" y="1"/>
                      <a:pt x="581" y="46"/>
                      <a:pt x="39" y="202"/>
                    </a:cubicBezTo>
                    <a:lnTo>
                      <a:pt x="1" y="213"/>
                    </a:lnTo>
                    <a:lnTo>
                      <a:pt x="12" y="252"/>
                    </a:lnTo>
                    <a:cubicBezTo>
                      <a:pt x="346" y="1379"/>
                      <a:pt x="99" y="2605"/>
                      <a:pt x="99" y="2616"/>
                    </a:cubicBezTo>
                    <a:cubicBezTo>
                      <a:pt x="94" y="2638"/>
                      <a:pt x="105" y="2660"/>
                      <a:pt x="127" y="2665"/>
                    </a:cubicBezTo>
                    <a:cubicBezTo>
                      <a:pt x="130" y="2666"/>
                      <a:pt x="133" y="2666"/>
                      <a:pt x="135" y="2666"/>
                    </a:cubicBezTo>
                    <a:cubicBezTo>
                      <a:pt x="154" y="2666"/>
                      <a:pt x="171" y="2652"/>
                      <a:pt x="171" y="2633"/>
                    </a:cubicBezTo>
                    <a:cubicBezTo>
                      <a:pt x="171" y="2622"/>
                      <a:pt x="422" y="1401"/>
                      <a:pt x="99" y="262"/>
                    </a:cubicBezTo>
                    <a:cubicBezTo>
                      <a:pt x="622" y="119"/>
                      <a:pt x="1259" y="77"/>
                      <a:pt x="1824" y="77"/>
                    </a:cubicBezTo>
                    <a:cubicBezTo>
                      <a:pt x="2615" y="77"/>
                      <a:pt x="3267" y="158"/>
                      <a:pt x="3280" y="158"/>
                    </a:cubicBezTo>
                    <a:cubicBezTo>
                      <a:pt x="3283" y="159"/>
                      <a:pt x="3286" y="160"/>
                      <a:pt x="3289" y="160"/>
                    </a:cubicBezTo>
                    <a:cubicBezTo>
                      <a:pt x="3330" y="160"/>
                      <a:pt x="3336" y="92"/>
                      <a:pt x="3285" y="82"/>
                    </a:cubicBezTo>
                    <a:cubicBezTo>
                      <a:pt x="3276" y="82"/>
                      <a:pt x="2628" y="1"/>
                      <a:pt x="183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183;p2"/>
              <p:cNvSpPr/>
              <p:nvPr/>
            </p:nvSpPr>
            <p:spPr>
              <a:xfrm rot="-6541634">
                <a:off x="1064353" y="4042494"/>
                <a:ext cx="263539" cy="274267"/>
              </a:xfrm>
              <a:custGeom>
                <a:avLst/>
                <a:gdLst/>
                <a:ahLst/>
                <a:cxnLst/>
                <a:rect l="l" t="t" r="r" b="b"/>
                <a:pathLst>
                  <a:path w="2039" h="2122" extrusionOk="0">
                    <a:moveTo>
                      <a:pt x="1541" y="1"/>
                    </a:moveTo>
                    <a:cubicBezTo>
                      <a:pt x="1437" y="1"/>
                      <a:pt x="1306" y="39"/>
                      <a:pt x="1140" y="136"/>
                    </a:cubicBezTo>
                    <a:cubicBezTo>
                      <a:pt x="478" y="508"/>
                      <a:pt x="177" y="968"/>
                      <a:pt x="79" y="1132"/>
                    </a:cubicBezTo>
                    <a:cubicBezTo>
                      <a:pt x="0" y="1266"/>
                      <a:pt x="46" y="1454"/>
                      <a:pt x="233" y="1454"/>
                    </a:cubicBezTo>
                    <a:cubicBezTo>
                      <a:pt x="268" y="1454"/>
                      <a:pt x="308" y="1448"/>
                      <a:pt x="352" y="1433"/>
                    </a:cubicBezTo>
                    <a:lnTo>
                      <a:pt x="352" y="1433"/>
                    </a:lnTo>
                    <a:cubicBezTo>
                      <a:pt x="273" y="1712"/>
                      <a:pt x="383" y="1882"/>
                      <a:pt x="574" y="1882"/>
                    </a:cubicBezTo>
                    <a:cubicBezTo>
                      <a:pt x="661" y="1882"/>
                      <a:pt x="763" y="1848"/>
                      <a:pt x="872" y="1773"/>
                    </a:cubicBezTo>
                    <a:lnTo>
                      <a:pt x="872" y="1773"/>
                    </a:lnTo>
                    <a:cubicBezTo>
                      <a:pt x="844" y="1988"/>
                      <a:pt x="1038" y="2121"/>
                      <a:pt x="1229" y="2121"/>
                    </a:cubicBezTo>
                    <a:cubicBezTo>
                      <a:pt x="1368" y="2121"/>
                      <a:pt x="1506" y="2052"/>
                      <a:pt x="1556" y="1893"/>
                    </a:cubicBezTo>
                    <a:cubicBezTo>
                      <a:pt x="1582" y="1937"/>
                      <a:pt x="1652" y="1992"/>
                      <a:pt x="1729" y="1992"/>
                    </a:cubicBezTo>
                    <a:cubicBezTo>
                      <a:pt x="1814" y="1992"/>
                      <a:pt x="1907" y="1924"/>
                      <a:pt x="1956" y="1696"/>
                    </a:cubicBezTo>
                    <a:cubicBezTo>
                      <a:pt x="2038" y="1258"/>
                      <a:pt x="2027" y="809"/>
                      <a:pt x="1923" y="377"/>
                    </a:cubicBezTo>
                    <a:cubicBezTo>
                      <a:pt x="1892" y="254"/>
                      <a:pt x="1809" y="1"/>
                      <a:pt x="154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184;p2"/>
              <p:cNvSpPr/>
              <p:nvPr/>
            </p:nvSpPr>
            <p:spPr>
              <a:xfrm rot="-6541634">
                <a:off x="1059947" y="4059888"/>
                <a:ext cx="177071" cy="215329"/>
              </a:xfrm>
              <a:custGeom>
                <a:avLst/>
                <a:gdLst/>
                <a:ahLst/>
                <a:cxnLst/>
                <a:rect l="l" t="t" r="r" b="b"/>
                <a:pathLst>
                  <a:path w="1370" h="1666" extrusionOk="0">
                    <a:moveTo>
                      <a:pt x="1143" y="0"/>
                    </a:moveTo>
                    <a:cubicBezTo>
                      <a:pt x="1106" y="0"/>
                      <a:pt x="1064" y="9"/>
                      <a:pt x="1013" y="29"/>
                    </a:cubicBezTo>
                    <a:cubicBezTo>
                      <a:pt x="674" y="171"/>
                      <a:pt x="181" y="620"/>
                      <a:pt x="1" y="949"/>
                    </a:cubicBezTo>
                    <a:cubicBezTo>
                      <a:pt x="253" y="626"/>
                      <a:pt x="876" y="374"/>
                      <a:pt x="877" y="374"/>
                    </a:cubicBezTo>
                    <a:lnTo>
                      <a:pt x="877" y="374"/>
                    </a:lnTo>
                    <a:cubicBezTo>
                      <a:pt x="876" y="374"/>
                      <a:pt x="329" y="970"/>
                      <a:pt x="231" y="1414"/>
                    </a:cubicBezTo>
                    <a:lnTo>
                      <a:pt x="231" y="1414"/>
                    </a:lnTo>
                    <a:cubicBezTo>
                      <a:pt x="264" y="1375"/>
                      <a:pt x="641" y="850"/>
                      <a:pt x="1002" y="494"/>
                    </a:cubicBezTo>
                    <a:lnTo>
                      <a:pt x="1002" y="494"/>
                    </a:lnTo>
                    <a:cubicBezTo>
                      <a:pt x="1002" y="494"/>
                      <a:pt x="964" y="790"/>
                      <a:pt x="751" y="1666"/>
                    </a:cubicBezTo>
                    <a:cubicBezTo>
                      <a:pt x="778" y="1638"/>
                      <a:pt x="1106" y="916"/>
                      <a:pt x="1150" y="478"/>
                    </a:cubicBezTo>
                    <a:cubicBezTo>
                      <a:pt x="1178" y="554"/>
                      <a:pt x="1265" y="812"/>
                      <a:pt x="1221" y="1545"/>
                    </a:cubicBezTo>
                    <a:cubicBezTo>
                      <a:pt x="1369" y="1321"/>
                      <a:pt x="1353" y="286"/>
                      <a:pt x="1353" y="286"/>
                    </a:cubicBezTo>
                    <a:cubicBezTo>
                      <a:pt x="1353" y="286"/>
                      <a:pt x="1353" y="0"/>
                      <a:pt x="114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185;p2"/>
              <p:cNvSpPr/>
              <p:nvPr/>
            </p:nvSpPr>
            <p:spPr>
              <a:xfrm rot="-6541634">
                <a:off x="948537" y="3822940"/>
                <a:ext cx="289001" cy="269743"/>
              </a:xfrm>
              <a:custGeom>
                <a:avLst/>
                <a:gdLst/>
                <a:ahLst/>
                <a:cxnLst/>
                <a:rect l="l" t="t" r="r" b="b"/>
                <a:pathLst>
                  <a:path w="2236" h="2087" extrusionOk="0">
                    <a:moveTo>
                      <a:pt x="500" y="0"/>
                    </a:moveTo>
                    <a:cubicBezTo>
                      <a:pt x="299" y="0"/>
                      <a:pt x="0" y="87"/>
                      <a:pt x="106" y="669"/>
                    </a:cubicBezTo>
                    <a:cubicBezTo>
                      <a:pt x="243" y="1419"/>
                      <a:pt x="577" y="1857"/>
                      <a:pt x="697" y="1999"/>
                    </a:cubicBezTo>
                    <a:cubicBezTo>
                      <a:pt x="746" y="2054"/>
                      <a:pt x="816" y="2087"/>
                      <a:pt x="882" y="2087"/>
                    </a:cubicBezTo>
                    <a:cubicBezTo>
                      <a:pt x="981" y="2087"/>
                      <a:pt x="1072" y="2014"/>
                      <a:pt x="1075" y="1835"/>
                    </a:cubicBezTo>
                    <a:cubicBezTo>
                      <a:pt x="1176" y="1907"/>
                      <a:pt x="1270" y="1939"/>
                      <a:pt x="1349" y="1939"/>
                    </a:cubicBezTo>
                    <a:cubicBezTo>
                      <a:pt x="1542" y="1939"/>
                      <a:pt x="1651" y="1748"/>
                      <a:pt x="1573" y="1457"/>
                    </a:cubicBezTo>
                    <a:lnTo>
                      <a:pt x="1573" y="1457"/>
                    </a:lnTo>
                    <a:cubicBezTo>
                      <a:pt x="1617" y="1480"/>
                      <a:pt x="1662" y="1490"/>
                      <a:pt x="1704" y="1490"/>
                    </a:cubicBezTo>
                    <a:cubicBezTo>
                      <a:pt x="1981" y="1490"/>
                      <a:pt x="2188" y="1058"/>
                      <a:pt x="1913" y="849"/>
                    </a:cubicBezTo>
                    <a:cubicBezTo>
                      <a:pt x="2017" y="833"/>
                      <a:pt x="2236" y="641"/>
                      <a:pt x="1858" y="412"/>
                    </a:cubicBezTo>
                    <a:cubicBezTo>
                      <a:pt x="1469" y="187"/>
                      <a:pt x="1042" y="50"/>
                      <a:pt x="599" y="6"/>
                    </a:cubicBezTo>
                    <a:cubicBezTo>
                      <a:pt x="571" y="3"/>
                      <a:pt x="537" y="0"/>
                      <a:pt x="50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186;p2"/>
              <p:cNvSpPr/>
              <p:nvPr/>
            </p:nvSpPr>
            <p:spPr>
              <a:xfrm rot="-6541634">
                <a:off x="967252" y="3911590"/>
                <a:ext cx="194520" cy="196200"/>
              </a:xfrm>
              <a:custGeom>
                <a:avLst/>
                <a:gdLst/>
                <a:ahLst/>
                <a:cxnLst/>
                <a:rect l="l" t="t" r="r" b="b"/>
                <a:pathLst>
                  <a:path w="1505" h="1518" extrusionOk="0">
                    <a:moveTo>
                      <a:pt x="223" y="0"/>
                    </a:moveTo>
                    <a:cubicBezTo>
                      <a:pt x="121" y="0"/>
                      <a:pt x="0" y="45"/>
                      <a:pt x="10" y="259"/>
                    </a:cubicBezTo>
                    <a:cubicBezTo>
                      <a:pt x="32" y="625"/>
                      <a:pt x="295" y="1244"/>
                      <a:pt x="546" y="1517"/>
                    </a:cubicBezTo>
                    <a:cubicBezTo>
                      <a:pt x="322" y="1173"/>
                      <a:pt x="289" y="505"/>
                      <a:pt x="289" y="505"/>
                    </a:cubicBezTo>
                    <a:lnTo>
                      <a:pt x="289" y="505"/>
                    </a:lnTo>
                    <a:cubicBezTo>
                      <a:pt x="289" y="505"/>
                      <a:pt x="672" y="1216"/>
                      <a:pt x="1061" y="1457"/>
                    </a:cubicBezTo>
                    <a:cubicBezTo>
                      <a:pt x="1034" y="1413"/>
                      <a:pt x="661" y="883"/>
                      <a:pt x="442" y="423"/>
                    </a:cubicBezTo>
                    <a:lnTo>
                      <a:pt x="442" y="423"/>
                    </a:lnTo>
                    <a:cubicBezTo>
                      <a:pt x="442" y="423"/>
                      <a:pt x="711" y="560"/>
                      <a:pt x="1471" y="1047"/>
                    </a:cubicBezTo>
                    <a:cubicBezTo>
                      <a:pt x="1450" y="1014"/>
                      <a:pt x="875" y="467"/>
                      <a:pt x="481" y="275"/>
                    </a:cubicBezTo>
                    <a:cubicBezTo>
                      <a:pt x="557" y="275"/>
                      <a:pt x="831" y="275"/>
                      <a:pt x="1504" y="560"/>
                    </a:cubicBezTo>
                    <a:cubicBezTo>
                      <a:pt x="1346" y="346"/>
                      <a:pt x="360" y="23"/>
                      <a:pt x="360" y="23"/>
                    </a:cubicBezTo>
                    <a:cubicBezTo>
                      <a:pt x="360" y="23"/>
                      <a:pt x="296" y="0"/>
                      <a:pt x="22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187;p2"/>
              <p:cNvSpPr/>
              <p:nvPr/>
            </p:nvSpPr>
            <p:spPr>
              <a:xfrm rot="-6541634">
                <a:off x="701009" y="3885577"/>
                <a:ext cx="314205" cy="246478"/>
              </a:xfrm>
              <a:custGeom>
                <a:avLst/>
                <a:gdLst/>
                <a:ahLst/>
                <a:cxnLst/>
                <a:rect l="l" t="t" r="r" b="b"/>
                <a:pathLst>
                  <a:path w="2431" h="1907" extrusionOk="0">
                    <a:moveTo>
                      <a:pt x="1234" y="0"/>
                    </a:moveTo>
                    <a:cubicBezTo>
                      <a:pt x="1168" y="0"/>
                      <a:pt x="1081" y="35"/>
                      <a:pt x="970" y="132"/>
                    </a:cubicBezTo>
                    <a:cubicBezTo>
                      <a:pt x="647" y="433"/>
                      <a:pt x="384" y="800"/>
                      <a:pt x="209" y="1205"/>
                    </a:cubicBezTo>
                    <a:cubicBezTo>
                      <a:pt x="143" y="1375"/>
                      <a:pt x="1" y="1791"/>
                      <a:pt x="690" y="1878"/>
                    </a:cubicBezTo>
                    <a:cubicBezTo>
                      <a:pt x="839" y="1898"/>
                      <a:pt x="979" y="1906"/>
                      <a:pt x="1109" y="1906"/>
                    </a:cubicBezTo>
                    <a:cubicBezTo>
                      <a:pt x="1637" y="1906"/>
                      <a:pt x="1999" y="1771"/>
                      <a:pt x="2135" y="1714"/>
                    </a:cubicBezTo>
                    <a:cubicBezTo>
                      <a:pt x="2305" y="1638"/>
                      <a:pt x="2382" y="1402"/>
                      <a:pt x="2097" y="1304"/>
                    </a:cubicBezTo>
                    <a:cubicBezTo>
                      <a:pt x="2431" y="1046"/>
                      <a:pt x="2316" y="734"/>
                      <a:pt x="1884" y="718"/>
                    </a:cubicBezTo>
                    <a:cubicBezTo>
                      <a:pt x="2097" y="500"/>
                      <a:pt x="1862" y="148"/>
                      <a:pt x="1593" y="148"/>
                    </a:cubicBezTo>
                    <a:cubicBezTo>
                      <a:pt x="1531" y="148"/>
                      <a:pt x="1468" y="166"/>
                      <a:pt x="1407" y="209"/>
                    </a:cubicBezTo>
                    <a:cubicBezTo>
                      <a:pt x="1415" y="140"/>
                      <a:pt x="1366" y="0"/>
                      <a:pt x="123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188;p2"/>
              <p:cNvSpPr/>
              <p:nvPr/>
            </p:nvSpPr>
            <p:spPr>
              <a:xfrm rot="-6541634">
                <a:off x="780317" y="3963832"/>
                <a:ext cx="234329" cy="178752"/>
              </a:xfrm>
              <a:custGeom>
                <a:avLst/>
                <a:gdLst/>
                <a:ahLst/>
                <a:cxnLst/>
                <a:rect l="l" t="t" r="r" b="b"/>
                <a:pathLst>
                  <a:path w="1813" h="1383" extrusionOk="0">
                    <a:moveTo>
                      <a:pt x="1095" y="1"/>
                    </a:moveTo>
                    <a:lnTo>
                      <a:pt x="1095" y="1"/>
                    </a:lnTo>
                    <a:cubicBezTo>
                      <a:pt x="838" y="94"/>
                      <a:pt x="236" y="931"/>
                      <a:pt x="236" y="931"/>
                    </a:cubicBezTo>
                    <a:cubicBezTo>
                      <a:pt x="236" y="931"/>
                      <a:pt x="1" y="1249"/>
                      <a:pt x="357" y="1342"/>
                    </a:cubicBezTo>
                    <a:cubicBezTo>
                      <a:pt x="468" y="1369"/>
                      <a:pt x="609" y="1382"/>
                      <a:pt x="761" y="1382"/>
                    </a:cubicBezTo>
                    <a:cubicBezTo>
                      <a:pt x="1095" y="1382"/>
                      <a:pt x="1482" y="1320"/>
                      <a:pt x="1719" y="1211"/>
                    </a:cubicBezTo>
                    <a:lnTo>
                      <a:pt x="1719" y="1211"/>
                    </a:lnTo>
                    <a:cubicBezTo>
                      <a:pt x="1622" y="1237"/>
                      <a:pt x="1510" y="1247"/>
                      <a:pt x="1396" y="1247"/>
                    </a:cubicBezTo>
                    <a:cubicBezTo>
                      <a:pt x="1043" y="1247"/>
                      <a:pt x="674" y="1150"/>
                      <a:pt x="674" y="1150"/>
                    </a:cubicBezTo>
                    <a:cubicBezTo>
                      <a:pt x="674" y="1150"/>
                      <a:pt x="1473" y="997"/>
                      <a:pt x="1813" y="702"/>
                    </a:cubicBezTo>
                    <a:lnTo>
                      <a:pt x="1813" y="702"/>
                    </a:lnTo>
                    <a:cubicBezTo>
                      <a:pt x="1763" y="707"/>
                      <a:pt x="1150" y="910"/>
                      <a:pt x="641" y="975"/>
                    </a:cubicBezTo>
                    <a:cubicBezTo>
                      <a:pt x="641" y="975"/>
                      <a:pt x="855" y="762"/>
                      <a:pt x="1550" y="187"/>
                    </a:cubicBezTo>
                    <a:lnTo>
                      <a:pt x="1550" y="187"/>
                    </a:lnTo>
                    <a:cubicBezTo>
                      <a:pt x="1506" y="192"/>
                      <a:pt x="811" y="576"/>
                      <a:pt x="515" y="899"/>
                    </a:cubicBezTo>
                    <a:cubicBezTo>
                      <a:pt x="537" y="822"/>
                      <a:pt x="619" y="565"/>
                      <a:pt x="109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189;p2"/>
              <p:cNvSpPr/>
              <p:nvPr/>
            </p:nvSpPr>
            <p:spPr>
              <a:xfrm rot="-6541634">
                <a:off x="735611" y="4084368"/>
                <a:ext cx="263410" cy="285641"/>
              </a:xfrm>
              <a:custGeom>
                <a:avLst/>
                <a:gdLst/>
                <a:ahLst/>
                <a:cxnLst/>
                <a:rect l="l" t="t" r="r" b="b"/>
                <a:pathLst>
                  <a:path w="2038" h="2210" extrusionOk="0">
                    <a:moveTo>
                      <a:pt x="1298" y="0"/>
                    </a:moveTo>
                    <a:cubicBezTo>
                      <a:pt x="1176" y="0"/>
                      <a:pt x="1052" y="106"/>
                      <a:pt x="976" y="313"/>
                    </a:cubicBezTo>
                    <a:cubicBezTo>
                      <a:pt x="917" y="206"/>
                      <a:pt x="817" y="160"/>
                      <a:pt x="712" y="160"/>
                    </a:cubicBezTo>
                    <a:cubicBezTo>
                      <a:pt x="497" y="160"/>
                      <a:pt x="265" y="356"/>
                      <a:pt x="346" y="614"/>
                    </a:cubicBezTo>
                    <a:cubicBezTo>
                      <a:pt x="327" y="605"/>
                      <a:pt x="298" y="599"/>
                      <a:pt x="267" y="599"/>
                    </a:cubicBezTo>
                    <a:cubicBezTo>
                      <a:pt x="151" y="599"/>
                      <a:pt x="0" y="683"/>
                      <a:pt x="138" y="1003"/>
                    </a:cubicBezTo>
                    <a:cubicBezTo>
                      <a:pt x="325" y="1408"/>
                      <a:pt x="593" y="1769"/>
                      <a:pt x="932" y="2059"/>
                    </a:cubicBezTo>
                    <a:cubicBezTo>
                      <a:pt x="1000" y="2117"/>
                      <a:pt x="1124" y="2210"/>
                      <a:pt x="1266" y="2210"/>
                    </a:cubicBezTo>
                    <a:cubicBezTo>
                      <a:pt x="1408" y="2210"/>
                      <a:pt x="1570" y="2117"/>
                      <a:pt x="1715" y="1802"/>
                    </a:cubicBezTo>
                    <a:cubicBezTo>
                      <a:pt x="2038" y="1112"/>
                      <a:pt x="2016" y="559"/>
                      <a:pt x="1999" y="373"/>
                    </a:cubicBezTo>
                    <a:cubicBezTo>
                      <a:pt x="1989" y="261"/>
                      <a:pt x="1905" y="161"/>
                      <a:pt x="1799" y="161"/>
                    </a:cubicBezTo>
                    <a:cubicBezTo>
                      <a:pt x="1735" y="161"/>
                      <a:pt x="1663" y="198"/>
                      <a:pt x="1594" y="291"/>
                    </a:cubicBezTo>
                    <a:cubicBezTo>
                      <a:pt x="1528" y="96"/>
                      <a:pt x="1414" y="0"/>
                      <a:pt x="129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190;p2"/>
              <p:cNvSpPr/>
              <p:nvPr/>
            </p:nvSpPr>
            <p:spPr>
              <a:xfrm rot="-6541634">
                <a:off x="818177" y="4087180"/>
                <a:ext cx="179915" cy="221792"/>
              </a:xfrm>
              <a:custGeom>
                <a:avLst/>
                <a:gdLst/>
                <a:ahLst/>
                <a:cxnLst/>
                <a:rect l="l" t="t" r="r" b="b"/>
                <a:pathLst>
                  <a:path w="1392" h="1716" extrusionOk="0">
                    <a:moveTo>
                      <a:pt x="888" y="1"/>
                    </a:moveTo>
                    <a:cubicBezTo>
                      <a:pt x="882" y="50"/>
                      <a:pt x="882" y="696"/>
                      <a:pt x="795" y="1199"/>
                    </a:cubicBezTo>
                    <a:cubicBezTo>
                      <a:pt x="795" y="1199"/>
                      <a:pt x="652" y="931"/>
                      <a:pt x="318" y="94"/>
                    </a:cubicBezTo>
                    <a:lnTo>
                      <a:pt x="318" y="94"/>
                    </a:lnTo>
                    <a:cubicBezTo>
                      <a:pt x="313" y="137"/>
                      <a:pt x="466" y="915"/>
                      <a:pt x="680" y="1292"/>
                    </a:cubicBezTo>
                    <a:cubicBezTo>
                      <a:pt x="609" y="1254"/>
                      <a:pt x="390" y="1095"/>
                      <a:pt x="1" y="471"/>
                    </a:cubicBezTo>
                    <a:lnTo>
                      <a:pt x="1" y="471"/>
                    </a:lnTo>
                    <a:cubicBezTo>
                      <a:pt x="12" y="740"/>
                      <a:pt x="630" y="1572"/>
                      <a:pt x="630" y="1572"/>
                    </a:cubicBezTo>
                    <a:cubicBezTo>
                      <a:pt x="630" y="1572"/>
                      <a:pt x="735" y="1716"/>
                      <a:pt x="862" y="1716"/>
                    </a:cubicBezTo>
                    <a:cubicBezTo>
                      <a:pt x="923" y="1716"/>
                      <a:pt x="990" y="1682"/>
                      <a:pt x="1052" y="1582"/>
                    </a:cubicBezTo>
                    <a:cubicBezTo>
                      <a:pt x="1249" y="1270"/>
                      <a:pt x="1391" y="619"/>
                      <a:pt x="1342" y="247"/>
                    </a:cubicBezTo>
                    <a:lnTo>
                      <a:pt x="1342" y="247"/>
                    </a:lnTo>
                    <a:cubicBezTo>
                      <a:pt x="1326" y="657"/>
                      <a:pt x="970" y="1221"/>
                      <a:pt x="970" y="1221"/>
                    </a:cubicBezTo>
                    <a:cubicBezTo>
                      <a:pt x="970" y="1221"/>
                      <a:pt x="1068" y="417"/>
                      <a:pt x="88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191;p2"/>
              <p:cNvSpPr/>
              <p:nvPr/>
            </p:nvSpPr>
            <p:spPr>
              <a:xfrm rot="-6541634">
                <a:off x="857945" y="4181215"/>
                <a:ext cx="323381" cy="255396"/>
              </a:xfrm>
              <a:custGeom>
                <a:avLst/>
                <a:gdLst/>
                <a:ahLst/>
                <a:cxnLst/>
                <a:rect l="l" t="t" r="r" b="b"/>
                <a:pathLst>
                  <a:path w="2502" h="1976" extrusionOk="0">
                    <a:moveTo>
                      <a:pt x="745" y="0"/>
                    </a:moveTo>
                    <a:cubicBezTo>
                      <a:pt x="590" y="0"/>
                      <a:pt x="454" y="129"/>
                      <a:pt x="586" y="350"/>
                    </a:cubicBezTo>
                    <a:cubicBezTo>
                      <a:pt x="572" y="349"/>
                      <a:pt x="559" y="349"/>
                      <a:pt x="546" y="349"/>
                    </a:cubicBezTo>
                    <a:cubicBezTo>
                      <a:pt x="158" y="349"/>
                      <a:pt x="66" y="655"/>
                      <a:pt x="373" y="936"/>
                    </a:cubicBezTo>
                    <a:cubicBezTo>
                      <a:pt x="0" y="974"/>
                      <a:pt x="11" y="1598"/>
                      <a:pt x="411" y="1631"/>
                    </a:cubicBezTo>
                    <a:cubicBezTo>
                      <a:pt x="335" y="1707"/>
                      <a:pt x="254" y="1976"/>
                      <a:pt x="677" y="1976"/>
                    </a:cubicBezTo>
                    <a:cubicBezTo>
                      <a:pt x="681" y="1976"/>
                      <a:pt x="686" y="1976"/>
                      <a:pt x="690" y="1976"/>
                    </a:cubicBezTo>
                    <a:cubicBezTo>
                      <a:pt x="1139" y="1954"/>
                      <a:pt x="1571" y="1844"/>
                      <a:pt x="1971" y="1647"/>
                    </a:cubicBezTo>
                    <a:cubicBezTo>
                      <a:pt x="2130" y="1565"/>
                      <a:pt x="2502" y="1335"/>
                      <a:pt x="2031" y="815"/>
                    </a:cubicBezTo>
                    <a:cubicBezTo>
                      <a:pt x="1517" y="257"/>
                      <a:pt x="997" y="60"/>
                      <a:pt x="821" y="11"/>
                    </a:cubicBezTo>
                    <a:cubicBezTo>
                      <a:pt x="796" y="4"/>
                      <a:pt x="771" y="0"/>
                      <a:pt x="74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192;p2"/>
              <p:cNvSpPr/>
              <p:nvPr/>
            </p:nvSpPr>
            <p:spPr>
              <a:xfrm rot="-6541634">
                <a:off x="896407" y="4176274"/>
                <a:ext cx="241308" cy="174228"/>
              </a:xfrm>
              <a:custGeom>
                <a:avLst/>
                <a:gdLst/>
                <a:ahLst/>
                <a:cxnLst/>
                <a:rect l="l" t="t" r="r" b="b"/>
                <a:pathLst>
                  <a:path w="1867" h="1348" extrusionOk="0">
                    <a:moveTo>
                      <a:pt x="531" y="0"/>
                    </a:moveTo>
                    <a:lnTo>
                      <a:pt x="531" y="0"/>
                    </a:lnTo>
                    <a:cubicBezTo>
                      <a:pt x="903" y="170"/>
                      <a:pt x="1292" y="717"/>
                      <a:pt x="1292" y="717"/>
                    </a:cubicBezTo>
                    <a:cubicBezTo>
                      <a:pt x="1292" y="717"/>
                      <a:pt x="596" y="329"/>
                      <a:pt x="141" y="329"/>
                    </a:cubicBezTo>
                    <a:cubicBezTo>
                      <a:pt x="138" y="329"/>
                      <a:pt x="135" y="329"/>
                      <a:pt x="132" y="329"/>
                    </a:cubicBezTo>
                    <a:cubicBezTo>
                      <a:pt x="175" y="356"/>
                      <a:pt x="772" y="597"/>
                      <a:pt x="1199" y="870"/>
                    </a:cubicBezTo>
                    <a:cubicBezTo>
                      <a:pt x="1199" y="870"/>
                      <a:pt x="982" y="895"/>
                      <a:pt x="351" y="895"/>
                    </a:cubicBezTo>
                    <a:cubicBezTo>
                      <a:pt x="246" y="895"/>
                      <a:pt x="129" y="894"/>
                      <a:pt x="0" y="892"/>
                    </a:cubicBezTo>
                    <a:lnTo>
                      <a:pt x="0" y="892"/>
                    </a:lnTo>
                    <a:cubicBezTo>
                      <a:pt x="33" y="911"/>
                      <a:pt x="599" y="1024"/>
                      <a:pt x="1034" y="1024"/>
                    </a:cubicBezTo>
                    <a:cubicBezTo>
                      <a:pt x="1111" y="1024"/>
                      <a:pt x="1183" y="1021"/>
                      <a:pt x="1248" y="1013"/>
                    </a:cubicBezTo>
                    <a:lnTo>
                      <a:pt x="1248" y="1013"/>
                    </a:lnTo>
                    <a:cubicBezTo>
                      <a:pt x="1188" y="1062"/>
                      <a:pt x="953" y="1204"/>
                      <a:pt x="230" y="1325"/>
                    </a:cubicBezTo>
                    <a:cubicBezTo>
                      <a:pt x="271" y="1341"/>
                      <a:pt x="330" y="1347"/>
                      <a:pt x="402" y="1347"/>
                    </a:cubicBezTo>
                    <a:cubicBezTo>
                      <a:pt x="778" y="1347"/>
                      <a:pt x="1484" y="1166"/>
                      <a:pt x="1484" y="1166"/>
                    </a:cubicBezTo>
                    <a:cubicBezTo>
                      <a:pt x="1484" y="1166"/>
                      <a:pt x="1867" y="1078"/>
                      <a:pt x="1653" y="777"/>
                    </a:cubicBezTo>
                    <a:cubicBezTo>
                      <a:pt x="1440" y="476"/>
                      <a:pt x="892" y="99"/>
                      <a:pt x="53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193;p2"/>
              <p:cNvSpPr/>
              <p:nvPr/>
            </p:nvSpPr>
            <p:spPr>
              <a:xfrm rot="-6541634">
                <a:off x="937652" y="4074217"/>
                <a:ext cx="150188" cy="132093"/>
              </a:xfrm>
              <a:custGeom>
                <a:avLst/>
                <a:gdLst/>
                <a:ahLst/>
                <a:cxnLst/>
                <a:rect l="l" t="t" r="r" b="b"/>
                <a:pathLst>
                  <a:path w="1162" h="1022" extrusionOk="0">
                    <a:moveTo>
                      <a:pt x="580" y="0"/>
                    </a:moveTo>
                    <a:cubicBezTo>
                      <a:pt x="515" y="0"/>
                      <a:pt x="448" y="13"/>
                      <a:pt x="384" y="40"/>
                    </a:cubicBezTo>
                    <a:cubicBezTo>
                      <a:pt x="121" y="144"/>
                      <a:pt x="1" y="445"/>
                      <a:pt x="105" y="708"/>
                    </a:cubicBezTo>
                    <a:cubicBezTo>
                      <a:pt x="187" y="905"/>
                      <a:pt x="377" y="1022"/>
                      <a:pt x="577" y="1022"/>
                    </a:cubicBezTo>
                    <a:cubicBezTo>
                      <a:pt x="644" y="1022"/>
                      <a:pt x="712" y="1009"/>
                      <a:pt x="778" y="981"/>
                    </a:cubicBezTo>
                    <a:cubicBezTo>
                      <a:pt x="1035" y="877"/>
                      <a:pt x="1161" y="576"/>
                      <a:pt x="1052" y="314"/>
                    </a:cubicBezTo>
                    <a:cubicBezTo>
                      <a:pt x="969" y="120"/>
                      <a:pt x="781" y="0"/>
                      <a:pt x="58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194;p2"/>
              <p:cNvSpPr/>
              <p:nvPr/>
            </p:nvSpPr>
            <p:spPr>
              <a:xfrm rot="-6541634">
                <a:off x="764351" y="4217995"/>
                <a:ext cx="384387" cy="276206"/>
              </a:xfrm>
              <a:custGeom>
                <a:avLst/>
                <a:gdLst/>
                <a:ahLst/>
                <a:cxnLst/>
                <a:rect l="l" t="t" r="r" b="b"/>
                <a:pathLst>
                  <a:path w="2974" h="2137" extrusionOk="0">
                    <a:moveTo>
                      <a:pt x="1850" y="0"/>
                    </a:moveTo>
                    <a:cubicBezTo>
                      <a:pt x="1597" y="0"/>
                      <a:pt x="1319" y="64"/>
                      <a:pt x="1052" y="195"/>
                    </a:cubicBezTo>
                    <a:cubicBezTo>
                      <a:pt x="362" y="540"/>
                      <a:pt x="1" y="1203"/>
                      <a:pt x="236" y="1684"/>
                    </a:cubicBezTo>
                    <a:cubicBezTo>
                      <a:pt x="384" y="1979"/>
                      <a:pt x="722" y="2136"/>
                      <a:pt x="1120" y="2136"/>
                    </a:cubicBezTo>
                    <a:cubicBezTo>
                      <a:pt x="1372" y="2136"/>
                      <a:pt x="1649" y="2073"/>
                      <a:pt x="1917" y="1941"/>
                    </a:cubicBezTo>
                    <a:cubicBezTo>
                      <a:pt x="2606" y="1602"/>
                      <a:pt x="2973" y="934"/>
                      <a:pt x="2732" y="453"/>
                    </a:cubicBezTo>
                    <a:cubicBezTo>
                      <a:pt x="2588" y="158"/>
                      <a:pt x="2249" y="0"/>
                      <a:pt x="185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195;p2"/>
              <p:cNvSpPr/>
              <p:nvPr/>
            </p:nvSpPr>
            <p:spPr>
              <a:xfrm rot="-6541634">
                <a:off x="650237" y="4976786"/>
                <a:ext cx="305804" cy="348327"/>
              </a:xfrm>
              <a:custGeom>
                <a:avLst/>
                <a:gdLst/>
                <a:ahLst/>
                <a:cxnLst/>
                <a:rect l="l" t="t" r="r" b="b"/>
                <a:pathLst>
                  <a:path w="2366" h="2695" extrusionOk="0">
                    <a:moveTo>
                      <a:pt x="1426" y="1"/>
                    </a:moveTo>
                    <a:cubicBezTo>
                      <a:pt x="985" y="1"/>
                      <a:pt x="507" y="397"/>
                      <a:pt x="274" y="996"/>
                    </a:cubicBezTo>
                    <a:cubicBezTo>
                      <a:pt x="1" y="1713"/>
                      <a:pt x="181" y="2452"/>
                      <a:pt x="679" y="2649"/>
                    </a:cubicBezTo>
                    <a:cubicBezTo>
                      <a:pt x="761" y="2680"/>
                      <a:pt x="846" y="2695"/>
                      <a:pt x="932" y="2695"/>
                    </a:cubicBezTo>
                    <a:cubicBezTo>
                      <a:pt x="1377" y="2695"/>
                      <a:pt x="1858" y="2298"/>
                      <a:pt x="2092" y="1697"/>
                    </a:cubicBezTo>
                    <a:cubicBezTo>
                      <a:pt x="2365" y="980"/>
                      <a:pt x="2185" y="241"/>
                      <a:pt x="1681" y="49"/>
                    </a:cubicBezTo>
                    <a:cubicBezTo>
                      <a:pt x="1599" y="16"/>
                      <a:pt x="1513" y="1"/>
                      <a:pt x="142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196;p2"/>
              <p:cNvSpPr/>
              <p:nvPr/>
            </p:nvSpPr>
            <p:spPr>
              <a:xfrm rot="-6541634">
                <a:off x="964348" y="4687475"/>
                <a:ext cx="377925" cy="287321"/>
              </a:xfrm>
              <a:custGeom>
                <a:avLst/>
                <a:gdLst/>
                <a:ahLst/>
                <a:cxnLst/>
                <a:rect l="l" t="t" r="r" b="b"/>
                <a:pathLst>
                  <a:path w="2924" h="2223" extrusionOk="0">
                    <a:moveTo>
                      <a:pt x="1056" y="1"/>
                    </a:moveTo>
                    <a:cubicBezTo>
                      <a:pt x="725" y="1"/>
                      <a:pt x="439" y="123"/>
                      <a:pt x="285" y="364"/>
                    </a:cubicBezTo>
                    <a:cubicBezTo>
                      <a:pt x="0" y="818"/>
                      <a:pt x="291" y="1519"/>
                      <a:pt x="936" y="1935"/>
                    </a:cubicBezTo>
                    <a:cubicBezTo>
                      <a:pt x="1242" y="2128"/>
                      <a:pt x="1573" y="2223"/>
                      <a:pt x="1867" y="2223"/>
                    </a:cubicBezTo>
                    <a:cubicBezTo>
                      <a:pt x="2199" y="2223"/>
                      <a:pt x="2485" y="2102"/>
                      <a:pt x="2639" y="1864"/>
                    </a:cubicBezTo>
                    <a:cubicBezTo>
                      <a:pt x="2923" y="1410"/>
                      <a:pt x="2633" y="703"/>
                      <a:pt x="1982" y="293"/>
                    </a:cubicBezTo>
                    <a:cubicBezTo>
                      <a:pt x="1678" y="97"/>
                      <a:pt x="1349" y="1"/>
                      <a:pt x="105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197;p2"/>
              <p:cNvSpPr/>
              <p:nvPr/>
            </p:nvSpPr>
            <p:spPr>
              <a:xfrm rot="-6541634">
                <a:off x="305191" y="4235618"/>
                <a:ext cx="317824" cy="336565"/>
              </a:xfrm>
              <a:custGeom>
                <a:avLst/>
                <a:gdLst/>
                <a:ahLst/>
                <a:cxnLst/>
                <a:rect l="l" t="t" r="r" b="b"/>
                <a:pathLst>
                  <a:path w="2459" h="2604" extrusionOk="0">
                    <a:moveTo>
                      <a:pt x="896" y="1"/>
                    </a:moveTo>
                    <a:cubicBezTo>
                      <a:pt x="767" y="1"/>
                      <a:pt x="643" y="31"/>
                      <a:pt x="531" y="95"/>
                    </a:cubicBezTo>
                    <a:cubicBezTo>
                      <a:pt x="66" y="364"/>
                      <a:pt x="0" y="1119"/>
                      <a:pt x="389" y="1787"/>
                    </a:cubicBezTo>
                    <a:cubicBezTo>
                      <a:pt x="681" y="2295"/>
                      <a:pt x="1150" y="2604"/>
                      <a:pt x="1563" y="2604"/>
                    </a:cubicBezTo>
                    <a:cubicBezTo>
                      <a:pt x="1692" y="2604"/>
                      <a:pt x="1816" y="2573"/>
                      <a:pt x="1927" y="2509"/>
                    </a:cubicBezTo>
                    <a:cubicBezTo>
                      <a:pt x="2392" y="2241"/>
                      <a:pt x="2458" y="1480"/>
                      <a:pt x="2075" y="812"/>
                    </a:cubicBezTo>
                    <a:cubicBezTo>
                      <a:pt x="1779" y="308"/>
                      <a:pt x="1309" y="1"/>
                      <a:pt x="89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198;p2"/>
              <p:cNvSpPr/>
              <p:nvPr/>
            </p:nvSpPr>
            <p:spPr>
              <a:xfrm rot="-6541634">
                <a:off x="236405" y="4726614"/>
                <a:ext cx="365129" cy="251648"/>
              </a:xfrm>
              <a:custGeom>
                <a:avLst/>
                <a:gdLst/>
                <a:ahLst/>
                <a:cxnLst/>
                <a:rect l="l" t="t" r="r" b="b"/>
                <a:pathLst>
                  <a:path w="2825" h="1947" extrusionOk="0">
                    <a:moveTo>
                      <a:pt x="1365" y="1"/>
                    </a:moveTo>
                    <a:cubicBezTo>
                      <a:pt x="638" y="1"/>
                      <a:pt x="44" y="400"/>
                      <a:pt x="22" y="916"/>
                    </a:cubicBezTo>
                    <a:cubicBezTo>
                      <a:pt x="1" y="1453"/>
                      <a:pt x="603" y="1913"/>
                      <a:pt x="1374" y="1945"/>
                    </a:cubicBezTo>
                    <a:cubicBezTo>
                      <a:pt x="1399" y="1946"/>
                      <a:pt x="1423" y="1947"/>
                      <a:pt x="1447" y="1947"/>
                    </a:cubicBezTo>
                    <a:cubicBezTo>
                      <a:pt x="2181" y="1947"/>
                      <a:pt x="2782" y="1545"/>
                      <a:pt x="2803" y="1026"/>
                    </a:cubicBezTo>
                    <a:cubicBezTo>
                      <a:pt x="2825" y="495"/>
                      <a:pt x="2223" y="35"/>
                      <a:pt x="1451" y="2"/>
                    </a:cubicBezTo>
                    <a:cubicBezTo>
                      <a:pt x="1422" y="1"/>
                      <a:pt x="1394" y="1"/>
                      <a:pt x="136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199;p2"/>
              <p:cNvSpPr/>
              <p:nvPr/>
            </p:nvSpPr>
            <p:spPr>
              <a:xfrm rot="-6541634">
                <a:off x="241960" y="4222399"/>
                <a:ext cx="1127182" cy="967172"/>
              </a:xfrm>
              <a:custGeom>
                <a:avLst/>
                <a:gdLst/>
                <a:ahLst/>
                <a:cxnLst/>
                <a:rect l="l" t="t" r="r" b="b"/>
                <a:pathLst>
                  <a:path w="8721" h="7483" extrusionOk="0">
                    <a:moveTo>
                      <a:pt x="2177" y="1"/>
                    </a:moveTo>
                    <a:cubicBezTo>
                      <a:pt x="1880" y="1"/>
                      <a:pt x="1588" y="77"/>
                      <a:pt x="1314" y="296"/>
                    </a:cubicBezTo>
                    <a:cubicBezTo>
                      <a:pt x="242" y="1144"/>
                      <a:pt x="1528" y="1938"/>
                      <a:pt x="767" y="3120"/>
                    </a:cubicBezTo>
                    <a:cubicBezTo>
                      <a:pt x="1" y="4297"/>
                      <a:pt x="242" y="5096"/>
                      <a:pt x="1096" y="5534"/>
                    </a:cubicBezTo>
                    <a:cubicBezTo>
                      <a:pt x="1949" y="5972"/>
                      <a:pt x="2354" y="5616"/>
                      <a:pt x="3181" y="6716"/>
                    </a:cubicBezTo>
                    <a:cubicBezTo>
                      <a:pt x="3565" y="7228"/>
                      <a:pt x="4063" y="7482"/>
                      <a:pt x="4571" y="7482"/>
                    </a:cubicBezTo>
                    <a:cubicBezTo>
                      <a:pt x="5151" y="7482"/>
                      <a:pt x="5745" y="7151"/>
                      <a:pt x="6197" y="6492"/>
                    </a:cubicBezTo>
                    <a:cubicBezTo>
                      <a:pt x="6867" y="5520"/>
                      <a:pt x="7284" y="5417"/>
                      <a:pt x="7430" y="5417"/>
                    </a:cubicBezTo>
                    <a:cubicBezTo>
                      <a:pt x="7469" y="5417"/>
                      <a:pt x="7489" y="5425"/>
                      <a:pt x="7489" y="5425"/>
                    </a:cubicBezTo>
                    <a:cubicBezTo>
                      <a:pt x="8282" y="5288"/>
                      <a:pt x="8720" y="4625"/>
                      <a:pt x="8611" y="3558"/>
                    </a:cubicBezTo>
                    <a:cubicBezTo>
                      <a:pt x="8501" y="2485"/>
                      <a:pt x="7543" y="2485"/>
                      <a:pt x="7346" y="1144"/>
                    </a:cubicBezTo>
                    <a:cubicBezTo>
                      <a:pt x="7228" y="309"/>
                      <a:pt x="6496" y="2"/>
                      <a:pt x="5761" y="2"/>
                    </a:cubicBezTo>
                    <a:cubicBezTo>
                      <a:pt x="5312" y="2"/>
                      <a:pt x="4861" y="117"/>
                      <a:pt x="4549" y="296"/>
                    </a:cubicBezTo>
                    <a:cubicBezTo>
                      <a:pt x="4420" y="369"/>
                      <a:pt x="4277" y="398"/>
                      <a:pt x="4124" y="398"/>
                    </a:cubicBezTo>
                    <a:cubicBezTo>
                      <a:pt x="3557" y="398"/>
                      <a:pt x="2854" y="1"/>
                      <a:pt x="217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200;p2"/>
              <p:cNvSpPr/>
              <p:nvPr/>
            </p:nvSpPr>
            <p:spPr>
              <a:xfrm rot="-6541634">
                <a:off x="892564" y="4473693"/>
                <a:ext cx="426005" cy="144630"/>
              </a:xfrm>
              <a:custGeom>
                <a:avLst/>
                <a:gdLst/>
                <a:ahLst/>
                <a:cxnLst/>
                <a:rect l="l" t="t" r="r" b="b"/>
                <a:pathLst>
                  <a:path w="3296" h="1119" extrusionOk="0">
                    <a:moveTo>
                      <a:pt x="3295" y="0"/>
                    </a:moveTo>
                    <a:cubicBezTo>
                      <a:pt x="3295" y="1"/>
                      <a:pt x="2514" y="844"/>
                      <a:pt x="1484" y="844"/>
                    </a:cubicBezTo>
                    <a:cubicBezTo>
                      <a:pt x="1023" y="844"/>
                      <a:pt x="513" y="675"/>
                      <a:pt x="0" y="187"/>
                    </a:cubicBezTo>
                    <a:lnTo>
                      <a:pt x="0" y="187"/>
                    </a:lnTo>
                    <a:cubicBezTo>
                      <a:pt x="271" y="831"/>
                      <a:pt x="876" y="1118"/>
                      <a:pt x="1501" y="1118"/>
                    </a:cubicBezTo>
                    <a:cubicBezTo>
                      <a:pt x="2251" y="1118"/>
                      <a:pt x="3030" y="705"/>
                      <a:pt x="329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201;p2"/>
              <p:cNvSpPr/>
              <p:nvPr/>
            </p:nvSpPr>
            <p:spPr>
              <a:xfrm rot="-6541634">
                <a:off x="828398" y="4801187"/>
                <a:ext cx="295851" cy="324286"/>
              </a:xfrm>
              <a:custGeom>
                <a:avLst/>
                <a:gdLst/>
                <a:ahLst/>
                <a:cxnLst/>
                <a:rect l="l" t="t" r="r" b="b"/>
                <a:pathLst>
                  <a:path w="2289" h="2509" extrusionOk="0">
                    <a:moveTo>
                      <a:pt x="619" y="0"/>
                    </a:moveTo>
                    <a:lnTo>
                      <a:pt x="619" y="0"/>
                    </a:lnTo>
                    <a:cubicBezTo>
                      <a:pt x="1" y="766"/>
                      <a:pt x="317" y="2509"/>
                      <a:pt x="1890" y="2509"/>
                    </a:cubicBezTo>
                    <a:cubicBezTo>
                      <a:pt x="2015" y="2509"/>
                      <a:pt x="2148" y="2498"/>
                      <a:pt x="2289" y="2474"/>
                    </a:cubicBezTo>
                    <a:cubicBezTo>
                      <a:pt x="2289" y="2474"/>
                      <a:pt x="203" y="2349"/>
                      <a:pt x="61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202;p2"/>
              <p:cNvSpPr/>
              <p:nvPr/>
            </p:nvSpPr>
            <p:spPr>
              <a:xfrm rot="-6541634">
                <a:off x="406738" y="4899308"/>
                <a:ext cx="367972" cy="215717"/>
              </a:xfrm>
              <a:custGeom>
                <a:avLst/>
                <a:gdLst/>
                <a:ahLst/>
                <a:cxnLst/>
                <a:rect l="l" t="t" r="r" b="b"/>
                <a:pathLst>
                  <a:path w="2847" h="1669" extrusionOk="0">
                    <a:moveTo>
                      <a:pt x="2044" y="1"/>
                    </a:moveTo>
                    <a:cubicBezTo>
                      <a:pt x="1176" y="1"/>
                      <a:pt x="122" y="661"/>
                      <a:pt x="0" y="1668"/>
                    </a:cubicBezTo>
                    <a:cubicBezTo>
                      <a:pt x="0" y="1668"/>
                      <a:pt x="727" y="224"/>
                      <a:pt x="2375" y="224"/>
                    </a:cubicBezTo>
                    <a:cubicBezTo>
                      <a:pt x="2524" y="224"/>
                      <a:pt x="2682" y="236"/>
                      <a:pt x="2846" y="262"/>
                    </a:cubicBezTo>
                    <a:cubicBezTo>
                      <a:pt x="2635" y="83"/>
                      <a:pt x="2351" y="1"/>
                      <a:pt x="204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203;p2"/>
              <p:cNvSpPr/>
              <p:nvPr/>
            </p:nvSpPr>
            <p:spPr>
              <a:xfrm rot="-6541634">
                <a:off x="240742" y="4508233"/>
                <a:ext cx="372108" cy="213261"/>
              </a:xfrm>
              <a:custGeom>
                <a:avLst/>
                <a:gdLst/>
                <a:ahLst/>
                <a:cxnLst/>
                <a:rect l="l" t="t" r="r" b="b"/>
                <a:pathLst>
                  <a:path w="2879" h="1650" extrusionOk="0">
                    <a:moveTo>
                      <a:pt x="843" y="1"/>
                    </a:moveTo>
                    <a:cubicBezTo>
                      <a:pt x="554" y="1"/>
                      <a:pt x="265" y="68"/>
                      <a:pt x="1" y="221"/>
                    </a:cubicBezTo>
                    <a:cubicBezTo>
                      <a:pt x="1" y="221"/>
                      <a:pt x="152" y="193"/>
                      <a:pt x="389" y="193"/>
                    </a:cubicBezTo>
                    <a:cubicBezTo>
                      <a:pt x="993" y="193"/>
                      <a:pt x="2157" y="373"/>
                      <a:pt x="2836" y="1650"/>
                    </a:cubicBezTo>
                    <a:cubicBezTo>
                      <a:pt x="2879" y="823"/>
                      <a:pt x="1858" y="1"/>
                      <a:pt x="84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204;p2"/>
              <p:cNvSpPr/>
              <p:nvPr/>
            </p:nvSpPr>
            <p:spPr>
              <a:xfrm rot="-6541634">
                <a:off x="571145" y="4096191"/>
                <a:ext cx="230064" cy="394856"/>
              </a:xfrm>
              <a:custGeom>
                <a:avLst/>
                <a:gdLst/>
                <a:ahLst/>
                <a:cxnLst/>
                <a:rect l="l" t="t" r="r" b="b"/>
                <a:pathLst>
                  <a:path w="1780" h="3055" extrusionOk="0">
                    <a:moveTo>
                      <a:pt x="881" y="0"/>
                    </a:moveTo>
                    <a:cubicBezTo>
                      <a:pt x="881" y="0"/>
                      <a:pt x="1571" y="1796"/>
                      <a:pt x="0" y="3055"/>
                    </a:cubicBezTo>
                    <a:cubicBezTo>
                      <a:pt x="1056" y="2912"/>
                      <a:pt x="1779" y="1040"/>
                      <a:pt x="8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205;p2"/>
              <p:cNvSpPr/>
              <p:nvPr/>
            </p:nvSpPr>
            <p:spPr>
              <a:xfrm rot="-6541634">
                <a:off x="712521" y="4319297"/>
                <a:ext cx="335014" cy="271294"/>
              </a:xfrm>
              <a:custGeom>
                <a:avLst/>
                <a:gdLst/>
                <a:ahLst/>
                <a:cxnLst/>
                <a:rect l="l" t="t" r="r" b="b"/>
                <a:pathLst>
                  <a:path w="2592" h="2099" extrusionOk="0">
                    <a:moveTo>
                      <a:pt x="2491" y="0"/>
                    </a:moveTo>
                    <a:cubicBezTo>
                      <a:pt x="2491" y="0"/>
                      <a:pt x="2009" y="1867"/>
                      <a:pt x="1" y="1976"/>
                    </a:cubicBezTo>
                    <a:cubicBezTo>
                      <a:pt x="157" y="2059"/>
                      <a:pt x="335" y="2098"/>
                      <a:pt x="521" y="2098"/>
                    </a:cubicBezTo>
                    <a:cubicBezTo>
                      <a:pt x="1447" y="2098"/>
                      <a:pt x="2591" y="1144"/>
                      <a:pt x="249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206;p2"/>
              <p:cNvSpPr/>
              <p:nvPr/>
            </p:nvSpPr>
            <p:spPr>
              <a:xfrm rot="-6541634">
                <a:off x="783151" y="4592019"/>
                <a:ext cx="396924" cy="160398"/>
              </a:xfrm>
              <a:custGeom>
                <a:avLst/>
                <a:gdLst/>
                <a:ahLst/>
                <a:cxnLst/>
                <a:rect l="l" t="t" r="r" b="b"/>
                <a:pathLst>
                  <a:path w="3071" h="1241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10" y="704"/>
                      <a:pt x="993" y="1241"/>
                      <a:pt x="1871" y="1241"/>
                    </a:cubicBezTo>
                    <a:cubicBezTo>
                      <a:pt x="2303" y="1241"/>
                      <a:pt x="2735" y="1110"/>
                      <a:pt x="3071" y="805"/>
                    </a:cubicBezTo>
                    <a:lnTo>
                      <a:pt x="3071" y="805"/>
                    </a:lnTo>
                    <a:cubicBezTo>
                      <a:pt x="3071" y="805"/>
                      <a:pt x="2647" y="980"/>
                      <a:pt x="2063" y="980"/>
                    </a:cubicBezTo>
                    <a:cubicBezTo>
                      <a:pt x="1450" y="980"/>
                      <a:pt x="661" y="787"/>
                      <a:pt x="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207;p2"/>
              <p:cNvSpPr/>
              <p:nvPr/>
            </p:nvSpPr>
            <p:spPr>
              <a:xfrm rot="-6541634">
                <a:off x="727001" y="4813142"/>
                <a:ext cx="191806" cy="406876"/>
              </a:xfrm>
              <a:custGeom>
                <a:avLst/>
                <a:gdLst/>
                <a:ahLst/>
                <a:cxnLst/>
                <a:rect l="l" t="t" r="r" b="b"/>
                <a:pathLst>
                  <a:path w="1484" h="3148" extrusionOk="0">
                    <a:moveTo>
                      <a:pt x="1484" y="0"/>
                    </a:moveTo>
                    <a:lnTo>
                      <a:pt x="1484" y="0"/>
                    </a:lnTo>
                    <a:cubicBezTo>
                      <a:pt x="460" y="290"/>
                      <a:pt x="1" y="2239"/>
                      <a:pt x="1041" y="3147"/>
                    </a:cubicBezTo>
                    <a:cubicBezTo>
                      <a:pt x="1041" y="3147"/>
                      <a:pt x="105" y="1467"/>
                      <a:pt x="148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208;p2"/>
              <p:cNvSpPr/>
              <p:nvPr/>
            </p:nvSpPr>
            <p:spPr>
              <a:xfrm rot="-6541634">
                <a:off x="306417" y="4749566"/>
                <a:ext cx="410495" cy="105855"/>
              </a:xfrm>
              <a:custGeom>
                <a:avLst/>
                <a:gdLst/>
                <a:ahLst/>
                <a:cxnLst/>
                <a:rect l="l" t="t" r="r" b="b"/>
                <a:pathLst>
                  <a:path w="3176" h="819" extrusionOk="0">
                    <a:moveTo>
                      <a:pt x="1649" y="0"/>
                    </a:moveTo>
                    <a:cubicBezTo>
                      <a:pt x="1018" y="0"/>
                      <a:pt x="360" y="254"/>
                      <a:pt x="1" y="818"/>
                    </a:cubicBezTo>
                    <a:cubicBezTo>
                      <a:pt x="1" y="818"/>
                      <a:pt x="692" y="284"/>
                      <a:pt x="1649" y="284"/>
                    </a:cubicBezTo>
                    <a:cubicBezTo>
                      <a:pt x="2112" y="284"/>
                      <a:pt x="2637" y="409"/>
                      <a:pt x="3175" y="780"/>
                    </a:cubicBezTo>
                    <a:cubicBezTo>
                      <a:pt x="2951" y="283"/>
                      <a:pt x="2315" y="0"/>
                      <a:pt x="164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209;p2"/>
              <p:cNvSpPr/>
              <p:nvPr/>
            </p:nvSpPr>
            <p:spPr>
              <a:xfrm rot="-6541634">
                <a:off x="500568" y="4259792"/>
                <a:ext cx="157813" cy="340442"/>
              </a:xfrm>
              <a:custGeom>
                <a:avLst/>
                <a:gdLst/>
                <a:ahLst/>
                <a:cxnLst/>
                <a:rect l="l" t="t" r="r" b="b"/>
                <a:pathLst>
                  <a:path w="1221" h="2634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0" y="0"/>
                      <a:pt x="1221" y="1303"/>
                      <a:pt x="148" y="2633"/>
                    </a:cubicBezTo>
                    <a:cubicBezTo>
                      <a:pt x="1095" y="2305"/>
                      <a:pt x="1177" y="657"/>
                      <a:pt x="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210;p2"/>
              <p:cNvSpPr/>
              <p:nvPr/>
            </p:nvSpPr>
            <p:spPr>
              <a:xfrm rot="-6541634">
                <a:off x="469116" y="4441978"/>
                <a:ext cx="284865" cy="267158"/>
              </a:xfrm>
              <a:custGeom>
                <a:avLst/>
                <a:gdLst/>
                <a:ahLst/>
                <a:cxnLst/>
                <a:rect l="l" t="t" r="r" b="b"/>
                <a:pathLst>
                  <a:path w="2204" h="2067" extrusionOk="0">
                    <a:moveTo>
                      <a:pt x="211" y="1"/>
                    </a:moveTo>
                    <a:cubicBezTo>
                      <a:pt x="142" y="1"/>
                      <a:pt x="72" y="5"/>
                      <a:pt x="1" y="13"/>
                    </a:cubicBezTo>
                    <a:cubicBezTo>
                      <a:pt x="1" y="13"/>
                      <a:pt x="1752" y="353"/>
                      <a:pt x="1654" y="2066"/>
                    </a:cubicBezTo>
                    <a:cubicBezTo>
                      <a:pt x="2203" y="1289"/>
                      <a:pt x="1432" y="1"/>
                      <a:pt x="21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211;p2"/>
              <p:cNvSpPr/>
              <p:nvPr/>
            </p:nvSpPr>
            <p:spPr>
              <a:xfrm rot="-6541634">
                <a:off x="583667" y="4781759"/>
                <a:ext cx="234975" cy="230968"/>
              </a:xfrm>
              <a:custGeom>
                <a:avLst/>
                <a:gdLst/>
                <a:ahLst/>
                <a:cxnLst/>
                <a:rect l="l" t="t" r="r" b="b"/>
                <a:pathLst>
                  <a:path w="1818" h="1787" extrusionOk="0">
                    <a:moveTo>
                      <a:pt x="1302" y="0"/>
                    </a:moveTo>
                    <a:cubicBezTo>
                      <a:pt x="636" y="0"/>
                      <a:pt x="0" y="763"/>
                      <a:pt x="252" y="1786"/>
                    </a:cubicBezTo>
                    <a:cubicBezTo>
                      <a:pt x="252" y="1786"/>
                      <a:pt x="315" y="164"/>
                      <a:pt x="1720" y="164"/>
                    </a:cubicBezTo>
                    <a:cubicBezTo>
                      <a:pt x="1752" y="164"/>
                      <a:pt x="1784" y="165"/>
                      <a:pt x="1817" y="166"/>
                    </a:cubicBezTo>
                    <a:cubicBezTo>
                      <a:pt x="1654" y="53"/>
                      <a:pt x="1477" y="0"/>
                      <a:pt x="130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212;p2"/>
              <p:cNvSpPr/>
              <p:nvPr/>
            </p:nvSpPr>
            <p:spPr>
              <a:xfrm rot="-6541634">
                <a:off x="775047" y="4705475"/>
                <a:ext cx="231485" cy="261083"/>
              </a:xfrm>
              <a:custGeom>
                <a:avLst/>
                <a:gdLst/>
                <a:ahLst/>
                <a:cxnLst/>
                <a:rect l="l" t="t" r="r" b="b"/>
                <a:pathLst>
                  <a:path w="1791" h="2020" extrusionOk="0">
                    <a:moveTo>
                      <a:pt x="783" y="0"/>
                    </a:moveTo>
                    <a:cubicBezTo>
                      <a:pt x="1" y="564"/>
                      <a:pt x="466" y="1889"/>
                      <a:pt x="1791" y="2020"/>
                    </a:cubicBezTo>
                    <a:cubicBezTo>
                      <a:pt x="1791" y="2020"/>
                      <a:pt x="209" y="1390"/>
                      <a:pt x="78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213;p2"/>
              <p:cNvSpPr/>
              <p:nvPr/>
            </p:nvSpPr>
            <p:spPr>
              <a:xfrm rot="-6541634">
                <a:off x="714811" y="4535662"/>
                <a:ext cx="246090" cy="196588"/>
              </a:xfrm>
              <a:custGeom>
                <a:avLst/>
                <a:gdLst/>
                <a:ahLst/>
                <a:cxnLst/>
                <a:rect l="l" t="t" r="r" b="b"/>
                <a:pathLst>
                  <a:path w="1904" h="1521" extrusionOk="0">
                    <a:moveTo>
                      <a:pt x="1900" y="0"/>
                    </a:moveTo>
                    <a:cubicBezTo>
                      <a:pt x="1900" y="1"/>
                      <a:pt x="1539" y="1285"/>
                      <a:pt x="455" y="1285"/>
                    </a:cubicBezTo>
                    <a:cubicBezTo>
                      <a:pt x="316" y="1285"/>
                      <a:pt x="164" y="1264"/>
                      <a:pt x="0" y="1216"/>
                    </a:cubicBezTo>
                    <a:lnTo>
                      <a:pt x="0" y="1216"/>
                    </a:lnTo>
                    <a:cubicBezTo>
                      <a:pt x="186" y="1424"/>
                      <a:pt x="425" y="1521"/>
                      <a:pt x="670" y="1521"/>
                    </a:cubicBezTo>
                    <a:cubicBezTo>
                      <a:pt x="1268" y="1521"/>
                      <a:pt x="1903" y="944"/>
                      <a:pt x="190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214;p2"/>
              <p:cNvSpPr/>
              <p:nvPr/>
            </p:nvSpPr>
            <p:spPr>
              <a:xfrm rot="-6541634">
                <a:off x="519097" y="4596393"/>
                <a:ext cx="254362" cy="165697"/>
              </a:xfrm>
              <a:custGeom>
                <a:avLst/>
                <a:gdLst/>
                <a:ahLst/>
                <a:cxnLst/>
                <a:rect l="l" t="t" r="r" b="b"/>
                <a:pathLst>
                  <a:path w="1968" h="1282" extrusionOk="0">
                    <a:moveTo>
                      <a:pt x="668" y="1"/>
                    </a:moveTo>
                    <a:cubicBezTo>
                      <a:pt x="464" y="1"/>
                      <a:pt x="238" y="42"/>
                      <a:pt x="1" y="137"/>
                    </a:cubicBezTo>
                    <a:cubicBezTo>
                      <a:pt x="1" y="137"/>
                      <a:pt x="79" y="128"/>
                      <a:pt x="200" y="128"/>
                    </a:cubicBezTo>
                    <a:cubicBezTo>
                      <a:pt x="625" y="128"/>
                      <a:pt x="1579" y="244"/>
                      <a:pt x="1604" y="1281"/>
                    </a:cubicBezTo>
                    <a:cubicBezTo>
                      <a:pt x="1967" y="657"/>
                      <a:pt x="1479" y="1"/>
                      <a:pt x="66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215;p2"/>
              <p:cNvSpPr/>
              <p:nvPr/>
            </p:nvSpPr>
            <p:spPr>
              <a:xfrm rot="-6541634">
                <a:off x="674316" y="4691479"/>
                <a:ext cx="187153" cy="235621"/>
              </a:xfrm>
              <a:custGeom>
                <a:avLst/>
                <a:gdLst/>
                <a:ahLst/>
                <a:cxnLst/>
                <a:rect l="l" t="t" r="r" b="b"/>
                <a:pathLst>
                  <a:path w="1448" h="1823" extrusionOk="0">
                    <a:moveTo>
                      <a:pt x="1123" y="0"/>
                    </a:moveTo>
                    <a:cubicBezTo>
                      <a:pt x="448" y="0"/>
                      <a:pt x="0" y="878"/>
                      <a:pt x="555" y="1822"/>
                    </a:cubicBezTo>
                    <a:cubicBezTo>
                      <a:pt x="555" y="1822"/>
                      <a:pt x="128" y="295"/>
                      <a:pt x="1447" y="65"/>
                    </a:cubicBezTo>
                    <a:cubicBezTo>
                      <a:pt x="1336" y="21"/>
                      <a:pt x="1227" y="0"/>
                      <a:pt x="112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216;p2"/>
              <p:cNvSpPr/>
              <p:nvPr/>
            </p:nvSpPr>
            <p:spPr>
              <a:xfrm rot="-6541634">
                <a:off x="714963" y="4363968"/>
                <a:ext cx="183405" cy="24609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1904" extrusionOk="0">
                    <a:moveTo>
                      <a:pt x="739" y="0"/>
                    </a:moveTo>
                    <a:cubicBezTo>
                      <a:pt x="739" y="0"/>
                      <a:pt x="1330" y="1538"/>
                      <a:pt x="0" y="1856"/>
                    </a:cubicBezTo>
                    <a:cubicBezTo>
                      <a:pt x="101" y="1888"/>
                      <a:pt x="198" y="1904"/>
                      <a:pt x="290" y="1904"/>
                    </a:cubicBezTo>
                    <a:cubicBezTo>
                      <a:pt x="1013" y="1904"/>
                      <a:pt x="1419" y="952"/>
                      <a:pt x="73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217;p2"/>
              <p:cNvSpPr/>
              <p:nvPr/>
            </p:nvSpPr>
            <p:spPr>
              <a:xfrm rot="-6541634">
                <a:off x="792271" y="4643075"/>
                <a:ext cx="40455" cy="34122"/>
              </a:xfrm>
              <a:custGeom>
                <a:avLst/>
                <a:gdLst/>
                <a:ahLst/>
                <a:cxnLst/>
                <a:rect l="l" t="t" r="r" b="b"/>
                <a:pathLst>
                  <a:path w="313" h="264" extrusionOk="0">
                    <a:moveTo>
                      <a:pt x="134" y="0"/>
                    </a:moveTo>
                    <a:cubicBezTo>
                      <a:pt x="67" y="0"/>
                      <a:pt x="5" y="52"/>
                      <a:pt x="5" y="132"/>
                    </a:cubicBezTo>
                    <a:cubicBezTo>
                      <a:pt x="0" y="204"/>
                      <a:pt x="60" y="264"/>
                      <a:pt x="131" y="264"/>
                    </a:cubicBezTo>
                    <a:cubicBezTo>
                      <a:pt x="252" y="264"/>
                      <a:pt x="312" y="121"/>
                      <a:pt x="230" y="39"/>
                    </a:cubicBezTo>
                    <a:cubicBezTo>
                      <a:pt x="201" y="12"/>
                      <a:pt x="167" y="0"/>
                      <a:pt x="13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218;p2"/>
              <p:cNvSpPr/>
              <p:nvPr/>
            </p:nvSpPr>
            <p:spPr>
              <a:xfrm rot="-6541634">
                <a:off x="782500" y="4589432"/>
                <a:ext cx="39680" cy="34122"/>
              </a:xfrm>
              <a:custGeom>
                <a:avLst/>
                <a:gdLst/>
                <a:ahLst/>
                <a:cxnLst/>
                <a:rect l="l" t="t" r="r" b="b"/>
                <a:pathLst>
                  <a:path w="307" h="264" extrusionOk="0">
                    <a:moveTo>
                      <a:pt x="134" y="1"/>
                    </a:moveTo>
                    <a:cubicBezTo>
                      <a:pt x="66" y="1"/>
                      <a:pt x="0" y="53"/>
                      <a:pt x="0" y="132"/>
                    </a:cubicBezTo>
                    <a:cubicBezTo>
                      <a:pt x="0" y="203"/>
                      <a:pt x="61" y="263"/>
                      <a:pt x="132" y="263"/>
                    </a:cubicBezTo>
                    <a:cubicBezTo>
                      <a:pt x="252" y="263"/>
                      <a:pt x="307" y="121"/>
                      <a:pt x="225" y="39"/>
                    </a:cubicBezTo>
                    <a:cubicBezTo>
                      <a:pt x="199" y="12"/>
                      <a:pt x="166" y="1"/>
                      <a:pt x="13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219;p2"/>
              <p:cNvSpPr/>
              <p:nvPr/>
            </p:nvSpPr>
            <p:spPr>
              <a:xfrm rot="-6541634">
                <a:off x="688482" y="4614270"/>
                <a:ext cx="39680" cy="34251"/>
              </a:xfrm>
              <a:custGeom>
                <a:avLst/>
                <a:gdLst/>
                <a:ahLst/>
                <a:cxnLst/>
                <a:rect l="l" t="t" r="r" b="b"/>
                <a:pathLst>
                  <a:path w="307" h="265" extrusionOk="0">
                    <a:moveTo>
                      <a:pt x="132" y="1"/>
                    </a:moveTo>
                    <a:cubicBezTo>
                      <a:pt x="64" y="1"/>
                      <a:pt x="0" y="52"/>
                      <a:pt x="0" y="133"/>
                    </a:cubicBezTo>
                    <a:cubicBezTo>
                      <a:pt x="0" y="204"/>
                      <a:pt x="60" y="264"/>
                      <a:pt x="132" y="264"/>
                    </a:cubicBezTo>
                    <a:cubicBezTo>
                      <a:pt x="247" y="264"/>
                      <a:pt x="307" y="122"/>
                      <a:pt x="225" y="40"/>
                    </a:cubicBezTo>
                    <a:cubicBezTo>
                      <a:pt x="198" y="13"/>
                      <a:pt x="164" y="1"/>
                      <a:pt x="13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220;p2"/>
              <p:cNvSpPr/>
              <p:nvPr/>
            </p:nvSpPr>
            <p:spPr>
              <a:xfrm rot="-6541634">
                <a:off x="807508" y="4744889"/>
                <a:ext cx="33993" cy="34122"/>
              </a:xfrm>
              <a:custGeom>
                <a:avLst/>
                <a:gdLst/>
                <a:ahLst/>
                <a:cxnLst/>
                <a:rect l="l" t="t" r="r" b="b"/>
                <a:pathLst>
                  <a:path w="263" h="264" extrusionOk="0">
                    <a:moveTo>
                      <a:pt x="131" y="0"/>
                    </a:moveTo>
                    <a:cubicBezTo>
                      <a:pt x="60" y="0"/>
                      <a:pt x="0" y="61"/>
                      <a:pt x="0" y="132"/>
                    </a:cubicBezTo>
                    <a:cubicBezTo>
                      <a:pt x="0" y="208"/>
                      <a:pt x="60" y="263"/>
                      <a:pt x="131" y="263"/>
                    </a:cubicBezTo>
                    <a:cubicBezTo>
                      <a:pt x="203" y="263"/>
                      <a:pt x="263" y="208"/>
                      <a:pt x="263" y="132"/>
                    </a:cubicBezTo>
                    <a:cubicBezTo>
                      <a:pt x="263" y="61"/>
                      <a:pt x="203" y="0"/>
                      <a:pt x="13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221;p2"/>
              <p:cNvSpPr/>
              <p:nvPr/>
            </p:nvSpPr>
            <p:spPr>
              <a:xfrm rot="-6541634">
                <a:off x="842913" y="4710755"/>
                <a:ext cx="39809" cy="33993"/>
              </a:xfrm>
              <a:custGeom>
                <a:avLst/>
                <a:gdLst/>
                <a:ahLst/>
                <a:cxnLst/>
                <a:rect l="l" t="t" r="r" b="b"/>
                <a:pathLst>
                  <a:path w="308" h="263" extrusionOk="0">
                    <a:moveTo>
                      <a:pt x="134" y="0"/>
                    </a:moveTo>
                    <a:cubicBezTo>
                      <a:pt x="66" y="0"/>
                      <a:pt x="0" y="53"/>
                      <a:pt x="0" y="131"/>
                    </a:cubicBezTo>
                    <a:cubicBezTo>
                      <a:pt x="0" y="203"/>
                      <a:pt x="61" y="263"/>
                      <a:pt x="132" y="263"/>
                    </a:cubicBezTo>
                    <a:cubicBezTo>
                      <a:pt x="247" y="263"/>
                      <a:pt x="307" y="121"/>
                      <a:pt x="225" y="38"/>
                    </a:cubicBezTo>
                    <a:cubicBezTo>
                      <a:pt x="199" y="12"/>
                      <a:pt x="166" y="0"/>
                      <a:pt x="13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222;p2"/>
              <p:cNvSpPr/>
              <p:nvPr/>
            </p:nvSpPr>
            <p:spPr>
              <a:xfrm rot="-6541634">
                <a:off x="738795" y="4632166"/>
                <a:ext cx="39809" cy="34122"/>
              </a:xfrm>
              <a:custGeom>
                <a:avLst/>
                <a:gdLst/>
                <a:ahLst/>
                <a:cxnLst/>
                <a:rect l="l" t="t" r="r" b="b"/>
                <a:pathLst>
                  <a:path w="308" h="264" extrusionOk="0">
                    <a:moveTo>
                      <a:pt x="135" y="1"/>
                    </a:moveTo>
                    <a:cubicBezTo>
                      <a:pt x="67" y="1"/>
                      <a:pt x="1" y="55"/>
                      <a:pt x="1" y="137"/>
                    </a:cubicBezTo>
                    <a:cubicBezTo>
                      <a:pt x="1" y="208"/>
                      <a:pt x="61" y="263"/>
                      <a:pt x="132" y="263"/>
                    </a:cubicBezTo>
                    <a:cubicBezTo>
                      <a:pt x="247" y="263"/>
                      <a:pt x="307" y="121"/>
                      <a:pt x="225" y="39"/>
                    </a:cubicBezTo>
                    <a:cubicBezTo>
                      <a:pt x="199" y="13"/>
                      <a:pt x="167" y="1"/>
                      <a:pt x="13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223;p2"/>
              <p:cNvSpPr/>
              <p:nvPr/>
            </p:nvSpPr>
            <p:spPr>
              <a:xfrm rot="-6541634">
                <a:off x="695987" y="4674027"/>
                <a:ext cx="40455" cy="34251"/>
              </a:xfrm>
              <a:custGeom>
                <a:avLst/>
                <a:gdLst/>
                <a:ahLst/>
                <a:cxnLst/>
                <a:rect l="l" t="t" r="r" b="b"/>
                <a:pathLst>
                  <a:path w="313" h="265" extrusionOk="0">
                    <a:moveTo>
                      <a:pt x="133" y="1"/>
                    </a:moveTo>
                    <a:cubicBezTo>
                      <a:pt x="68" y="1"/>
                      <a:pt x="6" y="52"/>
                      <a:pt x="6" y="133"/>
                    </a:cubicBezTo>
                    <a:cubicBezTo>
                      <a:pt x="0" y="204"/>
                      <a:pt x="61" y="264"/>
                      <a:pt x="137" y="264"/>
                    </a:cubicBezTo>
                    <a:cubicBezTo>
                      <a:pt x="252" y="264"/>
                      <a:pt x="312" y="122"/>
                      <a:pt x="225" y="40"/>
                    </a:cubicBezTo>
                    <a:cubicBezTo>
                      <a:pt x="198" y="13"/>
                      <a:pt x="165" y="1"/>
                      <a:pt x="13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224;p2"/>
              <p:cNvSpPr/>
              <p:nvPr/>
            </p:nvSpPr>
            <p:spPr>
              <a:xfrm rot="-6541634">
                <a:off x="643221" y="4672075"/>
                <a:ext cx="33993" cy="34122"/>
              </a:xfrm>
              <a:custGeom>
                <a:avLst/>
                <a:gdLst/>
                <a:ahLst/>
                <a:cxnLst/>
                <a:rect l="l" t="t" r="r" b="b"/>
                <a:pathLst>
                  <a:path w="263" h="264" extrusionOk="0">
                    <a:moveTo>
                      <a:pt x="131" y="0"/>
                    </a:moveTo>
                    <a:cubicBezTo>
                      <a:pt x="55" y="0"/>
                      <a:pt x="0" y="61"/>
                      <a:pt x="0" y="132"/>
                    </a:cubicBezTo>
                    <a:cubicBezTo>
                      <a:pt x="0" y="203"/>
                      <a:pt x="55" y="263"/>
                      <a:pt x="131" y="263"/>
                    </a:cubicBezTo>
                    <a:cubicBezTo>
                      <a:pt x="203" y="263"/>
                      <a:pt x="263" y="203"/>
                      <a:pt x="263" y="132"/>
                    </a:cubicBezTo>
                    <a:cubicBezTo>
                      <a:pt x="263" y="61"/>
                      <a:pt x="203" y="0"/>
                      <a:pt x="13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225;p2"/>
              <p:cNvSpPr/>
              <p:nvPr/>
            </p:nvSpPr>
            <p:spPr>
              <a:xfrm rot="-6541634">
                <a:off x="707935" y="4722877"/>
                <a:ext cx="39680" cy="34122"/>
              </a:xfrm>
              <a:custGeom>
                <a:avLst/>
                <a:gdLst/>
                <a:ahLst/>
                <a:cxnLst/>
                <a:rect l="l" t="t" r="r" b="b"/>
                <a:pathLst>
                  <a:path w="307" h="264" extrusionOk="0">
                    <a:moveTo>
                      <a:pt x="132" y="0"/>
                    </a:moveTo>
                    <a:cubicBezTo>
                      <a:pt x="65" y="0"/>
                      <a:pt x="0" y="51"/>
                      <a:pt x="0" y="132"/>
                    </a:cubicBezTo>
                    <a:cubicBezTo>
                      <a:pt x="0" y="204"/>
                      <a:pt x="60" y="264"/>
                      <a:pt x="132" y="264"/>
                    </a:cubicBezTo>
                    <a:cubicBezTo>
                      <a:pt x="247" y="264"/>
                      <a:pt x="307" y="121"/>
                      <a:pt x="225" y="39"/>
                    </a:cubicBezTo>
                    <a:cubicBezTo>
                      <a:pt x="198" y="12"/>
                      <a:pt x="164" y="0"/>
                      <a:pt x="13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226;p2"/>
              <p:cNvSpPr/>
              <p:nvPr/>
            </p:nvSpPr>
            <p:spPr>
              <a:xfrm rot="-6541634">
                <a:off x="731208" y="4777946"/>
                <a:ext cx="34122" cy="34122"/>
              </a:xfrm>
              <a:custGeom>
                <a:avLst/>
                <a:gdLst/>
                <a:ahLst/>
                <a:cxnLst/>
                <a:rect l="l" t="t" r="r" b="b"/>
                <a:pathLst>
                  <a:path w="264" h="264" extrusionOk="0">
                    <a:moveTo>
                      <a:pt x="132" y="1"/>
                    </a:moveTo>
                    <a:cubicBezTo>
                      <a:pt x="56" y="1"/>
                      <a:pt x="1" y="61"/>
                      <a:pt x="1" y="132"/>
                    </a:cubicBezTo>
                    <a:cubicBezTo>
                      <a:pt x="1" y="204"/>
                      <a:pt x="56" y="264"/>
                      <a:pt x="132" y="264"/>
                    </a:cubicBezTo>
                    <a:cubicBezTo>
                      <a:pt x="203" y="264"/>
                      <a:pt x="264" y="204"/>
                      <a:pt x="264" y="132"/>
                    </a:cubicBezTo>
                    <a:cubicBezTo>
                      <a:pt x="264" y="61"/>
                      <a:pt x="203" y="1"/>
                      <a:pt x="13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227;p2"/>
              <p:cNvSpPr/>
              <p:nvPr/>
            </p:nvSpPr>
            <p:spPr>
              <a:xfrm rot="-6541634">
                <a:off x="658612" y="4733806"/>
                <a:ext cx="39680" cy="34251"/>
              </a:xfrm>
              <a:custGeom>
                <a:avLst/>
                <a:gdLst/>
                <a:ahLst/>
                <a:cxnLst/>
                <a:rect l="l" t="t" r="r" b="b"/>
                <a:pathLst>
                  <a:path w="307" h="265" extrusionOk="0">
                    <a:moveTo>
                      <a:pt x="131" y="1"/>
                    </a:moveTo>
                    <a:cubicBezTo>
                      <a:pt x="64" y="1"/>
                      <a:pt x="0" y="52"/>
                      <a:pt x="0" y="133"/>
                    </a:cubicBezTo>
                    <a:cubicBezTo>
                      <a:pt x="0" y="204"/>
                      <a:pt x="60" y="264"/>
                      <a:pt x="131" y="264"/>
                    </a:cubicBezTo>
                    <a:cubicBezTo>
                      <a:pt x="252" y="264"/>
                      <a:pt x="307" y="122"/>
                      <a:pt x="224" y="40"/>
                    </a:cubicBezTo>
                    <a:cubicBezTo>
                      <a:pt x="198" y="13"/>
                      <a:pt x="164" y="1"/>
                      <a:pt x="13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228;p2"/>
              <p:cNvSpPr/>
              <p:nvPr/>
            </p:nvSpPr>
            <p:spPr>
              <a:xfrm rot="-6541634">
                <a:off x="762849" y="4728889"/>
                <a:ext cx="40455" cy="33993"/>
              </a:xfrm>
              <a:custGeom>
                <a:avLst/>
                <a:gdLst/>
                <a:ahLst/>
                <a:cxnLst/>
                <a:rect l="l" t="t" r="r" b="b"/>
                <a:pathLst>
                  <a:path w="313" h="263" extrusionOk="0">
                    <a:moveTo>
                      <a:pt x="137" y="0"/>
                    </a:moveTo>
                    <a:cubicBezTo>
                      <a:pt x="69" y="0"/>
                      <a:pt x="6" y="53"/>
                      <a:pt x="6" y="131"/>
                    </a:cubicBezTo>
                    <a:cubicBezTo>
                      <a:pt x="0" y="202"/>
                      <a:pt x="60" y="262"/>
                      <a:pt x="132" y="262"/>
                    </a:cubicBezTo>
                    <a:cubicBezTo>
                      <a:pt x="252" y="262"/>
                      <a:pt x="312" y="120"/>
                      <a:pt x="230" y="38"/>
                    </a:cubicBezTo>
                    <a:cubicBezTo>
                      <a:pt x="202" y="12"/>
                      <a:pt x="169" y="0"/>
                      <a:pt x="13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229;p2"/>
              <p:cNvSpPr/>
              <p:nvPr/>
            </p:nvSpPr>
            <p:spPr>
              <a:xfrm rot="-6541634">
                <a:off x="804350" y="4692442"/>
                <a:ext cx="39680" cy="34510"/>
              </a:xfrm>
              <a:custGeom>
                <a:avLst/>
                <a:gdLst/>
                <a:ahLst/>
                <a:cxnLst/>
                <a:rect l="l" t="t" r="r" b="b"/>
                <a:pathLst>
                  <a:path w="307" h="267" extrusionOk="0">
                    <a:moveTo>
                      <a:pt x="132" y="1"/>
                    </a:moveTo>
                    <a:cubicBezTo>
                      <a:pt x="65" y="1"/>
                      <a:pt x="0" y="54"/>
                      <a:pt x="0" y="135"/>
                    </a:cubicBezTo>
                    <a:cubicBezTo>
                      <a:pt x="0" y="206"/>
                      <a:pt x="61" y="261"/>
                      <a:pt x="132" y="266"/>
                    </a:cubicBezTo>
                    <a:cubicBezTo>
                      <a:pt x="247" y="266"/>
                      <a:pt x="307" y="124"/>
                      <a:pt x="225" y="42"/>
                    </a:cubicBezTo>
                    <a:cubicBezTo>
                      <a:pt x="198" y="13"/>
                      <a:pt x="164" y="1"/>
                      <a:pt x="13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230;p2"/>
              <p:cNvSpPr/>
              <p:nvPr/>
            </p:nvSpPr>
            <p:spPr>
              <a:xfrm rot="-6541634">
                <a:off x="846203" y="4657259"/>
                <a:ext cx="39809" cy="33993"/>
              </a:xfrm>
              <a:custGeom>
                <a:avLst/>
                <a:gdLst/>
                <a:ahLst/>
                <a:cxnLst/>
                <a:rect l="l" t="t" r="r" b="b"/>
                <a:pathLst>
                  <a:path w="308" h="263" extrusionOk="0">
                    <a:moveTo>
                      <a:pt x="134" y="0"/>
                    </a:moveTo>
                    <a:cubicBezTo>
                      <a:pt x="66" y="0"/>
                      <a:pt x="1" y="53"/>
                      <a:pt x="1" y="131"/>
                    </a:cubicBezTo>
                    <a:cubicBezTo>
                      <a:pt x="1" y="202"/>
                      <a:pt x="61" y="263"/>
                      <a:pt x="132" y="263"/>
                    </a:cubicBezTo>
                    <a:cubicBezTo>
                      <a:pt x="247" y="263"/>
                      <a:pt x="307" y="126"/>
                      <a:pt x="225" y="38"/>
                    </a:cubicBezTo>
                    <a:cubicBezTo>
                      <a:pt x="199" y="12"/>
                      <a:pt x="166" y="0"/>
                      <a:pt x="13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231;p2"/>
              <p:cNvSpPr/>
              <p:nvPr/>
            </p:nvSpPr>
            <p:spPr>
              <a:xfrm rot="-6541634">
                <a:off x="753468" y="4683250"/>
                <a:ext cx="39680" cy="34122"/>
              </a:xfrm>
              <a:custGeom>
                <a:avLst/>
                <a:gdLst/>
                <a:ahLst/>
                <a:cxnLst/>
                <a:rect l="l" t="t" r="r" b="b"/>
                <a:pathLst>
                  <a:path w="307" h="264" extrusionOk="0">
                    <a:moveTo>
                      <a:pt x="134" y="1"/>
                    </a:moveTo>
                    <a:cubicBezTo>
                      <a:pt x="66" y="1"/>
                      <a:pt x="0" y="54"/>
                      <a:pt x="0" y="132"/>
                    </a:cubicBezTo>
                    <a:cubicBezTo>
                      <a:pt x="0" y="208"/>
                      <a:pt x="61" y="263"/>
                      <a:pt x="132" y="263"/>
                    </a:cubicBezTo>
                    <a:cubicBezTo>
                      <a:pt x="252" y="263"/>
                      <a:pt x="307" y="126"/>
                      <a:pt x="225" y="39"/>
                    </a:cubicBezTo>
                    <a:cubicBezTo>
                      <a:pt x="199" y="12"/>
                      <a:pt x="166" y="1"/>
                      <a:pt x="13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232;p2"/>
              <p:cNvSpPr/>
              <p:nvPr/>
            </p:nvSpPr>
            <p:spPr>
              <a:xfrm rot="-6541634">
                <a:off x="204028" y="4279035"/>
                <a:ext cx="329715" cy="229547"/>
              </a:xfrm>
              <a:custGeom>
                <a:avLst/>
                <a:gdLst/>
                <a:ahLst/>
                <a:cxnLst/>
                <a:rect l="l" t="t" r="r" b="b"/>
                <a:pathLst>
                  <a:path w="2551" h="1776" extrusionOk="0">
                    <a:moveTo>
                      <a:pt x="2499" y="1"/>
                    </a:moveTo>
                    <a:cubicBezTo>
                      <a:pt x="2482" y="1"/>
                      <a:pt x="2455" y="22"/>
                      <a:pt x="2414" y="79"/>
                    </a:cubicBezTo>
                    <a:cubicBezTo>
                      <a:pt x="2245" y="309"/>
                      <a:pt x="1342" y="478"/>
                      <a:pt x="816" y="593"/>
                    </a:cubicBezTo>
                    <a:cubicBezTo>
                      <a:pt x="291" y="708"/>
                      <a:pt x="1" y="1551"/>
                      <a:pt x="1046" y="1759"/>
                    </a:cubicBezTo>
                    <a:cubicBezTo>
                      <a:pt x="1103" y="1770"/>
                      <a:pt x="1158" y="1775"/>
                      <a:pt x="1212" y="1775"/>
                    </a:cubicBezTo>
                    <a:cubicBezTo>
                      <a:pt x="2141" y="1775"/>
                      <a:pt x="2513" y="199"/>
                      <a:pt x="2513" y="199"/>
                    </a:cubicBezTo>
                    <a:cubicBezTo>
                      <a:pt x="2513" y="199"/>
                      <a:pt x="2550" y="1"/>
                      <a:pt x="249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233;p2"/>
              <p:cNvSpPr/>
              <p:nvPr/>
            </p:nvSpPr>
            <p:spPr>
              <a:xfrm rot="-6541634">
                <a:off x="211837" y="4263480"/>
                <a:ext cx="223860" cy="174616"/>
              </a:xfrm>
              <a:custGeom>
                <a:avLst/>
                <a:gdLst/>
                <a:ahLst/>
                <a:cxnLst/>
                <a:rect l="l" t="t" r="r" b="b"/>
                <a:pathLst>
                  <a:path w="1732" h="1351" extrusionOk="0">
                    <a:moveTo>
                      <a:pt x="1730" y="0"/>
                    </a:moveTo>
                    <a:cubicBezTo>
                      <a:pt x="1730" y="0"/>
                      <a:pt x="1730" y="0"/>
                      <a:pt x="1730" y="0"/>
                    </a:cubicBezTo>
                    <a:cubicBezTo>
                      <a:pt x="1489" y="383"/>
                      <a:pt x="1106" y="498"/>
                      <a:pt x="487" y="794"/>
                    </a:cubicBezTo>
                    <a:cubicBezTo>
                      <a:pt x="1" y="1026"/>
                      <a:pt x="279" y="1350"/>
                      <a:pt x="647" y="1350"/>
                    </a:cubicBezTo>
                    <a:cubicBezTo>
                      <a:pt x="747" y="1350"/>
                      <a:pt x="853" y="1326"/>
                      <a:pt x="952" y="1270"/>
                    </a:cubicBezTo>
                    <a:cubicBezTo>
                      <a:pt x="1415" y="1009"/>
                      <a:pt x="1732" y="0"/>
                      <a:pt x="173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234;p2"/>
              <p:cNvSpPr/>
              <p:nvPr/>
            </p:nvSpPr>
            <p:spPr>
              <a:xfrm rot="-6541634">
                <a:off x="49875" y="4346231"/>
                <a:ext cx="369523" cy="186377"/>
              </a:xfrm>
              <a:custGeom>
                <a:avLst/>
                <a:gdLst/>
                <a:ahLst/>
                <a:cxnLst/>
                <a:rect l="l" t="t" r="r" b="b"/>
                <a:pathLst>
                  <a:path w="2859" h="1442" extrusionOk="0">
                    <a:moveTo>
                      <a:pt x="811" y="0"/>
                    </a:moveTo>
                    <a:cubicBezTo>
                      <a:pt x="394" y="0"/>
                      <a:pt x="0" y="404"/>
                      <a:pt x="500" y="1091"/>
                    </a:cubicBezTo>
                    <a:cubicBezTo>
                      <a:pt x="689" y="1351"/>
                      <a:pt x="957" y="1442"/>
                      <a:pt x="1240" y="1442"/>
                    </a:cubicBezTo>
                    <a:cubicBezTo>
                      <a:pt x="1898" y="1442"/>
                      <a:pt x="2635" y="949"/>
                      <a:pt x="2635" y="949"/>
                    </a:cubicBezTo>
                    <a:cubicBezTo>
                      <a:pt x="2635" y="949"/>
                      <a:pt x="2858" y="781"/>
                      <a:pt x="2718" y="781"/>
                    </a:cubicBezTo>
                    <a:cubicBezTo>
                      <a:pt x="2701" y="781"/>
                      <a:pt x="2677" y="784"/>
                      <a:pt x="2646" y="790"/>
                    </a:cubicBezTo>
                    <a:cubicBezTo>
                      <a:pt x="2631" y="793"/>
                      <a:pt x="2615" y="794"/>
                      <a:pt x="2598" y="794"/>
                    </a:cubicBezTo>
                    <a:cubicBezTo>
                      <a:pt x="2285" y="794"/>
                      <a:pt x="1560" y="343"/>
                      <a:pt x="1124" y="84"/>
                    </a:cubicBezTo>
                    <a:cubicBezTo>
                      <a:pt x="1028" y="27"/>
                      <a:pt x="919" y="0"/>
                      <a:pt x="81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5" name="Google Shape;235;p2"/>
              <p:cNvSpPr/>
              <p:nvPr/>
            </p:nvSpPr>
            <p:spPr>
              <a:xfrm rot="-6541634">
                <a:off x="105922" y="4342157"/>
                <a:ext cx="268192" cy="92930"/>
              </a:xfrm>
              <a:custGeom>
                <a:avLst/>
                <a:gdLst/>
                <a:ahLst/>
                <a:cxnLst/>
                <a:rect l="l" t="t" r="r" b="b"/>
                <a:pathLst>
                  <a:path w="2075" h="719" extrusionOk="0">
                    <a:moveTo>
                      <a:pt x="412" y="0"/>
                    </a:moveTo>
                    <a:cubicBezTo>
                      <a:pt x="0" y="0"/>
                      <a:pt x="174" y="593"/>
                      <a:pt x="631" y="699"/>
                    </a:cubicBezTo>
                    <a:cubicBezTo>
                      <a:pt x="687" y="712"/>
                      <a:pt x="747" y="718"/>
                      <a:pt x="810" y="718"/>
                    </a:cubicBezTo>
                    <a:cubicBezTo>
                      <a:pt x="1338" y="718"/>
                      <a:pt x="2074" y="299"/>
                      <a:pt x="2060" y="299"/>
                    </a:cubicBezTo>
                    <a:lnTo>
                      <a:pt x="2060" y="299"/>
                    </a:lnTo>
                    <a:cubicBezTo>
                      <a:pt x="1962" y="326"/>
                      <a:pt x="1868" y="339"/>
                      <a:pt x="1773" y="339"/>
                    </a:cubicBezTo>
                    <a:cubicBezTo>
                      <a:pt x="1449" y="339"/>
                      <a:pt x="1119" y="197"/>
                      <a:pt x="615" y="36"/>
                    </a:cubicBezTo>
                    <a:cubicBezTo>
                      <a:pt x="536" y="11"/>
                      <a:pt x="468" y="0"/>
                      <a:pt x="41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" name="Google Shape;236;p2"/>
              <p:cNvSpPr/>
              <p:nvPr/>
            </p:nvSpPr>
            <p:spPr>
              <a:xfrm rot="-6541634">
                <a:off x="-35750" y="4274677"/>
                <a:ext cx="252424" cy="294947"/>
              </a:xfrm>
              <a:custGeom>
                <a:avLst/>
                <a:gdLst/>
                <a:ahLst/>
                <a:cxnLst/>
                <a:rect l="l" t="t" r="r" b="b"/>
                <a:pathLst>
                  <a:path w="1953" h="2282" extrusionOk="0">
                    <a:moveTo>
                      <a:pt x="924" y="1"/>
                    </a:moveTo>
                    <a:cubicBezTo>
                      <a:pt x="690" y="1"/>
                      <a:pt x="441" y="177"/>
                      <a:pt x="301" y="650"/>
                    </a:cubicBezTo>
                    <a:cubicBezTo>
                      <a:pt x="0" y="1673"/>
                      <a:pt x="1719" y="2254"/>
                      <a:pt x="1719" y="2254"/>
                    </a:cubicBezTo>
                    <a:cubicBezTo>
                      <a:pt x="1719" y="2254"/>
                      <a:pt x="1812" y="2282"/>
                      <a:pt x="1872" y="2282"/>
                    </a:cubicBezTo>
                    <a:cubicBezTo>
                      <a:pt x="1927" y="2282"/>
                      <a:pt x="1953" y="2258"/>
                      <a:pt x="1850" y="2166"/>
                    </a:cubicBezTo>
                    <a:cubicBezTo>
                      <a:pt x="1637" y="1975"/>
                      <a:pt x="1549" y="1055"/>
                      <a:pt x="1484" y="524"/>
                    </a:cubicBezTo>
                    <a:cubicBezTo>
                      <a:pt x="1448" y="239"/>
                      <a:pt x="1196" y="1"/>
                      <a:pt x="92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7" name="Google Shape;237;p2"/>
              <p:cNvSpPr/>
              <p:nvPr/>
            </p:nvSpPr>
            <p:spPr>
              <a:xfrm rot="-6541634">
                <a:off x="38618" y="4269435"/>
                <a:ext cx="173582" cy="206411"/>
              </a:xfrm>
              <a:custGeom>
                <a:avLst/>
                <a:gdLst/>
                <a:ahLst/>
                <a:cxnLst/>
                <a:rect l="l" t="t" r="r" b="b"/>
                <a:pathLst>
                  <a:path w="1343" h="1597" extrusionOk="0">
                    <a:moveTo>
                      <a:pt x="390" y="0"/>
                    </a:moveTo>
                    <a:cubicBezTo>
                      <a:pt x="184" y="0"/>
                      <a:pt x="0" y="374"/>
                      <a:pt x="149" y="710"/>
                    </a:cubicBezTo>
                    <a:cubicBezTo>
                      <a:pt x="365" y="1190"/>
                      <a:pt x="1328" y="1597"/>
                      <a:pt x="1342" y="1597"/>
                    </a:cubicBezTo>
                    <a:cubicBezTo>
                      <a:pt x="1343" y="1597"/>
                      <a:pt x="1343" y="1596"/>
                      <a:pt x="1343" y="1596"/>
                    </a:cubicBezTo>
                    <a:cubicBezTo>
                      <a:pt x="987" y="1328"/>
                      <a:pt x="905" y="934"/>
                      <a:pt x="664" y="288"/>
                    </a:cubicBezTo>
                    <a:cubicBezTo>
                      <a:pt x="589" y="82"/>
                      <a:pt x="487" y="0"/>
                      <a:pt x="39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8" name="Google Shape;238;p2"/>
              <p:cNvSpPr/>
              <p:nvPr/>
            </p:nvSpPr>
            <p:spPr>
              <a:xfrm rot="-6541634">
                <a:off x="-111979" y="4105028"/>
                <a:ext cx="275430" cy="301280"/>
              </a:xfrm>
              <a:custGeom>
                <a:avLst/>
                <a:gdLst/>
                <a:ahLst/>
                <a:cxnLst/>
                <a:rect l="l" t="t" r="r" b="b"/>
                <a:pathLst>
                  <a:path w="2131" h="2331" extrusionOk="0">
                    <a:moveTo>
                      <a:pt x="1436" y="1"/>
                    </a:moveTo>
                    <a:cubicBezTo>
                      <a:pt x="1316" y="1"/>
                      <a:pt x="1175" y="25"/>
                      <a:pt x="1013" y="82"/>
                    </a:cubicBezTo>
                    <a:cubicBezTo>
                      <a:pt x="0" y="427"/>
                      <a:pt x="526" y="2162"/>
                      <a:pt x="526" y="2162"/>
                    </a:cubicBezTo>
                    <a:cubicBezTo>
                      <a:pt x="526" y="2162"/>
                      <a:pt x="585" y="2330"/>
                      <a:pt x="630" y="2330"/>
                    </a:cubicBezTo>
                    <a:cubicBezTo>
                      <a:pt x="649" y="2330"/>
                      <a:pt x="665" y="2301"/>
                      <a:pt x="673" y="2217"/>
                    </a:cubicBezTo>
                    <a:cubicBezTo>
                      <a:pt x="701" y="1932"/>
                      <a:pt x="1401" y="1330"/>
                      <a:pt x="1795" y="969"/>
                    </a:cubicBezTo>
                    <a:cubicBezTo>
                      <a:pt x="2131" y="666"/>
                      <a:pt x="2061" y="1"/>
                      <a:pt x="143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9" name="Google Shape;239;p2"/>
              <p:cNvSpPr/>
              <p:nvPr/>
            </p:nvSpPr>
            <p:spPr>
              <a:xfrm rot="-6541634">
                <a:off x="-3087" y="4145150"/>
                <a:ext cx="145922" cy="231615"/>
              </a:xfrm>
              <a:custGeom>
                <a:avLst/>
                <a:gdLst/>
                <a:ahLst/>
                <a:cxnLst/>
                <a:rect l="l" t="t" r="r" b="b"/>
                <a:pathLst>
                  <a:path w="1129" h="1792" extrusionOk="0">
                    <a:moveTo>
                      <a:pt x="771" y="0"/>
                    </a:moveTo>
                    <a:cubicBezTo>
                      <a:pt x="602" y="0"/>
                      <a:pt x="388" y="100"/>
                      <a:pt x="268" y="302"/>
                    </a:cubicBezTo>
                    <a:cubicBezTo>
                      <a:pt x="1" y="760"/>
                      <a:pt x="232" y="1791"/>
                      <a:pt x="235" y="1791"/>
                    </a:cubicBezTo>
                    <a:cubicBezTo>
                      <a:pt x="235" y="1791"/>
                      <a:pt x="235" y="1791"/>
                      <a:pt x="235" y="1791"/>
                    </a:cubicBezTo>
                    <a:cubicBezTo>
                      <a:pt x="251" y="1337"/>
                      <a:pt x="525" y="1047"/>
                      <a:pt x="913" y="477"/>
                    </a:cubicBezTo>
                    <a:cubicBezTo>
                      <a:pt x="1128" y="162"/>
                      <a:pt x="986" y="0"/>
                      <a:pt x="77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0" name="Google Shape;240;p2"/>
              <p:cNvSpPr/>
              <p:nvPr/>
            </p:nvSpPr>
            <p:spPr>
              <a:xfrm rot="-6541634">
                <a:off x="-116193" y="4036270"/>
                <a:ext cx="375081" cy="169316"/>
              </a:xfrm>
              <a:custGeom>
                <a:avLst/>
                <a:gdLst/>
                <a:ahLst/>
                <a:cxnLst/>
                <a:rect l="l" t="t" r="r" b="b"/>
                <a:pathLst>
                  <a:path w="2902" h="1310" extrusionOk="0">
                    <a:moveTo>
                      <a:pt x="1617" y="0"/>
                    </a:moveTo>
                    <a:cubicBezTo>
                      <a:pt x="853" y="0"/>
                      <a:pt x="123" y="1033"/>
                      <a:pt x="123" y="1033"/>
                    </a:cubicBezTo>
                    <a:cubicBezTo>
                      <a:pt x="123" y="1033"/>
                      <a:pt x="1" y="1224"/>
                      <a:pt x="73" y="1224"/>
                    </a:cubicBezTo>
                    <a:cubicBezTo>
                      <a:pt x="92" y="1224"/>
                      <a:pt x="123" y="1212"/>
                      <a:pt x="172" y="1180"/>
                    </a:cubicBezTo>
                    <a:cubicBezTo>
                      <a:pt x="237" y="1138"/>
                      <a:pt x="355" y="1121"/>
                      <a:pt x="502" y="1121"/>
                    </a:cubicBezTo>
                    <a:cubicBezTo>
                      <a:pt x="884" y="1121"/>
                      <a:pt x="1464" y="1234"/>
                      <a:pt x="1847" y="1301"/>
                    </a:cubicBezTo>
                    <a:cubicBezTo>
                      <a:pt x="1880" y="1307"/>
                      <a:pt x="1913" y="1310"/>
                      <a:pt x="1946" y="1310"/>
                    </a:cubicBezTo>
                    <a:cubicBezTo>
                      <a:pt x="2440" y="1310"/>
                      <a:pt x="2902" y="684"/>
                      <a:pt x="2066" y="135"/>
                    </a:cubicBezTo>
                    <a:cubicBezTo>
                      <a:pt x="1918" y="40"/>
                      <a:pt x="1767" y="0"/>
                      <a:pt x="161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" name="Google Shape;241;p2"/>
              <p:cNvSpPr/>
              <p:nvPr/>
            </p:nvSpPr>
            <p:spPr>
              <a:xfrm rot="-6541634">
                <a:off x="-34373" y="4108339"/>
                <a:ext cx="271682" cy="115420"/>
              </a:xfrm>
              <a:custGeom>
                <a:avLst/>
                <a:gdLst/>
                <a:ahLst/>
                <a:cxnLst/>
                <a:rect l="l" t="t" r="r" b="b"/>
                <a:pathLst>
                  <a:path w="2102" h="893" extrusionOk="0">
                    <a:moveTo>
                      <a:pt x="1279" y="1"/>
                    </a:moveTo>
                    <a:cubicBezTo>
                      <a:pt x="1251" y="1"/>
                      <a:pt x="1224" y="2"/>
                      <a:pt x="1196" y="6"/>
                    </a:cubicBezTo>
                    <a:cubicBezTo>
                      <a:pt x="669" y="71"/>
                      <a:pt x="1" y="893"/>
                      <a:pt x="3" y="893"/>
                    </a:cubicBezTo>
                    <a:cubicBezTo>
                      <a:pt x="3" y="893"/>
                      <a:pt x="3" y="893"/>
                      <a:pt x="3" y="893"/>
                    </a:cubicBezTo>
                    <a:cubicBezTo>
                      <a:pt x="369" y="630"/>
                      <a:pt x="764" y="663"/>
                      <a:pt x="1453" y="619"/>
                    </a:cubicBezTo>
                    <a:cubicBezTo>
                      <a:pt x="2102" y="578"/>
                      <a:pt x="1767" y="1"/>
                      <a:pt x="127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2" name="Google Shape;242;p2"/>
              <p:cNvSpPr/>
              <p:nvPr/>
            </p:nvSpPr>
            <p:spPr>
              <a:xfrm rot="-6541634">
                <a:off x="114502" y="3989570"/>
                <a:ext cx="296368" cy="240533"/>
              </a:xfrm>
              <a:custGeom>
                <a:avLst/>
                <a:gdLst/>
                <a:ahLst/>
                <a:cxnLst/>
                <a:rect l="l" t="t" r="r" b="b"/>
                <a:pathLst>
                  <a:path w="2293" h="1861" extrusionOk="0">
                    <a:moveTo>
                      <a:pt x="417" y="0"/>
                    </a:moveTo>
                    <a:cubicBezTo>
                      <a:pt x="378" y="0"/>
                      <a:pt x="356" y="1"/>
                      <a:pt x="356" y="1"/>
                    </a:cubicBezTo>
                    <a:cubicBezTo>
                      <a:pt x="356" y="1"/>
                      <a:pt x="1" y="34"/>
                      <a:pt x="263" y="132"/>
                    </a:cubicBezTo>
                    <a:cubicBezTo>
                      <a:pt x="532" y="231"/>
                      <a:pt x="937" y="1058"/>
                      <a:pt x="1188" y="1534"/>
                    </a:cubicBezTo>
                    <a:cubicBezTo>
                      <a:pt x="1292" y="1734"/>
                      <a:pt x="1510" y="1861"/>
                      <a:pt x="1722" y="1861"/>
                    </a:cubicBezTo>
                    <a:cubicBezTo>
                      <a:pt x="2013" y="1861"/>
                      <a:pt x="2292" y="1621"/>
                      <a:pt x="2245" y="1003"/>
                    </a:cubicBezTo>
                    <a:cubicBezTo>
                      <a:pt x="2177" y="52"/>
                      <a:pt x="733" y="0"/>
                      <a:pt x="41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3" name="Google Shape;243;p2"/>
              <p:cNvSpPr/>
              <p:nvPr/>
            </p:nvSpPr>
            <p:spPr>
              <a:xfrm rot="-6541634">
                <a:off x="117288" y="4066491"/>
                <a:ext cx="221404" cy="151092"/>
              </a:xfrm>
              <a:custGeom>
                <a:avLst/>
                <a:gdLst/>
                <a:ahLst/>
                <a:cxnLst/>
                <a:rect l="l" t="t" r="r" b="b"/>
                <a:pathLst>
                  <a:path w="1713" h="1169" extrusionOk="0">
                    <a:moveTo>
                      <a:pt x="10" y="1"/>
                    </a:moveTo>
                    <a:cubicBezTo>
                      <a:pt x="3" y="1"/>
                      <a:pt x="0" y="1"/>
                      <a:pt x="1" y="1"/>
                    </a:cubicBezTo>
                    <a:cubicBezTo>
                      <a:pt x="433" y="127"/>
                      <a:pt x="647" y="466"/>
                      <a:pt x="1096" y="986"/>
                    </a:cubicBezTo>
                    <a:cubicBezTo>
                      <a:pt x="1208" y="1116"/>
                      <a:pt x="1309" y="1169"/>
                      <a:pt x="1390" y="1169"/>
                    </a:cubicBezTo>
                    <a:cubicBezTo>
                      <a:pt x="1636" y="1169"/>
                      <a:pt x="1713" y="695"/>
                      <a:pt x="1430" y="412"/>
                    </a:cubicBezTo>
                    <a:cubicBezTo>
                      <a:pt x="1074" y="51"/>
                      <a:pt x="111" y="1"/>
                      <a:pt x="1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" name="Google Shape;244;p2"/>
              <p:cNvSpPr/>
              <p:nvPr/>
            </p:nvSpPr>
            <p:spPr>
              <a:xfrm rot="-6541634">
                <a:off x="207639" y="4007292"/>
                <a:ext cx="254362" cy="326096"/>
              </a:xfrm>
              <a:custGeom>
                <a:avLst/>
                <a:gdLst/>
                <a:ahLst/>
                <a:cxnLst/>
                <a:rect l="l" t="t" r="r" b="b"/>
                <a:pathLst>
                  <a:path w="1968" h="2523" extrusionOk="0">
                    <a:moveTo>
                      <a:pt x="543" y="0"/>
                    </a:moveTo>
                    <a:cubicBezTo>
                      <a:pt x="517" y="0"/>
                      <a:pt x="509" y="30"/>
                      <a:pt x="545" y="121"/>
                    </a:cubicBezTo>
                    <a:cubicBezTo>
                      <a:pt x="649" y="390"/>
                      <a:pt x="309" y="1243"/>
                      <a:pt x="123" y="1747"/>
                    </a:cubicBezTo>
                    <a:cubicBezTo>
                      <a:pt x="1" y="2092"/>
                      <a:pt x="215" y="2522"/>
                      <a:pt x="594" y="2522"/>
                    </a:cubicBezTo>
                    <a:cubicBezTo>
                      <a:pt x="775" y="2522"/>
                      <a:pt x="992" y="2425"/>
                      <a:pt x="1229" y="2174"/>
                    </a:cubicBezTo>
                    <a:cubicBezTo>
                      <a:pt x="1968" y="1402"/>
                      <a:pt x="704" y="105"/>
                      <a:pt x="704" y="105"/>
                    </a:cubicBezTo>
                    <a:cubicBezTo>
                      <a:pt x="704" y="105"/>
                      <a:pt x="592" y="0"/>
                      <a:pt x="54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5" name="Google Shape;245;p2"/>
              <p:cNvSpPr/>
              <p:nvPr/>
            </p:nvSpPr>
            <p:spPr>
              <a:xfrm rot="-6541634">
                <a:off x="247342" y="4077253"/>
                <a:ext cx="92155" cy="242213"/>
              </a:xfrm>
              <a:custGeom>
                <a:avLst/>
                <a:gdLst/>
                <a:ahLst/>
                <a:cxnLst/>
                <a:rect l="l" t="t" r="r" b="b"/>
                <a:pathLst>
                  <a:path w="713" h="1874" extrusionOk="0">
                    <a:moveTo>
                      <a:pt x="29" y="1"/>
                    </a:moveTo>
                    <a:cubicBezTo>
                      <a:pt x="29" y="1"/>
                      <a:pt x="29" y="1"/>
                      <a:pt x="29" y="1"/>
                    </a:cubicBezTo>
                    <a:cubicBezTo>
                      <a:pt x="220" y="406"/>
                      <a:pt x="116" y="789"/>
                      <a:pt x="34" y="1473"/>
                    </a:cubicBezTo>
                    <a:cubicBezTo>
                      <a:pt x="0" y="1758"/>
                      <a:pt x="102" y="1874"/>
                      <a:pt x="236" y="1874"/>
                    </a:cubicBezTo>
                    <a:cubicBezTo>
                      <a:pt x="422" y="1874"/>
                      <a:pt x="670" y="1646"/>
                      <a:pt x="686" y="1336"/>
                    </a:cubicBezTo>
                    <a:cubicBezTo>
                      <a:pt x="713" y="803"/>
                      <a:pt x="32" y="1"/>
                      <a:pt x="2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" name="Google Shape;246;p2"/>
              <p:cNvSpPr/>
              <p:nvPr/>
            </p:nvSpPr>
            <p:spPr>
              <a:xfrm rot="-6541634">
                <a:off x="127626" y="4206678"/>
                <a:ext cx="123950" cy="106372"/>
              </a:xfrm>
              <a:custGeom>
                <a:avLst/>
                <a:gdLst/>
                <a:ahLst/>
                <a:cxnLst/>
                <a:rect l="l" t="t" r="r" b="b"/>
                <a:pathLst>
                  <a:path w="959" h="823" extrusionOk="0">
                    <a:moveTo>
                      <a:pt x="414" y="1"/>
                    </a:moveTo>
                    <a:cubicBezTo>
                      <a:pt x="203" y="1"/>
                      <a:pt x="0" y="164"/>
                      <a:pt x="0" y="412"/>
                    </a:cubicBezTo>
                    <a:cubicBezTo>
                      <a:pt x="0" y="641"/>
                      <a:pt x="186" y="822"/>
                      <a:pt x="411" y="822"/>
                    </a:cubicBezTo>
                    <a:cubicBezTo>
                      <a:pt x="778" y="822"/>
                      <a:pt x="958" y="379"/>
                      <a:pt x="701" y="121"/>
                    </a:cubicBezTo>
                    <a:cubicBezTo>
                      <a:pt x="618" y="38"/>
                      <a:pt x="515" y="1"/>
                      <a:pt x="41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7" name="Google Shape;247;p2"/>
              <p:cNvSpPr/>
              <p:nvPr/>
            </p:nvSpPr>
            <p:spPr>
              <a:xfrm rot="-6541634">
                <a:off x="-166929" y="2683019"/>
                <a:ext cx="180561" cy="125630"/>
              </a:xfrm>
              <a:custGeom>
                <a:avLst/>
                <a:gdLst/>
                <a:ahLst/>
                <a:cxnLst/>
                <a:rect l="l" t="t" r="r" b="b"/>
                <a:pathLst>
                  <a:path w="1397" h="972" extrusionOk="0">
                    <a:moveTo>
                      <a:pt x="1367" y="0"/>
                    </a:moveTo>
                    <a:cubicBezTo>
                      <a:pt x="1358" y="0"/>
                      <a:pt x="1343" y="12"/>
                      <a:pt x="1320" y="43"/>
                    </a:cubicBezTo>
                    <a:cubicBezTo>
                      <a:pt x="1227" y="169"/>
                      <a:pt x="729" y="262"/>
                      <a:pt x="444" y="328"/>
                    </a:cubicBezTo>
                    <a:cubicBezTo>
                      <a:pt x="165" y="388"/>
                      <a:pt x="1" y="848"/>
                      <a:pt x="576" y="963"/>
                    </a:cubicBezTo>
                    <a:cubicBezTo>
                      <a:pt x="606" y="969"/>
                      <a:pt x="636" y="971"/>
                      <a:pt x="664" y="971"/>
                    </a:cubicBezTo>
                    <a:cubicBezTo>
                      <a:pt x="1169" y="971"/>
                      <a:pt x="1375" y="109"/>
                      <a:pt x="1375" y="109"/>
                    </a:cubicBezTo>
                    <a:cubicBezTo>
                      <a:pt x="1375" y="109"/>
                      <a:pt x="1396" y="0"/>
                      <a:pt x="136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" name="Google Shape;248;p2"/>
              <p:cNvSpPr/>
              <p:nvPr/>
            </p:nvSpPr>
            <p:spPr>
              <a:xfrm rot="-6541634">
                <a:off x="-162610" y="2674971"/>
                <a:ext cx="122399" cy="95644"/>
              </a:xfrm>
              <a:custGeom>
                <a:avLst/>
                <a:gdLst/>
                <a:ahLst/>
                <a:cxnLst/>
                <a:rect l="l" t="t" r="r" b="b"/>
                <a:pathLst>
                  <a:path w="947" h="740" extrusionOk="0">
                    <a:moveTo>
                      <a:pt x="946" y="1"/>
                    </a:moveTo>
                    <a:cubicBezTo>
                      <a:pt x="946" y="1"/>
                      <a:pt x="946" y="1"/>
                      <a:pt x="946" y="1"/>
                    </a:cubicBezTo>
                    <a:lnTo>
                      <a:pt x="946" y="1"/>
                    </a:lnTo>
                    <a:cubicBezTo>
                      <a:pt x="946" y="1"/>
                      <a:pt x="946" y="1"/>
                      <a:pt x="946" y="1"/>
                    </a:cubicBezTo>
                    <a:cubicBezTo>
                      <a:pt x="946" y="1"/>
                      <a:pt x="946" y="1"/>
                      <a:pt x="946" y="1"/>
                    </a:cubicBezTo>
                    <a:close/>
                    <a:moveTo>
                      <a:pt x="946" y="1"/>
                    </a:moveTo>
                    <a:cubicBezTo>
                      <a:pt x="814" y="214"/>
                      <a:pt x="607" y="275"/>
                      <a:pt x="267" y="439"/>
                    </a:cubicBezTo>
                    <a:cubicBezTo>
                      <a:pt x="0" y="564"/>
                      <a:pt x="153" y="739"/>
                      <a:pt x="353" y="739"/>
                    </a:cubicBezTo>
                    <a:cubicBezTo>
                      <a:pt x="408" y="739"/>
                      <a:pt x="465" y="726"/>
                      <a:pt x="519" y="696"/>
                    </a:cubicBezTo>
                    <a:cubicBezTo>
                      <a:pt x="771" y="556"/>
                      <a:pt x="939" y="17"/>
                      <a:pt x="94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9" name="Google Shape;249;p2"/>
              <p:cNvSpPr/>
              <p:nvPr/>
            </p:nvSpPr>
            <p:spPr>
              <a:xfrm rot="-6541634">
                <a:off x="-251527" y="2719499"/>
                <a:ext cx="202016" cy="101978"/>
              </a:xfrm>
              <a:custGeom>
                <a:avLst/>
                <a:gdLst/>
                <a:ahLst/>
                <a:cxnLst/>
                <a:rect l="l" t="t" r="r" b="b"/>
                <a:pathLst>
                  <a:path w="1563" h="789" extrusionOk="0">
                    <a:moveTo>
                      <a:pt x="446" y="1"/>
                    </a:moveTo>
                    <a:cubicBezTo>
                      <a:pt x="219" y="1"/>
                      <a:pt x="0" y="223"/>
                      <a:pt x="275" y="598"/>
                    </a:cubicBezTo>
                    <a:cubicBezTo>
                      <a:pt x="377" y="739"/>
                      <a:pt x="523" y="789"/>
                      <a:pt x="676" y="789"/>
                    </a:cubicBezTo>
                    <a:cubicBezTo>
                      <a:pt x="1034" y="789"/>
                      <a:pt x="1435" y="521"/>
                      <a:pt x="1435" y="521"/>
                    </a:cubicBezTo>
                    <a:cubicBezTo>
                      <a:pt x="1435" y="521"/>
                      <a:pt x="1562" y="428"/>
                      <a:pt x="1489" y="428"/>
                    </a:cubicBezTo>
                    <a:cubicBezTo>
                      <a:pt x="1478" y="428"/>
                      <a:pt x="1465" y="430"/>
                      <a:pt x="1446" y="434"/>
                    </a:cubicBezTo>
                    <a:cubicBezTo>
                      <a:pt x="1438" y="436"/>
                      <a:pt x="1428" y="436"/>
                      <a:pt x="1418" y="436"/>
                    </a:cubicBezTo>
                    <a:cubicBezTo>
                      <a:pt x="1246" y="436"/>
                      <a:pt x="857" y="185"/>
                      <a:pt x="614" y="45"/>
                    </a:cubicBezTo>
                    <a:cubicBezTo>
                      <a:pt x="563" y="15"/>
                      <a:pt x="504" y="1"/>
                      <a:pt x="44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" name="Google Shape;250;p2"/>
              <p:cNvSpPr/>
              <p:nvPr/>
            </p:nvSpPr>
            <p:spPr>
              <a:xfrm rot="-6541634">
                <a:off x="-220135" y="2717690"/>
                <a:ext cx="146310" cy="50795"/>
              </a:xfrm>
              <a:custGeom>
                <a:avLst/>
                <a:gdLst/>
                <a:ahLst/>
                <a:cxnLst/>
                <a:rect l="l" t="t" r="r" b="b"/>
                <a:pathLst>
                  <a:path w="1132" h="393" extrusionOk="0">
                    <a:moveTo>
                      <a:pt x="222" y="0"/>
                    </a:moveTo>
                    <a:cubicBezTo>
                      <a:pt x="0" y="0"/>
                      <a:pt x="94" y="324"/>
                      <a:pt x="344" y="382"/>
                    </a:cubicBezTo>
                    <a:cubicBezTo>
                      <a:pt x="375" y="389"/>
                      <a:pt x="409" y="393"/>
                      <a:pt x="444" y="393"/>
                    </a:cubicBezTo>
                    <a:cubicBezTo>
                      <a:pt x="733" y="393"/>
                      <a:pt x="1132" y="163"/>
                      <a:pt x="1127" y="163"/>
                    </a:cubicBezTo>
                    <a:lnTo>
                      <a:pt x="1127" y="163"/>
                    </a:lnTo>
                    <a:cubicBezTo>
                      <a:pt x="1073" y="178"/>
                      <a:pt x="1021" y="184"/>
                      <a:pt x="968" y="184"/>
                    </a:cubicBezTo>
                    <a:cubicBezTo>
                      <a:pt x="792" y="184"/>
                      <a:pt x="611" y="109"/>
                      <a:pt x="333" y="20"/>
                    </a:cubicBezTo>
                    <a:cubicBezTo>
                      <a:pt x="290" y="6"/>
                      <a:pt x="253" y="0"/>
                      <a:pt x="22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" name="Google Shape;251;p2"/>
              <p:cNvSpPr/>
              <p:nvPr/>
            </p:nvSpPr>
            <p:spPr>
              <a:xfrm rot="-6541634">
                <a:off x="-297851" y="2680893"/>
                <a:ext cx="137521" cy="160786"/>
              </a:xfrm>
              <a:custGeom>
                <a:avLst/>
                <a:gdLst/>
                <a:ahLst/>
                <a:cxnLst/>
                <a:rect l="l" t="t" r="r" b="b"/>
                <a:pathLst>
                  <a:path w="1064" h="1244" extrusionOk="0">
                    <a:moveTo>
                      <a:pt x="499" y="0"/>
                    </a:moveTo>
                    <a:cubicBezTo>
                      <a:pt x="371" y="0"/>
                      <a:pt x="235" y="96"/>
                      <a:pt x="159" y="353"/>
                    </a:cubicBezTo>
                    <a:cubicBezTo>
                      <a:pt x="1" y="917"/>
                      <a:pt x="937" y="1229"/>
                      <a:pt x="937" y="1229"/>
                    </a:cubicBezTo>
                    <a:cubicBezTo>
                      <a:pt x="937" y="1229"/>
                      <a:pt x="986" y="1244"/>
                      <a:pt x="1018" y="1244"/>
                    </a:cubicBezTo>
                    <a:cubicBezTo>
                      <a:pt x="1048" y="1244"/>
                      <a:pt x="1064" y="1231"/>
                      <a:pt x="1008" y="1180"/>
                    </a:cubicBezTo>
                    <a:cubicBezTo>
                      <a:pt x="893" y="1081"/>
                      <a:pt x="844" y="578"/>
                      <a:pt x="805" y="288"/>
                    </a:cubicBezTo>
                    <a:cubicBezTo>
                      <a:pt x="788" y="131"/>
                      <a:pt x="649" y="0"/>
                      <a:pt x="49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" name="Google Shape;252;p2"/>
              <p:cNvSpPr/>
              <p:nvPr/>
            </p:nvSpPr>
            <p:spPr>
              <a:xfrm rot="-6541634">
                <a:off x="-257206" y="2678020"/>
                <a:ext cx="94998" cy="112835"/>
              </a:xfrm>
              <a:custGeom>
                <a:avLst/>
                <a:gdLst/>
                <a:ahLst/>
                <a:cxnLst/>
                <a:rect l="l" t="t" r="r" b="b"/>
                <a:pathLst>
                  <a:path w="735" h="873" extrusionOk="0">
                    <a:moveTo>
                      <a:pt x="217" y="1"/>
                    </a:moveTo>
                    <a:cubicBezTo>
                      <a:pt x="102" y="1"/>
                      <a:pt x="0" y="206"/>
                      <a:pt x="83" y="385"/>
                    </a:cubicBezTo>
                    <a:cubicBezTo>
                      <a:pt x="202" y="650"/>
                      <a:pt x="727" y="873"/>
                      <a:pt x="734" y="873"/>
                    </a:cubicBezTo>
                    <a:cubicBezTo>
                      <a:pt x="734" y="873"/>
                      <a:pt x="734" y="873"/>
                      <a:pt x="734" y="872"/>
                    </a:cubicBezTo>
                    <a:cubicBezTo>
                      <a:pt x="537" y="725"/>
                      <a:pt x="493" y="511"/>
                      <a:pt x="367" y="155"/>
                    </a:cubicBezTo>
                    <a:cubicBezTo>
                      <a:pt x="326" y="45"/>
                      <a:pt x="270" y="1"/>
                      <a:pt x="21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" name="Google Shape;253;p2"/>
              <p:cNvSpPr/>
              <p:nvPr/>
            </p:nvSpPr>
            <p:spPr>
              <a:xfrm rot="-6541634">
                <a:off x="-339587" y="2587708"/>
                <a:ext cx="151222" cy="165051"/>
              </a:xfrm>
              <a:custGeom>
                <a:avLst/>
                <a:gdLst/>
                <a:ahLst/>
                <a:cxnLst/>
                <a:rect l="l" t="t" r="r" b="b"/>
                <a:pathLst>
                  <a:path w="1170" h="1277" extrusionOk="0">
                    <a:moveTo>
                      <a:pt x="792" y="1"/>
                    </a:moveTo>
                    <a:cubicBezTo>
                      <a:pt x="726" y="1"/>
                      <a:pt x="648" y="14"/>
                      <a:pt x="559" y="45"/>
                    </a:cubicBezTo>
                    <a:cubicBezTo>
                      <a:pt x="0" y="231"/>
                      <a:pt x="290" y="1184"/>
                      <a:pt x="290" y="1184"/>
                    </a:cubicBezTo>
                    <a:cubicBezTo>
                      <a:pt x="290" y="1184"/>
                      <a:pt x="321" y="1277"/>
                      <a:pt x="344" y="1277"/>
                    </a:cubicBezTo>
                    <a:cubicBezTo>
                      <a:pt x="354" y="1277"/>
                      <a:pt x="362" y="1261"/>
                      <a:pt x="367" y="1216"/>
                    </a:cubicBezTo>
                    <a:cubicBezTo>
                      <a:pt x="383" y="1058"/>
                      <a:pt x="767" y="729"/>
                      <a:pt x="986" y="532"/>
                    </a:cubicBezTo>
                    <a:cubicBezTo>
                      <a:pt x="1169" y="362"/>
                      <a:pt x="1133" y="1"/>
                      <a:pt x="79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4" name="Google Shape;254;p2"/>
              <p:cNvSpPr/>
              <p:nvPr/>
            </p:nvSpPr>
            <p:spPr>
              <a:xfrm rot="-6541634">
                <a:off x="-279969" y="2610324"/>
                <a:ext cx="79876" cy="126276"/>
              </a:xfrm>
              <a:custGeom>
                <a:avLst/>
                <a:gdLst/>
                <a:ahLst/>
                <a:cxnLst/>
                <a:rect l="l" t="t" r="r" b="b"/>
                <a:pathLst>
                  <a:path w="618" h="977" extrusionOk="0">
                    <a:moveTo>
                      <a:pt x="425" y="0"/>
                    </a:moveTo>
                    <a:cubicBezTo>
                      <a:pt x="333" y="0"/>
                      <a:pt x="215" y="55"/>
                      <a:pt x="148" y="166"/>
                    </a:cubicBezTo>
                    <a:cubicBezTo>
                      <a:pt x="1" y="417"/>
                      <a:pt x="130" y="976"/>
                      <a:pt x="131" y="976"/>
                    </a:cubicBezTo>
                    <a:cubicBezTo>
                      <a:pt x="131" y="976"/>
                      <a:pt x="131" y="976"/>
                      <a:pt x="131" y="976"/>
                    </a:cubicBezTo>
                    <a:cubicBezTo>
                      <a:pt x="137" y="730"/>
                      <a:pt x="290" y="571"/>
                      <a:pt x="498" y="259"/>
                    </a:cubicBezTo>
                    <a:cubicBezTo>
                      <a:pt x="617" y="88"/>
                      <a:pt x="542" y="0"/>
                      <a:pt x="42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5" name="Google Shape;255;p2"/>
              <p:cNvSpPr/>
              <p:nvPr/>
            </p:nvSpPr>
            <p:spPr>
              <a:xfrm rot="-6541634">
                <a:off x="-341546" y="2550466"/>
                <a:ext cx="205118" cy="92284"/>
              </a:xfrm>
              <a:custGeom>
                <a:avLst/>
                <a:gdLst/>
                <a:ahLst/>
                <a:cxnLst/>
                <a:rect l="l" t="t" r="r" b="b"/>
                <a:pathLst>
                  <a:path w="1587" h="714" extrusionOk="0">
                    <a:moveTo>
                      <a:pt x="884" y="0"/>
                    </a:moveTo>
                    <a:cubicBezTo>
                      <a:pt x="465" y="0"/>
                      <a:pt x="67" y="566"/>
                      <a:pt x="67" y="566"/>
                    </a:cubicBezTo>
                    <a:cubicBezTo>
                      <a:pt x="67" y="566"/>
                      <a:pt x="1" y="665"/>
                      <a:pt x="41" y="665"/>
                    </a:cubicBezTo>
                    <a:cubicBezTo>
                      <a:pt x="51" y="665"/>
                      <a:pt x="68" y="658"/>
                      <a:pt x="95" y="643"/>
                    </a:cubicBezTo>
                    <a:cubicBezTo>
                      <a:pt x="130" y="621"/>
                      <a:pt x="191" y="612"/>
                      <a:pt x="267" y="612"/>
                    </a:cubicBezTo>
                    <a:cubicBezTo>
                      <a:pt x="476" y="612"/>
                      <a:pt x="796" y="677"/>
                      <a:pt x="1009" y="709"/>
                    </a:cubicBezTo>
                    <a:cubicBezTo>
                      <a:pt x="1026" y="712"/>
                      <a:pt x="1044" y="713"/>
                      <a:pt x="1062" y="713"/>
                    </a:cubicBezTo>
                    <a:cubicBezTo>
                      <a:pt x="1335" y="713"/>
                      <a:pt x="1586" y="372"/>
                      <a:pt x="1129" y="74"/>
                    </a:cubicBezTo>
                    <a:cubicBezTo>
                      <a:pt x="1048" y="22"/>
                      <a:pt x="966" y="0"/>
                      <a:pt x="88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" name="Google Shape;256;p2"/>
              <p:cNvSpPr/>
              <p:nvPr/>
            </p:nvSpPr>
            <p:spPr>
              <a:xfrm rot="-6541634">
                <a:off x="-297075" y="2589519"/>
                <a:ext cx="148895" cy="63461"/>
              </a:xfrm>
              <a:custGeom>
                <a:avLst/>
                <a:gdLst/>
                <a:ahLst/>
                <a:cxnLst/>
                <a:rect l="l" t="t" r="r" b="b"/>
                <a:pathLst>
                  <a:path w="1152" h="491" extrusionOk="0">
                    <a:moveTo>
                      <a:pt x="701" y="0"/>
                    </a:moveTo>
                    <a:cubicBezTo>
                      <a:pt x="687" y="0"/>
                      <a:pt x="672" y="1"/>
                      <a:pt x="657" y="3"/>
                    </a:cubicBezTo>
                    <a:cubicBezTo>
                      <a:pt x="367" y="42"/>
                      <a:pt x="0" y="490"/>
                      <a:pt x="6" y="490"/>
                    </a:cubicBezTo>
                    <a:cubicBezTo>
                      <a:pt x="203" y="343"/>
                      <a:pt x="416" y="359"/>
                      <a:pt x="794" y="337"/>
                    </a:cubicBezTo>
                    <a:cubicBezTo>
                      <a:pt x="1152" y="316"/>
                      <a:pt x="969" y="0"/>
                      <a:pt x="70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257;p2"/>
              <p:cNvSpPr/>
              <p:nvPr/>
            </p:nvSpPr>
            <p:spPr>
              <a:xfrm rot="-6541634">
                <a:off x="-215956" y="2524651"/>
                <a:ext cx="162595" cy="131705"/>
              </a:xfrm>
              <a:custGeom>
                <a:avLst/>
                <a:gdLst/>
                <a:ahLst/>
                <a:cxnLst/>
                <a:rect l="l" t="t" r="r" b="b"/>
                <a:pathLst>
                  <a:path w="1258" h="1019" extrusionOk="0">
                    <a:moveTo>
                      <a:pt x="226" y="0"/>
                    </a:moveTo>
                    <a:cubicBezTo>
                      <a:pt x="208" y="0"/>
                      <a:pt x="198" y="1"/>
                      <a:pt x="198" y="1"/>
                    </a:cubicBezTo>
                    <a:cubicBezTo>
                      <a:pt x="198" y="1"/>
                      <a:pt x="1" y="17"/>
                      <a:pt x="149" y="72"/>
                    </a:cubicBezTo>
                    <a:cubicBezTo>
                      <a:pt x="291" y="127"/>
                      <a:pt x="515" y="581"/>
                      <a:pt x="652" y="838"/>
                    </a:cubicBezTo>
                    <a:cubicBezTo>
                      <a:pt x="710" y="949"/>
                      <a:pt x="830" y="1019"/>
                      <a:pt x="946" y="1019"/>
                    </a:cubicBezTo>
                    <a:cubicBezTo>
                      <a:pt x="1105" y="1019"/>
                      <a:pt x="1258" y="887"/>
                      <a:pt x="1232" y="548"/>
                    </a:cubicBezTo>
                    <a:cubicBezTo>
                      <a:pt x="1188" y="27"/>
                      <a:pt x="389" y="0"/>
                      <a:pt x="22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258;p2"/>
              <p:cNvSpPr/>
              <p:nvPr/>
            </p:nvSpPr>
            <p:spPr>
              <a:xfrm rot="-6541634">
                <a:off x="-214371" y="2566895"/>
                <a:ext cx="121494" cy="82719"/>
              </a:xfrm>
              <a:custGeom>
                <a:avLst/>
                <a:gdLst/>
                <a:ahLst/>
                <a:cxnLst/>
                <a:rect l="l" t="t" r="r" b="b"/>
                <a:pathLst>
                  <a:path w="940" h="640" extrusionOk="0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lnTo>
                      <a:pt x="0" y="0"/>
                    </a:lnTo>
                    <a:cubicBezTo>
                      <a:pt x="0" y="0"/>
                      <a:pt x="0" y="0"/>
                      <a:pt x="0" y="0"/>
                    </a:cubicBezTo>
                    <a:close/>
                    <a:moveTo>
                      <a:pt x="0" y="0"/>
                    </a:moveTo>
                    <a:cubicBezTo>
                      <a:pt x="236" y="71"/>
                      <a:pt x="356" y="257"/>
                      <a:pt x="603" y="542"/>
                    </a:cubicBezTo>
                    <a:cubicBezTo>
                      <a:pt x="664" y="611"/>
                      <a:pt x="718" y="639"/>
                      <a:pt x="763" y="639"/>
                    </a:cubicBezTo>
                    <a:cubicBezTo>
                      <a:pt x="898" y="639"/>
                      <a:pt x="940" y="381"/>
                      <a:pt x="783" y="225"/>
                    </a:cubicBezTo>
                    <a:cubicBezTo>
                      <a:pt x="577" y="19"/>
                      <a:pt x="7" y="0"/>
                      <a:pt x="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9" name="Google Shape;259;p2"/>
              <p:cNvSpPr/>
              <p:nvPr/>
            </p:nvSpPr>
            <p:spPr>
              <a:xfrm rot="-6541634">
                <a:off x="-164504" y="2534755"/>
                <a:ext cx="138943" cy="178364"/>
              </a:xfrm>
              <a:custGeom>
                <a:avLst/>
                <a:gdLst/>
                <a:ahLst/>
                <a:cxnLst/>
                <a:rect l="l" t="t" r="r" b="b"/>
                <a:pathLst>
                  <a:path w="1075" h="1380" extrusionOk="0">
                    <a:moveTo>
                      <a:pt x="298" y="0"/>
                    </a:moveTo>
                    <a:cubicBezTo>
                      <a:pt x="283" y="0"/>
                      <a:pt x="278" y="17"/>
                      <a:pt x="298" y="69"/>
                    </a:cubicBezTo>
                    <a:cubicBezTo>
                      <a:pt x="358" y="211"/>
                      <a:pt x="172" y="682"/>
                      <a:pt x="68" y="955"/>
                    </a:cubicBezTo>
                    <a:cubicBezTo>
                      <a:pt x="1" y="1145"/>
                      <a:pt x="118" y="1379"/>
                      <a:pt x="326" y="1379"/>
                    </a:cubicBezTo>
                    <a:cubicBezTo>
                      <a:pt x="425" y="1379"/>
                      <a:pt x="545" y="1326"/>
                      <a:pt x="675" y="1191"/>
                    </a:cubicBezTo>
                    <a:cubicBezTo>
                      <a:pt x="1075" y="764"/>
                      <a:pt x="385" y="58"/>
                      <a:pt x="385" y="58"/>
                    </a:cubicBezTo>
                    <a:cubicBezTo>
                      <a:pt x="385" y="58"/>
                      <a:pt x="325" y="0"/>
                      <a:pt x="29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" name="Google Shape;260;p2"/>
              <p:cNvSpPr/>
              <p:nvPr/>
            </p:nvSpPr>
            <p:spPr>
              <a:xfrm rot="-6541634">
                <a:off x="-143113" y="2573209"/>
                <a:ext cx="50666" cy="132868"/>
              </a:xfrm>
              <a:custGeom>
                <a:avLst/>
                <a:gdLst/>
                <a:ahLst/>
                <a:cxnLst/>
                <a:rect l="l" t="t" r="r" b="b"/>
                <a:pathLst>
                  <a:path w="392" h="1028" extrusionOk="0"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29" y="225"/>
                      <a:pt x="63" y="433"/>
                      <a:pt x="19" y="810"/>
                    </a:cubicBezTo>
                    <a:cubicBezTo>
                      <a:pt x="1" y="965"/>
                      <a:pt x="56" y="1028"/>
                      <a:pt x="129" y="1028"/>
                    </a:cubicBezTo>
                    <a:cubicBezTo>
                      <a:pt x="230" y="1028"/>
                      <a:pt x="365" y="903"/>
                      <a:pt x="375" y="734"/>
                    </a:cubicBezTo>
                    <a:cubicBezTo>
                      <a:pt x="391" y="440"/>
                      <a:pt x="24" y="0"/>
                      <a:pt x="1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" name="Google Shape;261;p2"/>
              <p:cNvSpPr/>
              <p:nvPr/>
            </p:nvSpPr>
            <p:spPr>
              <a:xfrm rot="-6541634">
                <a:off x="-208680" y="2643110"/>
                <a:ext cx="67985" cy="58291"/>
              </a:xfrm>
              <a:custGeom>
                <a:avLst/>
                <a:gdLst/>
                <a:ahLst/>
                <a:cxnLst/>
                <a:rect l="l" t="t" r="r" b="b"/>
                <a:pathLst>
                  <a:path w="526" h="451" extrusionOk="0">
                    <a:moveTo>
                      <a:pt x="225" y="1"/>
                    </a:moveTo>
                    <a:cubicBezTo>
                      <a:pt x="110" y="1"/>
                      <a:pt x="0" y="90"/>
                      <a:pt x="0" y="227"/>
                    </a:cubicBezTo>
                    <a:cubicBezTo>
                      <a:pt x="0" y="352"/>
                      <a:pt x="99" y="451"/>
                      <a:pt x="225" y="451"/>
                    </a:cubicBezTo>
                    <a:cubicBezTo>
                      <a:pt x="422" y="451"/>
                      <a:pt x="526" y="210"/>
                      <a:pt x="384" y="68"/>
                    </a:cubicBezTo>
                    <a:cubicBezTo>
                      <a:pt x="337" y="22"/>
                      <a:pt x="280" y="1"/>
                      <a:pt x="22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2" name="Google Shape;262;p2"/>
              <p:cNvSpPr/>
              <p:nvPr/>
            </p:nvSpPr>
            <p:spPr>
              <a:xfrm rot="-6541634">
                <a:off x="1812443" y="4477057"/>
                <a:ext cx="331524" cy="344708"/>
              </a:xfrm>
              <a:custGeom>
                <a:avLst/>
                <a:gdLst/>
                <a:ahLst/>
                <a:cxnLst/>
                <a:rect l="l" t="t" r="r" b="b"/>
                <a:pathLst>
                  <a:path w="2565" h="2667" extrusionOk="0">
                    <a:moveTo>
                      <a:pt x="1931" y="1"/>
                    </a:moveTo>
                    <a:cubicBezTo>
                      <a:pt x="1801" y="1"/>
                      <a:pt x="1636" y="47"/>
                      <a:pt x="1426" y="164"/>
                    </a:cubicBezTo>
                    <a:cubicBezTo>
                      <a:pt x="594" y="635"/>
                      <a:pt x="217" y="1215"/>
                      <a:pt x="102" y="1418"/>
                    </a:cubicBezTo>
                    <a:cubicBezTo>
                      <a:pt x="0" y="1584"/>
                      <a:pt x="58" y="1823"/>
                      <a:pt x="294" y="1823"/>
                    </a:cubicBezTo>
                    <a:cubicBezTo>
                      <a:pt x="339" y="1823"/>
                      <a:pt x="389" y="1815"/>
                      <a:pt x="447" y="1795"/>
                    </a:cubicBezTo>
                    <a:lnTo>
                      <a:pt x="447" y="1795"/>
                    </a:lnTo>
                    <a:cubicBezTo>
                      <a:pt x="344" y="2147"/>
                      <a:pt x="483" y="2366"/>
                      <a:pt x="725" y="2366"/>
                    </a:cubicBezTo>
                    <a:cubicBezTo>
                      <a:pt x="833" y="2366"/>
                      <a:pt x="961" y="2322"/>
                      <a:pt x="1098" y="2228"/>
                    </a:cubicBezTo>
                    <a:lnTo>
                      <a:pt x="1098" y="2228"/>
                    </a:lnTo>
                    <a:cubicBezTo>
                      <a:pt x="1066" y="2498"/>
                      <a:pt x="1311" y="2666"/>
                      <a:pt x="1552" y="2666"/>
                    </a:cubicBezTo>
                    <a:cubicBezTo>
                      <a:pt x="1726" y="2666"/>
                      <a:pt x="1898" y="2578"/>
                      <a:pt x="1963" y="2376"/>
                    </a:cubicBezTo>
                    <a:cubicBezTo>
                      <a:pt x="1994" y="2433"/>
                      <a:pt x="2080" y="2502"/>
                      <a:pt x="2176" y="2502"/>
                    </a:cubicBezTo>
                    <a:cubicBezTo>
                      <a:pt x="2281" y="2502"/>
                      <a:pt x="2398" y="2417"/>
                      <a:pt x="2461" y="2135"/>
                    </a:cubicBezTo>
                    <a:cubicBezTo>
                      <a:pt x="2565" y="1582"/>
                      <a:pt x="2548" y="1018"/>
                      <a:pt x="2417" y="476"/>
                    </a:cubicBezTo>
                    <a:cubicBezTo>
                      <a:pt x="2377" y="318"/>
                      <a:pt x="2275" y="1"/>
                      <a:pt x="193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3" name="Google Shape;263;p2"/>
              <p:cNvSpPr/>
              <p:nvPr/>
            </p:nvSpPr>
            <p:spPr>
              <a:xfrm rot="-6541634">
                <a:off x="1806970" y="4498388"/>
                <a:ext cx="222955" cy="270260"/>
              </a:xfrm>
              <a:custGeom>
                <a:avLst/>
                <a:gdLst/>
                <a:ahLst/>
                <a:cxnLst/>
                <a:rect l="l" t="t" r="r" b="b"/>
                <a:pathLst>
                  <a:path w="1725" h="2091" extrusionOk="0">
                    <a:moveTo>
                      <a:pt x="1436" y="0"/>
                    </a:moveTo>
                    <a:cubicBezTo>
                      <a:pt x="1389" y="0"/>
                      <a:pt x="1335" y="12"/>
                      <a:pt x="1270" y="38"/>
                    </a:cubicBezTo>
                    <a:cubicBezTo>
                      <a:pt x="849" y="213"/>
                      <a:pt x="225" y="777"/>
                      <a:pt x="0" y="1187"/>
                    </a:cubicBezTo>
                    <a:cubicBezTo>
                      <a:pt x="318" y="782"/>
                      <a:pt x="1095" y="465"/>
                      <a:pt x="1095" y="465"/>
                    </a:cubicBezTo>
                    <a:lnTo>
                      <a:pt x="1095" y="465"/>
                    </a:lnTo>
                    <a:cubicBezTo>
                      <a:pt x="1095" y="465"/>
                      <a:pt x="405" y="1215"/>
                      <a:pt x="285" y="1773"/>
                    </a:cubicBezTo>
                    <a:cubicBezTo>
                      <a:pt x="329" y="1724"/>
                      <a:pt x="800" y="1067"/>
                      <a:pt x="1254" y="618"/>
                    </a:cubicBezTo>
                    <a:lnTo>
                      <a:pt x="1254" y="618"/>
                    </a:lnTo>
                    <a:cubicBezTo>
                      <a:pt x="1254" y="618"/>
                      <a:pt x="1205" y="990"/>
                      <a:pt x="942" y="2091"/>
                    </a:cubicBezTo>
                    <a:cubicBezTo>
                      <a:pt x="975" y="2052"/>
                      <a:pt x="1385" y="1149"/>
                      <a:pt x="1445" y="602"/>
                    </a:cubicBezTo>
                    <a:cubicBezTo>
                      <a:pt x="1484" y="695"/>
                      <a:pt x="1588" y="1018"/>
                      <a:pt x="1533" y="1937"/>
                    </a:cubicBezTo>
                    <a:cubicBezTo>
                      <a:pt x="1725" y="1653"/>
                      <a:pt x="1697" y="355"/>
                      <a:pt x="1697" y="355"/>
                    </a:cubicBezTo>
                    <a:cubicBezTo>
                      <a:pt x="1697" y="355"/>
                      <a:pt x="1697" y="0"/>
                      <a:pt x="143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4" name="Google Shape;264;p2"/>
              <p:cNvSpPr/>
              <p:nvPr/>
            </p:nvSpPr>
            <p:spPr>
              <a:xfrm rot="-6541634">
                <a:off x="1667226" y="4202206"/>
                <a:ext cx="361898" cy="338116"/>
              </a:xfrm>
              <a:custGeom>
                <a:avLst/>
                <a:gdLst/>
                <a:ahLst/>
                <a:cxnLst/>
                <a:rect l="l" t="t" r="r" b="b"/>
                <a:pathLst>
                  <a:path w="2800" h="2616" extrusionOk="0">
                    <a:moveTo>
                      <a:pt x="651" y="1"/>
                    </a:moveTo>
                    <a:cubicBezTo>
                      <a:pt x="400" y="1"/>
                      <a:pt x="1" y="91"/>
                      <a:pt x="134" y="837"/>
                    </a:cubicBezTo>
                    <a:cubicBezTo>
                      <a:pt x="303" y="1779"/>
                      <a:pt x="725" y="2331"/>
                      <a:pt x="873" y="2507"/>
                    </a:cubicBezTo>
                    <a:cubicBezTo>
                      <a:pt x="934" y="2575"/>
                      <a:pt x="1021" y="2615"/>
                      <a:pt x="1104" y="2615"/>
                    </a:cubicBezTo>
                    <a:cubicBezTo>
                      <a:pt x="1228" y="2615"/>
                      <a:pt x="1342" y="2525"/>
                      <a:pt x="1349" y="2299"/>
                    </a:cubicBezTo>
                    <a:cubicBezTo>
                      <a:pt x="1477" y="2391"/>
                      <a:pt x="1595" y="2433"/>
                      <a:pt x="1696" y="2433"/>
                    </a:cubicBezTo>
                    <a:cubicBezTo>
                      <a:pt x="1935" y="2433"/>
                      <a:pt x="2069" y="2194"/>
                      <a:pt x="1973" y="1828"/>
                    </a:cubicBezTo>
                    <a:lnTo>
                      <a:pt x="1973" y="1828"/>
                    </a:lnTo>
                    <a:cubicBezTo>
                      <a:pt x="2027" y="1855"/>
                      <a:pt x="2082" y="1867"/>
                      <a:pt x="2134" y="1867"/>
                    </a:cubicBezTo>
                    <a:cubicBezTo>
                      <a:pt x="2481" y="1867"/>
                      <a:pt x="2742" y="1328"/>
                      <a:pt x="2394" y="1062"/>
                    </a:cubicBezTo>
                    <a:cubicBezTo>
                      <a:pt x="2526" y="1040"/>
                      <a:pt x="2799" y="804"/>
                      <a:pt x="2329" y="514"/>
                    </a:cubicBezTo>
                    <a:cubicBezTo>
                      <a:pt x="1847" y="235"/>
                      <a:pt x="1311" y="60"/>
                      <a:pt x="752" y="5"/>
                    </a:cubicBezTo>
                    <a:cubicBezTo>
                      <a:pt x="723" y="3"/>
                      <a:pt x="689" y="1"/>
                      <a:pt x="65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5" name="Google Shape;265;p2"/>
              <p:cNvSpPr/>
              <p:nvPr/>
            </p:nvSpPr>
            <p:spPr>
              <a:xfrm rot="-6541634">
                <a:off x="1690288" y="4312993"/>
                <a:ext cx="245056" cy="246478"/>
              </a:xfrm>
              <a:custGeom>
                <a:avLst/>
                <a:gdLst/>
                <a:ahLst/>
                <a:cxnLst/>
                <a:rect l="l" t="t" r="r" b="b"/>
                <a:pathLst>
                  <a:path w="1896" h="1907" extrusionOk="0">
                    <a:moveTo>
                      <a:pt x="283" y="1"/>
                    </a:moveTo>
                    <a:cubicBezTo>
                      <a:pt x="153" y="1"/>
                      <a:pt x="0" y="57"/>
                      <a:pt x="13" y="325"/>
                    </a:cubicBezTo>
                    <a:cubicBezTo>
                      <a:pt x="40" y="785"/>
                      <a:pt x="369" y="1562"/>
                      <a:pt x="681" y="1907"/>
                    </a:cubicBezTo>
                    <a:cubicBezTo>
                      <a:pt x="402" y="1469"/>
                      <a:pt x="363" y="632"/>
                      <a:pt x="363" y="631"/>
                    </a:cubicBezTo>
                    <a:lnTo>
                      <a:pt x="363" y="631"/>
                    </a:lnTo>
                    <a:cubicBezTo>
                      <a:pt x="363" y="632"/>
                      <a:pt x="840" y="1529"/>
                      <a:pt x="1327" y="1830"/>
                    </a:cubicBezTo>
                    <a:cubicBezTo>
                      <a:pt x="1299" y="1770"/>
                      <a:pt x="834" y="1113"/>
                      <a:pt x="560" y="533"/>
                    </a:cubicBezTo>
                    <a:lnTo>
                      <a:pt x="560" y="533"/>
                    </a:lnTo>
                    <a:cubicBezTo>
                      <a:pt x="560" y="533"/>
                      <a:pt x="894" y="703"/>
                      <a:pt x="1847" y="1316"/>
                    </a:cubicBezTo>
                    <a:cubicBezTo>
                      <a:pt x="1819" y="1272"/>
                      <a:pt x="1097" y="588"/>
                      <a:pt x="604" y="352"/>
                    </a:cubicBezTo>
                    <a:cubicBezTo>
                      <a:pt x="614" y="352"/>
                      <a:pt x="627" y="351"/>
                      <a:pt x="642" y="351"/>
                    </a:cubicBezTo>
                    <a:cubicBezTo>
                      <a:pt x="780" y="351"/>
                      <a:pt x="1131" y="387"/>
                      <a:pt x="1896" y="708"/>
                    </a:cubicBezTo>
                    <a:cubicBezTo>
                      <a:pt x="1688" y="434"/>
                      <a:pt x="456" y="29"/>
                      <a:pt x="456" y="29"/>
                    </a:cubicBezTo>
                    <a:cubicBezTo>
                      <a:pt x="456" y="29"/>
                      <a:pt x="376" y="1"/>
                      <a:pt x="28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" name="Google Shape;266;p2"/>
              <p:cNvSpPr/>
              <p:nvPr/>
            </p:nvSpPr>
            <p:spPr>
              <a:xfrm rot="-6541634">
                <a:off x="1355800" y="4279837"/>
                <a:ext cx="394856" cy="309035"/>
              </a:xfrm>
              <a:custGeom>
                <a:avLst/>
                <a:gdLst/>
                <a:ahLst/>
                <a:cxnLst/>
                <a:rect l="l" t="t" r="r" b="b"/>
                <a:pathLst>
                  <a:path w="3055" h="2391" extrusionOk="0">
                    <a:moveTo>
                      <a:pt x="1546" y="1"/>
                    </a:moveTo>
                    <a:cubicBezTo>
                      <a:pt x="1463" y="1"/>
                      <a:pt x="1354" y="45"/>
                      <a:pt x="1216" y="168"/>
                    </a:cubicBezTo>
                    <a:cubicBezTo>
                      <a:pt x="805" y="545"/>
                      <a:pt x="477" y="1005"/>
                      <a:pt x="258" y="1519"/>
                    </a:cubicBezTo>
                    <a:cubicBezTo>
                      <a:pt x="176" y="1727"/>
                      <a:pt x="1" y="2247"/>
                      <a:pt x="871" y="2357"/>
                    </a:cubicBezTo>
                    <a:cubicBezTo>
                      <a:pt x="1057" y="2381"/>
                      <a:pt x="1231" y="2391"/>
                      <a:pt x="1393" y="2391"/>
                    </a:cubicBezTo>
                    <a:cubicBezTo>
                      <a:pt x="2057" y="2391"/>
                      <a:pt x="2511" y="2224"/>
                      <a:pt x="2683" y="2149"/>
                    </a:cubicBezTo>
                    <a:cubicBezTo>
                      <a:pt x="2896" y="2061"/>
                      <a:pt x="2989" y="1760"/>
                      <a:pt x="2633" y="1640"/>
                    </a:cubicBezTo>
                    <a:cubicBezTo>
                      <a:pt x="3055" y="1317"/>
                      <a:pt x="2907" y="928"/>
                      <a:pt x="2371" y="901"/>
                    </a:cubicBezTo>
                    <a:cubicBezTo>
                      <a:pt x="2633" y="630"/>
                      <a:pt x="2339" y="188"/>
                      <a:pt x="1999" y="188"/>
                    </a:cubicBezTo>
                    <a:cubicBezTo>
                      <a:pt x="1921" y="188"/>
                      <a:pt x="1840" y="212"/>
                      <a:pt x="1763" y="266"/>
                    </a:cubicBezTo>
                    <a:cubicBezTo>
                      <a:pt x="1774" y="178"/>
                      <a:pt x="1712" y="1"/>
                      <a:pt x="154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" name="Google Shape;267;p2"/>
              <p:cNvSpPr/>
              <p:nvPr/>
            </p:nvSpPr>
            <p:spPr>
              <a:xfrm rot="-6541634">
                <a:off x="1456321" y="4379303"/>
                <a:ext cx="294430" cy="223472"/>
              </a:xfrm>
              <a:custGeom>
                <a:avLst/>
                <a:gdLst/>
                <a:ahLst/>
                <a:cxnLst/>
                <a:rect l="l" t="t" r="r" b="b"/>
                <a:pathLst>
                  <a:path w="2278" h="1729" extrusionOk="0">
                    <a:moveTo>
                      <a:pt x="1380" y="0"/>
                    </a:moveTo>
                    <a:lnTo>
                      <a:pt x="1380" y="0"/>
                    </a:lnTo>
                    <a:cubicBezTo>
                      <a:pt x="1057" y="115"/>
                      <a:pt x="301" y="1166"/>
                      <a:pt x="301" y="1166"/>
                    </a:cubicBezTo>
                    <a:cubicBezTo>
                      <a:pt x="301" y="1166"/>
                      <a:pt x="0" y="1566"/>
                      <a:pt x="449" y="1675"/>
                    </a:cubicBezTo>
                    <a:cubicBezTo>
                      <a:pt x="592" y="1712"/>
                      <a:pt x="775" y="1729"/>
                      <a:pt x="971" y="1729"/>
                    </a:cubicBezTo>
                    <a:cubicBezTo>
                      <a:pt x="1390" y="1729"/>
                      <a:pt x="1872" y="1651"/>
                      <a:pt x="2162" y="1516"/>
                    </a:cubicBezTo>
                    <a:lnTo>
                      <a:pt x="2162" y="1516"/>
                    </a:lnTo>
                    <a:cubicBezTo>
                      <a:pt x="2040" y="1550"/>
                      <a:pt x="1900" y="1562"/>
                      <a:pt x="1758" y="1562"/>
                    </a:cubicBezTo>
                    <a:cubicBezTo>
                      <a:pt x="1313" y="1562"/>
                      <a:pt x="849" y="1440"/>
                      <a:pt x="849" y="1440"/>
                    </a:cubicBezTo>
                    <a:cubicBezTo>
                      <a:pt x="849" y="1440"/>
                      <a:pt x="1850" y="1248"/>
                      <a:pt x="2277" y="876"/>
                    </a:cubicBezTo>
                    <a:lnTo>
                      <a:pt x="2277" y="876"/>
                    </a:lnTo>
                    <a:cubicBezTo>
                      <a:pt x="2217" y="887"/>
                      <a:pt x="1445" y="1139"/>
                      <a:pt x="810" y="1221"/>
                    </a:cubicBezTo>
                    <a:cubicBezTo>
                      <a:pt x="810" y="1221"/>
                      <a:pt x="1073" y="953"/>
                      <a:pt x="1944" y="230"/>
                    </a:cubicBezTo>
                    <a:lnTo>
                      <a:pt x="1944" y="230"/>
                    </a:lnTo>
                    <a:cubicBezTo>
                      <a:pt x="1894" y="241"/>
                      <a:pt x="1024" y="723"/>
                      <a:pt x="652" y="1122"/>
                    </a:cubicBezTo>
                    <a:cubicBezTo>
                      <a:pt x="679" y="1024"/>
                      <a:pt x="783" y="701"/>
                      <a:pt x="138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" name="Google Shape;268;p2"/>
              <p:cNvSpPr/>
              <p:nvPr/>
            </p:nvSpPr>
            <p:spPr>
              <a:xfrm rot="-6541634">
                <a:off x="1399818" y="4528908"/>
                <a:ext cx="330749" cy="358796"/>
              </a:xfrm>
              <a:custGeom>
                <a:avLst/>
                <a:gdLst/>
                <a:ahLst/>
                <a:cxnLst/>
                <a:rect l="l" t="t" r="r" b="b"/>
                <a:pathLst>
                  <a:path w="2559" h="2776" extrusionOk="0">
                    <a:moveTo>
                      <a:pt x="1629" y="1"/>
                    </a:moveTo>
                    <a:cubicBezTo>
                      <a:pt x="1475" y="1"/>
                      <a:pt x="1318" y="134"/>
                      <a:pt x="1223" y="394"/>
                    </a:cubicBezTo>
                    <a:cubicBezTo>
                      <a:pt x="1152" y="259"/>
                      <a:pt x="1027" y="201"/>
                      <a:pt x="897" y="201"/>
                    </a:cubicBezTo>
                    <a:cubicBezTo>
                      <a:pt x="627" y="201"/>
                      <a:pt x="331" y="450"/>
                      <a:pt x="435" y="772"/>
                    </a:cubicBezTo>
                    <a:cubicBezTo>
                      <a:pt x="409" y="759"/>
                      <a:pt x="371" y="750"/>
                      <a:pt x="331" y="750"/>
                    </a:cubicBezTo>
                    <a:cubicBezTo>
                      <a:pt x="185" y="750"/>
                      <a:pt x="0" y="860"/>
                      <a:pt x="172" y="1259"/>
                    </a:cubicBezTo>
                    <a:cubicBezTo>
                      <a:pt x="407" y="1768"/>
                      <a:pt x="747" y="2217"/>
                      <a:pt x="1168" y="2584"/>
                    </a:cubicBezTo>
                    <a:cubicBezTo>
                      <a:pt x="1253" y="2658"/>
                      <a:pt x="1406" y="2775"/>
                      <a:pt x="1585" y="2775"/>
                    </a:cubicBezTo>
                    <a:cubicBezTo>
                      <a:pt x="1763" y="2775"/>
                      <a:pt x="1967" y="2658"/>
                      <a:pt x="2153" y="2261"/>
                    </a:cubicBezTo>
                    <a:cubicBezTo>
                      <a:pt x="2558" y="1396"/>
                      <a:pt x="2531" y="701"/>
                      <a:pt x="2509" y="471"/>
                    </a:cubicBezTo>
                    <a:cubicBezTo>
                      <a:pt x="2496" y="328"/>
                      <a:pt x="2391" y="204"/>
                      <a:pt x="2260" y="204"/>
                    </a:cubicBezTo>
                    <a:cubicBezTo>
                      <a:pt x="2181" y="204"/>
                      <a:pt x="2091" y="251"/>
                      <a:pt x="2006" y="367"/>
                    </a:cubicBezTo>
                    <a:cubicBezTo>
                      <a:pt x="1920" y="121"/>
                      <a:pt x="1776" y="1"/>
                      <a:pt x="162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" name="Google Shape;269;p2"/>
              <p:cNvSpPr/>
              <p:nvPr/>
            </p:nvSpPr>
            <p:spPr>
              <a:xfrm rot="-6541634">
                <a:off x="1504482" y="4532852"/>
                <a:ext cx="225023" cy="278274"/>
              </a:xfrm>
              <a:custGeom>
                <a:avLst/>
                <a:gdLst/>
                <a:ahLst/>
                <a:cxnLst/>
                <a:rect l="l" t="t" r="r" b="b"/>
                <a:pathLst>
                  <a:path w="1741" h="2153" extrusionOk="0">
                    <a:moveTo>
                      <a:pt x="1111" y="1"/>
                    </a:moveTo>
                    <a:cubicBezTo>
                      <a:pt x="1100" y="61"/>
                      <a:pt x="1106" y="871"/>
                      <a:pt x="991" y="1501"/>
                    </a:cubicBezTo>
                    <a:cubicBezTo>
                      <a:pt x="991" y="1501"/>
                      <a:pt x="816" y="1167"/>
                      <a:pt x="394" y="116"/>
                    </a:cubicBezTo>
                    <a:lnTo>
                      <a:pt x="394" y="116"/>
                    </a:lnTo>
                    <a:cubicBezTo>
                      <a:pt x="389" y="171"/>
                      <a:pt x="580" y="1145"/>
                      <a:pt x="849" y="1621"/>
                    </a:cubicBezTo>
                    <a:cubicBezTo>
                      <a:pt x="761" y="1572"/>
                      <a:pt x="487" y="1369"/>
                      <a:pt x="0" y="587"/>
                    </a:cubicBezTo>
                    <a:lnTo>
                      <a:pt x="0" y="587"/>
                    </a:lnTo>
                    <a:cubicBezTo>
                      <a:pt x="11" y="926"/>
                      <a:pt x="783" y="1971"/>
                      <a:pt x="783" y="1971"/>
                    </a:cubicBezTo>
                    <a:cubicBezTo>
                      <a:pt x="783" y="1971"/>
                      <a:pt x="914" y="2152"/>
                      <a:pt x="1073" y="2152"/>
                    </a:cubicBezTo>
                    <a:cubicBezTo>
                      <a:pt x="1151" y="2152"/>
                      <a:pt x="1235" y="2109"/>
                      <a:pt x="1314" y="1982"/>
                    </a:cubicBezTo>
                    <a:cubicBezTo>
                      <a:pt x="1560" y="1594"/>
                      <a:pt x="1741" y="773"/>
                      <a:pt x="1681" y="307"/>
                    </a:cubicBezTo>
                    <a:lnTo>
                      <a:pt x="1681" y="307"/>
                    </a:lnTo>
                    <a:cubicBezTo>
                      <a:pt x="1659" y="822"/>
                      <a:pt x="1210" y="1528"/>
                      <a:pt x="1210" y="1528"/>
                    </a:cubicBezTo>
                    <a:cubicBezTo>
                      <a:pt x="1210" y="1528"/>
                      <a:pt x="1336" y="521"/>
                      <a:pt x="111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" name="Google Shape;270;p2"/>
              <p:cNvSpPr/>
              <p:nvPr/>
            </p:nvSpPr>
            <p:spPr>
              <a:xfrm rot="-6541634">
                <a:off x="1553712" y="4651063"/>
                <a:ext cx="406101" cy="319633"/>
              </a:xfrm>
              <a:custGeom>
                <a:avLst/>
                <a:gdLst/>
                <a:ahLst/>
                <a:cxnLst/>
                <a:rect l="l" t="t" r="r" b="b"/>
                <a:pathLst>
                  <a:path w="3142" h="2473" extrusionOk="0">
                    <a:moveTo>
                      <a:pt x="930" y="0"/>
                    </a:moveTo>
                    <a:cubicBezTo>
                      <a:pt x="738" y="0"/>
                      <a:pt x="571" y="161"/>
                      <a:pt x="739" y="441"/>
                    </a:cubicBezTo>
                    <a:cubicBezTo>
                      <a:pt x="718" y="440"/>
                      <a:pt x="698" y="439"/>
                      <a:pt x="679" y="439"/>
                    </a:cubicBezTo>
                    <a:cubicBezTo>
                      <a:pt x="198" y="439"/>
                      <a:pt x="81" y="822"/>
                      <a:pt x="465" y="1169"/>
                    </a:cubicBezTo>
                    <a:cubicBezTo>
                      <a:pt x="0" y="1219"/>
                      <a:pt x="17" y="2007"/>
                      <a:pt x="515" y="2045"/>
                    </a:cubicBezTo>
                    <a:cubicBezTo>
                      <a:pt x="418" y="2131"/>
                      <a:pt x="315" y="2472"/>
                      <a:pt x="840" y="2472"/>
                    </a:cubicBezTo>
                    <a:cubicBezTo>
                      <a:pt x="848" y="2472"/>
                      <a:pt x="856" y="2472"/>
                      <a:pt x="865" y="2472"/>
                    </a:cubicBezTo>
                    <a:cubicBezTo>
                      <a:pt x="1423" y="2450"/>
                      <a:pt x="1971" y="2308"/>
                      <a:pt x="2474" y="2061"/>
                    </a:cubicBezTo>
                    <a:cubicBezTo>
                      <a:pt x="2671" y="1957"/>
                      <a:pt x="3142" y="1667"/>
                      <a:pt x="2551" y="1021"/>
                    </a:cubicBezTo>
                    <a:cubicBezTo>
                      <a:pt x="1899" y="321"/>
                      <a:pt x="1254" y="80"/>
                      <a:pt x="1029" y="14"/>
                    </a:cubicBezTo>
                    <a:cubicBezTo>
                      <a:pt x="996" y="5"/>
                      <a:pt x="963" y="0"/>
                      <a:pt x="93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" name="Google Shape;271;p2"/>
              <p:cNvSpPr/>
              <p:nvPr/>
            </p:nvSpPr>
            <p:spPr>
              <a:xfrm rot="-6541634">
                <a:off x="1601465" y="4644412"/>
                <a:ext cx="302960" cy="218819"/>
              </a:xfrm>
              <a:custGeom>
                <a:avLst/>
                <a:gdLst/>
                <a:ahLst/>
                <a:cxnLst/>
                <a:rect l="l" t="t" r="r" b="b"/>
                <a:pathLst>
                  <a:path w="2344" h="1693" extrusionOk="0">
                    <a:moveTo>
                      <a:pt x="663" y="1"/>
                    </a:moveTo>
                    <a:cubicBezTo>
                      <a:pt x="1134" y="220"/>
                      <a:pt x="1615" y="904"/>
                      <a:pt x="1615" y="904"/>
                    </a:cubicBezTo>
                    <a:cubicBezTo>
                      <a:pt x="1615" y="904"/>
                      <a:pt x="748" y="417"/>
                      <a:pt x="178" y="417"/>
                    </a:cubicBezTo>
                    <a:cubicBezTo>
                      <a:pt x="172" y="417"/>
                      <a:pt x="166" y="417"/>
                      <a:pt x="159" y="417"/>
                    </a:cubicBezTo>
                    <a:cubicBezTo>
                      <a:pt x="214" y="450"/>
                      <a:pt x="964" y="751"/>
                      <a:pt x="1506" y="1096"/>
                    </a:cubicBezTo>
                    <a:cubicBezTo>
                      <a:pt x="1506" y="1096"/>
                      <a:pt x="1217" y="1125"/>
                      <a:pt x="389" y="1125"/>
                    </a:cubicBezTo>
                    <a:cubicBezTo>
                      <a:pt x="271" y="1125"/>
                      <a:pt x="142" y="1124"/>
                      <a:pt x="1" y="1123"/>
                    </a:cubicBezTo>
                    <a:lnTo>
                      <a:pt x="1" y="1123"/>
                    </a:lnTo>
                    <a:cubicBezTo>
                      <a:pt x="38" y="1146"/>
                      <a:pt x="756" y="1290"/>
                      <a:pt x="1305" y="1290"/>
                    </a:cubicBezTo>
                    <a:cubicBezTo>
                      <a:pt x="1399" y="1290"/>
                      <a:pt x="1487" y="1286"/>
                      <a:pt x="1566" y="1276"/>
                    </a:cubicBezTo>
                    <a:lnTo>
                      <a:pt x="1566" y="1276"/>
                    </a:lnTo>
                    <a:cubicBezTo>
                      <a:pt x="1484" y="1337"/>
                      <a:pt x="1194" y="1512"/>
                      <a:pt x="285" y="1665"/>
                    </a:cubicBezTo>
                    <a:cubicBezTo>
                      <a:pt x="336" y="1684"/>
                      <a:pt x="410" y="1692"/>
                      <a:pt x="500" y="1692"/>
                    </a:cubicBezTo>
                    <a:cubicBezTo>
                      <a:pt x="972" y="1692"/>
                      <a:pt x="1862" y="1468"/>
                      <a:pt x="1862" y="1468"/>
                    </a:cubicBezTo>
                    <a:cubicBezTo>
                      <a:pt x="1862" y="1468"/>
                      <a:pt x="2343" y="1353"/>
                      <a:pt x="2075" y="981"/>
                    </a:cubicBezTo>
                    <a:cubicBezTo>
                      <a:pt x="1807" y="603"/>
                      <a:pt x="1117" y="127"/>
                      <a:pt x="66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" name="Google Shape;272;p2"/>
              <p:cNvSpPr/>
              <p:nvPr/>
            </p:nvSpPr>
            <p:spPr>
              <a:xfrm rot="-6541634">
                <a:off x="1665383" y="4516973"/>
                <a:ext cx="165568" cy="165697"/>
              </a:xfrm>
              <a:custGeom>
                <a:avLst/>
                <a:gdLst/>
                <a:ahLst/>
                <a:cxnLst/>
                <a:rect l="l" t="t" r="r" b="b"/>
                <a:pathLst>
                  <a:path w="1281" h="1282" extrusionOk="0">
                    <a:moveTo>
                      <a:pt x="641" y="0"/>
                    </a:moveTo>
                    <a:cubicBezTo>
                      <a:pt x="285" y="0"/>
                      <a:pt x="0" y="285"/>
                      <a:pt x="0" y="641"/>
                    </a:cubicBezTo>
                    <a:cubicBezTo>
                      <a:pt x="0" y="996"/>
                      <a:pt x="285" y="1281"/>
                      <a:pt x="641" y="1281"/>
                    </a:cubicBezTo>
                    <a:cubicBezTo>
                      <a:pt x="996" y="1281"/>
                      <a:pt x="1281" y="996"/>
                      <a:pt x="1281" y="641"/>
                    </a:cubicBezTo>
                    <a:cubicBezTo>
                      <a:pt x="1281" y="285"/>
                      <a:pt x="996" y="0"/>
                      <a:pt x="64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" name="Google Shape;273;p2"/>
              <p:cNvSpPr/>
              <p:nvPr/>
            </p:nvSpPr>
            <p:spPr>
              <a:xfrm rot="-6541634">
                <a:off x="635100" y="3258219"/>
                <a:ext cx="161432" cy="365904"/>
              </a:xfrm>
              <a:custGeom>
                <a:avLst/>
                <a:gdLst/>
                <a:ahLst/>
                <a:cxnLst/>
                <a:rect l="l" t="t" r="r" b="b"/>
                <a:pathLst>
                  <a:path w="1249" h="2831" extrusionOk="0">
                    <a:moveTo>
                      <a:pt x="389" y="1"/>
                    </a:moveTo>
                    <a:lnTo>
                      <a:pt x="356" y="6"/>
                    </a:lnTo>
                    <a:cubicBezTo>
                      <a:pt x="356" y="6"/>
                      <a:pt x="0" y="795"/>
                      <a:pt x="33" y="1096"/>
                    </a:cubicBezTo>
                    <a:cubicBezTo>
                      <a:pt x="60" y="1397"/>
                      <a:pt x="131" y="1648"/>
                      <a:pt x="1111" y="2831"/>
                    </a:cubicBezTo>
                    <a:cubicBezTo>
                      <a:pt x="1122" y="2568"/>
                      <a:pt x="1248" y="2048"/>
                      <a:pt x="1248" y="1227"/>
                    </a:cubicBezTo>
                    <a:cubicBezTo>
                      <a:pt x="1248" y="406"/>
                      <a:pt x="389" y="1"/>
                      <a:pt x="38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" name="Google Shape;274;p2"/>
              <p:cNvSpPr/>
              <p:nvPr/>
            </p:nvSpPr>
            <p:spPr>
              <a:xfrm rot="-6541634">
                <a:off x="577456" y="3362712"/>
                <a:ext cx="94869" cy="176296"/>
              </a:xfrm>
              <a:custGeom>
                <a:avLst/>
                <a:gdLst/>
                <a:ahLst/>
                <a:cxnLst/>
                <a:rect l="l" t="t" r="r" b="b"/>
                <a:pathLst>
                  <a:path w="734" h="1364" extrusionOk="0">
                    <a:moveTo>
                      <a:pt x="11" y="1"/>
                    </a:moveTo>
                    <a:cubicBezTo>
                      <a:pt x="6" y="6"/>
                      <a:pt x="6" y="6"/>
                      <a:pt x="6" y="6"/>
                    </a:cubicBezTo>
                    <a:cubicBezTo>
                      <a:pt x="0" y="12"/>
                      <a:pt x="0" y="23"/>
                      <a:pt x="6" y="28"/>
                    </a:cubicBezTo>
                    <a:cubicBezTo>
                      <a:pt x="11" y="33"/>
                      <a:pt x="701" y="581"/>
                      <a:pt x="684" y="1347"/>
                    </a:cubicBezTo>
                    <a:cubicBezTo>
                      <a:pt x="679" y="1353"/>
                      <a:pt x="690" y="1358"/>
                      <a:pt x="695" y="1364"/>
                    </a:cubicBezTo>
                    <a:cubicBezTo>
                      <a:pt x="706" y="1364"/>
                      <a:pt x="712" y="1358"/>
                      <a:pt x="712" y="1347"/>
                    </a:cubicBezTo>
                    <a:cubicBezTo>
                      <a:pt x="734" y="570"/>
                      <a:pt x="27" y="12"/>
                      <a:pt x="2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" name="Google Shape;275;p2"/>
              <p:cNvSpPr/>
              <p:nvPr/>
            </p:nvSpPr>
            <p:spPr>
              <a:xfrm rot="-6541634">
                <a:off x="619731" y="3331356"/>
                <a:ext cx="83624" cy="240662"/>
              </a:xfrm>
              <a:custGeom>
                <a:avLst/>
                <a:gdLst/>
                <a:ahLst/>
                <a:cxnLst/>
                <a:rect l="l" t="t" r="r" b="b"/>
                <a:pathLst>
                  <a:path w="647" h="1862" extrusionOk="0">
                    <a:moveTo>
                      <a:pt x="11" y="0"/>
                    </a:moveTo>
                    <a:cubicBezTo>
                      <a:pt x="11" y="0"/>
                      <a:pt x="6" y="0"/>
                      <a:pt x="6" y="6"/>
                    </a:cubicBezTo>
                    <a:cubicBezTo>
                      <a:pt x="0" y="11"/>
                      <a:pt x="0" y="16"/>
                      <a:pt x="6" y="22"/>
                    </a:cubicBezTo>
                    <a:cubicBezTo>
                      <a:pt x="597" y="619"/>
                      <a:pt x="613" y="1834"/>
                      <a:pt x="613" y="1845"/>
                    </a:cubicBezTo>
                    <a:cubicBezTo>
                      <a:pt x="613" y="1856"/>
                      <a:pt x="624" y="1861"/>
                      <a:pt x="630" y="1861"/>
                    </a:cubicBezTo>
                    <a:cubicBezTo>
                      <a:pt x="641" y="1861"/>
                      <a:pt x="646" y="1850"/>
                      <a:pt x="646" y="1845"/>
                    </a:cubicBezTo>
                    <a:cubicBezTo>
                      <a:pt x="646" y="1834"/>
                      <a:pt x="630" y="608"/>
                      <a:pt x="28" y="6"/>
                    </a:cubicBezTo>
                    <a:cubicBezTo>
                      <a:pt x="22" y="0"/>
                      <a:pt x="17" y="0"/>
                      <a:pt x="1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" name="Google Shape;276;p2"/>
              <p:cNvSpPr/>
              <p:nvPr/>
            </p:nvSpPr>
            <p:spPr>
              <a:xfrm rot="-6541634">
                <a:off x="632406" y="3358006"/>
                <a:ext cx="57516" cy="216880"/>
              </a:xfrm>
              <a:custGeom>
                <a:avLst/>
                <a:gdLst/>
                <a:ahLst/>
                <a:cxnLst/>
                <a:rect l="l" t="t" r="r" b="b"/>
                <a:pathLst>
                  <a:path w="445" h="1678" extrusionOk="0">
                    <a:moveTo>
                      <a:pt x="17" y="1"/>
                    </a:moveTo>
                    <a:cubicBezTo>
                      <a:pt x="15" y="1"/>
                      <a:pt x="13" y="1"/>
                      <a:pt x="12" y="3"/>
                    </a:cubicBezTo>
                    <a:cubicBezTo>
                      <a:pt x="1" y="3"/>
                      <a:pt x="1" y="14"/>
                      <a:pt x="6" y="19"/>
                    </a:cubicBezTo>
                    <a:cubicBezTo>
                      <a:pt x="362" y="627"/>
                      <a:pt x="417" y="1656"/>
                      <a:pt x="417" y="1661"/>
                    </a:cubicBezTo>
                    <a:cubicBezTo>
                      <a:pt x="417" y="1672"/>
                      <a:pt x="422" y="1678"/>
                      <a:pt x="428" y="1678"/>
                    </a:cubicBezTo>
                    <a:cubicBezTo>
                      <a:pt x="439" y="1678"/>
                      <a:pt x="444" y="1672"/>
                      <a:pt x="444" y="1661"/>
                    </a:cubicBezTo>
                    <a:cubicBezTo>
                      <a:pt x="444" y="1650"/>
                      <a:pt x="395" y="621"/>
                      <a:pt x="28" y="8"/>
                    </a:cubicBezTo>
                    <a:cubicBezTo>
                      <a:pt x="24" y="4"/>
                      <a:pt x="21" y="1"/>
                      <a:pt x="1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" name="Google Shape;277;p2"/>
              <p:cNvSpPr/>
              <p:nvPr/>
            </p:nvSpPr>
            <p:spPr>
              <a:xfrm rot="-6541634">
                <a:off x="644646" y="3390418"/>
                <a:ext cx="31925" cy="186894"/>
              </a:xfrm>
              <a:custGeom>
                <a:avLst/>
                <a:gdLst/>
                <a:ahLst/>
                <a:cxnLst/>
                <a:rect l="l" t="t" r="r" b="b"/>
                <a:pathLst>
                  <a:path w="247" h="1446" extrusionOk="0">
                    <a:moveTo>
                      <a:pt x="11" y="0"/>
                    </a:moveTo>
                    <a:cubicBezTo>
                      <a:pt x="6" y="0"/>
                      <a:pt x="1" y="11"/>
                      <a:pt x="6" y="17"/>
                    </a:cubicBezTo>
                    <a:cubicBezTo>
                      <a:pt x="154" y="471"/>
                      <a:pt x="219" y="947"/>
                      <a:pt x="187" y="1429"/>
                    </a:cubicBezTo>
                    <a:cubicBezTo>
                      <a:pt x="181" y="1435"/>
                      <a:pt x="187" y="1440"/>
                      <a:pt x="198" y="1446"/>
                    </a:cubicBezTo>
                    <a:cubicBezTo>
                      <a:pt x="203" y="1446"/>
                      <a:pt x="214" y="1440"/>
                      <a:pt x="214" y="1429"/>
                    </a:cubicBezTo>
                    <a:cubicBezTo>
                      <a:pt x="247" y="947"/>
                      <a:pt x="181" y="466"/>
                      <a:pt x="28" y="11"/>
                    </a:cubicBezTo>
                    <a:cubicBezTo>
                      <a:pt x="22" y="0"/>
                      <a:pt x="17" y="0"/>
                      <a:pt x="1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" name="Google Shape;278;p2"/>
              <p:cNvSpPr/>
              <p:nvPr/>
            </p:nvSpPr>
            <p:spPr>
              <a:xfrm rot="-6541634">
                <a:off x="655843" y="3425902"/>
                <a:ext cx="7238" cy="159235"/>
              </a:xfrm>
              <a:custGeom>
                <a:avLst/>
                <a:gdLst/>
                <a:ahLst/>
                <a:cxnLst/>
                <a:rect l="l" t="t" r="r" b="b"/>
                <a:pathLst>
                  <a:path w="56" h="1232" extrusionOk="0">
                    <a:moveTo>
                      <a:pt x="33" y="0"/>
                    </a:moveTo>
                    <a:cubicBezTo>
                      <a:pt x="28" y="0"/>
                      <a:pt x="22" y="6"/>
                      <a:pt x="22" y="11"/>
                    </a:cubicBezTo>
                    <a:cubicBezTo>
                      <a:pt x="0" y="438"/>
                      <a:pt x="6" y="980"/>
                      <a:pt x="6" y="1155"/>
                    </a:cubicBezTo>
                    <a:lnTo>
                      <a:pt x="6" y="1215"/>
                    </a:lnTo>
                    <a:cubicBezTo>
                      <a:pt x="6" y="1221"/>
                      <a:pt x="11" y="1232"/>
                      <a:pt x="17" y="1232"/>
                    </a:cubicBezTo>
                    <a:cubicBezTo>
                      <a:pt x="28" y="1232"/>
                      <a:pt x="33" y="1226"/>
                      <a:pt x="33" y="1215"/>
                    </a:cubicBezTo>
                    <a:lnTo>
                      <a:pt x="33" y="1155"/>
                    </a:lnTo>
                    <a:cubicBezTo>
                      <a:pt x="33" y="980"/>
                      <a:pt x="33" y="438"/>
                      <a:pt x="55" y="17"/>
                    </a:cubicBezTo>
                    <a:cubicBezTo>
                      <a:pt x="55" y="6"/>
                      <a:pt x="50" y="0"/>
                      <a:pt x="3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9" name="Google Shape;279;p2"/>
              <p:cNvSpPr/>
              <p:nvPr/>
            </p:nvSpPr>
            <p:spPr>
              <a:xfrm rot="-6541634">
                <a:off x="529072" y="3562250"/>
                <a:ext cx="322089" cy="207445"/>
              </a:xfrm>
              <a:custGeom>
                <a:avLst/>
                <a:gdLst/>
                <a:ahLst/>
                <a:cxnLst/>
                <a:rect l="l" t="t" r="r" b="b"/>
                <a:pathLst>
                  <a:path w="2492" h="1605" extrusionOk="0">
                    <a:moveTo>
                      <a:pt x="1774" y="0"/>
                    </a:moveTo>
                    <a:cubicBezTo>
                      <a:pt x="1599" y="0"/>
                      <a:pt x="1434" y="14"/>
                      <a:pt x="1336" y="55"/>
                    </a:cubicBezTo>
                    <a:cubicBezTo>
                      <a:pt x="1057" y="176"/>
                      <a:pt x="833" y="313"/>
                      <a:pt x="1" y="1604"/>
                    </a:cubicBezTo>
                    <a:cubicBezTo>
                      <a:pt x="253" y="1533"/>
                      <a:pt x="783" y="1500"/>
                      <a:pt x="1572" y="1259"/>
                    </a:cubicBezTo>
                    <a:cubicBezTo>
                      <a:pt x="2360" y="1019"/>
                      <a:pt x="2491" y="77"/>
                      <a:pt x="2491" y="77"/>
                    </a:cubicBezTo>
                    <a:lnTo>
                      <a:pt x="2475" y="50"/>
                    </a:lnTo>
                    <a:cubicBezTo>
                      <a:pt x="2475" y="50"/>
                      <a:pt x="2107" y="0"/>
                      <a:pt x="177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" name="Google Shape;280;p2"/>
              <p:cNvSpPr/>
              <p:nvPr/>
            </p:nvSpPr>
            <p:spPr>
              <a:xfrm rot="-6541634">
                <a:off x="572768" y="3521945"/>
                <a:ext cx="143079" cy="139331"/>
              </a:xfrm>
              <a:custGeom>
                <a:avLst/>
                <a:gdLst/>
                <a:ahLst/>
                <a:cxnLst/>
                <a:rect l="l" t="t" r="r" b="b"/>
                <a:pathLst>
                  <a:path w="1107" h="1078" extrusionOk="0">
                    <a:moveTo>
                      <a:pt x="1090" y="1"/>
                    </a:moveTo>
                    <a:cubicBezTo>
                      <a:pt x="1089" y="1"/>
                      <a:pt x="1087" y="2"/>
                      <a:pt x="1084" y="5"/>
                    </a:cubicBezTo>
                    <a:cubicBezTo>
                      <a:pt x="1079" y="5"/>
                      <a:pt x="1074" y="5"/>
                      <a:pt x="1074" y="10"/>
                    </a:cubicBezTo>
                    <a:cubicBezTo>
                      <a:pt x="1074" y="21"/>
                      <a:pt x="751" y="842"/>
                      <a:pt x="12" y="1050"/>
                    </a:cubicBezTo>
                    <a:cubicBezTo>
                      <a:pt x="6" y="1050"/>
                      <a:pt x="1" y="1056"/>
                      <a:pt x="6" y="1067"/>
                    </a:cubicBezTo>
                    <a:cubicBezTo>
                      <a:pt x="6" y="1072"/>
                      <a:pt x="12" y="1078"/>
                      <a:pt x="23" y="1078"/>
                    </a:cubicBezTo>
                    <a:cubicBezTo>
                      <a:pt x="772" y="870"/>
                      <a:pt x="1101" y="32"/>
                      <a:pt x="1101" y="21"/>
                    </a:cubicBezTo>
                    <a:cubicBezTo>
                      <a:pt x="1106" y="16"/>
                      <a:pt x="1101" y="5"/>
                      <a:pt x="1095" y="5"/>
                    </a:cubicBezTo>
                    <a:cubicBezTo>
                      <a:pt x="1093" y="2"/>
                      <a:pt x="1091" y="1"/>
                      <a:pt x="109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" name="Google Shape;281;p2"/>
              <p:cNvSpPr/>
              <p:nvPr/>
            </p:nvSpPr>
            <p:spPr>
              <a:xfrm rot="-6541634">
                <a:off x="551810" y="3550597"/>
                <a:ext cx="207316" cy="149929"/>
              </a:xfrm>
              <a:custGeom>
                <a:avLst/>
                <a:gdLst/>
                <a:ahLst/>
                <a:cxnLst/>
                <a:rect l="l" t="t" r="r" b="b"/>
                <a:pathLst>
                  <a:path w="1604" h="1160" extrusionOk="0">
                    <a:moveTo>
                      <a:pt x="1582" y="1"/>
                    </a:moveTo>
                    <a:cubicBezTo>
                      <a:pt x="1577" y="1"/>
                      <a:pt x="1571" y="6"/>
                      <a:pt x="1571" y="12"/>
                    </a:cubicBezTo>
                    <a:cubicBezTo>
                      <a:pt x="1177" y="756"/>
                      <a:pt x="22" y="1128"/>
                      <a:pt x="11" y="1134"/>
                    </a:cubicBezTo>
                    <a:cubicBezTo>
                      <a:pt x="0" y="1134"/>
                      <a:pt x="0" y="1145"/>
                      <a:pt x="0" y="1150"/>
                    </a:cubicBezTo>
                    <a:cubicBezTo>
                      <a:pt x="3" y="1157"/>
                      <a:pt x="9" y="1159"/>
                      <a:pt x="13" y="1159"/>
                    </a:cubicBezTo>
                    <a:cubicBezTo>
                      <a:pt x="17" y="1159"/>
                      <a:pt x="20" y="1158"/>
                      <a:pt x="22" y="1156"/>
                    </a:cubicBezTo>
                    <a:cubicBezTo>
                      <a:pt x="33" y="1150"/>
                      <a:pt x="1199" y="772"/>
                      <a:pt x="1599" y="23"/>
                    </a:cubicBezTo>
                    <a:cubicBezTo>
                      <a:pt x="1604" y="12"/>
                      <a:pt x="1599" y="6"/>
                      <a:pt x="159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2" name="Google Shape;282;p2"/>
              <p:cNvSpPr/>
              <p:nvPr/>
            </p:nvSpPr>
            <p:spPr>
              <a:xfrm rot="-6541634">
                <a:off x="544877" y="3571016"/>
                <a:ext cx="192581" cy="118134"/>
              </a:xfrm>
              <a:custGeom>
                <a:avLst/>
                <a:gdLst/>
                <a:ahLst/>
                <a:cxnLst/>
                <a:rect l="l" t="t" r="r" b="b"/>
                <a:pathLst>
                  <a:path w="1490" h="914" extrusionOk="0">
                    <a:moveTo>
                      <a:pt x="1476" y="1"/>
                    </a:moveTo>
                    <a:cubicBezTo>
                      <a:pt x="1473" y="1"/>
                      <a:pt x="1470" y="2"/>
                      <a:pt x="1467" y="5"/>
                    </a:cubicBezTo>
                    <a:lnTo>
                      <a:pt x="1462" y="5"/>
                    </a:lnTo>
                    <a:cubicBezTo>
                      <a:pt x="991" y="530"/>
                      <a:pt x="22" y="886"/>
                      <a:pt x="11" y="886"/>
                    </a:cubicBezTo>
                    <a:cubicBezTo>
                      <a:pt x="6" y="886"/>
                      <a:pt x="0" y="891"/>
                      <a:pt x="6" y="902"/>
                    </a:cubicBezTo>
                    <a:cubicBezTo>
                      <a:pt x="6" y="908"/>
                      <a:pt x="17" y="913"/>
                      <a:pt x="22" y="913"/>
                    </a:cubicBezTo>
                    <a:cubicBezTo>
                      <a:pt x="33" y="908"/>
                      <a:pt x="1002" y="557"/>
                      <a:pt x="1484" y="27"/>
                    </a:cubicBezTo>
                    <a:cubicBezTo>
                      <a:pt x="1489" y="21"/>
                      <a:pt x="1489" y="10"/>
                      <a:pt x="1484" y="5"/>
                    </a:cubicBezTo>
                    <a:cubicBezTo>
                      <a:pt x="1481" y="2"/>
                      <a:pt x="1478" y="1"/>
                      <a:pt x="14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" name="Google Shape;283;p2"/>
              <p:cNvSpPr/>
              <p:nvPr/>
            </p:nvSpPr>
            <p:spPr>
              <a:xfrm rot="-6541634">
                <a:off x="536467" y="3595169"/>
                <a:ext cx="172031" cy="80393"/>
              </a:xfrm>
              <a:custGeom>
                <a:avLst/>
                <a:gdLst/>
                <a:ahLst/>
                <a:cxnLst/>
                <a:rect l="l" t="t" r="r" b="b"/>
                <a:pathLst>
                  <a:path w="1331" h="622" extrusionOk="0">
                    <a:moveTo>
                      <a:pt x="1313" y="1"/>
                    </a:moveTo>
                    <a:cubicBezTo>
                      <a:pt x="1311" y="1"/>
                      <a:pt x="1310" y="2"/>
                      <a:pt x="1308" y="3"/>
                    </a:cubicBezTo>
                    <a:cubicBezTo>
                      <a:pt x="920" y="282"/>
                      <a:pt x="482" y="485"/>
                      <a:pt x="16" y="589"/>
                    </a:cubicBezTo>
                    <a:cubicBezTo>
                      <a:pt x="5" y="594"/>
                      <a:pt x="0" y="600"/>
                      <a:pt x="5" y="611"/>
                    </a:cubicBezTo>
                    <a:cubicBezTo>
                      <a:pt x="5" y="616"/>
                      <a:pt x="11" y="622"/>
                      <a:pt x="22" y="622"/>
                    </a:cubicBezTo>
                    <a:cubicBezTo>
                      <a:pt x="493" y="512"/>
                      <a:pt x="931" y="310"/>
                      <a:pt x="1325" y="25"/>
                    </a:cubicBezTo>
                    <a:cubicBezTo>
                      <a:pt x="1330" y="20"/>
                      <a:pt x="1330" y="14"/>
                      <a:pt x="1325" y="9"/>
                    </a:cubicBezTo>
                    <a:cubicBezTo>
                      <a:pt x="1321" y="5"/>
                      <a:pt x="1317" y="1"/>
                      <a:pt x="131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" name="Google Shape;284;p2"/>
              <p:cNvSpPr/>
              <p:nvPr/>
            </p:nvSpPr>
            <p:spPr>
              <a:xfrm rot="-6541634">
                <a:off x="527208" y="3615413"/>
                <a:ext cx="152902" cy="47693"/>
              </a:xfrm>
              <a:custGeom>
                <a:avLst/>
                <a:gdLst/>
                <a:ahLst/>
                <a:cxnLst/>
                <a:rect l="l" t="t" r="r" b="b"/>
                <a:pathLst>
                  <a:path w="1183" h="369" extrusionOk="0">
                    <a:moveTo>
                      <a:pt x="1170" y="0"/>
                    </a:moveTo>
                    <a:cubicBezTo>
                      <a:pt x="1169" y="0"/>
                      <a:pt x="1167" y="1"/>
                      <a:pt x="1166" y="2"/>
                    </a:cubicBezTo>
                    <a:lnTo>
                      <a:pt x="1128" y="13"/>
                    </a:lnTo>
                    <a:cubicBezTo>
                      <a:pt x="723" y="112"/>
                      <a:pt x="230" y="270"/>
                      <a:pt x="66" y="320"/>
                    </a:cubicBezTo>
                    <a:lnTo>
                      <a:pt x="11" y="336"/>
                    </a:lnTo>
                    <a:cubicBezTo>
                      <a:pt x="6" y="342"/>
                      <a:pt x="0" y="347"/>
                      <a:pt x="0" y="358"/>
                    </a:cubicBezTo>
                    <a:cubicBezTo>
                      <a:pt x="0" y="364"/>
                      <a:pt x="11" y="369"/>
                      <a:pt x="16" y="369"/>
                    </a:cubicBezTo>
                    <a:lnTo>
                      <a:pt x="77" y="347"/>
                    </a:lnTo>
                    <a:cubicBezTo>
                      <a:pt x="246" y="298"/>
                      <a:pt x="761" y="134"/>
                      <a:pt x="1171" y="30"/>
                    </a:cubicBezTo>
                    <a:cubicBezTo>
                      <a:pt x="1177" y="30"/>
                      <a:pt x="1182" y="19"/>
                      <a:pt x="1182" y="13"/>
                    </a:cubicBezTo>
                    <a:cubicBezTo>
                      <a:pt x="1178" y="5"/>
                      <a:pt x="1174" y="0"/>
                      <a:pt x="117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5" name="Google Shape;285;p2"/>
              <p:cNvSpPr/>
              <p:nvPr/>
            </p:nvSpPr>
            <p:spPr>
              <a:xfrm rot="-6541634">
                <a:off x="315275" y="3610948"/>
                <a:ext cx="299341" cy="236914"/>
              </a:xfrm>
              <a:custGeom>
                <a:avLst/>
                <a:gdLst/>
                <a:ahLst/>
                <a:cxnLst/>
                <a:rect l="l" t="t" r="r" b="b"/>
                <a:pathLst>
                  <a:path w="2316" h="1833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48" y="214"/>
                      <a:pt x="367" y="701"/>
                      <a:pt x="865" y="1352"/>
                    </a:cubicBezTo>
                    <a:cubicBezTo>
                      <a:pt x="1170" y="1754"/>
                      <a:pt x="1637" y="1832"/>
                      <a:pt x="1953" y="1832"/>
                    </a:cubicBezTo>
                    <a:cubicBezTo>
                      <a:pt x="2154" y="1832"/>
                      <a:pt x="2294" y="1801"/>
                      <a:pt x="2294" y="1801"/>
                    </a:cubicBezTo>
                    <a:lnTo>
                      <a:pt x="2316" y="1774"/>
                    </a:lnTo>
                    <a:cubicBezTo>
                      <a:pt x="2316" y="1774"/>
                      <a:pt x="2124" y="936"/>
                      <a:pt x="1911" y="712"/>
                    </a:cubicBezTo>
                    <a:cubicBezTo>
                      <a:pt x="1703" y="493"/>
                      <a:pt x="1500" y="334"/>
                      <a:pt x="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6" name="Google Shape;286;p2"/>
              <p:cNvSpPr/>
              <p:nvPr/>
            </p:nvSpPr>
            <p:spPr>
              <a:xfrm rot="-6541634">
                <a:off x="424537" y="3615585"/>
                <a:ext cx="179786" cy="86468"/>
              </a:xfrm>
              <a:custGeom>
                <a:avLst/>
                <a:gdLst/>
                <a:ahLst/>
                <a:cxnLst/>
                <a:rect l="l" t="t" r="r" b="b"/>
                <a:pathLst>
                  <a:path w="1391" h="669" extrusionOk="0">
                    <a:moveTo>
                      <a:pt x="6" y="0"/>
                    </a:moveTo>
                    <a:cubicBezTo>
                      <a:pt x="0" y="6"/>
                      <a:pt x="0" y="17"/>
                      <a:pt x="6" y="22"/>
                    </a:cubicBezTo>
                    <a:cubicBezTo>
                      <a:pt x="465" y="652"/>
                      <a:pt x="1363" y="668"/>
                      <a:pt x="1374" y="668"/>
                    </a:cubicBezTo>
                    <a:cubicBezTo>
                      <a:pt x="1380" y="668"/>
                      <a:pt x="1390" y="663"/>
                      <a:pt x="1390" y="652"/>
                    </a:cubicBezTo>
                    <a:cubicBezTo>
                      <a:pt x="1390" y="641"/>
                      <a:pt x="1385" y="635"/>
                      <a:pt x="1374" y="635"/>
                    </a:cubicBezTo>
                    <a:cubicBezTo>
                      <a:pt x="1363" y="635"/>
                      <a:pt x="482" y="624"/>
                      <a:pt x="33" y="6"/>
                    </a:cubicBezTo>
                    <a:cubicBezTo>
                      <a:pt x="28" y="0"/>
                      <a:pt x="22" y="0"/>
                      <a:pt x="1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287;p2"/>
              <p:cNvSpPr/>
              <p:nvPr/>
            </p:nvSpPr>
            <p:spPr>
              <a:xfrm rot="-6541634">
                <a:off x="380253" y="3609418"/>
                <a:ext cx="211710" cy="143079"/>
              </a:xfrm>
              <a:custGeom>
                <a:avLst/>
                <a:gdLst/>
                <a:ahLst/>
                <a:cxnLst/>
                <a:rect l="l" t="t" r="r" b="b"/>
                <a:pathLst>
                  <a:path w="1638" h="1107" extrusionOk="0">
                    <a:moveTo>
                      <a:pt x="12" y="1"/>
                    </a:moveTo>
                    <a:lnTo>
                      <a:pt x="6" y="6"/>
                    </a:lnTo>
                    <a:cubicBezTo>
                      <a:pt x="1" y="12"/>
                      <a:pt x="1" y="17"/>
                      <a:pt x="6" y="23"/>
                    </a:cubicBezTo>
                    <a:cubicBezTo>
                      <a:pt x="12" y="34"/>
                      <a:pt x="772" y="997"/>
                      <a:pt x="1621" y="1106"/>
                    </a:cubicBezTo>
                    <a:cubicBezTo>
                      <a:pt x="1626" y="1106"/>
                      <a:pt x="1637" y="1101"/>
                      <a:pt x="1637" y="1095"/>
                    </a:cubicBezTo>
                    <a:cubicBezTo>
                      <a:pt x="1637" y="1084"/>
                      <a:pt x="1632" y="1079"/>
                      <a:pt x="1621" y="1079"/>
                    </a:cubicBezTo>
                    <a:cubicBezTo>
                      <a:pt x="789" y="964"/>
                      <a:pt x="39" y="17"/>
                      <a:pt x="28" y="6"/>
                    </a:cubicBezTo>
                    <a:cubicBezTo>
                      <a:pt x="23" y="1"/>
                      <a:pt x="17" y="1"/>
                      <a:pt x="1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288;p2"/>
              <p:cNvSpPr/>
              <p:nvPr/>
            </p:nvSpPr>
            <p:spPr>
              <a:xfrm rot="-6541634">
                <a:off x="388812" y="3599388"/>
                <a:ext cx="176942" cy="140106"/>
              </a:xfrm>
              <a:custGeom>
                <a:avLst/>
                <a:gdLst/>
                <a:ahLst/>
                <a:cxnLst/>
                <a:rect l="l" t="t" r="r" b="b"/>
                <a:pathLst>
                  <a:path w="1369" h="1084" extrusionOk="0">
                    <a:moveTo>
                      <a:pt x="22" y="1"/>
                    </a:moveTo>
                    <a:cubicBezTo>
                      <a:pt x="20" y="1"/>
                      <a:pt x="19" y="1"/>
                      <a:pt x="17" y="3"/>
                    </a:cubicBezTo>
                    <a:lnTo>
                      <a:pt x="11" y="3"/>
                    </a:lnTo>
                    <a:cubicBezTo>
                      <a:pt x="1" y="8"/>
                      <a:pt x="1" y="19"/>
                      <a:pt x="11" y="25"/>
                    </a:cubicBezTo>
                    <a:cubicBezTo>
                      <a:pt x="17" y="36"/>
                      <a:pt x="685" y="824"/>
                      <a:pt x="1347" y="1081"/>
                    </a:cubicBezTo>
                    <a:cubicBezTo>
                      <a:pt x="1350" y="1083"/>
                      <a:pt x="1353" y="1083"/>
                      <a:pt x="1355" y="1083"/>
                    </a:cubicBezTo>
                    <a:cubicBezTo>
                      <a:pt x="1361" y="1083"/>
                      <a:pt x="1365" y="1080"/>
                      <a:pt x="1369" y="1076"/>
                    </a:cubicBezTo>
                    <a:cubicBezTo>
                      <a:pt x="1369" y="1065"/>
                      <a:pt x="1369" y="1059"/>
                      <a:pt x="1358" y="1054"/>
                    </a:cubicBezTo>
                    <a:cubicBezTo>
                      <a:pt x="701" y="796"/>
                      <a:pt x="39" y="14"/>
                      <a:pt x="33" y="8"/>
                    </a:cubicBezTo>
                    <a:cubicBezTo>
                      <a:pt x="30" y="4"/>
                      <a:pt x="26" y="1"/>
                      <a:pt x="2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289;p2"/>
              <p:cNvSpPr/>
              <p:nvPr/>
            </p:nvSpPr>
            <p:spPr>
              <a:xfrm rot="-6541634">
                <a:off x="397970" y="3586215"/>
                <a:ext cx="134548" cy="134290"/>
              </a:xfrm>
              <a:custGeom>
                <a:avLst/>
                <a:gdLst/>
                <a:ahLst/>
                <a:cxnLst/>
                <a:rect l="l" t="t" r="r" b="b"/>
                <a:pathLst>
                  <a:path w="1041" h="1039" extrusionOk="0">
                    <a:moveTo>
                      <a:pt x="11" y="0"/>
                    </a:moveTo>
                    <a:cubicBezTo>
                      <a:pt x="1" y="6"/>
                      <a:pt x="1" y="11"/>
                      <a:pt x="6" y="22"/>
                    </a:cubicBezTo>
                    <a:cubicBezTo>
                      <a:pt x="269" y="422"/>
                      <a:pt x="614" y="767"/>
                      <a:pt x="1013" y="1035"/>
                    </a:cubicBezTo>
                    <a:cubicBezTo>
                      <a:pt x="1015" y="1037"/>
                      <a:pt x="1019" y="1039"/>
                      <a:pt x="1022" y="1039"/>
                    </a:cubicBezTo>
                    <a:cubicBezTo>
                      <a:pt x="1027" y="1039"/>
                      <a:pt x="1032" y="1036"/>
                      <a:pt x="1035" y="1029"/>
                    </a:cubicBezTo>
                    <a:cubicBezTo>
                      <a:pt x="1041" y="1024"/>
                      <a:pt x="1035" y="1019"/>
                      <a:pt x="1030" y="1013"/>
                    </a:cubicBezTo>
                    <a:cubicBezTo>
                      <a:pt x="635" y="745"/>
                      <a:pt x="291" y="405"/>
                      <a:pt x="28" y="6"/>
                    </a:cubicBezTo>
                    <a:cubicBezTo>
                      <a:pt x="22" y="0"/>
                      <a:pt x="17" y="0"/>
                      <a:pt x="1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290;p2"/>
              <p:cNvSpPr/>
              <p:nvPr/>
            </p:nvSpPr>
            <p:spPr>
              <a:xfrm rot="-6541634">
                <a:off x="406508" y="3572819"/>
                <a:ext cx="97066" cy="128474"/>
              </a:xfrm>
              <a:custGeom>
                <a:avLst/>
                <a:gdLst/>
                <a:ahLst/>
                <a:cxnLst/>
                <a:rect l="l" t="t" r="r" b="b"/>
                <a:pathLst>
                  <a:path w="751" h="994" extrusionOk="0">
                    <a:moveTo>
                      <a:pt x="12" y="1"/>
                    </a:moveTo>
                    <a:cubicBezTo>
                      <a:pt x="1" y="6"/>
                      <a:pt x="1" y="17"/>
                      <a:pt x="6" y="22"/>
                    </a:cubicBezTo>
                    <a:lnTo>
                      <a:pt x="44" y="72"/>
                    </a:lnTo>
                    <a:cubicBezTo>
                      <a:pt x="154" y="208"/>
                      <a:pt x="488" y="635"/>
                      <a:pt x="729" y="986"/>
                    </a:cubicBezTo>
                    <a:cubicBezTo>
                      <a:pt x="729" y="990"/>
                      <a:pt x="734" y="993"/>
                      <a:pt x="739" y="993"/>
                    </a:cubicBezTo>
                    <a:cubicBezTo>
                      <a:pt x="741" y="993"/>
                      <a:pt x="743" y="993"/>
                      <a:pt x="745" y="991"/>
                    </a:cubicBezTo>
                    <a:cubicBezTo>
                      <a:pt x="751" y="986"/>
                      <a:pt x="751" y="975"/>
                      <a:pt x="745" y="969"/>
                    </a:cubicBezTo>
                    <a:cubicBezTo>
                      <a:pt x="504" y="619"/>
                      <a:pt x="170" y="192"/>
                      <a:pt x="61" y="50"/>
                    </a:cubicBezTo>
                    <a:lnTo>
                      <a:pt x="28" y="6"/>
                    </a:lnTo>
                    <a:cubicBezTo>
                      <a:pt x="23" y="1"/>
                      <a:pt x="17" y="1"/>
                      <a:pt x="1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291;p2"/>
              <p:cNvSpPr/>
              <p:nvPr/>
            </p:nvSpPr>
            <p:spPr>
              <a:xfrm rot="-6541634">
                <a:off x="288532" y="3266544"/>
                <a:ext cx="376503" cy="155099"/>
              </a:xfrm>
              <a:custGeom>
                <a:avLst/>
                <a:gdLst/>
                <a:ahLst/>
                <a:cxnLst/>
                <a:rect l="l" t="t" r="r" b="b"/>
                <a:pathLst>
                  <a:path w="2913" h="1200" extrusionOk="0">
                    <a:moveTo>
                      <a:pt x="1153" y="0"/>
                    </a:moveTo>
                    <a:cubicBezTo>
                      <a:pt x="1101" y="0"/>
                      <a:pt x="1052" y="5"/>
                      <a:pt x="1002" y="10"/>
                    </a:cubicBezTo>
                    <a:cubicBezTo>
                      <a:pt x="701" y="37"/>
                      <a:pt x="1" y="541"/>
                      <a:pt x="1" y="541"/>
                    </a:cubicBezTo>
                    <a:lnTo>
                      <a:pt x="1" y="579"/>
                    </a:lnTo>
                    <a:cubicBezTo>
                      <a:pt x="1" y="579"/>
                      <a:pt x="460" y="1199"/>
                      <a:pt x="1141" y="1199"/>
                    </a:cubicBezTo>
                    <a:cubicBezTo>
                      <a:pt x="1215" y="1199"/>
                      <a:pt x="1291" y="1192"/>
                      <a:pt x="1369" y="1176"/>
                    </a:cubicBezTo>
                    <a:cubicBezTo>
                      <a:pt x="2174" y="1012"/>
                      <a:pt x="2661" y="782"/>
                      <a:pt x="2913" y="722"/>
                    </a:cubicBezTo>
                    <a:cubicBezTo>
                      <a:pt x="1788" y="109"/>
                      <a:pt x="1419" y="0"/>
                      <a:pt x="115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2" name="Google Shape;292;p2"/>
              <p:cNvSpPr/>
              <p:nvPr/>
            </p:nvSpPr>
            <p:spPr>
              <a:xfrm rot="-6541634">
                <a:off x="436398" y="3386616"/>
                <a:ext cx="190384" cy="60359"/>
              </a:xfrm>
              <a:custGeom>
                <a:avLst/>
                <a:gdLst/>
                <a:ahLst/>
                <a:cxnLst/>
                <a:rect l="l" t="t" r="r" b="b"/>
                <a:pathLst>
                  <a:path w="1473" h="467" extrusionOk="0">
                    <a:moveTo>
                      <a:pt x="6" y="1"/>
                    </a:moveTo>
                    <a:cubicBezTo>
                      <a:pt x="0" y="6"/>
                      <a:pt x="0" y="17"/>
                      <a:pt x="6" y="23"/>
                    </a:cubicBezTo>
                    <a:cubicBezTo>
                      <a:pt x="10" y="27"/>
                      <a:pt x="532" y="466"/>
                      <a:pt x="1167" y="466"/>
                    </a:cubicBezTo>
                    <a:cubicBezTo>
                      <a:pt x="1263" y="466"/>
                      <a:pt x="1362" y="456"/>
                      <a:pt x="1462" y="433"/>
                    </a:cubicBezTo>
                    <a:cubicBezTo>
                      <a:pt x="1467" y="433"/>
                      <a:pt x="1472" y="422"/>
                      <a:pt x="1472" y="417"/>
                    </a:cubicBezTo>
                    <a:cubicBezTo>
                      <a:pt x="1467" y="406"/>
                      <a:pt x="1462" y="406"/>
                      <a:pt x="1451" y="406"/>
                    </a:cubicBezTo>
                    <a:cubicBezTo>
                      <a:pt x="1355" y="428"/>
                      <a:pt x="1260" y="437"/>
                      <a:pt x="1168" y="437"/>
                    </a:cubicBezTo>
                    <a:cubicBezTo>
                      <a:pt x="547" y="437"/>
                      <a:pt x="32" y="6"/>
                      <a:pt x="2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3" name="Google Shape;293;p2"/>
              <p:cNvSpPr/>
              <p:nvPr/>
            </p:nvSpPr>
            <p:spPr>
              <a:xfrm rot="-6541634">
                <a:off x="380432" y="3371402"/>
                <a:ext cx="252682" cy="42006"/>
              </a:xfrm>
              <a:custGeom>
                <a:avLst/>
                <a:gdLst/>
                <a:ahLst/>
                <a:cxnLst/>
                <a:rect l="l" t="t" r="r" b="b"/>
                <a:pathLst>
                  <a:path w="1955" h="325" extrusionOk="0">
                    <a:moveTo>
                      <a:pt x="16" y="1"/>
                    </a:moveTo>
                    <a:cubicBezTo>
                      <a:pt x="11" y="1"/>
                      <a:pt x="11" y="1"/>
                      <a:pt x="6" y="6"/>
                    </a:cubicBezTo>
                    <a:cubicBezTo>
                      <a:pt x="0" y="12"/>
                      <a:pt x="6" y="22"/>
                      <a:pt x="11" y="28"/>
                    </a:cubicBezTo>
                    <a:cubicBezTo>
                      <a:pt x="371" y="266"/>
                      <a:pt x="857" y="325"/>
                      <a:pt x="1251" y="325"/>
                    </a:cubicBezTo>
                    <a:cubicBezTo>
                      <a:pt x="1636" y="325"/>
                      <a:pt x="1932" y="269"/>
                      <a:pt x="1938" y="269"/>
                    </a:cubicBezTo>
                    <a:cubicBezTo>
                      <a:pt x="1949" y="269"/>
                      <a:pt x="1954" y="258"/>
                      <a:pt x="1949" y="252"/>
                    </a:cubicBezTo>
                    <a:cubicBezTo>
                      <a:pt x="1949" y="244"/>
                      <a:pt x="1943" y="239"/>
                      <a:pt x="1937" y="239"/>
                    </a:cubicBezTo>
                    <a:cubicBezTo>
                      <a:pt x="1936" y="239"/>
                      <a:pt x="1934" y="240"/>
                      <a:pt x="1932" y="241"/>
                    </a:cubicBezTo>
                    <a:cubicBezTo>
                      <a:pt x="1927" y="241"/>
                      <a:pt x="1636" y="296"/>
                      <a:pt x="1259" y="296"/>
                    </a:cubicBezTo>
                    <a:cubicBezTo>
                      <a:pt x="868" y="296"/>
                      <a:pt x="384" y="237"/>
                      <a:pt x="2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" name="Google Shape;294;p2"/>
              <p:cNvSpPr/>
              <p:nvPr/>
            </p:nvSpPr>
            <p:spPr>
              <a:xfrm rot="-6541634">
                <a:off x="384705" y="3393384"/>
                <a:ext cx="223730" cy="20938"/>
              </a:xfrm>
              <a:custGeom>
                <a:avLst/>
                <a:gdLst/>
                <a:ahLst/>
                <a:cxnLst/>
                <a:rect l="l" t="t" r="r" b="b"/>
                <a:pathLst>
                  <a:path w="1731" h="162" extrusionOk="0">
                    <a:moveTo>
                      <a:pt x="12" y="1"/>
                    </a:moveTo>
                    <a:cubicBezTo>
                      <a:pt x="6" y="1"/>
                      <a:pt x="1" y="6"/>
                      <a:pt x="1" y="12"/>
                    </a:cubicBezTo>
                    <a:cubicBezTo>
                      <a:pt x="1" y="17"/>
                      <a:pt x="1" y="28"/>
                      <a:pt x="12" y="28"/>
                    </a:cubicBezTo>
                    <a:cubicBezTo>
                      <a:pt x="302" y="132"/>
                      <a:pt x="657" y="161"/>
                      <a:pt x="967" y="161"/>
                    </a:cubicBezTo>
                    <a:cubicBezTo>
                      <a:pt x="1376" y="161"/>
                      <a:pt x="1708" y="110"/>
                      <a:pt x="1714" y="110"/>
                    </a:cubicBezTo>
                    <a:cubicBezTo>
                      <a:pt x="1725" y="110"/>
                      <a:pt x="1730" y="99"/>
                      <a:pt x="1730" y="94"/>
                    </a:cubicBezTo>
                    <a:cubicBezTo>
                      <a:pt x="1726" y="86"/>
                      <a:pt x="1722" y="81"/>
                      <a:pt x="1716" y="81"/>
                    </a:cubicBezTo>
                    <a:cubicBezTo>
                      <a:pt x="1714" y="81"/>
                      <a:pt x="1711" y="81"/>
                      <a:pt x="1709" y="83"/>
                    </a:cubicBezTo>
                    <a:cubicBezTo>
                      <a:pt x="1702" y="83"/>
                      <a:pt x="1376" y="132"/>
                      <a:pt x="973" y="132"/>
                    </a:cubicBezTo>
                    <a:cubicBezTo>
                      <a:pt x="664" y="132"/>
                      <a:pt x="310" y="103"/>
                      <a:pt x="2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" name="Google Shape;295;p2"/>
              <p:cNvSpPr/>
              <p:nvPr/>
            </p:nvSpPr>
            <p:spPr>
              <a:xfrm rot="-6541634">
                <a:off x="388028" y="3409167"/>
                <a:ext cx="188962" cy="20809"/>
              </a:xfrm>
              <a:custGeom>
                <a:avLst/>
                <a:gdLst/>
                <a:ahLst/>
                <a:cxnLst/>
                <a:rect l="l" t="t" r="r" b="b"/>
                <a:pathLst>
                  <a:path w="1462" h="161" extrusionOk="0">
                    <a:moveTo>
                      <a:pt x="1440" y="0"/>
                    </a:moveTo>
                    <a:cubicBezTo>
                      <a:pt x="1123" y="87"/>
                      <a:pt x="796" y="132"/>
                      <a:pt x="467" y="132"/>
                    </a:cubicBezTo>
                    <a:cubicBezTo>
                      <a:pt x="319" y="132"/>
                      <a:pt x="170" y="123"/>
                      <a:pt x="22" y="104"/>
                    </a:cubicBezTo>
                    <a:lnTo>
                      <a:pt x="17" y="104"/>
                    </a:lnTo>
                    <a:cubicBezTo>
                      <a:pt x="1" y="104"/>
                      <a:pt x="1" y="132"/>
                      <a:pt x="17" y="132"/>
                    </a:cubicBezTo>
                    <a:cubicBezTo>
                      <a:pt x="171" y="151"/>
                      <a:pt x="326" y="161"/>
                      <a:pt x="480" y="161"/>
                    </a:cubicBezTo>
                    <a:cubicBezTo>
                      <a:pt x="806" y="161"/>
                      <a:pt x="1129" y="117"/>
                      <a:pt x="1446" y="28"/>
                    </a:cubicBezTo>
                    <a:cubicBezTo>
                      <a:pt x="1457" y="28"/>
                      <a:pt x="1462" y="17"/>
                      <a:pt x="1457" y="11"/>
                    </a:cubicBezTo>
                    <a:cubicBezTo>
                      <a:pt x="1457" y="0"/>
                      <a:pt x="1446" y="0"/>
                      <a:pt x="144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6" name="Google Shape;296;p2"/>
              <p:cNvSpPr/>
              <p:nvPr/>
            </p:nvSpPr>
            <p:spPr>
              <a:xfrm rot="-6541634">
                <a:off x="391886" y="3416910"/>
                <a:ext cx="155745" cy="37224"/>
              </a:xfrm>
              <a:custGeom>
                <a:avLst/>
                <a:gdLst/>
                <a:ahLst/>
                <a:cxnLst/>
                <a:rect l="l" t="t" r="r" b="b"/>
                <a:pathLst>
                  <a:path w="1205" h="288" extrusionOk="0">
                    <a:moveTo>
                      <a:pt x="1183" y="0"/>
                    </a:moveTo>
                    <a:lnTo>
                      <a:pt x="1128" y="11"/>
                    </a:lnTo>
                    <a:cubicBezTo>
                      <a:pt x="958" y="44"/>
                      <a:pt x="449" y="143"/>
                      <a:pt x="44" y="247"/>
                    </a:cubicBezTo>
                    <a:lnTo>
                      <a:pt x="11" y="258"/>
                    </a:lnTo>
                    <a:cubicBezTo>
                      <a:pt x="0" y="258"/>
                      <a:pt x="0" y="269"/>
                      <a:pt x="0" y="274"/>
                    </a:cubicBezTo>
                    <a:cubicBezTo>
                      <a:pt x="0" y="282"/>
                      <a:pt x="6" y="287"/>
                      <a:pt x="11" y="287"/>
                    </a:cubicBezTo>
                    <a:cubicBezTo>
                      <a:pt x="13" y="287"/>
                      <a:pt x="15" y="286"/>
                      <a:pt x="17" y="285"/>
                    </a:cubicBezTo>
                    <a:cubicBezTo>
                      <a:pt x="427" y="175"/>
                      <a:pt x="958" y="77"/>
                      <a:pt x="1133" y="39"/>
                    </a:cubicBezTo>
                    <a:lnTo>
                      <a:pt x="1194" y="28"/>
                    </a:lnTo>
                    <a:cubicBezTo>
                      <a:pt x="1199" y="28"/>
                      <a:pt x="1205" y="17"/>
                      <a:pt x="1205" y="11"/>
                    </a:cubicBezTo>
                    <a:cubicBezTo>
                      <a:pt x="1199" y="6"/>
                      <a:pt x="1194" y="0"/>
                      <a:pt x="118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7" name="Google Shape;297;p2"/>
              <p:cNvSpPr/>
              <p:nvPr/>
            </p:nvSpPr>
            <p:spPr>
              <a:xfrm rot="-6541634">
                <a:off x="242294" y="3370365"/>
                <a:ext cx="185473" cy="346000"/>
              </a:xfrm>
              <a:custGeom>
                <a:avLst/>
                <a:gdLst/>
                <a:ahLst/>
                <a:cxnLst/>
                <a:rect l="l" t="t" r="r" b="b"/>
                <a:pathLst>
                  <a:path w="1435" h="2677" extrusionOk="0">
                    <a:moveTo>
                      <a:pt x="1418" y="0"/>
                    </a:moveTo>
                    <a:lnTo>
                      <a:pt x="1418" y="0"/>
                    </a:lnTo>
                    <a:cubicBezTo>
                      <a:pt x="263" y="1007"/>
                      <a:pt x="159" y="1243"/>
                      <a:pt x="83" y="1538"/>
                    </a:cubicBezTo>
                    <a:cubicBezTo>
                      <a:pt x="1" y="1834"/>
                      <a:pt x="236" y="2660"/>
                      <a:pt x="236" y="2660"/>
                    </a:cubicBezTo>
                    <a:lnTo>
                      <a:pt x="263" y="2677"/>
                    </a:lnTo>
                    <a:cubicBezTo>
                      <a:pt x="263" y="2677"/>
                      <a:pt x="1183" y="2414"/>
                      <a:pt x="1309" y="1604"/>
                    </a:cubicBezTo>
                    <a:cubicBezTo>
                      <a:pt x="1435" y="788"/>
                      <a:pt x="1391" y="257"/>
                      <a:pt x="141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" name="Google Shape;298;p2"/>
              <p:cNvSpPr/>
              <p:nvPr/>
            </p:nvSpPr>
            <p:spPr>
              <a:xfrm rot="-6541634">
                <a:off x="357651" y="3430248"/>
                <a:ext cx="118263" cy="160011"/>
              </a:xfrm>
              <a:custGeom>
                <a:avLst/>
                <a:gdLst/>
                <a:ahLst/>
                <a:cxnLst/>
                <a:rect l="l" t="t" r="r" b="b"/>
                <a:pathLst>
                  <a:path w="915" h="1238" extrusionOk="0">
                    <a:moveTo>
                      <a:pt x="898" y="0"/>
                    </a:moveTo>
                    <a:cubicBezTo>
                      <a:pt x="892" y="0"/>
                      <a:pt x="887" y="6"/>
                      <a:pt x="887" y="11"/>
                    </a:cubicBezTo>
                    <a:cubicBezTo>
                      <a:pt x="788" y="772"/>
                      <a:pt x="17" y="1205"/>
                      <a:pt x="11" y="1210"/>
                    </a:cubicBezTo>
                    <a:cubicBezTo>
                      <a:pt x="0" y="1210"/>
                      <a:pt x="0" y="1221"/>
                      <a:pt x="6" y="1226"/>
                    </a:cubicBezTo>
                    <a:cubicBezTo>
                      <a:pt x="6" y="1237"/>
                      <a:pt x="17" y="1237"/>
                      <a:pt x="22" y="1237"/>
                    </a:cubicBezTo>
                    <a:cubicBezTo>
                      <a:pt x="33" y="1232"/>
                      <a:pt x="816" y="789"/>
                      <a:pt x="914" y="17"/>
                    </a:cubicBezTo>
                    <a:cubicBezTo>
                      <a:pt x="914" y="6"/>
                      <a:pt x="909" y="0"/>
                      <a:pt x="90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" name="Google Shape;299;p2"/>
              <p:cNvSpPr/>
              <p:nvPr/>
            </p:nvSpPr>
            <p:spPr>
              <a:xfrm rot="-6541634">
                <a:off x="325058" y="3415050"/>
                <a:ext cx="120331" cy="225023"/>
              </a:xfrm>
              <a:custGeom>
                <a:avLst/>
                <a:gdLst/>
                <a:ahLst/>
                <a:cxnLst/>
                <a:rect l="l" t="t" r="r" b="b"/>
                <a:pathLst>
                  <a:path w="931" h="1741" extrusionOk="0">
                    <a:moveTo>
                      <a:pt x="909" y="1"/>
                    </a:moveTo>
                    <a:cubicBezTo>
                      <a:pt x="904" y="1"/>
                      <a:pt x="898" y="6"/>
                      <a:pt x="898" y="17"/>
                    </a:cubicBezTo>
                    <a:cubicBezTo>
                      <a:pt x="898" y="28"/>
                      <a:pt x="690" y="1222"/>
                      <a:pt x="11" y="1720"/>
                    </a:cubicBezTo>
                    <a:cubicBezTo>
                      <a:pt x="0" y="1725"/>
                      <a:pt x="0" y="1731"/>
                      <a:pt x="11" y="1736"/>
                    </a:cubicBezTo>
                    <a:cubicBezTo>
                      <a:pt x="14" y="1739"/>
                      <a:pt x="17" y="1740"/>
                      <a:pt x="20" y="1740"/>
                    </a:cubicBezTo>
                    <a:cubicBezTo>
                      <a:pt x="22" y="1740"/>
                      <a:pt x="25" y="1739"/>
                      <a:pt x="28" y="1736"/>
                    </a:cubicBezTo>
                    <a:cubicBezTo>
                      <a:pt x="717" y="1238"/>
                      <a:pt x="931" y="28"/>
                      <a:pt x="931" y="17"/>
                    </a:cubicBezTo>
                    <a:cubicBezTo>
                      <a:pt x="931" y="6"/>
                      <a:pt x="925" y="1"/>
                      <a:pt x="92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0" name="Google Shape;300;p2"/>
              <p:cNvSpPr/>
              <p:nvPr/>
            </p:nvSpPr>
            <p:spPr>
              <a:xfrm rot="-6541634">
                <a:off x="346792" y="3437194"/>
                <a:ext cx="90733" cy="205894"/>
              </a:xfrm>
              <a:custGeom>
                <a:avLst/>
                <a:gdLst/>
                <a:ahLst/>
                <a:cxnLst/>
                <a:rect l="l" t="t" r="r" b="b"/>
                <a:pathLst>
                  <a:path w="702" h="1593" extrusionOk="0">
                    <a:moveTo>
                      <a:pt x="680" y="1"/>
                    </a:moveTo>
                    <a:cubicBezTo>
                      <a:pt x="674" y="6"/>
                      <a:pt x="674" y="6"/>
                      <a:pt x="674" y="12"/>
                    </a:cubicBezTo>
                    <a:cubicBezTo>
                      <a:pt x="669" y="23"/>
                      <a:pt x="461" y="1030"/>
                      <a:pt x="6" y="1572"/>
                    </a:cubicBezTo>
                    <a:cubicBezTo>
                      <a:pt x="1" y="1577"/>
                      <a:pt x="1" y="1583"/>
                      <a:pt x="6" y="1588"/>
                    </a:cubicBezTo>
                    <a:cubicBezTo>
                      <a:pt x="9" y="1591"/>
                      <a:pt x="13" y="1592"/>
                      <a:pt x="17" y="1592"/>
                    </a:cubicBezTo>
                    <a:cubicBezTo>
                      <a:pt x="21" y="1592"/>
                      <a:pt x="25" y="1591"/>
                      <a:pt x="28" y="1588"/>
                    </a:cubicBezTo>
                    <a:cubicBezTo>
                      <a:pt x="488" y="1046"/>
                      <a:pt x="701" y="34"/>
                      <a:pt x="701" y="23"/>
                    </a:cubicBezTo>
                    <a:cubicBezTo>
                      <a:pt x="701" y="12"/>
                      <a:pt x="696" y="6"/>
                      <a:pt x="68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1" name="Google Shape;301;p2"/>
              <p:cNvSpPr/>
              <p:nvPr/>
            </p:nvSpPr>
            <p:spPr>
              <a:xfrm rot="-6541634">
                <a:off x="374061" y="3466898"/>
                <a:ext cx="55965" cy="18082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1399" extrusionOk="0">
                    <a:moveTo>
                      <a:pt x="411" y="1"/>
                    </a:moveTo>
                    <a:cubicBezTo>
                      <a:pt x="405" y="1"/>
                      <a:pt x="400" y="6"/>
                      <a:pt x="400" y="17"/>
                    </a:cubicBezTo>
                    <a:cubicBezTo>
                      <a:pt x="362" y="494"/>
                      <a:pt x="225" y="953"/>
                      <a:pt x="6" y="1375"/>
                    </a:cubicBezTo>
                    <a:cubicBezTo>
                      <a:pt x="0" y="1386"/>
                      <a:pt x="0" y="1391"/>
                      <a:pt x="11" y="1397"/>
                    </a:cubicBezTo>
                    <a:cubicBezTo>
                      <a:pt x="13" y="1398"/>
                      <a:pt x="15" y="1399"/>
                      <a:pt x="17" y="1399"/>
                    </a:cubicBezTo>
                    <a:cubicBezTo>
                      <a:pt x="22" y="1399"/>
                      <a:pt x="28" y="1395"/>
                      <a:pt x="28" y="1391"/>
                    </a:cubicBezTo>
                    <a:cubicBezTo>
                      <a:pt x="252" y="964"/>
                      <a:pt x="389" y="499"/>
                      <a:pt x="433" y="17"/>
                    </a:cubicBezTo>
                    <a:cubicBezTo>
                      <a:pt x="433" y="6"/>
                      <a:pt x="427" y="1"/>
                      <a:pt x="41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" name="Google Shape;302;p2"/>
              <p:cNvSpPr/>
              <p:nvPr/>
            </p:nvSpPr>
            <p:spPr>
              <a:xfrm rot="-6541634">
                <a:off x="399856" y="3494369"/>
                <a:ext cx="26238" cy="157167"/>
              </a:xfrm>
              <a:custGeom>
                <a:avLst/>
                <a:gdLst/>
                <a:ahLst/>
                <a:cxnLst/>
                <a:rect l="l" t="t" r="r" b="b"/>
                <a:pathLst>
                  <a:path w="203" h="1216" extrusionOk="0">
                    <a:moveTo>
                      <a:pt x="181" y="0"/>
                    </a:moveTo>
                    <a:cubicBezTo>
                      <a:pt x="175" y="0"/>
                      <a:pt x="170" y="6"/>
                      <a:pt x="170" y="11"/>
                    </a:cubicBezTo>
                    <a:cubicBezTo>
                      <a:pt x="170" y="17"/>
                      <a:pt x="164" y="33"/>
                      <a:pt x="159" y="71"/>
                    </a:cubicBezTo>
                    <a:cubicBezTo>
                      <a:pt x="131" y="241"/>
                      <a:pt x="44" y="777"/>
                      <a:pt x="0" y="1199"/>
                    </a:cubicBezTo>
                    <a:cubicBezTo>
                      <a:pt x="0" y="1210"/>
                      <a:pt x="6" y="1215"/>
                      <a:pt x="16" y="1215"/>
                    </a:cubicBezTo>
                    <a:cubicBezTo>
                      <a:pt x="22" y="1215"/>
                      <a:pt x="27" y="1210"/>
                      <a:pt x="33" y="1204"/>
                    </a:cubicBezTo>
                    <a:cubicBezTo>
                      <a:pt x="71" y="783"/>
                      <a:pt x="164" y="247"/>
                      <a:pt x="192" y="71"/>
                    </a:cubicBezTo>
                    <a:cubicBezTo>
                      <a:pt x="203" y="33"/>
                      <a:pt x="203" y="17"/>
                      <a:pt x="203" y="17"/>
                    </a:cubicBezTo>
                    <a:cubicBezTo>
                      <a:pt x="203" y="6"/>
                      <a:pt x="192" y="0"/>
                      <a:pt x="18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" name="Google Shape;303;p2"/>
              <p:cNvSpPr/>
              <p:nvPr/>
            </p:nvSpPr>
            <p:spPr>
              <a:xfrm rot="-6541634">
                <a:off x="485696" y="3485315"/>
                <a:ext cx="99134" cy="99134"/>
              </a:xfrm>
              <a:custGeom>
                <a:avLst/>
                <a:gdLst/>
                <a:ahLst/>
                <a:cxnLst/>
                <a:rect l="l" t="t" r="r" b="b"/>
                <a:pathLst>
                  <a:path w="767" h="767" extrusionOk="0">
                    <a:moveTo>
                      <a:pt x="383" y="0"/>
                    </a:moveTo>
                    <a:cubicBezTo>
                      <a:pt x="170" y="0"/>
                      <a:pt x="0" y="170"/>
                      <a:pt x="0" y="384"/>
                    </a:cubicBezTo>
                    <a:cubicBezTo>
                      <a:pt x="0" y="592"/>
                      <a:pt x="170" y="767"/>
                      <a:pt x="383" y="767"/>
                    </a:cubicBezTo>
                    <a:cubicBezTo>
                      <a:pt x="591" y="767"/>
                      <a:pt x="766" y="592"/>
                      <a:pt x="766" y="384"/>
                    </a:cubicBezTo>
                    <a:cubicBezTo>
                      <a:pt x="766" y="170"/>
                      <a:pt x="591" y="0"/>
                      <a:pt x="38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04" name="Google Shape;304;p2"/>
          <p:cNvSpPr/>
          <p:nvPr/>
        </p:nvSpPr>
        <p:spPr>
          <a:xfrm>
            <a:off x="-628731" y="4512425"/>
            <a:ext cx="5111361" cy="640600"/>
          </a:xfrm>
          <a:custGeom>
            <a:avLst/>
            <a:gdLst/>
            <a:ahLst/>
            <a:cxnLst/>
            <a:rect l="l" t="t" r="r" b="b"/>
            <a:pathLst>
              <a:path w="63896" h="8008" extrusionOk="0">
                <a:moveTo>
                  <a:pt x="25722" y="3896"/>
                </a:moveTo>
                <a:cubicBezTo>
                  <a:pt x="25668" y="4101"/>
                  <a:pt x="25614" y="4305"/>
                  <a:pt x="25539" y="4499"/>
                </a:cubicBezTo>
                <a:cubicBezTo>
                  <a:pt x="25485" y="4628"/>
                  <a:pt x="25431" y="4757"/>
                  <a:pt x="25367" y="4876"/>
                </a:cubicBezTo>
                <a:cubicBezTo>
                  <a:pt x="25367" y="4865"/>
                  <a:pt x="25356" y="4843"/>
                  <a:pt x="25345" y="4833"/>
                </a:cubicBezTo>
                <a:cubicBezTo>
                  <a:pt x="25442" y="4510"/>
                  <a:pt x="25571" y="4198"/>
                  <a:pt x="25711" y="3896"/>
                </a:cubicBezTo>
                <a:close/>
                <a:moveTo>
                  <a:pt x="54070" y="4510"/>
                </a:moveTo>
                <a:cubicBezTo>
                  <a:pt x="54113" y="4790"/>
                  <a:pt x="54134" y="5080"/>
                  <a:pt x="54134" y="5371"/>
                </a:cubicBezTo>
                <a:cubicBezTo>
                  <a:pt x="54059" y="5500"/>
                  <a:pt x="53973" y="5640"/>
                  <a:pt x="53898" y="5769"/>
                </a:cubicBezTo>
                <a:cubicBezTo>
                  <a:pt x="53855" y="5844"/>
                  <a:pt x="53812" y="5920"/>
                  <a:pt x="53768" y="5984"/>
                </a:cubicBezTo>
                <a:cubicBezTo>
                  <a:pt x="53822" y="5489"/>
                  <a:pt x="53919" y="4983"/>
                  <a:pt x="54070" y="4510"/>
                </a:cubicBezTo>
                <a:close/>
                <a:moveTo>
                  <a:pt x="4004" y="4617"/>
                </a:moveTo>
                <a:cubicBezTo>
                  <a:pt x="4004" y="4779"/>
                  <a:pt x="3993" y="4951"/>
                  <a:pt x="3982" y="5112"/>
                </a:cubicBezTo>
                <a:lnTo>
                  <a:pt x="3982" y="5102"/>
                </a:lnTo>
                <a:cubicBezTo>
                  <a:pt x="3950" y="5554"/>
                  <a:pt x="3874" y="5984"/>
                  <a:pt x="3756" y="6415"/>
                </a:cubicBezTo>
                <a:cubicBezTo>
                  <a:pt x="3713" y="6544"/>
                  <a:pt x="3670" y="6662"/>
                  <a:pt x="3616" y="6781"/>
                </a:cubicBezTo>
                <a:cubicBezTo>
                  <a:pt x="3627" y="6038"/>
                  <a:pt x="3756" y="5306"/>
                  <a:pt x="4004" y="4617"/>
                </a:cubicBezTo>
                <a:close/>
                <a:moveTo>
                  <a:pt x="31813" y="3391"/>
                </a:moveTo>
                <a:cubicBezTo>
                  <a:pt x="31964" y="3724"/>
                  <a:pt x="32072" y="4079"/>
                  <a:pt x="32147" y="4445"/>
                </a:cubicBezTo>
                <a:cubicBezTo>
                  <a:pt x="31760" y="5199"/>
                  <a:pt x="31426" y="5995"/>
                  <a:pt x="31157" y="6802"/>
                </a:cubicBezTo>
                <a:cubicBezTo>
                  <a:pt x="31082" y="6189"/>
                  <a:pt x="31114" y="5575"/>
                  <a:pt x="31243" y="4973"/>
                </a:cubicBezTo>
                <a:cubicBezTo>
                  <a:pt x="31361" y="4424"/>
                  <a:pt x="31555" y="3886"/>
                  <a:pt x="31813" y="3391"/>
                </a:cubicBezTo>
                <a:close/>
                <a:moveTo>
                  <a:pt x="10687" y="5091"/>
                </a:moveTo>
                <a:cubicBezTo>
                  <a:pt x="10698" y="5242"/>
                  <a:pt x="10719" y="5382"/>
                  <a:pt x="10730" y="5521"/>
                </a:cubicBezTo>
                <a:cubicBezTo>
                  <a:pt x="10773" y="5855"/>
                  <a:pt x="10762" y="6189"/>
                  <a:pt x="10687" y="6512"/>
                </a:cubicBezTo>
                <a:cubicBezTo>
                  <a:pt x="10644" y="6641"/>
                  <a:pt x="10590" y="6759"/>
                  <a:pt x="10504" y="6877"/>
                </a:cubicBezTo>
                <a:cubicBezTo>
                  <a:pt x="10493" y="6275"/>
                  <a:pt x="10558" y="5683"/>
                  <a:pt x="10687" y="5102"/>
                </a:cubicBezTo>
                <a:lnTo>
                  <a:pt x="10687" y="5091"/>
                </a:lnTo>
                <a:close/>
                <a:moveTo>
                  <a:pt x="20319" y="4370"/>
                </a:moveTo>
                <a:lnTo>
                  <a:pt x="20319" y="4370"/>
                </a:lnTo>
                <a:cubicBezTo>
                  <a:pt x="20330" y="4693"/>
                  <a:pt x="20308" y="5016"/>
                  <a:pt x="20265" y="5338"/>
                </a:cubicBezTo>
                <a:cubicBezTo>
                  <a:pt x="20190" y="5930"/>
                  <a:pt x="20082" y="6512"/>
                  <a:pt x="19932" y="7093"/>
                </a:cubicBezTo>
                <a:cubicBezTo>
                  <a:pt x="19878" y="6845"/>
                  <a:pt x="19856" y="6587"/>
                  <a:pt x="19878" y="6329"/>
                </a:cubicBezTo>
                <a:cubicBezTo>
                  <a:pt x="19910" y="5898"/>
                  <a:pt x="19996" y="5478"/>
                  <a:pt x="20115" y="5069"/>
                </a:cubicBezTo>
                <a:cubicBezTo>
                  <a:pt x="20179" y="4833"/>
                  <a:pt x="20255" y="4607"/>
                  <a:pt x="20319" y="4370"/>
                </a:cubicBezTo>
                <a:close/>
                <a:moveTo>
                  <a:pt x="32201" y="4714"/>
                </a:moveTo>
                <a:cubicBezTo>
                  <a:pt x="32201" y="4800"/>
                  <a:pt x="32212" y="4886"/>
                  <a:pt x="32222" y="4973"/>
                </a:cubicBezTo>
                <a:cubicBezTo>
                  <a:pt x="32298" y="5694"/>
                  <a:pt x="32190" y="6415"/>
                  <a:pt x="31932" y="7093"/>
                </a:cubicBezTo>
                <a:cubicBezTo>
                  <a:pt x="31889" y="6286"/>
                  <a:pt x="31975" y="5478"/>
                  <a:pt x="32201" y="4714"/>
                </a:cubicBezTo>
                <a:close/>
                <a:moveTo>
                  <a:pt x="41725" y="4370"/>
                </a:moveTo>
                <a:lnTo>
                  <a:pt x="41725" y="4370"/>
                </a:lnTo>
                <a:cubicBezTo>
                  <a:pt x="41736" y="4693"/>
                  <a:pt x="41725" y="5016"/>
                  <a:pt x="41672" y="5338"/>
                </a:cubicBezTo>
                <a:cubicBezTo>
                  <a:pt x="41596" y="5930"/>
                  <a:pt x="41489" y="6512"/>
                  <a:pt x="41338" y="7093"/>
                </a:cubicBezTo>
                <a:cubicBezTo>
                  <a:pt x="41284" y="6845"/>
                  <a:pt x="41263" y="6587"/>
                  <a:pt x="41284" y="6329"/>
                </a:cubicBezTo>
                <a:cubicBezTo>
                  <a:pt x="41316" y="5898"/>
                  <a:pt x="41403" y="5478"/>
                  <a:pt x="41532" y="5069"/>
                </a:cubicBezTo>
                <a:cubicBezTo>
                  <a:pt x="41586" y="4833"/>
                  <a:pt x="41661" y="4607"/>
                  <a:pt x="41725" y="4370"/>
                </a:cubicBezTo>
                <a:close/>
                <a:moveTo>
                  <a:pt x="6414" y="0"/>
                </a:moveTo>
                <a:cubicBezTo>
                  <a:pt x="6511" y="323"/>
                  <a:pt x="6554" y="668"/>
                  <a:pt x="6533" y="1012"/>
                </a:cubicBezTo>
                <a:cubicBezTo>
                  <a:pt x="6511" y="1346"/>
                  <a:pt x="6447" y="1669"/>
                  <a:pt x="6350" y="1991"/>
                </a:cubicBezTo>
                <a:cubicBezTo>
                  <a:pt x="6156" y="2616"/>
                  <a:pt x="5876" y="3197"/>
                  <a:pt x="5629" y="3799"/>
                </a:cubicBezTo>
                <a:cubicBezTo>
                  <a:pt x="5489" y="4155"/>
                  <a:pt x="5360" y="4510"/>
                  <a:pt x="5263" y="4876"/>
                </a:cubicBezTo>
                <a:cubicBezTo>
                  <a:pt x="5230" y="4714"/>
                  <a:pt x="5198" y="4553"/>
                  <a:pt x="5177" y="4381"/>
                </a:cubicBezTo>
                <a:cubicBezTo>
                  <a:pt x="5026" y="3272"/>
                  <a:pt x="5069" y="2153"/>
                  <a:pt x="5295" y="1055"/>
                </a:cubicBezTo>
                <a:lnTo>
                  <a:pt x="5295" y="1055"/>
                </a:lnTo>
                <a:cubicBezTo>
                  <a:pt x="4918" y="2153"/>
                  <a:pt x="4660" y="3283"/>
                  <a:pt x="4531" y="4434"/>
                </a:cubicBezTo>
                <a:cubicBezTo>
                  <a:pt x="4520" y="4553"/>
                  <a:pt x="4509" y="4660"/>
                  <a:pt x="4499" y="4779"/>
                </a:cubicBezTo>
                <a:cubicBezTo>
                  <a:pt x="4445" y="4456"/>
                  <a:pt x="4380" y="4144"/>
                  <a:pt x="4326" y="3821"/>
                </a:cubicBezTo>
                <a:cubicBezTo>
                  <a:pt x="4230" y="3240"/>
                  <a:pt x="4187" y="2648"/>
                  <a:pt x="4208" y="2067"/>
                </a:cubicBezTo>
                <a:lnTo>
                  <a:pt x="4208" y="2067"/>
                </a:lnTo>
                <a:cubicBezTo>
                  <a:pt x="4068" y="2820"/>
                  <a:pt x="4057" y="3584"/>
                  <a:pt x="4025" y="4305"/>
                </a:cubicBezTo>
                <a:cubicBezTo>
                  <a:pt x="3745" y="4790"/>
                  <a:pt x="3487" y="5285"/>
                  <a:pt x="3272" y="5801"/>
                </a:cubicBezTo>
                <a:cubicBezTo>
                  <a:pt x="3239" y="5317"/>
                  <a:pt x="3229" y="4843"/>
                  <a:pt x="3250" y="4370"/>
                </a:cubicBezTo>
                <a:cubicBezTo>
                  <a:pt x="3293" y="3240"/>
                  <a:pt x="3584" y="2121"/>
                  <a:pt x="4111" y="1120"/>
                </a:cubicBezTo>
                <a:lnTo>
                  <a:pt x="4111" y="1120"/>
                </a:lnTo>
                <a:cubicBezTo>
                  <a:pt x="3390" y="2099"/>
                  <a:pt x="2938" y="3229"/>
                  <a:pt x="2604" y="4305"/>
                </a:cubicBezTo>
                <a:cubicBezTo>
                  <a:pt x="2508" y="4607"/>
                  <a:pt x="2422" y="4897"/>
                  <a:pt x="2346" y="5188"/>
                </a:cubicBezTo>
                <a:cubicBezTo>
                  <a:pt x="2271" y="4499"/>
                  <a:pt x="2217" y="3799"/>
                  <a:pt x="2185" y="3068"/>
                </a:cubicBezTo>
                <a:cubicBezTo>
                  <a:pt x="2109" y="4015"/>
                  <a:pt x="2002" y="4919"/>
                  <a:pt x="1873" y="5769"/>
                </a:cubicBezTo>
                <a:cubicBezTo>
                  <a:pt x="1571" y="4779"/>
                  <a:pt x="1367" y="3767"/>
                  <a:pt x="1238" y="2745"/>
                </a:cubicBezTo>
                <a:lnTo>
                  <a:pt x="1238" y="2745"/>
                </a:lnTo>
                <a:cubicBezTo>
                  <a:pt x="1227" y="4165"/>
                  <a:pt x="1259" y="5511"/>
                  <a:pt x="1216" y="6727"/>
                </a:cubicBezTo>
                <a:cubicBezTo>
                  <a:pt x="1184" y="6673"/>
                  <a:pt x="1162" y="6630"/>
                  <a:pt x="1130" y="6576"/>
                </a:cubicBezTo>
                <a:cubicBezTo>
                  <a:pt x="1001" y="6296"/>
                  <a:pt x="904" y="6006"/>
                  <a:pt x="850" y="5694"/>
                </a:cubicBezTo>
                <a:cubicBezTo>
                  <a:pt x="796" y="5360"/>
                  <a:pt x="710" y="5037"/>
                  <a:pt x="613" y="4714"/>
                </a:cubicBezTo>
                <a:cubicBezTo>
                  <a:pt x="495" y="4370"/>
                  <a:pt x="291" y="4069"/>
                  <a:pt x="0" y="3843"/>
                </a:cubicBezTo>
                <a:lnTo>
                  <a:pt x="0" y="3843"/>
                </a:lnTo>
                <a:cubicBezTo>
                  <a:pt x="248" y="4101"/>
                  <a:pt x="409" y="4424"/>
                  <a:pt x="452" y="4779"/>
                </a:cubicBezTo>
                <a:cubicBezTo>
                  <a:pt x="484" y="5123"/>
                  <a:pt x="495" y="5457"/>
                  <a:pt x="463" y="5790"/>
                </a:cubicBezTo>
                <a:cubicBezTo>
                  <a:pt x="430" y="6146"/>
                  <a:pt x="441" y="6490"/>
                  <a:pt x="484" y="6834"/>
                </a:cubicBezTo>
                <a:cubicBezTo>
                  <a:pt x="506" y="6964"/>
                  <a:pt x="538" y="7082"/>
                  <a:pt x="570" y="7211"/>
                </a:cubicBezTo>
                <a:lnTo>
                  <a:pt x="570" y="7997"/>
                </a:lnTo>
                <a:lnTo>
                  <a:pt x="4606" y="7997"/>
                </a:lnTo>
                <a:lnTo>
                  <a:pt x="4639" y="8008"/>
                </a:lnTo>
                <a:lnTo>
                  <a:pt x="4639" y="7997"/>
                </a:lnTo>
                <a:lnTo>
                  <a:pt x="63142" y="7997"/>
                </a:lnTo>
                <a:lnTo>
                  <a:pt x="63132" y="7437"/>
                </a:lnTo>
                <a:cubicBezTo>
                  <a:pt x="63229" y="6705"/>
                  <a:pt x="63487" y="6006"/>
                  <a:pt x="63896" y="5392"/>
                </a:cubicBezTo>
                <a:lnTo>
                  <a:pt x="63896" y="5392"/>
                </a:lnTo>
                <a:cubicBezTo>
                  <a:pt x="63562" y="5790"/>
                  <a:pt x="63261" y="6199"/>
                  <a:pt x="62981" y="6641"/>
                </a:cubicBezTo>
                <a:cubicBezTo>
                  <a:pt x="62981" y="6544"/>
                  <a:pt x="62981" y="6436"/>
                  <a:pt x="62992" y="6339"/>
                </a:cubicBezTo>
                <a:cubicBezTo>
                  <a:pt x="63024" y="5909"/>
                  <a:pt x="63110" y="5489"/>
                  <a:pt x="63250" y="5080"/>
                </a:cubicBezTo>
                <a:cubicBezTo>
                  <a:pt x="63368" y="4639"/>
                  <a:pt x="63519" y="4187"/>
                  <a:pt x="63638" y="3724"/>
                </a:cubicBezTo>
                <a:cubicBezTo>
                  <a:pt x="63756" y="3251"/>
                  <a:pt x="63799" y="2756"/>
                  <a:pt x="63756" y="2271"/>
                </a:cubicBezTo>
                <a:lnTo>
                  <a:pt x="63756" y="2271"/>
                </a:lnTo>
                <a:cubicBezTo>
                  <a:pt x="63734" y="2756"/>
                  <a:pt x="63616" y="3240"/>
                  <a:pt x="63401" y="3681"/>
                </a:cubicBezTo>
                <a:cubicBezTo>
                  <a:pt x="63207" y="4101"/>
                  <a:pt x="62981" y="4510"/>
                  <a:pt x="62733" y="4897"/>
                </a:cubicBezTo>
                <a:cubicBezTo>
                  <a:pt x="62486" y="5295"/>
                  <a:pt x="62271" y="5704"/>
                  <a:pt x="62077" y="6135"/>
                </a:cubicBezTo>
                <a:cubicBezTo>
                  <a:pt x="62045" y="6199"/>
                  <a:pt x="62023" y="6264"/>
                  <a:pt x="62002" y="6329"/>
                </a:cubicBezTo>
                <a:cubicBezTo>
                  <a:pt x="62002" y="6221"/>
                  <a:pt x="62002" y="6103"/>
                  <a:pt x="62023" y="5995"/>
                </a:cubicBezTo>
                <a:cubicBezTo>
                  <a:pt x="62099" y="5403"/>
                  <a:pt x="62292" y="4843"/>
                  <a:pt x="62594" y="4338"/>
                </a:cubicBezTo>
                <a:lnTo>
                  <a:pt x="62594" y="4338"/>
                </a:lnTo>
                <a:cubicBezTo>
                  <a:pt x="62368" y="4628"/>
                  <a:pt x="62163" y="4940"/>
                  <a:pt x="61991" y="5263"/>
                </a:cubicBezTo>
                <a:cubicBezTo>
                  <a:pt x="62055" y="4456"/>
                  <a:pt x="62281" y="3670"/>
                  <a:pt x="62637" y="2949"/>
                </a:cubicBezTo>
                <a:lnTo>
                  <a:pt x="62637" y="2949"/>
                </a:lnTo>
                <a:cubicBezTo>
                  <a:pt x="62152" y="3681"/>
                  <a:pt x="61776" y="4477"/>
                  <a:pt x="61496" y="5306"/>
                </a:cubicBezTo>
                <a:cubicBezTo>
                  <a:pt x="61464" y="4639"/>
                  <a:pt x="61399" y="3982"/>
                  <a:pt x="61291" y="3326"/>
                </a:cubicBezTo>
                <a:lnTo>
                  <a:pt x="61291" y="3326"/>
                </a:lnTo>
                <a:cubicBezTo>
                  <a:pt x="61313" y="4122"/>
                  <a:pt x="61238" y="4930"/>
                  <a:pt x="61044" y="5704"/>
                </a:cubicBezTo>
                <a:cubicBezTo>
                  <a:pt x="60947" y="5231"/>
                  <a:pt x="60872" y="4747"/>
                  <a:pt x="60829" y="4262"/>
                </a:cubicBezTo>
                <a:cubicBezTo>
                  <a:pt x="60775" y="3703"/>
                  <a:pt x="60796" y="3132"/>
                  <a:pt x="60915" y="2583"/>
                </a:cubicBezTo>
                <a:cubicBezTo>
                  <a:pt x="61022" y="2002"/>
                  <a:pt x="61270" y="1453"/>
                  <a:pt x="61625" y="980"/>
                </a:cubicBezTo>
                <a:lnTo>
                  <a:pt x="61625" y="980"/>
                </a:lnTo>
                <a:cubicBezTo>
                  <a:pt x="61184" y="1432"/>
                  <a:pt x="60850" y="1959"/>
                  <a:pt x="60624" y="2540"/>
                </a:cubicBezTo>
                <a:cubicBezTo>
                  <a:pt x="60409" y="3100"/>
                  <a:pt x="60247" y="3692"/>
                  <a:pt x="60151" y="4284"/>
                </a:cubicBezTo>
                <a:cubicBezTo>
                  <a:pt x="60097" y="4607"/>
                  <a:pt x="60054" y="4919"/>
                  <a:pt x="60021" y="5231"/>
                </a:cubicBezTo>
                <a:cubicBezTo>
                  <a:pt x="60021" y="5112"/>
                  <a:pt x="60011" y="5005"/>
                  <a:pt x="60000" y="4886"/>
                </a:cubicBezTo>
                <a:cubicBezTo>
                  <a:pt x="59957" y="4391"/>
                  <a:pt x="59795" y="3929"/>
                  <a:pt x="59655" y="3477"/>
                </a:cubicBezTo>
                <a:cubicBezTo>
                  <a:pt x="59526" y="3035"/>
                  <a:pt x="59408" y="2551"/>
                  <a:pt x="59516" y="2067"/>
                </a:cubicBezTo>
                <a:lnTo>
                  <a:pt x="59516" y="2067"/>
                </a:lnTo>
                <a:cubicBezTo>
                  <a:pt x="59343" y="2551"/>
                  <a:pt x="59386" y="3078"/>
                  <a:pt x="59440" y="3552"/>
                </a:cubicBezTo>
                <a:cubicBezTo>
                  <a:pt x="59483" y="4025"/>
                  <a:pt x="59537" y="4488"/>
                  <a:pt x="59451" y="4908"/>
                </a:cubicBezTo>
                <a:cubicBezTo>
                  <a:pt x="59365" y="5338"/>
                  <a:pt x="59247" y="5769"/>
                  <a:pt x="59096" y="6178"/>
                </a:cubicBezTo>
                <a:cubicBezTo>
                  <a:pt x="59096" y="6113"/>
                  <a:pt x="59096" y="6049"/>
                  <a:pt x="59085" y="5973"/>
                </a:cubicBezTo>
                <a:cubicBezTo>
                  <a:pt x="59064" y="5435"/>
                  <a:pt x="59085" y="4843"/>
                  <a:pt x="59010" y="4230"/>
                </a:cubicBezTo>
                <a:cubicBezTo>
                  <a:pt x="58967" y="3918"/>
                  <a:pt x="58891" y="3617"/>
                  <a:pt x="58794" y="3326"/>
                </a:cubicBezTo>
                <a:cubicBezTo>
                  <a:pt x="58687" y="3035"/>
                  <a:pt x="58568" y="2766"/>
                  <a:pt x="58450" y="2497"/>
                </a:cubicBezTo>
                <a:cubicBezTo>
                  <a:pt x="58321" y="2228"/>
                  <a:pt x="58213" y="1948"/>
                  <a:pt x="58138" y="1669"/>
                </a:cubicBezTo>
                <a:cubicBezTo>
                  <a:pt x="58052" y="1378"/>
                  <a:pt x="58020" y="1077"/>
                  <a:pt x="58041" y="775"/>
                </a:cubicBezTo>
                <a:lnTo>
                  <a:pt x="58041" y="775"/>
                </a:lnTo>
                <a:cubicBezTo>
                  <a:pt x="57977" y="1087"/>
                  <a:pt x="57966" y="1399"/>
                  <a:pt x="58009" y="1722"/>
                </a:cubicBezTo>
                <a:cubicBezTo>
                  <a:pt x="58052" y="2024"/>
                  <a:pt x="58106" y="2325"/>
                  <a:pt x="58181" y="2626"/>
                </a:cubicBezTo>
                <a:cubicBezTo>
                  <a:pt x="58256" y="2906"/>
                  <a:pt x="58310" y="3197"/>
                  <a:pt x="58353" y="3487"/>
                </a:cubicBezTo>
                <a:cubicBezTo>
                  <a:pt x="58375" y="3756"/>
                  <a:pt x="58375" y="4025"/>
                  <a:pt x="58332" y="4295"/>
                </a:cubicBezTo>
                <a:cubicBezTo>
                  <a:pt x="58213" y="5145"/>
                  <a:pt x="57826" y="5952"/>
                  <a:pt x="57654" y="6910"/>
                </a:cubicBezTo>
                <a:cubicBezTo>
                  <a:pt x="57535" y="6253"/>
                  <a:pt x="57525" y="5597"/>
                  <a:pt x="57632" y="4940"/>
                </a:cubicBezTo>
                <a:lnTo>
                  <a:pt x="57632" y="4940"/>
                </a:lnTo>
                <a:cubicBezTo>
                  <a:pt x="57492" y="5425"/>
                  <a:pt x="57385" y="5887"/>
                  <a:pt x="57299" y="6339"/>
                </a:cubicBezTo>
                <a:cubicBezTo>
                  <a:pt x="57223" y="6038"/>
                  <a:pt x="57169" y="5715"/>
                  <a:pt x="57137" y="5403"/>
                </a:cubicBezTo>
                <a:cubicBezTo>
                  <a:pt x="57083" y="4564"/>
                  <a:pt x="57202" y="3713"/>
                  <a:pt x="57492" y="2928"/>
                </a:cubicBezTo>
                <a:lnTo>
                  <a:pt x="57492" y="2928"/>
                </a:lnTo>
                <a:cubicBezTo>
                  <a:pt x="57288" y="3315"/>
                  <a:pt x="57116" y="3724"/>
                  <a:pt x="56976" y="4133"/>
                </a:cubicBezTo>
                <a:cubicBezTo>
                  <a:pt x="56825" y="3326"/>
                  <a:pt x="56470" y="2562"/>
                  <a:pt x="55942" y="1927"/>
                </a:cubicBezTo>
                <a:lnTo>
                  <a:pt x="55942" y="1927"/>
                </a:lnTo>
                <a:cubicBezTo>
                  <a:pt x="56502" y="2777"/>
                  <a:pt x="56696" y="3810"/>
                  <a:pt x="56481" y="4811"/>
                </a:cubicBezTo>
                <a:cubicBezTo>
                  <a:pt x="56459" y="4919"/>
                  <a:pt x="56427" y="5037"/>
                  <a:pt x="56394" y="5145"/>
                </a:cubicBezTo>
                <a:cubicBezTo>
                  <a:pt x="56405" y="4854"/>
                  <a:pt x="56384" y="4574"/>
                  <a:pt x="56362" y="4295"/>
                </a:cubicBezTo>
                <a:cubicBezTo>
                  <a:pt x="56319" y="3907"/>
                  <a:pt x="56201" y="3520"/>
                  <a:pt x="56007" y="3186"/>
                </a:cubicBezTo>
                <a:lnTo>
                  <a:pt x="56007" y="3186"/>
                </a:lnTo>
                <a:cubicBezTo>
                  <a:pt x="56158" y="3541"/>
                  <a:pt x="56212" y="3939"/>
                  <a:pt x="56179" y="4327"/>
                </a:cubicBezTo>
                <a:cubicBezTo>
                  <a:pt x="56136" y="4693"/>
                  <a:pt x="56072" y="5059"/>
                  <a:pt x="55953" y="5414"/>
                </a:cubicBezTo>
                <a:lnTo>
                  <a:pt x="55932" y="5511"/>
                </a:lnTo>
                <a:cubicBezTo>
                  <a:pt x="55856" y="5026"/>
                  <a:pt x="55749" y="4553"/>
                  <a:pt x="55587" y="4090"/>
                </a:cubicBezTo>
                <a:cubicBezTo>
                  <a:pt x="55361" y="3509"/>
                  <a:pt x="55071" y="2992"/>
                  <a:pt x="54855" y="2433"/>
                </a:cubicBezTo>
                <a:cubicBezTo>
                  <a:pt x="54748" y="2153"/>
                  <a:pt x="54662" y="1862"/>
                  <a:pt x="54629" y="1572"/>
                </a:cubicBezTo>
                <a:cubicBezTo>
                  <a:pt x="54586" y="1260"/>
                  <a:pt x="54597" y="958"/>
                  <a:pt x="54683" y="657"/>
                </a:cubicBezTo>
                <a:lnTo>
                  <a:pt x="54683" y="657"/>
                </a:lnTo>
                <a:cubicBezTo>
                  <a:pt x="54554" y="958"/>
                  <a:pt x="54490" y="1270"/>
                  <a:pt x="54490" y="1604"/>
                </a:cubicBezTo>
                <a:cubicBezTo>
                  <a:pt x="54490" y="1916"/>
                  <a:pt x="54522" y="2239"/>
                  <a:pt x="54576" y="2551"/>
                </a:cubicBezTo>
                <a:cubicBezTo>
                  <a:pt x="54694" y="3175"/>
                  <a:pt x="54877" y="3756"/>
                  <a:pt x="54920" y="4305"/>
                </a:cubicBezTo>
                <a:cubicBezTo>
                  <a:pt x="54963" y="4833"/>
                  <a:pt x="54909" y="5360"/>
                  <a:pt x="54791" y="5887"/>
                </a:cubicBezTo>
                <a:cubicBezTo>
                  <a:pt x="54716" y="6189"/>
                  <a:pt x="54629" y="6490"/>
                  <a:pt x="54533" y="6781"/>
                </a:cubicBezTo>
                <a:cubicBezTo>
                  <a:pt x="54522" y="6307"/>
                  <a:pt x="54479" y="5844"/>
                  <a:pt x="54382" y="5382"/>
                </a:cubicBezTo>
                <a:cubicBezTo>
                  <a:pt x="54522" y="4973"/>
                  <a:pt x="54608" y="4553"/>
                  <a:pt x="54629" y="4133"/>
                </a:cubicBezTo>
                <a:lnTo>
                  <a:pt x="54629" y="4133"/>
                </a:lnTo>
                <a:cubicBezTo>
                  <a:pt x="54576" y="4434"/>
                  <a:pt x="54479" y="4736"/>
                  <a:pt x="54339" y="5005"/>
                </a:cubicBezTo>
                <a:cubicBezTo>
                  <a:pt x="54328" y="5026"/>
                  <a:pt x="54328" y="5037"/>
                  <a:pt x="54317" y="5059"/>
                </a:cubicBezTo>
                <a:cubicBezTo>
                  <a:pt x="54264" y="4833"/>
                  <a:pt x="54188" y="4617"/>
                  <a:pt x="54113" y="4391"/>
                </a:cubicBezTo>
                <a:cubicBezTo>
                  <a:pt x="54188" y="4176"/>
                  <a:pt x="54264" y="3950"/>
                  <a:pt x="54360" y="3724"/>
                </a:cubicBezTo>
                <a:lnTo>
                  <a:pt x="54360" y="3724"/>
                </a:lnTo>
                <a:cubicBezTo>
                  <a:pt x="54253" y="3896"/>
                  <a:pt x="54156" y="4079"/>
                  <a:pt x="54070" y="4262"/>
                </a:cubicBezTo>
                <a:cubicBezTo>
                  <a:pt x="54038" y="4176"/>
                  <a:pt x="54005" y="4090"/>
                  <a:pt x="53962" y="4015"/>
                </a:cubicBezTo>
                <a:lnTo>
                  <a:pt x="53962" y="4015"/>
                </a:lnTo>
                <a:cubicBezTo>
                  <a:pt x="53994" y="4112"/>
                  <a:pt x="54016" y="4208"/>
                  <a:pt x="54038" y="4316"/>
                </a:cubicBezTo>
                <a:cubicBezTo>
                  <a:pt x="53629" y="5123"/>
                  <a:pt x="53273" y="5952"/>
                  <a:pt x="52983" y="6813"/>
                </a:cubicBezTo>
                <a:cubicBezTo>
                  <a:pt x="52908" y="6199"/>
                  <a:pt x="52940" y="5575"/>
                  <a:pt x="53069" y="4983"/>
                </a:cubicBezTo>
                <a:cubicBezTo>
                  <a:pt x="53273" y="4047"/>
                  <a:pt x="53672" y="3175"/>
                  <a:pt x="54264" y="2422"/>
                </a:cubicBezTo>
                <a:lnTo>
                  <a:pt x="54264" y="2422"/>
                </a:lnTo>
                <a:cubicBezTo>
                  <a:pt x="53553" y="3132"/>
                  <a:pt x="52972" y="3950"/>
                  <a:pt x="52542" y="4843"/>
                </a:cubicBezTo>
                <a:cubicBezTo>
                  <a:pt x="52348" y="5242"/>
                  <a:pt x="52176" y="5640"/>
                  <a:pt x="52047" y="6060"/>
                </a:cubicBezTo>
                <a:cubicBezTo>
                  <a:pt x="52090" y="5069"/>
                  <a:pt x="52229" y="4090"/>
                  <a:pt x="52455" y="3132"/>
                </a:cubicBezTo>
                <a:lnTo>
                  <a:pt x="52455" y="3132"/>
                </a:lnTo>
                <a:cubicBezTo>
                  <a:pt x="52079" y="4144"/>
                  <a:pt x="51734" y="5123"/>
                  <a:pt x="51412" y="6027"/>
                </a:cubicBezTo>
                <a:cubicBezTo>
                  <a:pt x="51315" y="4381"/>
                  <a:pt x="51605" y="2734"/>
                  <a:pt x="52251" y="1217"/>
                </a:cubicBezTo>
                <a:lnTo>
                  <a:pt x="52251" y="1217"/>
                </a:lnTo>
                <a:cubicBezTo>
                  <a:pt x="51487" y="2540"/>
                  <a:pt x="50884" y="3961"/>
                  <a:pt x="50443" y="5425"/>
                </a:cubicBezTo>
                <a:cubicBezTo>
                  <a:pt x="50325" y="4660"/>
                  <a:pt x="50195" y="3886"/>
                  <a:pt x="50023" y="3089"/>
                </a:cubicBezTo>
                <a:lnTo>
                  <a:pt x="50023" y="3089"/>
                </a:lnTo>
                <a:cubicBezTo>
                  <a:pt x="50120" y="4273"/>
                  <a:pt x="50055" y="5468"/>
                  <a:pt x="49808" y="6630"/>
                </a:cubicBezTo>
                <a:cubicBezTo>
                  <a:pt x="49539" y="5780"/>
                  <a:pt x="49474" y="4876"/>
                  <a:pt x="49603" y="3993"/>
                </a:cubicBezTo>
                <a:cubicBezTo>
                  <a:pt x="49690" y="3380"/>
                  <a:pt x="49840" y="2734"/>
                  <a:pt x="49905" y="2056"/>
                </a:cubicBezTo>
                <a:cubicBezTo>
                  <a:pt x="49969" y="1389"/>
                  <a:pt x="49937" y="678"/>
                  <a:pt x="49647" y="54"/>
                </a:cubicBezTo>
                <a:lnTo>
                  <a:pt x="49647" y="54"/>
                </a:lnTo>
                <a:cubicBezTo>
                  <a:pt x="49743" y="377"/>
                  <a:pt x="49786" y="721"/>
                  <a:pt x="49765" y="1066"/>
                </a:cubicBezTo>
                <a:cubicBezTo>
                  <a:pt x="49743" y="1389"/>
                  <a:pt x="49679" y="1712"/>
                  <a:pt x="49582" y="2024"/>
                </a:cubicBezTo>
                <a:cubicBezTo>
                  <a:pt x="49388" y="2648"/>
                  <a:pt x="49098" y="3240"/>
                  <a:pt x="48850" y="3843"/>
                </a:cubicBezTo>
                <a:cubicBezTo>
                  <a:pt x="48710" y="4187"/>
                  <a:pt x="48592" y="4553"/>
                  <a:pt x="48484" y="4919"/>
                </a:cubicBezTo>
                <a:cubicBezTo>
                  <a:pt x="48452" y="4757"/>
                  <a:pt x="48420" y="4585"/>
                  <a:pt x="48398" y="4424"/>
                </a:cubicBezTo>
                <a:cubicBezTo>
                  <a:pt x="48247" y="3315"/>
                  <a:pt x="48290" y="2185"/>
                  <a:pt x="48527" y="1098"/>
                </a:cubicBezTo>
                <a:lnTo>
                  <a:pt x="48527" y="1098"/>
                </a:lnTo>
                <a:cubicBezTo>
                  <a:pt x="48140" y="2185"/>
                  <a:pt x="47892" y="3326"/>
                  <a:pt x="47763" y="4477"/>
                </a:cubicBezTo>
                <a:cubicBezTo>
                  <a:pt x="47688" y="5091"/>
                  <a:pt x="47655" y="5704"/>
                  <a:pt x="47655" y="6329"/>
                </a:cubicBezTo>
                <a:cubicBezTo>
                  <a:pt x="47494" y="5963"/>
                  <a:pt x="47365" y="5586"/>
                  <a:pt x="47279" y="5199"/>
                </a:cubicBezTo>
                <a:cubicBezTo>
                  <a:pt x="47247" y="5048"/>
                  <a:pt x="47214" y="4897"/>
                  <a:pt x="47193" y="4747"/>
                </a:cubicBezTo>
                <a:cubicBezTo>
                  <a:pt x="47300" y="4434"/>
                  <a:pt x="47419" y="4133"/>
                  <a:pt x="47559" y="3843"/>
                </a:cubicBezTo>
                <a:lnTo>
                  <a:pt x="47559" y="3843"/>
                </a:lnTo>
                <a:cubicBezTo>
                  <a:pt x="47419" y="4058"/>
                  <a:pt x="47279" y="4284"/>
                  <a:pt x="47160" y="4510"/>
                </a:cubicBezTo>
                <a:cubicBezTo>
                  <a:pt x="47074" y="3832"/>
                  <a:pt x="47085" y="3154"/>
                  <a:pt x="47193" y="2486"/>
                </a:cubicBezTo>
                <a:lnTo>
                  <a:pt x="47193" y="2486"/>
                </a:lnTo>
                <a:cubicBezTo>
                  <a:pt x="46934" y="3380"/>
                  <a:pt x="46784" y="4305"/>
                  <a:pt x="46762" y="5242"/>
                </a:cubicBezTo>
                <a:cubicBezTo>
                  <a:pt x="46665" y="5435"/>
                  <a:pt x="46579" y="5629"/>
                  <a:pt x="46493" y="5834"/>
                </a:cubicBezTo>
                <a:cubicBezTo>
                  <a:pt x="46461" y="5349"/>
                  <a:pt x="46461" y="4876"/>
                  <a:pt x="46482" y="4402"/>
                </a:cubicBezTo>
                <a:cubicBezTo>
                  <a:pt x="46525" y="3272"/>
                  <a:pt x="46816" y="2153"/>
                  <a:pt x="47333" y="1152"/>
                </a:cubicBezTo>
                <a:lnTo>
                  <a:pt x="47333" y="1152"/>
                </a:lnTo>
                <a:cubicBezTo>
                  <a:pt x="46622" y="2131"/>
                  <a:pt x="46170" y="3261"/>
                  <a:pt x="45826" y="4338"/>
                </a:cubicBezTo>
                <a:cubicBezTo>
                  <a:pt x="45740" y="4639"/>
                  <a:pt x="45654" y="4930"/>
                  <a:pt x="45578" y="5220"/>
                </a:cubicBezTo>
                <a:cubicBezTo>
                  <a:pt x="45503" y="4531"/>
                  <a:pt x="45449" y="3832"/>
                  <a:pt x="45406" y="3100"/>
                </a:cubicBezTo>
                <a:cubicBezTo>
                  <a:pt x="45331" y="4047"/>
                  <a:pt x="45223" y="4951"/>
                  <a:pt x="45094" y="5801"/>
                </a:cubicBezTo>
                <a:cubicBezTo>
                  <a:pt x="44803" y="4811"/>
                  <a:pt x="44588" y="3799"/>
                  <a:pt x="44470" y="2777"/>
                </a:cubicBezTo>
                <a:lnTo>
                  <a:pt x="44470" y="2777"/>
                </a:lnTo>
                <a:cubicBezTo>
                  <a:pt x="44448" y="4338"/>
                  <a:pt x="44491" y="5801"/>
                  <a:pt x="44438" y="7103"/>
                </a:cubicBezTo>
                <a:cubicBezTo>
                  <a:pt x="44287" y="6479"/>
                  <a:pt x="44179" y="5855"/>
                  <a:pt x="44104" y="5231"/>
                </a:cubicBezTo>
                <a:cubicBezTo>
                  <a:pt x="44104" y="5694"/>
                  <a:pt x="44082" y="6135"/>
                  <a:pt x="44050" y="6555"/>
                </a:cubicBezTo>
                <a:cubicBezTo>
                  <a:pt x="43846" y="5554"/>
                  <a:pt x="43867" y="4521"/>
                  <a:pt x="44136" y="3530"/>
                </a:cubicBezTo>
                <a:lnTo>
                  <a:pt x="44136" y="3530"/>
                </a:lnTo>
                <a:cubicBezTo>
                  <a:pt x="43889" y="4155"/>
                  <a:pt x="43684" y="4800"/>
                  <a:pt x="43555" y="5468"/>
                </a:cubicBezTo>
                <a:cubicBezTo>
                  <a:pt x="43437" y="4994"/>
                  <a:pt x="43308" y="4531"/>
                  <a:pt x="43135" y="4079"/>
                </a:cubicBezTo>
                <a:cubicBezTo>
                  <a:pt x="42726" y="2949"/>
                  <a:pt x="42167" y="1862"/>
                  <a:pt x="41618" y="721"/>
                </a:cubicBezTo>
                <a:lnTo>
                  <a:pt x="41618" y="721"/>
                </a:lnTo>
                <a:cubicBezTo>
                  <a:pt x="42027" y="1938"/>
                  <a:pt x="42371" y="3143"/>
                  <a:pt x="42468" y="4284"/>
                </a:cubicBezTo>
                <a:cubicBezTo>
                  <a:pt x="42554" y="5048"/>
                  <a:pt x="42490" y="5823"/>
                  <a:pt x="42296" y="6565"/>
                </a:cubicBezTo>
                <a:cubicBezTo>
                  <a:pt x="42242" y="6146"/>
                  <a:pt x="42188" y="5737"/>
                  <a:pt x="42124" y="5306"/>
                </a:cubicBezTo>
                <a:cubicBezTo>
                  <a:pt x="42081" y="4908"/>
                  <a:pt x="42016" y="4521"/>
                  <a:pt x="41908" y="4133"/>
                </a:cubicBezTo>
                <a:cubicBezTo>
                  <a:pt x="41887" y="4069"/>
                  <a:pt x="41865" y="4015"/>
                  <a:pt x="41844" y="3950"/>
                </a:cubicBezTo>
                <a:cubicBezTo>
                  <a:pt x="41865" y="3864"/>
                  <a:pt x="41887" y="3789"/>
                  <a:pt x="41898" y="3703"/>
                </a:cubicBezTo>
                <a:cubicBezTo>
                  <a:pt x="42016" y="3229"/>
                  <a:pt x="42059" y="2734"/>
                  <a:pt x="42005" y="2250"/>
                </a:cubicBezTo>
                <a:lnTo>
                  <a:pt x="42005" y="2250"/>
                </a:lnTo>
                <a:cubicBezTo>
                  <a:pt x="41995" y="2723"/>
                  <a:pt x="41887" y="3186"/>
                  <a:pt x="41693" y="3617"/>
                </a:cubicBezTo>
                <a:cubicBezTo>
                  <a:pt x="41596" y="3412"/>
                  <a:pt x="41456" y="3229"/>
                  <a:pt x="41306" y="3078"/>
                </a:cubicBezTo>
                <a:lnTo>
                  <a:pt x="41306" y="3078"/>
                </a:lnTo>
                <a:cubicBezTo>
                  <a:pt x="41456" y="3272"/>
                  <a:pt x="41564" y="3498"/>
                  <a:pt x="41629" y="3735"/>
                </a:cubicBezTo>
                <a:cubicBezTo>
                  <a:pt x="41446" y="4133"/>
                  <a:pt x="41241" y="4510"/>
                  <a:pt x="41015" y="4886"/>
                </a:cubicBezTo>
                <a:cubicBezTo>
                  <a:pt x="40778" y="5285"/>
                  <a:pt x="40563" y="5704"/>
                  <a:pt x="40380" y="6124"/>
                </a:cubicBezTo>
                <a:cubicBezTo>
                  <a:pt x="40326" y="6253"/>
                  <a:pt x="40283" y="6372"/>
                  <a:pt x="40240" y="6501"/>
                </a:cubicBezTo>
                <a:cubicBezTo>
                  <a:pt x="40186" y="6092"/>
                  <a:pt x="40165" y="5683"/>
                  <a:pt x="40197" y="5263"/>
                </a:cubicBezTo>
                <a:cubicBezTo>
                  <a:pt x="40262" y="4456"/>
                  <a:pt x="40466" y="3660"/>
                  <a:pt x="40821" y="2928"/>
                </a:cubicBezTo>
                <a:lnTo>
                  <a:pt x="40821" y="2928"/>
                </a:lnTo>
                <a:cubicBezTo>
                  <a:pt x="40143" y="3982"/>
                  <a:pt x="39670" y="5156"/>
                  <a:pt x="39412" y="6382"/>
                </a:cubicBezTo>
                <a:cubicBezTo>
                  <a:pt x="39239" y="5672"/>
                  <a:pt x="39110" y="4962"/>
                  <a:pt x="39024" y="4251"/>
                </a:cubicBezTo>
                <a:cubicBezTo>
                  <a:pt x="38960" y="3692"/>
                  <a:pt x="38981" y="3121"/>
                  <a:pt x="39089" y="2573"/>
                </a:cubicBezTo>
                <a:cubicBezTo>
                  <a:pt x="39196" y="1981"/>
                  <a:pt x="39433" y="1432"/>
                  <a:pt x="39788" y="958"/>
                </a:cubicBezTo>
                <a:lnTo>
                  <a:pt x="39788" y="958"/>
                </a:lnTo>
                <a:cubicBezTo>
                  <a:pt x="39358" y="1399"/>
                  <a:pt x="39013" y="1938"/>
                  <a:pt x="38798" y="2519"/>
                </a:cubicBezTo>
                <a:cubicBezTo>
                  <a:pt x="38594" y="3089"/>
                  <a:pt x="38443" y="3670"/>
                  <a:pt x="38357" y="4273"/>
                </a:cubicBezTo>
                <a:cubicBezTo>
                  <a:pt x="38303" y="4596"/>
                  <a:pt x="38260" y="4908"/>
                  <a:pt x="38228" y="5209"/>
                </a:cubicBezTo>
                <a:cubicBezTo>
                  <a:pt x="38228" y="5091"/>
                  <a:pt x="38217" y="4983"/>
                  <a:pt x="38195" y="4854"/>
                </a:cubicBezTo>
                <a:cubicBezTo>
                  <a:pt x="38152" y="4359"/>
                  <a:pt x="37980" y="3907"/>
                  <a:pt x="37840" y="3455"/>
                </a:cubicBezTo>
                <a:cubicBezTo>
                  <a:pt x="37700" y="3014"/>
                  <a:pt x="37582" y="2540"/>
                  <a:pt x="37679" y="2045"/>
                </a:cubicBezTo>
                <a:lnTo>
                  <a:pt x="37679" y="2045"/>
                </a:lnTo>
                <a:cubicBezTo>
                  <a:pt x="37517" y="2530"/>
                  <a:pt x="37571" y="3057"/>
                  <a:pt x="37625" y="3530"/>
                </a:cubicBezTo>
                <a:cubicBezTo>
                  <a:pt x="37679" y="4004"/>
                  <a:pt x="37733" y="4467"/>
                  <a:pt x="37657" y="4886"/>
                </a:cubicBezTo>
                <a:cubicBezTo>
                  <a:pt x="37571" y="5317"/>
                  <a:pt x="37464" y="5737"/>
                  <a:pt x="37313" y="6156"/>
                </a:cubicBezTo>
                <a:cubicBezTo>
                  <a:pt x="37313" y="6081"/>
                  <a:pt x="37302" y="6017"/>
                  <a:pt x="37302" y="5941"/>
                </a:cubicBezTo>
                <a:cubicBezTo>
                  <a:pt x="37270" y="5403"/>
                  <a:pt x="37291" y="4811"/>
                  <a:pt x="37205" y="4198"/>
                </a:cubicBezTo>
                <a:cubicBezTo>
                  <a:pt x="37162" y="3896"/>
                  <a:pt x="37087" y="3595"/>
                  <a:pt x="36979" y="3304"/>
                </a:cubicBezTo>
                <a:cubicBezTo>
                  <a:pt x="36872" y="3014"/>
                  <a:pt x="36743" y="2745"/>
                  <a:pt x="36624" y="2476"/>
                </a:cubicBezTo>
                <a:cubicBezTo>
                  <a:pt x="36495" y="2207"/>
                  <a:pt x="36387" y="1927"/>
                  <a:pt x="36301" y="1647"/>
                </a:cubicBezTo>
                <a:cubicBezTo>
                  <a:pt x="36215" y="1356"/>
                  <a:pt x="36183" y="1055"/>
                  <a:pt x="36204" y="765"/>
                </a:cubicBezTo>
                <a:lnTo>
                  <a:pt x="36204" y="765"/>
                </a:lnTo>
                <a:cubicBezTo>
                  <a:pt x="36140" y="1066"/>
                  <a:pt x="36129" y="1389"/>
                  <a:pt x="36172" y="1701"/>
                </a:cubicBezTo>
                <a:cubicBezTo>
                  <a:pt x="36215" y="2002"/>
                  <a:pt x="36280" y="2314"/>
                  <a:pt x="36366" y="2605"/>
                </a:cubicBezTo>
                <a:cubicBezTo>
                  <a:pt x="36441" y="2885"/>
                  <a:pt x="36495" y="3175"/>
                  <a:pt x="36538" y="3466"/>
                </a:cubicBezTo>
                <a:cubicBezTo>
                  <a:pt x="36570" y="3735"/>
                  <a:pt x="36570" y="4004"/>
                  <a:pt x="36538" y="4273"/>
                </a:cubicBezTo>
                <a:cubicBezTo>
                  <a:pt x="36420" y="5166"/>
                  <a:pt x="36021" y="5995"/>
                  <a:pt x="35860" y="7007"/>
                </a:cubicBezTo>
                <a:cubicBezTo>
                  <a:pt x="35720" y="6318"/>
                  <a:pt x="35709" y="5608"/>
                  <a:pt x="35817" y="4919"/>
                </a:cubicBezTo>
                <a:lnTo>
                  <a:pt x="35817" y="4919"/>
                </a:lnTo>
                <a:cubicBezTo>
                  <a:pt x="35752" y="5156"/>
                  <a:pt x="35688" y="5392"/>
                  <a:pt x="35634" y="5618"/>
                </a:cubicBezTo>
                <a:cubicBezTo>
                  <a:pt x="35634" y="5554"/>
                  <a:pt x="35656" y="5478"/>
                  <a:pt x="35656" y="5414"/>
                </a:cubicBezTo>
                <a:cubicBezTo>
                  <a:pt x="35752" y="4660"/>
                  <a:pt x="35925" y="3864"/>
                  <a:pt x="35957" y="3035"/>
                </a:cubicBezTo>
                <a:lnTo>
                  <a:pt x="35957" y="3035"/>
                </a:lnTo>
                <a:cubicBezTo>
                  <a:pt x="35817" y="3832"/>
                  <a:pt x="35526" y="4542"/>
                  <a:pt x="35247" y="5242"/>
                </a:cubicBezTo>
                <a:lnTo>
                  <a:pt x="35247" y="4779"/>
                </a:lnTo>
                <a:cubicBezTo>
                  <a:pt x="35204" y="3724"/>
                  <a:pt x="34816" y="2712"/>
                  <a:pt x="34138" y="1895"/>
                </a:cubicBezTo>
                <a:lnTo>
                  <a:pt x="34138" y="1895"/>
                </a:lnTo>
                <a:cubicBezTo>
                  <a:pt x="34687" y="2756"/>
                  <a:pt x="34881" y="3789"/>
                  <a:pt x="34665" y="4779"/>
                </a:cubicBezTo>
                <a:cubicBezTo>
                  <a:pt x="34644" y="4897"/>
                  <a:pt x="34612" y="5005"/>
                  <a:pt x="34579" y="5112"/>
                </a:cubicBezTo>
                <a:cubicBezTo>
                  <a:pt x="34590" y="4833"/>
                  <a:pt x="34579" y="4553"/>
                  <a:pt x="34547" y="4273"/>
                </a:cubicBezTo>
                <a:cubicBezTo>
                  <a:pt x="34515" y="3875"/>
                  <a:pt x="34386" y="3498"/>
                  <a:pt x="34192" y="3154"/>
                </a:cubicBezTo>
                <a:lnTo>
                  <a:pt x="34192" y="3154"/>
                </a:lnTo>
                <a:cubicBezTo>
                  <a:pt x="34343" y="3520"/>
                  <a:pt x="34396" y="3907"/>
                  <a:pt x="34364" y="4295"/>
                </a:cubicBezTo>
                <a:cubicBezTo>
                  <a:pt x="34332" y="4671"/>
                  <a:pt x="34256" y="5026"/>
                  <a:pt x="34149" y="5382"/>
                </a:cubicBezTo>
                <a:lnTo>
                  <a:pt x="34117" y="5478"/>
                </a:lnTo>
                <a:cubicBezTo>
                  <a:pt x="34052" y="4994"/>
                  <a:pt x="33934" y="4521"/>
                  <a:pt x="33772" y="4069"/>
                </a:cubicBezTo>
                <a:cubicBezTo>
                  <a:pt x="33557" y="3477"/>
                  <a:pt x="33256" y="2960"/>
                  <a:pt x="33040" y="2411"/>
                </a:cubicBezTo>
                <a:cubicBezTo>
                  <a:pt x="32933" y="2131"/>
                  <a:pt x="32857" y="1841"/>
                  <a:pt x="32814" y="1539"/>
                </a:cubicBezTo>
                <a:cubicBezTo>
                  <a:pt x="32771" y="1238"/>
                  <a:pt x="32793" y="926"/>
                  <a:pt x="32868" y="635"/>
                </a:cubicBezTo>
                <a:lnTo>
                  <a:pt x="32868" y="635"/>
                </a:lnTo>
                <a:cubicBezTo>
                  <a:pt x="32750" y="926"/>
                  <a:pt x="32685" y="1249"/>
                  <a:pt x="32674" y="1572"/>
                </a:cubicBezTo>
                <a:cubicBezTo>
                  <a:pt x="32674" y="1895"/>
                  <a:pt x="32707" y="2217"/>
                  <a:pt x="32771" y="2530"/>
                </a:cubicBezTo>
                <a:cubicBezTo>
                  <a:pt x="32890" y="3143"/>
                  <a:pt x="33062" y="3735"/>
                  <a:pt x="33105" y="4273"/>
                </a:cubicBezTo>
                <a:cubicBezTo>
                  <a:pt x="33148" y="4747"/>
                  <a:pt x="33105" y="5220"/>
                  <a:pt x="33008" y="5694"/>
                </a:cubicBezTo>
                <a:cubicBezTo>
                  <a:pt x="32879" y="5112"/>
                  <a:pt x="32674" y="4564"/>
                  <a:pt x="32416" y="4036"/>
                </a:cubicBezTo>
                <a:cubicBezTo>
                  <a:pt x="32448" y="3929"/>
                  <a:pt x="32491" y="3810"/>
                  <a:pt x="32545" y="3703"/>
                </a:cubicBezTo>
                <a:lnTo>
                  <a:pt x="32545" y="3703"/>
                </a:lnTo>
                <a:cubicBezTo>
                  <a:pt x="32491" y="3799"/>
                  <a:pt x="32438" y="3886"/>
                  <a:pt x="32384" y="3982"/>
                </a:cubicBezTo>
                <a:cubicBezTo>
                  <a:pt x="32244" y="3713"/>
                  <a:pt x="32093" y="3444"/>
                  <a:pt x="31921" y="3197"/>
                </a:cubicBezTo>
                <a:cubicBezTo>
                  <a:pt x="32072" y="2917"/>
                  <a:pt x="32255" y="2648"/>
                  <a:pt x="32448" y="2390"/>
                </a:cubicBezTo>
                <a:lnTo>
                  <a:pt x="32448" y="2390"/>
                </a:lnTo>
                <a:cubicBezTo>
                  <a:pt x="32233" y="2605"/>
                  <a:pt x="32029" y="2831"/>
                  <a:pt x="31835" y="3068"/>
                </a:cubicBezTo>
                <a:cubicBezTo>
                  <a:pt x="31663" y="2831"/>
                  <a:pt x="31480" y="2605"/>
                  <a:pt x="31275" y="2390"/>
                </a:cubicBezTo>
                <a:lnTo>
                  <a:pt x="31275" y="2390"/>
                </a:lnTo>
                <a:cubicBezTo>
                  <a:pt x="31458" y="2637"/>
                  <a:pt x="31620" y="2906"/>
                  <a:pt x="31749" y="3186"/>
                </a:cubicBezTo>
                <a:cubicBezTo>
                  <a:pt x="31351" y="3692"/>
                  <a:pt x="31006" y="4230"/>
                  <a:pt x="30726" y="4811"/>
                </a:cubicBezTo>
                <a:cubicBezTo>
                  <a:pt x="30533" y="5199"/>
                  <a:pt x="30371" y="5608"/>
                  <a:pt x="30231" y="6017"/>
                </a:cubicBezTo>
                <a:cubicBezTo>
                  <a:pt x="30285" y="5037"/>
                  <a:pt x="30425" y="4058"/>
                  <a:pt x="30651" y="3100"/>
                </a:cubicBezTo>
                <a:lnTo>
                  <a:pt x="30651" y="3100"/>
                </a:lnTo>
                <a:cubicBezTo>
                  <a:pt x="30264" y="4112"/>
                  <a:pt x="29919" y="5080"/>
                  <a:pt x="29596" y="5984"/>
                </a:cubicBezTo>
                <a:cubicBezTo>
                  <a:pt x="29499" y="4338"/>
                  <a:pt x="29790" y="2691"/>
                  <a:pt x="30436" y="1173"/>
                </a:cubicBezTo>
                <a:lnTo>
                  <a:pt x="30436" y="1173"/>
                </a:lnTo>
                <a:cubicBezTo>
                  <a:pt x="29672" y="2508"/>
                  <a:pt x="29069" y="3918"/>
                  <a:pt x="28639" y="5392"/>
                </a:cubicBezTo>
                <a:cubicBezTo>
                  <a:pt x="28520" y="4628"/>
                  <a:pt x="28380" y="3843"/>
                  <a:pt x="28208" y="3057"/>
                </a:cubicBezTo>
                <a:lnTo>
                  <a:pt x="28208" y="3057"/>
                </a:lnTo>
                <a:cubicBezTo>
                  <a:pt x="28316" y="4230"/>
                  <a:pt x="28240" y="5425"/>
                  <a:pt x="27993" y="6587"/>
                </a:cubicBezTo>
                <a:cubicBezTo>
                  <a:pt x="27734" y="5737"/>
                  <a:pt x="27659" y="4843"/>
                  <a:pt x="27788" y="3961"/>
                </a:cubicBezTo>
                <a:cubicBezTo>
                  <a:pt x="27874" y="3347"/>
                  <a:pt x="28025" y="2702"/>
                  <a:pt x="28100" y="2024"/>
                </a:cubicBezTo>
                <a:cubicBezTo>
                  <a:pt x="28165" y="1346"/>
                  <a:pt x="28133" y="635"/>
                  <a:pt x="27831" y="11"/>
                </a:cubicBezTo>
                <a:lnTo>
                  <a:pt x="27831" y="11"/>
                </a:lnTo>
                <a:cubicBezTo>
                  <a:pt x="27939" y="345"/>
                  <a:pt x="27982" y="689"/>
                  <a:pt x="27950" y="1023"/>
                </a:cubicBezTo>
                <a:cubicBezTo>
                  <a:pt x="27928" y="1356"/>
                  <a:pt x="27874" y="1679"/>
                  <a:pt x="27767" y="2002"/>
                </a:cubicBezTo>
                <a:cubicBezTo>
                  <a:pt x="27584" y="2626"/>
                  <a:pt x="27293" y="3208"/>
                  <a:pt x="27046" y="3821"/>
                </a:cubicBezTo>
                <a:cubicBezTo>
                  <a:pt x="26938" y="4090"/>
                  <a:pt x="26841" y="4370"/>
                  <a:pt x="26755" y="4639"/>
                </a:cubicBezTo>
                <a:cubicBezTo>
                  <a:pt x="26744" y="4521"/>
                  <a:pt x="26744" y="4402"/>
                  <a:pt x="26755" y="4284"/>
                </a:cubicBezTo>
                <a:cubicBezTo>
                  <a:pt x="26787" y="3907"/>
                  <a:pt x="26970" y="3520"/>
                  <a:pt x="26992" y="3111"/>
                </a:cubicBezTo>
                <a:lnTo>
                  <a:pt x="26992" y="3111"/>
                </a:lnTo>
                <a:cubicBezTo>
                  <a:pt x="26917" y="3520"/>
                  <a:pt x="26691" y="3853"/>
                  <a:pt x="26572" y="4241"/>
                </a:cubicBezTo>
                <a:cubicBezTo>
                  <a:pt x="26443" y="3186"/>
                  <a:pt x="26486" y="2110"/>
                  <a:pt x="26701" y="1077"/>
                </a:cubicBezTo>
                <a:lnTo>
                  <a:pt x="26701" y="1077"/>
                </a:lnTo>
                <a:cubicBezTo>
                  <a:pt x="26325" y="2164"/>
                  <a:pt x="26066" y="3304"/>
                  <a:pt x="25948" y="4456"/>
                </a:cubicBezTo>
                <a:cubicBezTo>
                  <a:pt x="25883" y="4983"/>
                  <a:pt x="25851" y="5511"/>
                  <a:pt x="25840" y="6027"/>
                </a:cubicBezTo>
                <a:cubicBezTo>
                  <a:pt x="25786" y="5866"/>
                  <a:pt x="25733" y="5715"/>
                  <a:pt x="25679" y="5564"/>
                </a:cubicBezTo>
                <a:cubicBezTo>
                  <a:pt x="25700" y="5446"/>
                  <a:pt x="25733" y="5328"/>
                  <a:pt x="25754" y="5209"/>
                </a:cubicBezTo>
                <a:cubicBezTo>
                  <a:pt x="25819" y="4994"/>
                  <a:pt x="25862" y="4768"/>
                  <a:pt x="25894" y="4542"/>
                </a:cubicBezTo>
                <a:cubicBezTo>
                  <a:pt x="25926" y="4305"/>
                  <a:pt x="25937" y="4079"/>
                  <a:pt x="25948" y="3843"/>
                </a:cubicBezTo>
                <a:cubicBezTo>
                  <a:pt x="25959" y="3380"/>
                  <a:pt x="25916" y="2917"/>
                  <a:pt x="25894" y="2454"/>
                </a:cubicBezTo>
                <a:cubicBezTo>
                  <a:pt x="25873" y="2917"/>
                  <a:pt x="25808" y="3391"/>
                  <a:pt x="25722" y="3853"/>
                </a:cubicBezTo>
                <a:cubicBezTo>
                  <a:pt x="25550" y="4112"/>
                  <a:pt x="25399" y="4370"/>
                  <a:pt x="25248" y="4628"/>
                </a:cubicBezTo>
                <a:cubicBezTo>
                  <a:pt x="25130" y="4402"/>
                  <a:pt x="25001" y="4176"/>
                  <a:pt x="24861" y="3961"/>
                </a:cubicBezTo>
                <a:lnTo>
                  <a:pt x="24861" y="3961"/>
                </a:lnTo>
                <a:cubicBezTo>
                  <a:pt x="24990" y="4219"/>
                  <a:pt x="25087" y="4488"/>
                  <a:pt x="25173" y="4768"/>
                </a:cubicBezTo>
                <a:cubicBezTo>
                  <a:pt x="24990" y="5112"/>
                  <a:pt x="24829" y="5457"/>
                  <a:pt x="24678" y="5801"/>
                </a:cubicBezTo>
                <a:cubicBezTo>
                  <a:pt x="24646" y="5328"/>
                  <a:pt x="24635" y="4854"/>
                  <a:pt x="24656" y="4381"/>
                </a:cubicBezTo>
                <a:cubicBezTo>
                  <a:pt x="24699" y="3251"/>
                  <a:pt x="24990" y="2131"/>
                  <a:pt x="25517" y="1130"/>
                </a:cubicBezTo>
                <a:lnTo>
                  <a:pt x="25517" y="1130"/>
                </a:lnTo>
                <a:cubicBezTo>
                  <a:pt x="24796" y="2110"/>
                  <a:pt x="24344" y="3229"/>
                  <a:pt x="24011" y="4316"/>
                </a:cubicBezTo>
                <a:cubicBezTo>
                  <a:pt x="23914" y="4607"/>
                  <a:pt x="23828" y="4908"/>
                  <a:pt x="23752" y="5199"/>
                </a:cubicBezTo>
                <a:cubicBezTo>
                  <a:pt x="23677" y="4510"/>
                  <a:pt x="23623" y="3799"/>
                  <a:pt x="23591" y="3078"/>
                </a:cubicBezTo>
                <a:cubicBezTo>
                  <a:pt x="23505" y="4025"/>
                  <a:pt x="23408" y="4930"/>
                  <a:pt x="23268" y="5780"/>
                </a:cubicBezTo>
                <a:cubicBezTo>
                  <a:pt x="22978" y="4790"/>
                  <a:pt x="22773" y="3778"/>
                  <a:pt x="22644" y="2745"/>
                </a:cubicBezTo>
                <a:cubicBezTo>
                  <a:pt x="22633" y="3584"/>
                  <a:pt x="22644" y="4391"/>
                  <a:pt x="22644" y="5156"/>
                </a:cubicBezTo>
                <a:cubicBezTo>
                  <a:pt x="22601" y="4930"/>
                  <a:pt x="22547" y="4714"/>
                  <a:pt x="22493" y="4488"/>
                </a:cubicBezTo>
                <a:lnTo>
                  <a:pt x="22493" y="4488"/>
                </a:lnTo>
                <a:cubicBezTo>
                  <a:pt x="22579" y="5177"/>
                  <a:pt x="22547" y="5877"/>
                  <a:pt x="22407" y="6555"/>
                </a:cubicBezTo>
                <a:cubicBezTo>
                  <a:pt x="22160" y="5521"/>
                  <a:pt x="22181" y="4434"/>
                  <a:pt x="22461" y="3401"/>
                </a:cubicBezTo>
                <a:lnTo>
                  <a:pt x="22461" y="3401"/>
                </a:lnTo>
                <a:cubicBezTo>
                  <a:pt x="22267" y="3875"/>
                  <a:pt x="22106" y="4359"/>
                  <a:pt x="21987" y="4854"/>
                </a:cubicBezTo>
                <a:cubicBezTo>
                  <a:pt x="21901" y="4585"/>
                  <a:pt x="21815" y="4316"/>
                  <a:pt x="21718" y="4058"/>
                </a:cubicBezTo>
                <a:cubicBezTo>
                  <a:pt x="21299" y="2917"/>
                  <a:pt x="20750" y="1830"/>
                  <a:pt x="20201" y="700"/>
                </a:cubicBezTo>
                <a:lnTo>
                  <a:pt x="20201" y="700"/>
                </a:lnTo>
                <a:cubicBezTo>
                  <a:pt x="20599" y="1916"/>
                  <a:pt x="20954" y="3121"/>
                  <a:pt x="21051" y="4262"/>
                </a:cubicBezTo>
                <a:cubicBezTo>
                  <a:pt x="21137" y="5026"/>
                  <a:pt x="21073" y="5790"/>
                  <a:pt x="20879" y="6533"/>
                </a:cubicBezTo>
                <a:cubicBezTo>
                  <a:pt x="20814" y="6124"/>
                  <a:pt x="20760" y="5704"/>
                  <a:pt x="20707" y="5274"/>
                </a:cubicBezTo>
                <a:cubicBezTo>
                  <a:pt x="20664" y="4886"/>
                  <a:pt x="20588" y="4488"/>
                  <a:pt x="20481" y="4112"/>
                </a:cubicBezTo>
                <a:cubicBezTo>
                  <a:pt x="20470" y="4047"/>
                  <a:pt x="20448" y="3982"/>
                  <a:pt x="20427" y="3929"/>
                </a:cubicBezTo>
                <a:cubicBezTo>
                  <a:pt x="20438" y="3843"/>
                  <a:pt x="20459" y="3756"/>
                  <a:pt x="20481" y="3681"/>
                </a:cubicBezTo>
                <a:cubicBezTo>
                  <a:pt x="20599" y="3208"/>
                  <a:pt x="20642" y="2712"/>
                  <a:pt x="20588" y="2228"/>
                </a:cubicBezTo>
                <a:lnTo>
                  <a:pt x="20588" y="2228"/>
                </a:lnTo>
                <a:cubicBezTo>
                  <a:pt x="20578" y="2702"/>
                  <a:pt x="20470" y="3164"/>
                  <a:pt x="20276" y="3595"/>
                </a:cubicBezTo>
                <a:cubicBezTo>
                  <a:pt x="20169" y="3391"/>
                  <a:pt x="20039" y="3208"/>
                  <a:pt x="19878" y="3057"/>
                </a:cubicBezTo>
                <a:lnTo>
                  <a:pt x="19878" y="3057"/>
                </a:lnTo>
                <a:cubicBezTo>
                  <a:pt x="20039" y="3251"/>
                  <a:pt x="20147" y="3477"/>
                  <a:pt x="20212" y="3713"/>
                </a:cubicBezTo>
                <a:cubicBezTo>
                  <a:pt x="20029" y="4122"/>
                  <a:pt x="19813" y="4488"/>
                  <a:pt x="19598" y="4865"/>
                </a:cubicBezTo>
                <a:cubicBezTo>
                  <a:pt x="19361" y="5263"/>
                  <a:pt x="19146" y="5672"/>
                  <a:pt x="18952" y="6103"/>
                </a:cubicBezTo>
                <a:cubicBezTo>
                  <a:pt x="18909" y="6221"/>
                  <a:pt x="18856" y="6350"/>
                  <a:pt x="18823" y="6479"/>
                </a:cubicBezTo>
                <a:cubicBezTo>
                  <a:pt x="18759" y="6070"/>
                  <a:pt x="18748" y="5651"/>
                  <a:pt x="18780" y="5242"/>
                </a:cubicBezTo>
                <a:cubicBezTo>
                  <a:pt x="18834" y="4424"/>
                  <a:pt x="19049" y="3638"/>
                  <a:pt x="19394" y="2906"/>
                </a:cubicBezTo>
                <a:lnTo>
                  <a:pt x="19394" y="2906"/>
                </a:lnTo>
                <a:cubicBezTo>
                  <a:pt x="18737" y="3929"/>
                  <a:pt x="18274" y="5069"/>
                  <a:pt x="18016" y="6264"/>
                </a:cubicBezTo>
                <a:cubicBezTo>
                  <a:pt x="17973" y="6135"/>
                  <a:pt x="17941" y="5995"/>
                  <a:pt x="17919" y="5866"/>
                </a:cubicBezTo>
                <a:cubicBezTo>
                  <a:pt x="17822" y="5295"/>
                  <a:pt x="17898" y="4714"/>
                  <a:pt x="18113" y="4187"/>
                </a:cubicBezTo>
                <a:lnTo>
                  <a:pt x="18113" y="4187"/>
                </a:lnTo>
                <a:cubicBezTo>
                  <a:pt x="17952" y="4477"/>
                  <a:pt x="17822" y="4790"/>
                  <a:pt x="17726" y="5112"/>
                </a:cubicBezTo>
                <a:cubicBezTo>
                  <a:pt x="17672" y="4822"/>
                  <a:pt x="17629" y="4521"/>
                  <a:pt x="17596" y="4219"/>
                </a:cubicBezTo>
                <a:cubicBezTo>
                  <a:pt x="17543" y="3660"/>
                  <a:pt x="17564" y="3100"/>
                  <a:pt x="17661" y="2551"/>
                </a:cubicBezTo>
                <a:cubicBezTo>
                  <a:pt x="17769" y="1959"/>
                  <a:pt x="18005" y="1410"/>
                  <a:pt x="18360" y="937"/>
                </a:cubicBezTo>
                <a:lnTo>
                  <a:pt x="18360" y="937"/>
                </a:lnTo>
                <a:cubicBezTo>
                  <a:pt x="17930" y="1378"/>
                  <a:pt x="17596" y="1916"/>
                  <a:pt x="17370" y="2497"/>
                </a:cubicBezTo>
                <a:cubicBezTo>
                  <a:pt x="17166" y="3057"/>
                  <a:pt x="17015" y="3649"/>
                  <a:pt x="16929" y="4241"/>
                </a:cubicBezTo>
                <a:cubicBezTo>
                  <a:pt x="16875" y="4564"/>
                  <a:pt x="16832" y="4886"/>
                  <a:pt x="16800" y="5188"/>
                </a:cubicBezTo>
                <a:cubicBezTo>
                  <a:pt x="16800" y="5069"/>
                  <a:pt x="16789" y="4951"/>
                  <a:pt x="16768" y="4833"/>
                </a:cubicBezTo>
                <a:cubicBezTo>
                  <a:pt x="16725" y="4338"/>
                  <a:pt x="16552" y="3886"/>
                  <a:pt x="16413" y="3434"/>
                </a:cubicBezTo>
                <a:cubicBezTo>
                  <a:pt x="16283" y="2982"/>
                  <a:pt x="16154" y="2508"/>
                  <a:pt x="16251" y="2024"/>
                </a:cubicBezTo>
                <a:lnTo>
                  <a:pt x="16251" y="2024"/>
                </a:lnTo>
                <a:cubicBezTo>
                  <a:pt x="16090" y="2508"/>
                  <a:pt x="16143" y="3035"/>
                  <a:pt x="16197" y="3509"/>
                </a:cubicBezTo>
                <a:cubicBezTo>
                  <a:pt x="16251" y="3982"/>
                  <a:pt x="16305" y="4445"/>
                  <a:pt x="16230" y="4865"/>
                </a:cubicBezTo>
                <a:cubicBezTo>
                  <a:pt x="16143" y="5295"/>
                  <a:pt x="16036" y="5715"/>
                  <a:pt x="15885" y="6135"/>
                </a:cubicBezTo>
                <a:cubicBezTo>
                  <a:pt x="15874" y="6060"/>
                  <a:pt x="15874" y="5984"/>
                  <a:pt x="15874" y="5909"/>
                </a:cubicBezTo>
                <a:cubicBezTo>
                  <a:pt x="15842" y="5371"/>
                  <a:pt x="15864" y="4790"/>
                  <a:pt x="15778" y="4176"/>
                </a:cubicBezTo>
                <a:cubicBezTo>
                  <a:pt x="15734" y="3864"/>
                  <a:pt x="15659" y="3563"/>
                  <a:pt x="15552" y="3272"/>
                </a:cubicBezTo>
                <a:cubicBezTo>
                  <a:pt x="15444" y="2992"/>
                  <a:pt x="15315" y="2723"/>
                  <a:pt x="15196" y="2454"/>
                </a:cubicBezTo>
                <a:cubicBezTo>
                  <a:pt x="15067" y="2185"/>
                  <a:pt x="14960" y="1905"/>
                  <a:pt x="14874" y="1625"/>
                </a:cubicBezTo>
                <a:cubicBezTo>
                  <a:pt x="14787" y="1335"/>
                  <a:pt x="14755" y="1034"/>
                  <a:pt x="14777" y="732"/>
                </a:cubicBezTo>
                <a:lnTo>
                  <a:pt x="14777" y="732"/>
                </a:lnTo>
                <a:cubicBezTo>
                  <a:pt x="14712" y="1044"/>
                  <a:pt x="14701" y="1367"/>
                  <a:pt x="14744" y="1679"/>
                </a:cubicBezTo>
                <a:cubicBezTo>
                  <a:pt x="14798" y="1981"/>
                  <a:pt x="14852" y="2282"/>
                  <a:pt x="14938" y="2583"/>
                </a:cubicBezTo>
                <a:cubicBezTo>
                  <a:pt x="15013" y="2863"/>
                  <a:pt x="15067" y="3154"/>
                  <a:pt x="15110" y="3444"/>
                </a:cubicBezTo>
                <a:cubicBezTo>
                  <a:pt x="15143" y="3703"/>
                  <a:pt x="15143" y="3982"/>
                  <a:pt x="15110" y="4251"/>
                </a:cubicBezTo>
                <a:cubicBezTo>
                  <a:pt x="15024" y="4962"/>
                  <a:pt x="14744" y="5629"/>
                  <a:pt x="14561" y="6382"/>
                </a:cubicBezTo>
                <a:cubicBezTo>
                  <a:pt x="14540" y="5973"/>
                  <a:pt x="14529" y="5575"/>
                  <a:pt x="14551" y="5166"/>
                </a:cubicBezTo>
                <a:cubicBezTo>
                  <a:pt x="14594" y="4725"/>
                  <a:pt x="14594" y="4284"/>
                  <a:pt x="14561" y="3843"/>
                </a:cubicBezTo>
                <a:cubicBezTo>
                  <a:pt x="14518" y="3391"/>
                  <a:pt x="14357" y="2917"/>
                  <a:pt x="14023" y="2594"/>
                </a:cubicBezTo>
                <a:lnTo>
                  <a:pt x="14023" y="2594"/>
                </a:lnTo>
                <a:cubicBezTo>
                  <a:pt x="14292" y="2960"/>
                  <a:pt x="14411" y="3423"/>
                  <a:pt x="14357" y="3864"/>
                </a:cubicBezTo>
                <a:cubicBezTo>
                  <a:pt x="14303" y="4295"/>
                  <a:pt x="14195" y="4714"/>
                  <a:pt x="14056" y="5123"/>
                </a:cubicBezTo>
                <a:cubicBezTo>
                  <a:pt x="13959" y="5435"/>
                  <a:pt x="13862" y="5747"/>
                  <a:pt x="13776" y="6060"/>
                </a:cubicBezTo>
                <a:cubicBezTo>
                  <a:pt x="13830" y="5629"/>
                  <a:pt x="13840" y="5188"/>
                  <a:pt x="13830" y="4757"/>
                </a:cubicBezTo>
                <a:cubicBezTo>
                  <a:pt x="13776" y="3692"/>
                  <a:pt x="13388" y="2680"/>
                  <a:pt x="12710" y="1873"/>
                </a:cubicBezTo>
                <a:lnTo>
                  <a:pt x="12710" y="1873"/>
                </a:lnTo>
                <a:cubicBezTo>
                  <a:pt x="13270" y="2723"/>
                  <a:pt x="13464" y="3756"/>
                  <a:pt x="13248" y="4757"/>
                </a:cubicBezTo>
                <a:cubicBezTo>
                  <a:pt x="13227" y="4865"/>
                  <a:pt x="13195" y="4983"/>
                  <a:pt x="13162" y="5091"/>
                </a:cubicBezTo>
                <a:cubicBezTo>
                  <a:pt x="13173" y="4811"/>
                  <a:pt x="13162" y="4521"/>
                  <a:pt x="13130" y="4241"/>
                </a:cubicBezTo>
                <a:cubicBezTo>
                  <a:pt x="13098" y="3853"/>
                  <a:pt x="12969" y="3477"/>
                  <a:pt x="12775" y="3132"/>
                </a:cubicBezTo>
                <a:lnTo>
                  <a:pt x="12775" y="3132"/>
                </a:lnTo>
                <a:cubicBezTo>
                  <a:pt x="12926" y="3487"/>
                  <a:pt x="12979" y="3886"/>
                  <a:pt x="12947" y="4273"/>
                </a:cubicBezTo>
                <a:cubicBezTo>
                  <a:pt x="12915" y="4639"/>
                  <a:pt x="12839" y="5005"/>
                  <a:pt x="12732" y="5360"/>
                </a:cubicBezTo>
                <a:cubicBezTo>
                  <a:pt x="12721" y="5392"/>
                  <a:pt x="12710" y="5425"/>
                  <a:pt x="12700" y="5457"/>
                </a:cubicBezTo>
                <a:cubicBezTo>
                  <a:pt x="12635" y="4973"/>
                  <a:pt x="12517" y="4499"/>
                  <a:pt x="12355" y="4036"/>
                </a:cubicBezTo>
                <a:cubicBezTo>
                  <a:pt x="12140" y="3455"/>
                  <a:pt x="11839" y="2938"/>
                  <a:pt x="11623" y="2379"/>
                </a:cubicBezTo>
                <a:cubicBezTo>
                  <a:pt x="11516" y="2099"/>
                  <a:pt x="11440" y="1808"/>
                  <a:pt x="11397" y="1518"/>
                </a:cubicBezTo>
                <a:cubicBezTo>
                  <a:pt x="11354" y="1217"/>
                  <a:pt x="11376" y="904"/>
                  <a:pt x="11451" y="603"/>
                </a:cubicBezTo>
                <a:lnTo>
                  <a:pt x="11451" y="603"/>
                </a:lnTo>
                <a:cubicBezTo>
                  <a:pt x="11333" y="904"/>
                  <a:pt x="11268" y="1227"/>
                  <a:pt x="11257" y="1550"/>
                </a:cubicBezTo>
                <a:cubicBezTo>
                  <a:pt x="11257" y="1862"/>
                  <a:pt x="11290" y="2185"/>
                  <a:pt x="11354" y="2497"/>
                </a:cubicBezTo>
                <a:cubicBezTo>
                  <a:pt x="11473" y="3121"/>
                  <a:pt x="11645" y="3703"/>
                  <a:pt x="11688" y="4251"/>
                </a:cubicBezTo>
                <a:cubicBezTo>
                  <a:pt x="11731" y="4779"/>
                  <a:pt x="11688" y="5317"/>
                  <a:pt x="11559" y="5834"/>
                </a:cubicBezTo>
                <a:cubicBezTo>
                  <a:pt x="11516" y="5995"/>
                  <a:pt x="11473" y="6156"/>
                  <a:pt x="11430" y="6318"/>
                </a:cubicBezTo>
                <a:cubicBezTo>
                  <a:pt x="11376" y="5984"/>
                  <a:pt x="11290" y="5661"/>
                  <a:pt x="11161" y="5349"/>
                </a:cubicBezTo>
                <a:cubicBezTo>
                  <a:pt x="11042" y="5048"/>
                  <a:pt x="10935" y="4736"/>
                  <a:pt x="10859" y="4413"/>
                </a:cubicBezTo>
                <a:cubicBezTo>
                  <a:pt x="10935" y="4165"/>
                  <a:pt x="11031" y="3918"/>
                  <a:pt x="11128" y="3670"/>
                </a:cubicBezTo>
                <a:lnTo>
                  <a:pt x="11128" y="3670"/>
                </a:lnTo>
                <a:cubicBezTo>
                  <a:pt x="11021" y="3853"/>
                  <a:pt x="10924" y="4036"/>
                  <a:pt x="10827" y="4219"/>
                </a:cubicBezTo>
                <a:cubicBezTo>
                  <a:pt x="10762" y="3853"/>
                  <a:pt x="10827" y="3487"/>
                  <a:pt x="10999" y="3154"/>
                </a:cubicBezTo>
                <a:lnTo>
                  <a:pt x="10999" y="3154"/>
                </a:lnTo>
                <a:cubicBezTo>
                  <a:pt x="10762" y="3498"/>
                  <a:pt x="10644" y="3896"/>
                  <a:pt x="10644" y="4316"/>
                </a:cubicBezTo>
                <a:lnTo>
                  <a:pt x="10644" y="4564"/>
                </a:lnTo>
                <a:cubicBezTo>
                  <a:pt x="10300" y="5274"/>
                  <a:pt x="9998" y="6006"/>
                  <a:pt x="9751" y="6759"/>
                </a:cubicBezTo>
                <a:cubicBezTo>
                  <a:pt x="9675" y="6146"/>
                  <a:pt x="9708" y="5532"/>
                  <a:pt x="9837" y="4930"/>
                </a:cubicBezTo>
                <a:cubicBezTo>
                  <a:pt x="10041" y="3993"/>
                  <a:pt x="10439" y="3121"/>
                  <a:pt x="11021" y="2368"/>
                </a:cubicBezTo>
                <a:lnTo>
                  <a:pt x="11021" y="2368"/>
                </a:lnTo>
                <a:cubicBezTo>
                  <a:pt x="10321" y="3078"/>
                  <a:pt x="9740" y="3896"/>
                  <a:pt x="9309" y="4790"/>
                </a:cubicBezTo>
                <a:cubicBezTo>
                  <a:pt x="9116" y="5188"/>
                  <a:pt x="8943" y="5586"/>
                  <a:pt x="8804" y="6006"/>
                </a:cubicBezTo>
                <a:cubicBezTo>
                  <a:pt x="8857" y="5016"/>
                  <a:pt x="8997" y="4036"/>
                  <a:pt x="9223" y="3078"/>
                </a:cubicBezTo>
                <a:lnTo>
                  <a:pt x="9223" y="3078"/>
                </a:lnTo>
                <a:cubicBezTo>
                  <a:pt x="8847" y="4101"/>
                  <a:pt x="8502" y="5069"/>
                  <a:pt x="8169" y="5973"/>
                </a:cubicBezTo>
                <a:cubicBezTo>
                  <a:pt x="8082" y="4327"/>
                  <a:pt x="8373" y="2680"/>
                  <a:pt x="9019" y="1163"/>
                </a:cubicBezTo>
                <a:lnTo>
                  <a:pt x="9019" y="1163"/>
                </a:lnTo>
                <a:cubicBezTo>
                  <a:pt x="8255" y="2486"/>
                  <a:pt x="7652" y="3907"/>
                  <a:pt x="7211" y="5371"/>
                </a:cubicBezTo>
                <a:cubicBezTo>
                  <a:pt x="7092" y="4617"/>
                  <a:pt x="6963" y="3832"/>
                  <a:pt x="6791" y="3035"/>
                </a:cubicBezTo>
                <a:lnTo>
                  <a:pt x="6791" y="3035"/>
                </a:lnTo>
                <a:cubicBezTo>
                  <a:pt x="6888" y="4219"/>
                  <a:pt x="6823" y="5414"/>
                  <a:pt x="6576" y="6576"/>
                </a:cubicBezTo>
                <a:cubicBezTo>
                  <a:pt x="6307" y="5726"/>
                  <a:pt x="6231" y="4822"/>
                  <a:pt x="6371" y="3950"/>
                </a:cubicBezTo>
                <a:cubicBezTo>
                  <a:pt x="6447" y="3326"/>
                  <a:pt x="6608" y="2680"/>
                  <a:pt x="6673" y="2013"/>
                </a:cubicBezTo>
                <a:cubicBezTo>
                  <a:pt x="6737" y="1335"/>
                  <a:pt x="6705" y="625"/>
                  <a:pt x="6414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5" name="Google Shape;305;p2"/>
          <p:cNvSpPr/>
          <p:nvPr/>
        </p:nvSpPr>
        <p:spPr>
          <a:xfrm>
            <a:off x="4371094" y="4512425"/>
            <a:ext cx="5111361" cy="640600"/>
          </a:xfrm>
          <a:custGeom>
            <a:avLst/>
            <a:gdLst/>
            <a:ahLst/>
            <a:cxnLst/>
            <a:rect l="l" t="t" r="r" b="b"/>
            <a:pathLst>
              <a:path w="63896" h="8008" extrusionOk="0">
                <a:moveTo>
                  <a:pt x="25722" y="3896"/>
                </a:moveTo>
                <a:cubicBezTo>
                  <a:pt x="25668" y="4101"/>
                  <a:pt x="25614" y="4305"/>
                  <a:pt x="25539" y="4499"/>
                </a:cubicBezTo>
                <a:cubicBezTo>
                  <a:pt x="25485" y="4628"/>
                  <a:pt x="25431" y="4757"/>
                  <a:pt x="25367" y="4876"/>
                </a:cubicBezTo>
                <a:cubicBezTo>
                  <a:pt x="25367" y="4865"/>
                  <a:pt x="25356" y="4843"/>
                  <a:pt x="25345" y="4833"/>
                </a:cubicBezTo>
                <a:cubicBezTo>
                  <a:pt x="25442" y="4510"/>
                  <a:pt x="25571" y="4198"/>
                  <a:pt x="25711" y="3896"/>
                </a:cubicBezTo>
                <a:close/>
                <a:moveTo>
                  <a:pt x="54070" y="4510"/>
                </a:moveTo>
                <a:cubicBezTo>
                  <a:pt x="54113" y="4790"/>
                  <a:pt x="54134" y="5080"/>
                  <a:pt x="54134" y="5371"/>
                </a:cubicBezTo>
                <a:cubicBezTo>
                  <a:pt x="54059" y="5500"/>
                  <a:pt x="53973" y="5640"/>
                  <a:pt x="53898" y="5769"/>
                </a:cubicBezTo>
                <a:cubicBezTo>
                  <a:pt x="53855" y="5844"/>
                  <a:pt x="53812" y="5920"/>
                  <a:pt x="53768" y="5984"/>
                </a:cubicBezTo>
                <a:cubicBezTo>
                  <a:pt x="53822" y="5489"/>
                  <a:pt x="53919" y="4983"/>
                  <a:pt x="54070" y="4510"/>
                </a:cubicBezTo>
                <a:close/>
                <a:moveTo>
                  <a:pt x="4004" y="4617"/>
                </a:moveTo>
                <a:cubicBezTo>
                  <a:pt x="4004" y="4779"/>
                  <a:pt x="3993" y="4951"/>
                  <a:pt x="3982" y="5112"/>
                </a:cubicBezTo>
                <a:lnTo>
                  <a:pt x="3982" y="5102"/>
                </a:lnTo>
                <a:cubicBezTo>
                  <a:pt x="3950" y="5554"/>
                  <a:pt x="3874" y="5984"/>
                  <a:pt x="3756" y="6415"/>
                </a:cubicBezTo>
                <a:cubicBezTo>
                  <a:pt x="3713" y="6544"/>
                  <a:pt x="3670" y="6662"/>
                  <a:pt x="3616" y="6781"/>
                </a:cubicBezTo>
                <a:cubicBezTo>
                  <a:pt x="3627" y="6038"/>
                  <a:pt x="3756" y="5306"/>
                  <a:pt x="4004" y="4617"/>
                </a:cubicBezTo>
                <a:close/>
                <a:moveTo>
                  <a:pt x="31813" y="3391"/>
                </a:moveTo>
                <a:cubicBezTo>
                  <a:pt x="31964" y="3724"/>
                  <a:pt x="32072" y="4079"/>
                  <a:pt x="32147" y="4445"/>
                </a:cubicBezTo>
                <a:cubicBezTo>
                  <a:pt x="31760" y="5199"/>
                  <a:pt x="31426" y="5995"/>
                  <a:pt x="31157" y="6802"/>
                </a:cubicBezTo>
                <a:cubicBezTo>
                  <a:pt x="31082" y="6189"/>
                  <a:pt x="31114" y="5575"/>
                  <a:pt x="31243" y="4973"/>
                </a:cubicBezTo>
                <a:cubicBezTo>
                  <a:pt x="31361" y="4424"/>
                  <a:pt x="31555" y="3886"/>
                  <a:pt x="31813" y="3391"/>
                </a:cubicBezTo>
                <a:close/>
                <a:moveTo>
                  <a:pt x="10687" y="5091"/>
                </a:moveTo>
                <a:cubicBezTo>
                  <a:pt x="10698" y="5242"/>
                  <a:pt x="10719" y="5382"/>
                  <a:pt x="10730" y="5521"/>
                </a:cubicBezTo>
                <a:cubicBezTo>
                  <a:pt x="10773" y="5855"/>
                  <a:pt x="10762" y="6189"/>
                  <a:pt x="10687" y="6512"/>
                </a:cubicBezTo>
                <a:cubicBezTo>
                  <a:pt x="10644" y="6641"/>
                  <a:pt x="10590" y="6759"/>
                  <a:pt x="10504" y="6877"/>
                </a:cubicBezTo>
                <a:cubicBezTo>
                  <a:pt x="10493" y="6275"/>
                  <a:pt x="10558" y="5683"/>
                  <a:pt x="10687" y="5102"/>
                </a:cubicBezTo>
                <a:lnTo>
                  <a:pt x="10687" y="5091"/>
                </a:lnTo>
                <a:close/>
                <a:moveTo>
                  <a:pt x="20319" y="4370"/>
                </a:moveTo>
                <a:lnTo>
                  <a:pt x="20319" y="4370"/>
                </a:lnTo>
                <a:cubicBezTo>
                  <a:pt x="20330" y="4693"/>
                  <a:pt x="20308" y="5016"/>
                  <a:pt x="20265" y="5338"/>
                </a:cubicBezTo>
                <a:cubicBezTo>
                  <a:pt x="20190" y="5930"/>
                  <a:pt x="20082" y="6512"/>
                  <a:pt x="19932" y="7093"/>
                </a:cubicBezTo>
                <a:cubicBezTo>
                  <a:pt x="19878" y="6845"/>
                  <a:pt x="19856" y="6587"/>
                  <a:pt x="19878" y="6329"/>
                </a:cubicBezTo>
                <a:cubicBezTo>
                  <a:pt x="19910" y="5898"/>
                  <a:pt x="19996" y="5478"/>
                  <a:pt x="20115" y="5069"/>
                </a:cubicBezTo>
                <a:cubicBezTo>
                  <a:pt x="20179" y="4833"/>
                  <a:pt x="20255" y="4607"/>
                  <a:pt x="20319" y="4370"/>
                </a:cubicBezTo>
                <a:close/>
                <a:moveTo>
                  <a:pt x="32201" y="4714"/>
                </a:moveTo>
                <a:cubicBezTo>
                  <a:pt x="32201" y="4800"/>
                  <a:pt x="32212" y="4886"/>
                  <a:pt x="32222" y="4973"/>
                </a:cubicBezTo>
                <a:cubicBezTo>
                  <a:pt x="32298" y="5694"/>
                  <a:pt x="32190" y="6415"/>
                  <a:pt x="31932" y="7093"/>
                </a:cubicBezTo>
                <a:cubicBezTo>
                  <a:pt x="31889" y="6286"/>
                  <a:pt x="31975" y="5478"/>
                  <a:pt x="32201" y="4714"/>
                </a:cubicBezTo>
                <a:close/>
                <a:moveTo>
                  <a:pt x="41725" y="4370"/>
                </a:moveTo>
                <a:lnTo>
                  <a:pt x="41725" y="4370"/>
                </a:lnTo>
                <a:cubicBezTo>
                  <a:pt x="41736" y="4693"/>
                  <a:pt x="41725" y="5016"/>
                  <a:pt x="41672" y="5338"/>
                </a:cubicBezTo>
                <a:cubicBezTo>
                  <a:pt x="41596" y="5930"/>
                  <a:pt x="41489" y="6512"/>
                  <a:pt x="41338" y="7093"/>
                </a:cubicBezTo>
                <a:cubicBezTo>
                  <a:pt x="41284" y="6845"/>
                  <a:pt x="41263" y="6587"/>
                  <a:pt x="41284" y="6329"/>
                </a:cubicBezTo>
                <a:cubicBezTo>
                  <a:pt x="41316" y="5898"/>
                  <a:pt x="41403" y="5478"/>
                  <a:pt x="41532" y="5069"/>
                </a:cubicBezTo>
                <a:cubicBezTo>
                  <a:pt x="41586" y="4833"/>
                  <a:pt x="41661" y="4607"/>
                  <a:pt x="41725" y="4370"/>
                </a:cubicBezTo>
                <a:close/>
                <a:moveTo>
                  <a:pt x="6414" y="0"/>
                </a:moveTo>
                <a:cubicBezTo>
                  <a:pt x="6511" y="323"/>
                  <a:pt x="6554" y="668"/>
                  <a:pt x="6533" y="1012"/>
                </a:cubicBezTo>
                <a:cubicBezTo>
                  <a:pt x="6511" y="1346"/>
                  <a:pt x="6447" y="1669"/>
                  <a:pt x="6350" y="1991"/>
                </a:cubicBezTo>
                <a:cubicBezTo>
                  <a:pt x="6156" y="2616"/>
                  <a:pt x="5876" y="3197"/>
                  <a:pt x="5629" y="3799"/>
                </a:cubicBezTo>
                <a:cubicBezTo>
                  <a:pt x="5489" y="4155"/>
                  <a:pt x="5360" y="4510"/>
                  <a:pt x="5263" y="4876"/>
                </a:cubicBezTo>
                <a:cubicBezTo>
                  <a:pt x="5230" y="4714"/>
                  <a:pt x="5198" y="4553"/>
                  <a:pt x="5177" y="4381"/>
                </a:cubicBezTo>
                <a:cubicBezTo>
                  <a:pt x="5026" y="3272"/>
                  <a:pt x="5069" y="2153"/>
                  <a:pt x="5295" y="1055"/>
                </a:cubicBezTo>
                <a:lnTo>
                  <a:pt x="5295" y="1055"/>
                </a:lnTo>
                <a:cubicBezTo>
                  <a:pt x="4918" y="2153"/>
                  <a:pt x="4660" y="3283"/>
                  <a:pt x="4531" y="4434"/>
                </a:cubicBezTo>
                <a:cubicBezTo>
                  <a:pt x="4520" y="4553"/>
                  <a:pt x="4509" y="4660"/>
                  <a:pt x="4499" y="4779"/>
                </a:cubicBezTo>
                <a:cubicBezTo>
                  <a:pt x="4445" y="4456"/>
                  <a:pt x="4380" y="4144"/>
                  <a:pt x="4326" y="3821"/>
                </a:cubicBezTo>
                <a:cubicBezTo>
                  <a:pt x="4230" y="3240"/>
                  <a:pt x="4187" y="2648"/>
                  <a:pt x="4208" y="2067"/>
                </a:cubicBezTo>
                <a:lnTo>
                  <a:pt x="4208" y="2067"/>
                </a:lnTo>
                <a:cubicBezTo>
                  <a:pt x="4068" y="2820"/>
                  <a:pt x="4057" y="3584"/>
                  <a:pt x="4025" y="4305"/>
                </a:cubicBezTo>
                <a:cubicBezTo>
                  <a:pt x="3745" y="4790"/>
                  <a:pt x="3487" y="5285"/>
                  <a:pt x="3272" y="5801"/>
                </a:cubicBezTo>
                <a:cubicBezTo>
                  <a:pt x="3239" y="5317"/>
                  <a:pt x="3229" y="4843"/>
                  <a:pt x="3250" y="4370"/>
                </a:cubicBezTo>
                <a:cubicBezTo>
                  <a:pt x="3293" y="3240"/>
                  <a:pt x="3584" y="2121"/>
                  <a:pt x="4111" y="1120"/>
                </a:cubicBezTo>
                <a:lnTo>
                  <a:pt x="4111" y="1120"/>
                </a:lnTo>
                <a:cubicBezTo>
                  <a:pt x="3390" y="2099"/>
                  <a:pt x="2938" y="3229"/>
                  <a:pt x="2604" y="4305"/>
                </a:cubicBezTo>
                <a:cubicBezTo>
                  <a:pt x="2508" y="4607"/>
                  <a:pt x="2422" y="4897"/>
                  <a:pt x="2346" y="5188"/>
                </a:cubicBezTo>
                <a:cubicBezTo>
                  <a:pt x="2271" y="4499"/>
                  <a:pt x="2217" y="3799"/>
                  <a:pt x="2185" y="3068"/>
                </a:cubicBezTo>
                <a:cubicBezTo>
                  <a:pt x="2109" y="4015"/>
                  <a:pt x="2002" y="4919"/>
                  <a:pt x="1873" y="5769"/>
                </a:cubicBezTo>
                <a:cubicBezTo>
                  <a:pt x="1571" y="4779"/>
                  <a:pt x="1367" y="3767"/>
                  <a:pt x="1238" y="2745"/>
                </a:cubicBezTo>
                <a:lnTo>
                  <a:pt x="1238" y="2745"/>
                </a:lnTo>
                <a:cubicBezTo>
                  <a:pt x="1227" y="4165"/>
                  <a:pt x="1259" y="5511"/>
                  <a:pt x="1216" y="6727"/>
                </a:cubicBezTo>
                <a:cubicBezTo>
                  <a:pt x="1184" y="6673"/>
                  <a:pt x="1162" y="6630"/>
                  <a:pt x="1130" y="6576"/>
                </a:cubicBezTo>
                <a:cubicBezTo>
                  <a:pt x="1001" y="6296"/>
                  <a:pt x="904" y="6006"/>
                  <a:pt x="850" y="5694"/>
                </a:cubicBezTo>
                <a:cubicBezTo>
                  <a:pt x="796" y="5360"/>
                  <a:pt x="710" y="5037"/>
                  <a:pt x="613" y="4714"/>
                </a:cubicBezTo>
                <a:cubicBezTo>
                  <a:pt x="495" y="4370"/>
                  <a:pt x="291" y="4069"/>
                  <a:pt x="0" y="3843"/>
                </a:cubicBezTo>
                <a:lnTo>
                  <a:pt x="0" y="3843"/>
                </a:lnTo>
                <a:cubicBezTo>
                  <a:pt x="248" y="4101"/>
                  <a:pt x="409" y="4424"/>
                  <a:pt x="452" y="4779"/>
                </a:cubicBezTo>
                <a:cubicBezTo>
                  <a:pt x="484" y="5123"/>
                  <a:pt x="495" y="5457"/>
                  <a:pt x="463" y="5790"/>
                </a:cubicBezTo>
                <a:cubicBezTo>
                  <a:pt x="430" y="6146"/>
                  <a:pt x="441" y="6490"/>
                  <a:pt x="484" y="6834"/>
                </a:cubicBezTo>
                <a:cubicBezTo>
                  <a:pt x="506" y="6964"/>
                  <a:pt x="538" y="7082"/>
                  <a:pt x="570" y="7211"/>
                </a:cubicBezTo>
                <a:lnTo>
                  <a:pt x="570" y="7997"/>
                </a:lnTo>
                <a:lnTo>
                  <a:pt x="4606" y="7997"/>
                </a:lnTo>
                <a:lnTo>
                  <a:pt x="4639" y="8008"/>
                </a:lnTo>
                <a:lnTo>
                  <a:pt x="4639" y="7997"/>
                </a:lnTo>
                <a:lnTo>
                  <a:pt x="63142" y="7997"/>
                </a:lnTo>
                <a:lnTo>
                  <a:pt x="63132" y="7437"/>
                </a:lnTo>
                <a:cubicBezTo>
                  <a:pt x="63229" y="6705"/>
                  <a:pt x="63487" y="6006"/>
                  <a:pt x="63896" y="5392"/>
                </a:cubicBezTo>
                <a:lnTo>
                  <a:pt x="63896" y="5392"/>
                </a:lnTo>
                <a:cubicBezTo>
                  <a:pt x="63562" y="5790"/>
                  <a:pt x="63261" y="6199"/>
                  <a:pt x="62981" y="6641"/>
                </a:cubicBezTo>
                <a:cubicBezTo>
                  <a:pt x="62981" y="6544"/>
                  <a:pt x="62981" y="6436"/>
                  <a:pt x="62992" y="6339"/>
                </a:cubicBezTo>
                <a:cubicBezTo>
                  <a:pt x="63024" y="5909"/>
                  <a:pt x="63110" y="5489"/>
                  <a:pt x="63250" y="5080"/>
                </a:cubicBezTo>
                <a:cubicBezTo>
                  <a:pt x="63368" y="4639"/>
                  <a:pt x="63519" y="4187"/>
                  <a:pt x="63638" y="3724"/>
                </a:cubicBezTo>
                <a:cubicBezTo>
                  <a:pt x="63756" y="3251"/>
                  <a:pt x="63799" y="2756"/>
                  <a:pt x="63756" y="2271"/>
                </a:cubicBezTo>
                <a:lnTo>
                  <a:pt x="63756" y="2271"/>
                </a:lnTo>
                <a:cubicBezTo>
                  <a:pt x="63734" y="2756"/>
                  <a:pt x="63616" y="3240"/>
                  <a:pt x="63401" y="3681"/>
                </a:cubicBezTo>
                <a:cubicBezTo>
                  <a:pt x="63207" y="4101"/>
                  <a:pt x="62981" y="4510"/>
                  <a:pt x="62733" y="4897"/>
                </a:cubicBezTo>
                <a:cubicBezTo>
                  <a:pt x="62486" y="5295"/>
                  <a:pt x="62271" y="5704"/>
                  <a:pt x="62077" y="6135"/>
                </a:cubicBezTo>
                <a:cubicBezTo>
                  <a:pt x="62045" y="6199"/>
                  <a:pt x="62023" y="6264"/>
                  <a:pt x="62002" y="6329"/>
                </a:cubicBezTo>
                <a:cubicBezTo>
                  <a:pt x="62002" y="6221"/>
                  <a:pt x="62002" y="6103"/>
                  <a:pt x="62023" y="5995"/>
                </a:cubicBezTo>
                <a:cubicBezTo>
                  <a:pt x="62099" y="5403"/>
                  <a:pt x="62292" y="4843"/>
                  <a:pt x="62594" y="4338"/>
                </a:cubicBezTo>
                <a:lnTo>
                  <a:pt x="62594" y="4338"/>
                </a:lnTo>
                <a:cubicBezTo>
                  <a:pt x="62368" y="4628"/>
                  <a:pt x="62163" y="4940"/>
                  <a:pt x="61991" y="5263"/>
                </a:cubicBezTo>
                <a:cubicBezTo>
                  <a:pt x="62055" y="4456"/>
                  <a:pt x="62281" y="3670"/>
                  <a:pt x="62637" y="2949"/>
                </a:cubicBezTo>
                <a:lnTo>
                  <a:pt x="62637" y="2949"/>
                </a:lnTo>
                <a:cubicBezTo>
                  <a:pt x="62152" y="3681"/>
                  <a:pt x="61776" y="4477"/>
                  <a:pt x="61496" y="5306"/>
                </a:cubicBezTo>
                <a:cubicBezTo>
                  <a:pt x="61464" y="4639"/>
                  <a:pt x="61399" y="3982"/>
                  <a:pt x="61291" y="3326"/>
                </a:cubicBezTo>
                <a:lnTo>
                  <a:pt x="61291" y="3326"/>
                </a:lnTo>
                <a:cubicBezTo>
                  <a:pt x="61313" y="4122"/>
                  <a:pt x="61238" y="4930"/>
                  <a:pt x="61044" y="5704"/>
                </a:cubicBezTo>
                <a:cubicBezTo>
                  <a:pt x="60947" y="5231"/>
                  <a:pt x="60872" y="4747"/>
                  <a:pt x="60829" y="4262"/>
                </a:cubicBezTo>
                <a:cubicBezTo>
                  <a:pt x="60775" y="3703"/>
                  <a:pt x="60796" y="3132"/>
                  <a:pt x="60915" y="2583"/>
                </a:cubicBezTo>
                <a:cubicBezTo>
                  <a:pt x="61022" y="2002"/>
                  <a:pt x="61270" y="1453"/>
                  <a:pt x="61625" y="980"/>
                </a:cubicBezTo>
                <a:lnTo>
                  <a:pt x="61625" y="980"/>
                </a:lnTo>
                <a:cubicBezTo>
                  <a:pt x="61184" y="1432"/>
                  <a:pt x="60850" y="1959"/>
                  <a:pt x="60624" y="2540"/>
                </a:cubicBezTo>
                <a:cubicBezTo>
                  <a:pt x="60409" y="3100"/>
                  <a:pt x="60247" y="3692"/>
                  <a:pt x="60151" y="4284"/>
                </a:cubicBezTo>
                <a:cubicBezTo>
                  <a:pt x="60097" y="4607"/>
                  <a:pt x="60054" y="4919"/>
                  <a:pt x="60021" y="5231"/>
                </a:cubicBezTo>
                <a:cubicBezTo>
                  <a:pt x="60021" y="5112"/>
                  <a:pt x="60011" y="5005"/>
                  <a:pt x="60000" y="4886"/>
                </a:cubicBezTo>
                <a:cubicBezTo>
                  <a:pt x="59957" y="4391"/>
                  <a:pt x="59795" y="3929"/>
                  <a:pt x="59655" y="3477"/>
                </a:cubicBezTo>
                <a:cubicBezTo>
                  <a:pt x="59526" y="3035"/>
                  <a:pt x="59408" y="2551"/>
                  <a:pt x="59516" y="2067"/>
                </a:cubicBezTo>
                <a:lnTo>
                  <a:pt x="59516" y="2067"/>
                </a:lnTo>
                <a:cubicBezTo>
                  <a:pt x="59343" y="2551"/>
                  <a:pt x="59386" y="3078"/>
                  <a:pt x="59440" y="3552"/>
                </a:cubicBezTo>
                <a:cubicBezTo>
                  <a:pt x="59483" y="4025"/>
                  <a:pt x="59537" y="4488"/>
                  <a:pt x="59451" y="4908"/>
                </a:cubicBezTo>
                <a:cubicBezTo>
                  <a:pt x="59365" y="5338"/>
                  <a:pt x="59247" y="5769"/>
                  <a:pt x="59096" y="6178"/>
                </a:cubicBezTo>
                <a:cubicBezTo>
                  <a:pt x="59096" y="6113"/>
                  <a:pt x="59096" y="6049"/>
                  <a:pt x="59085" y="5973"/>
                </a:cubicBezTo>
                <a:cubicBezTo>
                  <a:pt x="59064" y="5435"/>
                  <a:pt x="59085" y="4843"/>
                  <a:pt x="59010" y="4230"/>
                </a:cubicBezTo>
                <a:cubicBezTo>
                  <a:pt x="58967" y="3918"/>
                  <a:pt x="58891" y="3617"/>
                  <a:pt x="58794" y="3326"/>
                </a:cubicBezTo>
                <a:cubicBezTo>
                  <a:pt x="58687" y="3035"/>
                  <a:pt x="58568" y="2766"/>
                  <a:pt x="58450" y="2497"/>
                </a:cubicBezTo>
                <a:cubicBezTo>
                  <a:pt x="58321" y="2228"/>
                  <a:pt x="58213" y="1948"/>
                  <a:pt x="58138" y="1669"/>
                </a:cubicBezTo>
                <a:cubicBezTo>
                  <a:pt x="58052" y="1378"/>
                  <a:pt x="58020" y="1077"/>
                  <a:pt x="58041" y="775"/>
                </a:cubicBezTo>
                <a:lnTo>
                  <a:pt x="58041" y="775"/>
                </a:lnTo>
                <a:cubicBezTo>
                  <a:pt x="57977" y="1087"/>
                  <a:pt x="57966" y="1399"/>
                  <a:pt x="58009" y="1722"/>
                </a:cubicBezTo>
                <a:cubicBezTo>
                  <a:pt x="58052" y="2024"/>
                  <a:pt x="58106" y="2325"/>
                  <a:pt x="58181" y="2626"/>
                </a:cubicBezTo>
                <a:cubicBezTo>
                  <a:pt x="58256" y="2906"/>
                  <a:pt x="58310" y="3197"/>
                  <a:pt x="58353" y="3487"/>
                </a:cubicBezTo>
                <a:cubicBezTo>
                  <a:pt x="58375" y="3756"/>
                  <a:pt x="58375" y="4025"/>
                  <a:pt x="58332" y="4295"/>
                </a:cubicBezTo>
                <a:cubicBezTo>
                  <a:pt x="58213" y="5145"/>
                  <a:pt x="57826" y="5952"/>
                  <a:pt x="57654" y="6910"/>
                </a:cubicBezTo>
                <a:cubicBezTo>
                  <a:pt x="57535" y="6253"/>
                  <a:pt x="57525" y="5597"/>
                  <a:pt x="57632" y="4940"/>
                </a:cubicBezTo>
                <a:lnTo>
                  <a:pt x="57632" y="4940"/>
                </a:lnTo>
                <a:cubicBezTo>
                  <a:pt x="57492" y="5425"/>
                  <a:pt x="57385" y="5887"/>
                  <a:pt x="57299" y="6339"/>
                </a:cubicBezTo>
                <a:cubicBezTo>
                  <a:pt x="57223" y="6038"/>
                  <a:pt x="57169" y="5715"/>
                  <a:pt x="57137" y="5403"/>
                </a:cubicBezTo>
                <a:cubicBezTo>
                  <a:pt x="57083" y="4564"/>
                  <a:pt x="57202" y="3713"/>
                  <a:pt x="57492" y="2928"/>
                </a:cubicBezTo>
                <a:lnTo>
                  <a:pt x="57492" y="2928"/>
                </a:lnTo>
                <a:cubicBezTo>
                  <a:pt x="57288" y="3315"/>
                  <a:pt x="57116" y="3724"/>
                  <a:pt x="56976" y="4133"/>
                </a:cubicBezTo>
                <a:cubicBezTo>
                  <a:pt x="56825" y="3326"/>
                  <a:pt x="56470" y="2562"/>
                  <a:pt x="55942" y="1927"/>
                </a:cubicBezTo>
                <a:lnTo>
                  <a:pt x="55942" y="1927"/>
                </a:lnTo>
                <a:cubicBezTo>
                  <a:pt x="56502" y="2777"/>
                  <a:pt x="56696" y="3810"/>
                  <a:pt x="56481" y="4811"/>
                </a:cubicBezTo>
                <a:cubicBezTo>
                  <a:pt x="56459" y="4919"/>
                  <a:pt x="56427" y="5037"/>
                  <a:pt x="56394" y="5145"/>
                </a:cubicBezTo>
                <a:cubicBezTo>
                  <a:pt x="56405" y="4854"/>
                  <a:pt x="56384" y="4574"/>
                  <a:pt x="56362" y="4295"/>
                </a:cubicBezTo>
                <a:cubicBezTo>
                  <a:pt x="56319" y="3907"/>
                  <a:pt x="56201" y="3520"/>
                  <a:pt x="56007" y="3186"/>
                </a:cubicBezTo>
                <a:lnTo>
                  <a:pt x="56007" y="3186"/>
                </a:lnTo>
                <a:cubicBezTo>
                  <a:pt x="56158" y="3541"/>
                  <a:pt x="56212" y="3939"/>
                  <a:pt x="56179" y="4327"/>
                </a:cubicBezTo>
                <a:cubicBezTo>
                  <a:pt x="56136" y="4693"/>
                  <a:pt x="56072" y="5059"/>
                  <a:pt x="55953" y="5414"/>
                </a:cubicBezTo>
                <a:lnTo>
                  <a:pt x="55932" y="5511"/>
                </a:lnTo>
                <a:cubicBezTo>
                  <a:pt x="55856" y="5026"/>
                  <a:pt x="55749" y="4553"/>
                  <a:pt x="55587" y="4090"/>
                </a:cubicBezTo>
                <a:cubicBezTo>
                  <a:pt x="55361" y="3509"/>
                  <a:pt x="55071" y="2992"/>
                  <a:pt x="54855" y="2433"/>
                </a:cubicBezTo>
                <a:cubicBezTo>
                  <a:pt x="54748" y="2153"/>
                  <a:pt x="54662" y="1862"/>
                  <a:pt x="54629" y="1572"/>
                </a:cubicBezTo>
                <a:cubicBezTo>
                  <a:pt x="54586" y="1260"/>
                  <a:pt x="54597" y="958"/>
                  <a:pt x="54683" y="657"/>
                </a:cubicBezTo>
                <a:lnTo>
                  <a:pt x="54683" y="657"/>
                </a:lnTo>
                <a:cubicBezTo>
                  <a:pt x="54554" y="958"/>
                  <a:pt x="54490" y="1270"/>
                  <a:pt x="54490" y="1604"/>
                </a:cubicBezTo>
                <a:cubicBezTo>
                  <a:pt x="54490" y="1916"/>
                  <a:pt x="54522" y="2239"/>
                  <a:pt x="54576" y="2551"/>
                </a:cubicBezTo>
                <a:cubicBezTo>
                  <a:pt x="54694" y="3175"/>
                  <a:pt x="54877" y="3756"/>
                  <a:pt x="54920" y="4305"/>
                </a:cubicBezTo>
                <a:cubicBezTo>
                  <a:pt x="54963" y="4833"/>
                  <a:pt x="54909" y="5360"/>
                  <a:pt x="54791" y="5887"/>
                </a:cubicBezTo>
                <a:cubicBezTo>
                  <a:pt x="54716" y="6189"/>
                  <a:pt x="54629" y="6490"/>
                  <a:pt x="54533" y="6781"/>
                </a:cubicBezTo>
                <a:cubicBezTo>
                  <a:pt x="54522" y="6307"/>
                  <a:pt x="54479" y="5844"/>
                  <a:pt x="54382" y="5382"/>
                </a:cubicBezTo>
                <a:cubicBezTo>
                  <a:pt x="54522" y="4973"/>
                  <a:pt x="54608" y="4553"/>
                  <a:pt x="54629" y="4133"/>
                </a:cubicBezTo>
                <a:lnTo>
                  <a:pt x="54629" y="4133"/>
                </a:lnTo>
                <a:cubicBezTo>
                  <a:pt x="54576" y="4434"/>
                  <a:pt x="54479" y="4736"/>
                  <a:pt x="54339" y="5005"/>
                </a:cubicBezTo>
                <a:cubicBezTo>
                  <a:pt x="54328" y="5026"/>
                  <a:pt x="54328" y="5037"/>
                  <a:pt x="54317" y="5059"/>
                </a:cubicBezTo>
                <a:cubicBezTo>
                  <a:pt x="54264" y="4833"/>
                  <a:pt x="54188" y="4617"/>
                  <a:pt x="54113" y="4391"/>
                </a:cubicBezTo>
                <a:cubicBezTo>
                  <a:pt x="54188" y="4176"/>
                  <a:pt x="54264" y="3950"/>
                  <a:pt x="54360" y="3724"/>
                </a:cubicBezTo>
                <a:lnTo>
                  <a:pt x="54360" y="3724"/>
                </a:lnTo>
                <a:cubicBezTo>
                  <a:pt x="54253" y="3896"/>
                  <a:pt x="54156" y="4079"/>
                  <a:pt x="54070" y="4262"/>
                </a:cubicBezTo>
                <a:cubicBezTo>
                  <a:pt x="54038" y="4176"/>
                  <a:pt x="54005" y="4090"/>
                  <a:pt x="53962" y="4015"/>
                </a:cubicBezTo>
                <a:lnTo>
                  <a:pt x="53962" y="4015"/>
                </a:lnTo>
                <a:cubicBezTo>
                  <a:pt x="53994" y="4112"/>
                  <a:pt x="54016" y="4208"/>
                  <a:pt x="54038" y="4316"/>
                </a:cubicBezTo>
                <a:cubicBezTo>
                  <a:pt x="53629" y="5123"/>
                  <a:pt x="53273" y="5952"/>
                  <a:pt x="52983" y="6813"/>
                </a:cubicBezTo>
                <a:cubicBezTo>
                  <a:pt x="52908" y="6199"/>
                  <a:pt x="52940" y="5575"/>
                  <a:pt x="53069" y="4983"/>
                </a:cubicBezTo>
                <a:cubicBezTo>
                  <a:pt x="53273" y="4047"/>
                  <a:pt x="53672" y="3175"/>
                  <a:pt x="54264" y="2422"/>
                </a:cubicBezTo>
                <a:lnTo>
                  <a:pt x="54264" y="2422"/>
                </a:lnTo>
                <a:cubicBezTo>
                  <a:pt x="53553" y="3132"/>
                  <a:pt x="52972" y="3950"/>
                  <a:pt x="52542" y="4843"/>
                </a:cubicBezTo>
                <a:cubicBezTo>
                  <a:pt x="52348" y="5242"/>
                  <a:pt x="52176" y="5640"/>
                  <a:pt x="52047" y="6060"/>
                </a:cubicBezTo>
                <a:cubicBezTo>
                  <a:pt x="52090" y="5069"/>
                  <a:pt x="52229" y="4090"/>
                  <a:pt x="52455" y="3132"/>
                </a:cubicBezTo>
                <a:lnTo>
                  <a:pt x="52455" y="3132"/>
                </a:lnTo>
                <a:cubicBezTo>
                  <a:pt x="52079" y="4144"/>
                  <a:pt x="51734" y="5123"/>
                  <a:pt x="51412" y="6027"/>
                </a:cubicBezTo>
                <a:cubicBezTo>
                  <a:pt x="51315" y="4381"/>
                  <a:pt x="51605" y="2734"/>
                  <a:pt x="52251" y="1217"/>
                </a:cubicBezTo>
                <a:lnTo>
                  <a:pt x="52251" y="1217"/>
                </a:lnTo>
                <a:cubicBezTo>
                  <a:pt x="51487" y="2540"/>
                  <a:pt x="50884" y="3961"/>
                  <a:pt x="50443" y="5425"/>
                </a:cubicBezTo>
                <a:cubicBezTo>
                  <a:pt x="50325" y="4660"/>
                  <a:pt x="50195" y="3886"/>
                  <a:pt x="50023" y="3089"/>
                </a:cubicBezTo>
                <a:lnTo>
                  <a:pt x="50023" y="3089"/>
                </a:lnTo>
                <a:cubicBezTo>
                  <a:pt x="50120" y="4273"/>
                  <a:pt x="50055" y="5468"/>
                  <a:pt x="49808" y="6630"/>
                </a:cubicBezTo>
                <a:cubicBezTo>
                  <a:pt x="49539" y="5780"/>
                  <a:pt x="49474" y="4876"/>
                  <a:pt x="49603" y="3993"/>
                </a:cubicBezTo>
                <a:cubicBezTo>
                  <a:pt x="49690" y="3380"/>
                  <a:pt x="49840" y="2734"/>
                  <a:pt x="49905" y="2056"/>
                </a:cubicBezTo>
                <a:cubicBezTo>
                  <a:pt x="49969" y="1389"/>
                  <a:pt x="49937" y="678"/>
                  <a:pt x="49647" y="54"/>
                </a:cubicBezTo>
                <a:lnTo>
                  <a:pt x="49647" y="54"/>
                </a:lnTo>
                <a:cubicBezTo>
                  <a:pt x="49743" y="377"/>
                  <a:pt x="49786" y="721"/>
                  <a:pt x="49765" y="1066"/>
                </a:cubicBezTo>
                <a:cubicBezTo>
                  <a:pt x="49743" y="1389"/>
                  <a:pt x="49679" y="1712"/>
                  <a:pt x="49582" y="2024"/>
                </a:cubicBezTo>
                <a:cubicBezTo>
                  <a:pt x="49388" y="2648"/>
                  <a:pt x="49098" y="3240"/>
                  <a:pt x="48850" y="3843"/>
                </a:cubicBezTo>
                <a:cubicBezTo>
                  <a:pt x="48710" y="4187"/>
                  <a:pt x="48592" y="4553"/>
                  <a:pt x="48484" y="4919"/>
                </a:cubicBezTo>
                <a:cubicBezTo>
                  <a:pt x="48452" y="4757"/>
                  <a:pt x="48420" y="4585"/>
                  <a:pt x="48398" y="4424"/>
                </a:cubicBezTo>
                <a:cubicBezTo>
                  <a:pt x="48247" y="3315"/>
                  <a:pt x="48290" y="2185"/>
                  <a:pt x="48527" y="1098"/>
                </a:cubicBezTo>
                <a:lnTo>
                  <a:pt x="48527" y="1098"/>
                </a:lnTo>
                <a:cubicBezTo>
                  <a:pt x="48140" y="2185"/>
                  <a:pt x="47892" y="3326"/>
                  <a:pt x="47763" y="4477"/>
                </a:cubicBezTo>
                <a:cubicBezTo>
                  <a:pt x="47688" y="5091"/>
                  <a:pt x="47655" y="5704"/>
                  <a:pt x="47655" y="6329"/>
                </a:cubicBezTo>
                <a:cubicBezTo>
                  <a:pt x="47494" y="5963"/>
                  <a:pt x="47365" y="5586"/>
                  <a:pt x="47279" y="5199"/>
                </a:cubicBezTo>
                <a:cubicBezTo>
                  <a:pt x="47247" y="5048"/>
                  <a:pt x="47214" y="4897"/>
                  <a:pt x="47193" y="4747"/>
                </a:cubicBezTo>
                <a:cubicBezTo>
                  <a:pt x="47300" y="4434"/>
                  <a:pt x="47419" y="4133"/>
                  <a:pt x="47559" y="3843"/>
                </a:cubicBezTo>
                <a:lnTo>
                  <a:pt x="47559" y="3843"/>
                </a:lnTo>
                <a:cubicBezTo>
                  <a:pt x="47419" y="4058"/>
                  <a:pt x="47279" y="4284"/>
                  <a:pt x="47160" y="4510"/>
                </a:cubicBezTo>
                <a:cubicBezTo>
                  <a:pt x="47074" y="3832"/>
                  <a:pt x="47085" y="3154"/>
                  <a:pt x="47193" y="2486"/>
                </a:cubicBezTo>
                <a:lnTo>
                  <a:pt x="47193" y="2486"/>
                </a:lnTo>
                <a:cubicBezTo>
                  <a:pt x="46934" y="3380"/>
                  <a:pt x="46784" y="4305"/>
                  <a:pt x="46762" y="5242"/>
                </a:cubicBezTo>
                <a:cubicBezTo>
                  <a:pt x="46665" y="5435"/>
                  <a:pt x="46579" y="5629"/>
                  <a:pt x="46493" y="5834"/>
                </a:cubicBezTo>
                <a:cubicBezTo>
                  <a:pt x="46461" y="5349"/>
                  <a:pt x="46461" y="4876"/>
                  <a:pt x="46482" y="4402"/>
                </a:cubicBezTo>
                <a:cubicBezTo>
                  <a:pt x="46525" y="3272"/>
                  <a:pt x="46816" y="2153"/>
                  <a:pt x="47333" y="1152"/>
                </a:cubicBezTo>
                <a:lnTo>
                  <a:pt x="47333" y="1152"/>
                </a:lnTo>
                <a:cubicBezTo>
                  <a:pt x="46622" y="2131"/>
                  <a:pt x="46170" y="3261"/>
                  <a:pt x="45826" y="4338"/>
                </a:cubicBezTo>
                <a:cubicBezTo>
                  <a:pt x="45740" y="4639"/>
                  <a:pt x="45654" y="4930"/>
                  <a:pt x="45578" y="5220"/>
                </a:cubicBezTo>
                <a:cubicBezTo>
                  <a:pt x="45503" y="4531"/>
                  <a:pt x="45449" y="3832"/>
                  <a:pt x="45406" y="3100"/>
                </a:cubicBezTo>
                <a:cubicBezTo>
                  <a:pt x="45331" y="4047"/>
                  <a:pt x="45223" y="4951"/>
                  <a:pt x="45094" y="5801"/>
                </a:cubicBezTo>
                <a:cubicBezTo>
                  <a:pt x="44803" y="4811"/>
                  <a:pt x="44588" y="3799"/>
                  <a:pt x="44470" y="2777"/>
                </a:cubicBezTo>
                <a:lnTo>
                  <a:pt x="44470" y="2777"/>
                </a:lnTo>
                <a:cubicBezTo>
                  <a:pt x="44448" y="4338"/>
                  <a:pt x="44491" y="5801"/>
                  <a:pt x="44438" y="7103"/>
                </a:cubicBezTo>
                <a:cubicBezTo>
                  <a:pt x="44287" y="6479"/>
                  <a:pt x="44179" y="5855"/>
                  <a:pt x="44104" y="5231"/>
                </a:cubicBezTo>
                <a:cubicBezTo>
                  <a:pt x="44104" y="5694"/>
                  <a:pt x="44082" y="6135"/>
                  <a:pt x="44050" y="6555"/>
                </a:cubicBezTo>
                <a:cubicBezTo>
                  <a:pt x="43846" y="5554"/>
                  <a:pt x="43867" y="4521"/>
                  <a:pt x="44136" y="3530"/>
                </a:cubicBezTo>
                <a:lnTo>
                  <a:pt x="44136" y="3530"/>
                </a:lnTo>
                <a:cubicBezTo>
                  <a:pt x="43889" y="4155"/>
                  <a:pt x="43684" y="4800"/>
                  <a:pt x="43555" y="5468"/>
                </a:cubicBezTo>
                <a:cubicBezTo>
                  <a:pt x="43437" y="4994"/>
                  <a:pt x="43308" y="4531"/>
                  <a:pt x="43135" y="4079"/>
                </a:cubicBezTo>
                <a:cubicBezTo>
                  <a:pt x="42726" y="2949"/>
                  <a:pt x="42167" y="1862"/>
                  <a:pt x="41618" y="721"/>
                </a:cubicBezTo>
                <a:lnTo>
                  <a:pt x="41618" y="721"/>
                </a:lnTo>
                <a:cubicBezTo>
                  <a:pt x="42027" y="1938"/>
                  <a:pt x="42371" y="3143"/>
                  <a:pt x="42468" y="4284"/>
                </a:cubicBezTo>
                <a:cubicBezTo>
                  <a:pt x="42554" y="5048"/>
                  <a:pt x="42490" y="5823"/>
                  <a:pt x="42296" y="6565"/>
                </a:cubicBezTo>
                <a:cubicBezTo>
                  <a:pt x="42242" y="6146"/>
                  <a:pt x="42188" y="5737"/>
                  <a:pt x="42124" y="5306"/>
                </a:cubicBezTo>
                <a:cubicBezTo>
                  <a:pt x="42081" y="4908"/>
                  <a:pt x="42016" y="4521"/>
                  <a:pt x="41908" y="4133"/>
                </a:cubicBezTo>
                <a:cubicBezTo>
                  <a:pt x="41887" y="4069"/>
                  <a:pt x="41865" y="4015"/>
                  <a:pt x="41844" y="3950"/>
                </a:cubicBezTo>
                <a:cubicBezTo>
                  <a:pt x="41865" y="3864"/>
                  <a:pt x="41887" y="3789"/>
                  <a:pt x="41898" y="3703"/>
                </a:cubicBezTo>
                <a:cubicBezTo>
                  <a:pt x="42016" y="3229"/>
                  <a:pt x="42059" y="2734"/>
                  <a:pt x="42005" y="2250"/>
                </a:cubicBezTo>
                <a:lnTo>
                  <a:pt x="42005" y="2250"/>
                </a:lnTo>
                <a:cubicBezTo>
                  <a:pt x="41995" y="2723"/>
                  <a:pt x="41887" y="3186"/>
                  <a:pt x="41693" y="3617"/>
                </a:cubicBezTo>
                <a:cubicBezTo>
                  <a:pt x="41596" y="3412"/>
                  <a:pt x="41456" y="3229"/>
                  <a:pt x="41306" y="3078"/>
                </a:cubicBezTo>
                <a:lnTo>
                  <a:pt x="41306" y="3078"/>
                </a:lnTo>
                <a:cubicBezTo>
                  <a:pt x="41456" y="3272"/>
                  <a:pt x="41564" y="3498"/>
                  <a:pt x="41629" y="3735"/>
                </a:cubicBezTo>
                <a:cubicBezTo>
                  <a:pt x="41446" y="4133"/>
                  <a:pt x="41241" y="4510"/>
                  <a:pt x="41015" y="4886"/>
                </a:cubicBezTo>
                <a:cubicBezTo>
                  <a:pt x="40778" y="5285"/>
                  <a:pt x="40563" y="5704"/>
                  <a:pt x="40380" y="6124"/>
                </a:cubicBezTo>
                <a:cubicBezTo>
                  <a:pt x="40326" y="6253"/>
                  <a:pt x="40283" y="6372"/>
                  <a:pt x="40240" y="6501"/>
                </a:cubicBezTo>
                <a:cubicBezTo>
                  <a:pt x="40186" y="6092"/>
                  <a:pt x="40165" y="5683"/>
                  <a:pt x="40197" y="5263"/>
                </a:cubicBezTo>
                <a:cubicBezTo>
                  <a:pt x="40262" y="4456"/>
                  <a:pt x="40466" y="3660"/>
                  <a:pt x="40821" y="2928"/>
                </a:cubicBezTo>
                <a:lnTo>
                  <a:pt x="40821" y="2928"/>
                </a:lnTo>
                <a:cubicBezTo>
                  <a:pt x="40143" y="3982"/>
                  <a:pt x="39670" y="5156"/>
                  <a:pt x="39412" y="6382"/>
                </a:cubicBezTo>
                <a:cubicBezTo>
                  <a:pt x="39239" y="5672"/>
                  <a:pt x="39110" y="4962"/>
                  <a:pt x="39024" y="4251"/>
                </a:cubicBezTo>
                <a:cubicBezTo>
                  <a:pt x="38960" y="3692"/>
                  <a:pt x="38981" y="3121"/>
                  <a:pt x="39089" y="2573"/>
                </a:cubicBezTo>
                <a:cubicBezTo>
                  <a:pt x="39196" y="1981"/>
                  <a:pt x="39433" y="1432"/>
                  <a:pt x="39788" y="958"/>
                </a:cubicBezTo>
                <a:lnTo>
                  <a:pt x="39788" y="958"/>
                </a:lnTo>
                <a:cubicBezTo>
                  <a:pt x="39358" y="1399"/>
                  <a:pt x="39013" y="1938"/>
                  <a:pt x="38798" y="2519"/>
                </a:cubicBezTo>
                <a:cubicBezTo>
                  <a:pt x="38594" y="3089"/>
                  <a:pt x="38443" y="3670"/>
                  <a:pt x="38357" y="4273"/>
                </a:cubicBezTo>
                <a:cubicBezTo>
                  <a:pt x="38303" y="4596"/>
                  <a:pt x="38260" y="4908"/>
                  <a:pt x="38228" y="5209"/>
                </a:cubicBezTo>
                <a:cubicBezTo>
                  <a:pt x="38228" y="5091"/>
                  <a:pt x="38217" y="4983"/>
                  <a:pt x="38195" y="4854"/>
                </a:cubicBezTo>
                <a:cubicBezTo>
                  <a:pt x="38152" y="4359"/>
                  <a:pt x="37980" y="3907"/>
                  <a:pt x="37840" y="3455"/>
                </a:cubicBezTo>
                <a:cubicBezTo>
                  <a:pt x="37700" y="3014"/>
                  <a:pt x="37582" y="2540"/>
                  <a:pt x="37679" y="2045"/>
                </a:cubicBezTo>
                <a:lnTo>
                  <a:pt x="37679" y="2045"/>
                </a:lnTo>
                <a:cubicBezTo>
                  <a:pt x="37517" y="2530"/>
                  <a:pt x="37571" y="3057"/>
                  <a:pt x="37625" y="3530"/>
                </a:cubicBezTo>
                <a:cubicBezTo>
                  <a:pt x="37679" y="4004"/>
                  <a:pt x="37733" y="4467"/>
                  <a:pt x="37657" y="4886"/>
                </a:cubicBezTo>
                <a:cubicBezTo>
                  <a:pt x="37571" y="5317"/>
                  <a:pt x="37464" y="5737"/>
                  <a:pt x="37313" y="6156"/>
                </a:cubicBezTo>
                <a:cubicBezTo>
                  <a:pt x="37313" y="6081"/>
                  <a:pt x="37302" y="6017"/>
                  <a:pt x="37302" y="5941"/>
                </a:cubicBezTo>
                <a:cubicBezTo>
                  <a:pt x="37270" y="5403"/>
                  <a:pt x="37291" y="4811"/>
                  <a:pt x="37205" y="4198"/>
                </a:cubicBezTo>
                <a:cubicBezTo>
                  <a:pt x="37162" y="3896"/>
                  <a:pt x="37087" y="3595"/>
                  <a:pt x="36979" y="3304"/>
                </a:cubicBezTo>
                <a:cubicBezTo>
                  <a:pt x="36872" y="3014"/>
                  <a:pt x="36743" y="2745"/>
                  <a:pt x="36624" y="2476"/>
                </a:cubicBezTo>
                <a:cubicBezTo>
                  <a:pt x="36495" y="2207"/>
                  <a:pt x="36387" y="1927"/>
                  <a:pt x="36301" y="1647"/>
                </a:cubicBezTo>
                <a:cubicBezTo>
                  <a:pt x="36215" y="1356"/>
                  <a:pt x="36183" y="1055"/>
                  <a:pt x="36204" y="765"/>
                </a:cubicBezTo>
                <a:lnTo>
                  <a:pt x="36204" y="765"/>
                </a:lnTo>
                <a:cubicBezTo>
                  <a:pt x="36140" y="1066"/>
                  <a:pt x="36129" y="1389"/>
                  <a:pt x="36172" y="1701"/>
                </a:cubicBezTo>
                <a:cubicBezTo>
                  <a:pt x="36215" y="2002"/>
                  <a:pt x="36280" y="2314"/>
                  <a:pt x="36366" y="2605"/>
                </a:cubicBezTo>
                <a:cubicBezTo>
                  <a:pt x="36441" y="2885"/>
                  <a:pt x="36495" y="3175"/>
                  <a:pt x="36538" y="3466"/>
                </a:cubicBezTo>
                <a:cubicBezTo>
                  <a:pt x="36570" y="3735"/>
                  <a:pt x="36570" y="4004"/>
                  <a:pt x="36538" y="4273"/>
                </a:cubicBezTo>
                <a:cubicBezTo>
                  <a:pt x="36420" y="5166"/>
                  <a:pt x="36021" y="5995"/>
                  <a:pt x="35860" y="7007"/>
                </a:cubicBezTo>
                <a:cubicBezTo>
                  <a:pt x="35720" y="6318"/>
                  <a:pt x="35709" y="5608"/>
                  <a:pt x="35817" y="4919"/>
                </a:cubicBezTo>
                <a:lnTo>
                  <a:pt x="35817" y="4919"/>
                </a:lnTo>
                <a:cubicBezTo>
                  <a:pt x="35752" y="5156"/>
                  <a:pt x="35688" y="5392"/>
                  <a:pt x="35634" y="5618"/>
                </a:cubicBezTo>
                <a:cubicBezTo>
                  <a:pt x="35634" y="5554"/>
                  <a:pt x="35656" y="5478"/>
                  <a:pt x="35656" y="5414"/>
                </a:cubicBezTo>
                <a:cubicBezTo>
                  <a:pt x="35752" y="4660"/>
                  <a:pt x="35925" y="3864"/>
                  <a:pt x="35957" y="3035"/>
                </a:cubicBezTo>
                <a:lnTo>
                  <a:pt x="35957" y="3035"/>
                </a:lnTo>
                <a:cubicBezTo>
                  <a:pt x="35817" y="3832"/>
                  <a:pt x="35526" y="4542"/>
                  <a:pt x="35247" y="5242"/>
                </a:cubicBezTo>
                <a:lnTo>
                  <a:pt x="35247" y="4779"/>
                </a:lnTo>
                <a:cubicBezTo>
                  <a:pt x="35204" y="3724"/>
                  <a:pt x="34816" y="2712"/>
                  <a:pt x="34138" y="1895"/>
                </a:cubicBezTo>
                <a:lnTo>
                  <a:pt x="34138" y="1895"/>
                </a:lnTo>
                <a:cubicBezTo>
                  <a:pt x="34687" y="2756"/>
                  <a:pt x="34881" y="3789"/>
                  <a:pt x="34665" y="4779"/>
                </a:cubicBezTo>
                <a:cubicBezTo>
                  <a:pt x="34644" y="4897"/>
                  <a:pt x="34612" y="5005"/>
                  <a:pt x="34579" y="5112"/>
                </a:cubicBezTo>
                <a:cubicBezTo>
                  <a:pt x="34590" y="4833"/>
                  <a:pt x="34579" y="4553"/>
                  <a:pt x="34547" y="4273"/>
                </a:cubicBezTo>
                <a:cubicBezTo>
                  <a:pt x="34515" y="3875"/>
                  <a:pt x="34386" y="3498"/>
                  <a:pt x="34192" y="3154"/>
                </a:cubicBezTo>
                <a:lnTo>
                  <a:pt x="34192" y="3154"/>
                </a:lnTo>
                <a:cubicBezTo>
                  <a:pt x="34343" y="3520"/>
                  <a:pt x="34396" y="3907"/>
                  <a:pt x="34364" y="4295"/>
                </a:cubicBezTo>
                <a:cubicBezTo>
                  <a:pt x="34332" y="4671"/>
                  <a:pt x="34256" y="5026"/>
                  <a:pt x="34149" y="5382"/>
                </a:cubicBezTo>
                <a:lnTo>
                  <a:pt x="34117" y="5478"/>
                </a:lnTo>
                <a:cubicBezTo>
                  <a:pt x="34052" y="4994"/>
                  <a:pt x="33934" y="4521"/>
                  <a:pt x="33772" y="4069"/>
                </a:cubicBezTo>
                <a:cubicBezTo>
                  <a:pt x="33557" y="3477"/>
                  <a:pt x="33256" y="2960"/>
                  <a:pt x="33040" y="2411"/>
                </a:cubicBezTo>
                <a:cubicBezTo>
                  <a:pt x="32933" y="2131"/>
                  <a:pt x="32857" y="1841"/>
                  <a:pt x="32814" y="1539"/>
                </a:cubicBezTo>
                <a:cubicBezTo>
                  <a:pt x="32771" y="1238"/>
                  <a:pt x="32793" y="926"/>
                  <a:pt x="32868" y="635"/>
                </a:cubicBezTo>
                <a:lnTo>
                  <a:pt x="32868" y="635"/>
                </a:lnTo>
                <a:cubicBezTo>
                  <a:pt x="32750" y="926"/>
                  <a:pt x="32685" y="1249"/>
                  <a:pt x="32674" y="1572"/>
                </a:cubicBezTo>
                <a:cubicBezTo>
                  <a:pt x="32674" y="1895"/>
                  <a:pt x="32707" y="2217"/>
                  <a:pt x="32771" y="2530"/>
                </a:cubicBezTo>
                <a:cubicBezTo>
                  <a:pt x="32890" y="3143"/>
                  <a:pt x="33062" y="3735"/>
                  <a:pt x="33105" y="4273"/>
                </a:cubicBezTo>
                <a:cubicBezTo>
                  <a:pt x="33148" y="4747"/>
                  <a:pt x="33105" y="5220"/>
                  <a:pt x="33008" y="5694"/>
                </a:cubicBezTo>
                <a:cubicBezTo>
                  <a:pt x="32879" y="5112"/>
                  <a:pt x="32674" y="4564"/>
                  <a:pt x="32416" y="4036"/>
                </a:cubicBezTo>
                <a:cubicBezTo>
                  <a:pt x="32448" y="3929"/>
                  <a:pt x="32491" y="3810"/>
                  <a:pt x="32545" y="3703"/>
                </a:cubicBezTo>
                <a:lnTo>
                  <a:pt x="32545" y="3703"/>
                </a:lnTo>
                <a:cubicBezTo>
                  <a:pt x="32491" y="3799"/>
                  <a:pt x="32438" y="3886"/>
                  <a:pt x="32384" y="3982"/>
                </a:cubicBezTo>
                <a:cubicBezTo>
                  <a:pt x="32244" y="3713"/>
                  <a:pt x="32093" y="3444"/>
                  <a:pt x="31921" y="3197"/>
                </a:cubicBezTo>
                <a:cubicBezTo>
                  <a:pt x="32072" y="2917"/>
                  <a:pt x="32255" y="2648"/>
                  <a:pt x="32448" y="2390"/>
                </a:cubicBezTo>
                <a:lnTo>
                  <a:pt x="32448" y="2390"/>
                </a:lnTo>
                <a:cubicBezTo>
                  <a:pt x="32233" y="2605"/>
                  <a:pt x="32029" y="2831"/>
                  <a:pt x="31835" y="3068"/>
                </a:cubicBezTo>
                <a:cubicBezTo>
                  <a:pt x="31663" y="2831"/>
                  <a:pt x="31480" y="2605"/>
                  <a:pt x="31275" y="2390"/>
                </a:cubicBezTo>
                <a:lnTo>
                  <a:pt x="31275" y="2390"/>
                </a:lnTo>
                <a:cubicBezTo>
                  <a:pt x="31458" y="2637"/>
                  <a:pt x="31620" y="2906"/>
                  <a:pt x="31749" y="3186"/>
                </a:cubicBezTo>
                <a:cubicBezTo>
                  <a:pt x="31351" y="3692"/>
                  <a:pt x="31006" y="4230"/>
                  <a:pt x="30726" y="4811"/>
                </a:cubicBezTo>
                <a:cubicBezTo>
                  <a:pt x="30533" y="5199"/>
                  <a:pt x="30371" y="5608"/>
                  <a:pt x="30231" y="6017"/>
                </a:cubicBezTo>
                <a:cubicBezTo>
                  <a:pt x="30285" y="5037"/>
                  <a:pt x="30425" y="4058"/>
                  <a:pt x="30651" y="3100"/>
                </a:cubicBezTo>
                <a:lnTo>
                  <a:pt x="30651" y="3100"/>
                </a:lnTo>
                <a:cubicBezTo>
                  <a:pt x="30264" y="4112"/>
                  <a:pt x="29919" y="5080"/>
                  <a:pt x="29596" y="5984"/>
                </a:cubicBezTo>
                <a:cubicBezTo>
                  <a:pt x="29499" y="4338"/>
                  <a:pt x="29790" y="2691"/>
                  <a:pt x="30436" y="1173"/>
                </a:cubicBezTo>
                <a:lnTo>
                  <a:pt x="30436" y="1173"/>
                </a:lnTo>
                <a:cubicBezTo>
                  <a:pt x="29672" y="2508"/>
                  <a:pt x="29069" y="3918"/>
                  <a:pt x="28639" y="5392"/>
                </a:cubicBezTo>
                <a:cubicBezTo>
                  <a:pt x="28520" y="4628"/>
                  <a:pt x="28380" y="3843"/>
                  <a:pt x="28208" y="3057"/>
                </a:cubicBezTo>
                <a:lnTo>
                  <a:pt x="28208" y="3057"/>
                </a:lnTo>
                <a:cubicBezTo>
                  <a:pt x="28316" y="4230"/>
                  <a:pt x="28240" y="5425"/>
                  <a:pt x="27993" y="6587"/>
                </a:cubicBezTo>
                <a:cubicBezTo>
                  <a:pt x="27734" y="5737"/>
                  <a:pt x="27659" y="4843"/>
                  <a:pt x="27788" y="3961"/>
                </a:cubicBezTo>
                <a:cubicBezTo>
                  <a:pt x="27874" y="3347"/>
                  <a:pt x="28025" y="2702"/>
                  <a:pt x="28100" y="2024"/>
                </a:cubicBezTo>
                <a:cubicBezTo>
                  <a:pt x="28165" y="1346"/>
                  <a:pt x="28133" y="635"/>
                  <a:pt x="27831" y="11"/>
                </a:cubicBezTo>
                <a:lnTo>
                  <a:pt x="27831" y="11"/>
                </a:lnTo>
                <a:cubicBezTo>
                  <a:pt x="27939" y="345"/>
                  <a:pt x="27982" y="689"/>
                  <a:pt x="27950" y="1023"/>
                </a:cubicBezTo>
                <a:cubicBezTo>
                  <a:pt x="27928" y="1356"/>
                  <a:pt x="27874" y="1679"/>
                  <a:pt x="27767" y="2002"/>
                </a:cubicBezTo>
                <a:cubicBezTo>
                  <a:pt x="27584" y="2626"/>
                  <a:pt x="27293" y="3208"/>
                  <a:pt x="27046" y="3821"/>
                </a:cubicBezTo>
                <a:cubicBezTo>
                  <a:pt x="26938" y="4090"/>
                  <a:pt x="26841" y="4370"/>
                  <a:pt x="26755" y="4639"/>
                </a:cubicBezTo>
                <a:cubicBezTo>
                  <a:pt x="26744" y="4521"/>
                  <a:pt x="26744" y="4402"/>
                  <a:pt x="26755" y="4284"/>
                </a:cubicBezTo>
                <a:cubicBezTo>
                  <a:pt x="26787" y="3907"/>
                  <a:pt x="26970" y="3520"/>
                  <a:pt x="26992" y="3111"/>
                </a:cubicBezTo>
                <a:lnTo>
                  <a:pt x="26992" y="3111"/>
                </a:lnTo>
                <a:cubicBezTo>
                  <a:pt x="26917" y="3520"/>
                  <a:pt x="26691" y="3853"/>
                  <a:pt x="26572" y="4241"/>
                </a:cubicBezTo>
                <a:cubicBezTo>
                  <a:pt x="26443" y="3186"/>
                  <a:pt x="26486" y="2110"/>
                  <a:pt x="26701" y="1077"/>
                </a:cubicBezTo>
                <a:lnTo>
                  <a:pt x="26701" y="1077"/>
                </a:lnTo>
                <a:cubicBezTo>
                  <a:pt x="26325" y="2164"/>
                  <a:pt x="26066" y="3304"/>
                  <a:pt x="25948" y="4456"/>
                </a:cubicBezTo>
                <a:cubicBezTo>
                  <a:pt x="25883" y="4983"/>
                  <a:pt x="25851" y="5511"/>
                  <a:pt x="25840" y="6027"/>
                </a:cubicBezTo>
                <a:cubicBezTo>
                  <a:pt x="25786" y="5866"/>
                  <a:pt x="25733" y="5715"/>
                  <a:pt x="25679" y="5564"/>
                </a:cubicBezTo>
                <a:cubicBezTo>
                  <a:pt x="25700" y="5446"/>
                  <a:pt x="25733" y="5328"/>
                  <a:pt x="25754" y="5209"/>
                </a:cubicBezTo>
                <a:cubicBezTo>
                  <a:pt x="25819" y="4994"/>
                  <a:pt x="25862" y="4768"/>
                  <a:pt x="25894" y="4542"/>
                </a:cubicBezTo>
                <a:cubicBezTo>
                  <a:pt x="25926" y="4305"/>
                  <a:pt x="25937" y="4079"/>
                  <a:pt x="25948" y="3843"/>
                </a:cubicBezTo>
                <a:cubicBezTo>
                  <a:pt x="25959" y="3380"/>
                  <a:pt x="25916" y="2917"/>
                  <a:pt x="25894" y="2454"/>
                </a:cubicBezTo>
                <a:cubicBezTo>
                  <a:pt x="25873" y="2917"/>
                  <a:pt x="25808" y="3391"/>
                  <a:pt x="25722" y="3853"/>
                </a:cubicBezTo>
                <a:cubicBezTo>
                  <a:pt x="25550" y="4112"/>
                  <a:pt x="25399" y="4370"/>
                  <a:pt x="25248" y="4628"/>
                </a:cubicBezTo>
                <a:cubicBezTo>
                  <a:pt x="25130" y="4402"/>
                  <a:pt x="25001" y="4176"/>
                  <a:pt x="24861" y="3961"/>
                </a:cubicBezTo>
                <a:lnTo>
                  <a:pt x="24861" y="3961"/>
                </a:lnTo>
                <a:cubicBezTo>
                  <a:pt x="24990" y="4219"/>
                  <a:pt x="25087" y="4488"/>
                  <a:pt x="25173" y="4768"/>
                </a:cubicBezTo>
                <a:cubicBezTo>
                  <a:pt x="24990" y="5112"/>
                  <a:pt x="24829" y="5457"/>
                  <a:pt x="24678" y="5801"/>
                </a:cubicBezTo>
                <a:cubicBezTo>
                  <a:pt x="24646" y="5328"/>
                  <a:pt x="24635" y="4854"/>
                  <a:pt x="24656" y="4381"/>
                </a:cubicBezTo>
                <a:cubicBezTo>
                  <a:pt x="24699" y="3251"/>
                  <a:pt x="24990" y="2131"/>
                  <a:pt x="25517" y="1130"/>
                </a:cubicBezTo>
                <a:lnTo>
                  <a:pt x="25517" y="1130"/>
                </a:lnTo>
                <a:cubicBezTo>
                  <a:pt x="24796" y="2110"/>
                  <a:pt x="24344" y="3229"/>
                  <a:pt x="24011" y="4316"/>
                </a:cubicBezTo>
                <a:cubicBezTo>
                  <a:pt x="23914" y="4607"/>
                  <a:pt x="23828" y="4908"/>
                  <a:pt x="23752" y="5199"/>
                </a:cubicBezTo>
                <a:cubicBezTo>
                  <a:pt x="23677" y="4510"/>
                  <a:pt x="23623" y="3799"/>
                  <a:pt x="23591" y="3078"/>
                </a:cubicBezTo>
                <a:cubicBezTo>
                  <a:pt x="23505" y="4025"/>
                  <a:pt x="23408" y="4930"/>
                  <a:pt x="23268" y="5780"/>
                </a:cubicBezTo>
                <a:cubicBezTo>
                  <a:pt x="22978" y="4790"/>
                  <a:pt x="22773" y="3778"/>
                  <a:pt x="22644" y="2745"/>
                </a:cubicBezTo>
                <a:cubicBezTo>
                  <a:pt x="22633" y="3584"/>
                  <a:pt x="22644" y="4391"/>
                  <a:pt x="22644" y="5156"/>
                </a:cubicBezTo>
                <a:cubicBezTo>
                  <a:pt x="22601" y="4930"/>
                  <a:pt x="22547" y="4714"/>
                  <a:pt x="22493" y="4488"/>
                </a:cubicBezTo>
                <a:lnTo>
                  <a:pt x="22493" y="4488"/>
                </a:lnTo>
                <a:cubicBezTo>
                  <a:pt x="22579" y="5177"/>
                  <a:pt x="22547" y="5877"/>
                  <a:pt x="22407" y="6555"/>
                </a:cubicBezTo>
                <a:cubicBezTo>
                  <a:pt x="22160" y="5521"/>
                  <a:pt x="22181" y="4434"/>
                  <a:pt x="22461" y="3401"/>
                </a:cubicBezTo>
                <a:lnTo>
                  <a:pt x="22461" y="3401"/>
                </a:lnTo>
                <a:cubicBezTo>
                  <a:pt x="22267" y="3875"/>
                  <a:pt x="22106" y="4359"/>
                  <a:pt x="21987" y="4854"/>
                </a:cubicBezTo>
                <a:cubicBezTo>
                  <a:pt x="21901" y="4585"/>
                  <a:pt x="21815" y="4316"/>
                  <a:pt x="21718" y="4058"/>
                </a:cubicBezTo>
                <a:cubicBezTo>
                  <a:pt x="21299" y="2917"/>
                  <a:pt x="20750" y="1830"/>
                  <a:pt x="20201" y="700"/>
                </a:cubicBezTo>
                <a:lnTo>
                  <a:pt x="20201" y="700"/>
                </a:lnTo>
                <a:cubicBezTo>
                  <a:pt x="20599" y="1916"/>
                  <a:pt x="20954" y="3121"/>
                  <a:pt x="21051" y="4262"/>
                </a:cubicBezTo>
                <a:cubicBezTo>
                  <a:pt x="21137" y="5026"/>
                  <a:pt x="21073" y="5790"/>
                  <a:pt x="20879" y="6533"/>
                </a:cubicBezTo>
                <a:cubicBezTo>
                  <a:pt x="20814" y="6124"/>
                  <a:pt x="20760" y="5704"/>
                  <a:pt x="20707" y="5274"/>
                </a:cubicBezTo>
                <a:cubicBezTo>
                  <a:pt x="20664" y="4886"/>
                  <a:pt x="20588" y="4488"/>
                  <a:pt x="20481" y="4112"/>
                </a:cubicBezTo>
                <a:cubicBezTo>
                  <a:pt x="20470" y="4047"/>
                  <a:pt x="20448" y="3982"/>
                  <a:pt x="20427" y="3929"/>
                </a:cubicBezTo>
                <a:cubicBezTo>
                  <a:pt x="20438" y="3843"/>
                  <a:pt x="20459" y="3756"/>
                  <a:pt x="20481" y="3681"/>
                </a:cubicBezTo>
                <a:cubicBezTo>
                  <a:pt x="20599" y="3208"/>
                  <a:pt x="20642" y="2712"/>
                  <a:pt x="20588" y="2228"/>
                </a:cubicBezTo>
                <a:lnTo>
                  <a:pt x="20588" y="2228"/>
                </a:lnTo>
                <a:cubicBezTo>
                  <a:pt x="20578" y="2702"/>
                  <a:pt x="20470" y="3164"/>
                  <a:pt x="20276" y="3595"/>
                </a:cubicBezTo>
                <a:cubicBezTo>
                  <a:pt x="20169" y="3391"/>
                  <a:pt x="20039" y="3208"/>
                  <a:pt x="19878" y="3057"/>
                </a:cubicBezTo>
                <a:lnTo>
                  <a:pt x="19878" y="3057"/>
                </a:lnTo>
                <a:cubicBezTo>
                  <a:pt x="20039" y="3251"/>
                  <a:pt x="20147" y="3477"/>
                  <a:pt x="20212" y="3713"/>
                </a:cubicBezTo>
                <a:cubicBezTo>
                  <a:pt x="20029" y="4122"/>
                  <a:pt x="19813" y="4488"/>
                  <a:pt x="19598" y="4865"/>
                </a:cubicBezTo>
                <a:cubicBezTo>
                  <a:pt x="19361" y="5263"/>
                  <a:pt x="19146" y="5672"/>
                  <a:pt x="18952" y="6103"/>
                </a:cubicBezTo>
                <a:cubicBezTo>
                  <a:pt x="18909" y="6221"/>
                  <a:pt x="18856" y="6350"/>
                  <a:pt x="18823" y="6479"/>
                </a:cubicBezTo>
                <a:cubicBezTo>
                  <a:pt x="18759" y="6070"/>
                  <a:pt x="18748" y="5651"/>
                  <a:pt x="18780" y="5242"/>
                </a:cubicBezTo>
                <a:cubicBezTo>
                  <a:pt x="18834" y="4424"/>
                  <a:pt x="19049" y="3638"/>
                  <a:pt x="19394" y="2906"/>
                </a:cubicBezTo>
                <a:lnTo>
                  <a:pt x="19394" y="2906"/>
                </a:lnTo>
                <a:cubicBezTo>
                  <a:pt x="18737" y="3929"/>
                  <a:pt x="18274" y="5069"/>
                  <a:pt x="18016" y="6264"/>
                </a:cubicBezTo>
                <a:cubicBezTo>
                  <a:pt x="17973" y="6135"/>
                  <a:pt x="17941" y="5995"/>
                  <a:pt x="17919" y="5866"/>
                </a:cubicBezTo>
                <a:cubicBezTo>
                  <a:pt x="17822" y="5295"/>
                  <a:pt x="17898" y="4714"/>
                  <a:pt x="18113" y="4187"/>
                </a:cubicBezTo>
                <a:lnTo>
                  <a:pt x="18113" y="4187"/>
                </a:lnTo>
                <a:cubicBezTo>
                  <a:pt x="17952" y="4477"/>
                  <a:pt x="17822" y="4790"/>
                  <a:pt x="17726" y="5112"/>
                </a:cubicBezTo>
                <a:cubicBezTo>
                  <a:pt x="17672" y="4822"/>
                  <a:pt x="17629" y="4521"/>
                  <a:pt x="17596" y="4219"/>
                </a:cubicBezTo>
                <a:cubicBezTo>
                  <a:pt x="17543" y="3660"/>
                  <a:pt x="17564" y="3100"/>
                  <a:pt x="17661" y="2551"/>
                </a:cubicBezTo>
                <a:cubicBezTo>
                  <a:pt x="17769" y="1959"/>
                  <a:pt x="18005" y="1410"/>
                  <a:pt x="18360" y="937"/>
                </a:cubicBezTo>
                <a:lnTo>
                  <a:pt x="18360" y="937"/>
                </a:lnTo>
                <a:cubicBezTo>
                  <a:pt x="17930" y="1378"/>
                  <a:pt x="17596" y="1916"/>
                  <a:pt x="17370" y="2497"/>
                </a:cubicBezTo>
                <a:cubicBezTo>
                  <a:pt x="17166" y="3057"/>
                  <a:pt x="17015" y="3649"/>
                  <a:pt x="16929" y="4241"/>
                </a:cubicBezTo>
                <a:cubicBezTo>
                  <a:pt x="16875" y="4564"/>
                  <a:pt x="16832" y="4886"/>
                  <a:pt x="16800" y="5188"/>
                </a:cubicBezTo>
                <a:cubicBezTo>
                  <a:pt x="16800" y="5069"/>
                  <a:pt x="16789" y="4951"/>
                  <a:pt x="16768" y="4833"/>
                </a:cubicBezTo>
                <a:cubicBezTo>
                  <a:pt x="16725" y="4338"/>
                  <a:pt x="16552" y="3886"/>
                  <a:pt x="16413" y="3434"/>
                </a:cubicBezTo>
                <a:cubicBezTo>
                  <a:pt x="16283" y="2982"/>
                  <a:pt x="16154" y="2508"/>
                  <a:pt x="16251" y="2024"/>
                </a:cubicBezTo>
                <a:lnTo>
                  <a:pt x="16251" y="2024"/>
                </a:lnTo>
                <a:cubicBezTo>
                  <a:pt x="16090" y="2508"/>
                  <a:pt x="16143" y="3035"/>
                  <a:pt x="16197" y="3509"/>
                </a:cubicBezTo>
                <a:cubicBezTo>
                  <a:pt x="16251" y="3982"/>
                  <a:pt x="16305" y="4445"/>
                  <a:pt x="16230" y="4865"/>
                </a:cubicBezTo>
                <a:cubicBezTo>
                  <a:pt x="16143" y="5295"/>
                  <a:pt x="16036" y="5715"/>
                  <a:pt x="15885" y="6135"/>
                </a:cubicBezTo>
                <a:cubicBezTo>
                  <a:pt x="15874" y="6060"/>
                  <a:pt x="15874" y="5984"/>
                  <a:pt x="15874" y="5909"/>
                </a:cubicBezTo>
                <a:cubicBezTo>
                  <a:pt x="15842" y="5371"/>
                  <a:pt x="15864" y="4790"/>
                  <a:pt x="15778" y="4176"/>
                </a:cubicBezTo>
                <a:cubicBezTo>
                  <a:pt x="15734" y="3864"/>
                  <a:pt x="15659" y="3563"/>
                  <a:pt x="15552" y="3272"/>
                </a:cubicBezTo>
                <a:cubicBezTo>
                  <a:pt x="15444" y="2992"/>
                  <a:pt x="15315" y="2723"/>
                  <a:pt x="15196" y="2454"/>
                </a:cubicBezTo>
                <a:cubicBezTo>
                  <a:pt x="15067" y="2185"/>
                  <a:pt x="14960" y="1905"/>
                  <a:pt x="14874" y="1625"/>
                </a:cubicBezTo>
                <a:cubicBezTo>
                  <a:pt x="14787" y="1335"/>
                  <a:pt x="14755" y="1034"/>
                  <a:pt x="14777" y="732"/>
                </a:cubicBezTo>
                <a:lnTo>
                  <a:pt x="14777" y="732"/>
                </a:lnTo>
                <a:cubicBezTo>
                  <a:pt x="14712" y="1044"/>
                  <a:pt x="14701" y="1367"/>
                  <a:pt x="14744" y="1679"/>
                </a:cubicBezTo>
                <a:cubicBezTo>
                  <a:pt x="14798" y="1981"/>
                  <a:pt x="14852" y="2282"/>
                  <a:pt x="14938" y="2583"/>
                </a:cubicBezTo>
                <a:cubicBezTo>
                  <a:pt x="15013" y="2863"/>
                  <a:pt x="15067" y="3154"/>
                  <a:pt x="15110" y="3444"/>
                </a:cubicBezTo>
                <a:cubicBezTo>
                  <a:pt x="15143" y="3703"/>
                  <a:pt x="15143" y="3982"/>
                  <a:pt x="15110" y="4251"/>
                </a:cubicBezTo>
                <a:cubicBezTo>
                  <a:pt x="15024" y="4962"/>
                  <a:pt x="14744" y="5629"/>
                  <a:pt x="14561" y="6382"/>
                </a:cubicBezTo>
                <a:cubicBezTo>
                  <a:pt x="14540" y="5973"/>
                  <a:pt x="14529" y="5575"/>
                  <a:pt x="14551" y="5166"/>
                </a:cubicBezTo>
                <a:cubicBezTo>
                  <a:pt x="14594" y="4725"/>
                  <a:pt x="14594" y="4284"/>
                  <a:pt x="14561" y="3843"/>
                </a:cubicBezTo>
                <a:cubicBezTo>
                  <a:pt x="14518" y="3391"/>
                  <a:pt x="14357" y="2917"/>
                  <a:pt x="14023" y="2594"/>
                </a:cubicBezTo>
                <a:lnTo>
                  <a:pt x="14023" y="2594"/>
                </a:lnTo>
                <a:cubicBezTo>
                  <a:pt x="14292" y="2960"/>
                  <a:pt x="14411" y="3423"/>
                  <a:pt x="14357" y="3864"/>
                </a:cubicBezTo>
                <a:cubicBezTo>
                  <a:pt x="14303" y="4295"/>
                  <a:pt x="14195" y="4714"/>
                  <a:pt x="14056" y="5123"/>
                </a:cubicBezTo>
                <a:cubicBezTo>
                  <a:pt x="13959" y="5435"/>
                  <a:pt x="13862" y="5747"/>
                  <a:pt x="13776" y="6060"/>
                </a:cubicBezTo>
                <a:cubicBezTo>
                  <a:pt x="13830" y="5629"/>
                  <a:pt x="13840" y="5188"/>
                  <a:pt x="13830" y="4757"/>
                </a:cubicBezTo>
                <a:cubicBezTo>
                  <a:pt x="13776" y="3692"/>
                  <a:pt x="13388" y="2680"/>
                  <a:pt x="12710" y="1873"/>
                </a:cubicBezTo>
                <a:lnTo>
                  <a:pt x="12710" y="1873"/>
                </a:lnTo>
                <a:cubicBezTo>
                  <a:pt x="13270" y="2723"/>
                  <a:pt x="13464" y="3756"/>
                  <a:pt x="13248" y="4757"/>
                </a:cubicBezTo>
                <a:cubicBezTo>
                  <a:pt x="13227" y="4865"/>
                  <a:pt x="13195" y="4983"/>
                  <a:pt x="13162" y="5091"/>
                </a:cubicBezTo>
                <a:cubicBezTo>
                  <a:pt x="13173" y="4811"/>
                  <a:pt x="13162" y="4521"/>
                  <a:pt x="13130" y="4241"/>
                </a:cubicBezTo>
                <a:cubicBezTo>
                  <a:pt x="13098" y="3853"/>
                  <a:pt x="12969" y="3477"/>
                  <a:pt x="12775" y="3132"/>
                </a:cubicBezTo>
                <a:lnTo>
                  <a:pt x="12775" y="3132"/>
                </a:lnTo>
                <a:cubicBezTo>
                  <a:pt x="12926" y="3487"/>
                  <a:pt x="12979" y="3886"/>
                  <a:pt x="12947" y="4273"/>
                </a:cubicBezTo>
                <a:cubicBezTo>
                  <a:pt x="12915" y="4639"/>
                  <a:pt x="12839" y="5005"/>
                  <a:pt x="12732" y="5360"/>
                </a:cubicBezTo>
                <a:cubicBezTo>
                  <a:pt x="12721" y="5392"/>
                  <a:pt x="12710" y="5425"/>
                  <a:pt x="12700" y="5457"/>
                </a:cubicBezTo>
                <a:cubicBezTo>
                  <a:pt x="12635" y="4973"/>
                  <a:pt x="12517" y="4499"/>
                  <a:pt x="12355" y="4036"/>
                </a:cubicBezTo>
                <a:cubicBezTo>
                  <a:pt x="12140" y="3455"/>
                  <a:pt x="11839" y="2938"/>
                  <a:pt x="11623" y="2379"/>
                </a:cubicBezTo>
                <a:cubicBezTo>
                  <a:pt x="11516" y="2099"/>
                  <a:pt x="11440" y="1808"/>
                  <a:pt x="11397" y="1518"/>
                </a:cubicBezTo>
                <a:cubicBezTo>
                  <a:pt x="11354" y="1217"/>
                  <a:pt x="11376" y="904"/>
                  <a:pt x="11451" y="603"/>
                </a:cubicBezTo>
                <a:lnTo>
                  <a:pt x="11451" y="603"/>
                </a:lnTo>
                <a:cubicBezTo>
                  <a:pt x="11333" y="904"/>
                  <a:pt x="11268" y="1227"/>
                  <a:pt x="11257" y="1550"/>
                </a:cubicBezTo>
                <a:cubicBezTo>
                  <a:pt x="11257" y="1862"/>
                  <a:pt x="11290" y="2185"/>
                  <a:pt x="11354" y="2497"/>
                </a:cubicBezTo>
                <a:cubicBezTo>
                  <a:pt x="11473" y="3121"/>
                  <a:pt x="11645" y="3703"/>
                  <a:pt x="11688" y="4251"/>
                </a:cubicBezTo>
                <a:cubicBezTo>
                  <a:pt x="11731" y="4779"/>
                  <a:pt x="11688" y="5317"/>
                  <a:pt x="11559" y="5834"/>
                </a:cubicBezTo>
                <a:cubicBezTo>
                  <a:pt x="11516" y="5995"/>
                  <a:pt x="11473" y="6156"/>
                  <a:pt x="11430" y="6318"/>
                </a:cubicBezTo>
                <a:cubicBezTo>
                  <a:pt x="11376" y="5984"/>
                  <a:pt x="11290" y="5661"/>
                  <a:pt x="11161" y="5349"/>
                </a:cubicBezTo>
                <a:cubicBezTo>
                  <a:pt x="11042" y="5048"/>
                  <a:pt x="10935" y="4736"/>
                  <a:pt x="10859" y="4413"/>
                </a:cubicBezTo>
                <a:cubicBezTo>
                  <a:pt x="10935" y="4165"/>
                  <a:pt x="11031" y="3918"/>
                  <a:pt x="11128" y="3670"/>
                </a:cubicBezTo>
                <a:lnTo>
                  <a:pt x="11128" y="3670"/>
                </a:lnTo>
                <a:cubicBezTo>
                  <a:pt x="11021" y="3853"/>
                  <a:pt x="10924" y="4036"/>
                  <a:pt x="10827" y="4219"/>
                </a:cubicBezTo>
                <a:cubicBezTo>
                  <a:pt x="10762" y="3853"/>
                  <a:pt x="10827" y="3487"/>
                  <a:pt x="10999" y="3154"/>
                </a:cubicBezTo>
                <a:lnTo>
                  <a:pt x="10999" y="3154"/>
                </a:lnTo>
                <a:cubicBezTo>
                  <a:pt x="10762" y="3498"/>
                  <a:pt x="10644" y="3896"/>
                  <a:pt x="10644" y="4316"/>
                </a:cubicBezTo>
                <a:lnTo>
                  <a:pt x="10644" y="4564"/>
                </a:lnTo>
                <a:cubicBezTo>
                  <a:pt x="10300" y="5274"/>
                  <a:pt x="9998" y="6006"/>
                  <a:pt x="9751" y="6759"/>
                </a:cubicBezTo>
                <a:cubicBezTo>
                  <a:pt x="9675" y="6146"/>
                  <a:pt x="9708" y="5532"/>
                  <a:pt x="9837" y="4930"/>
                </a:cubicBezTo>
                <a:cubicBezTo>
                  <a:pt x="10041" y="3993"/>
                  <a:pt x="10439" y="3121"/>
                  <a:pt x="11021" y="2368"/>
                </a:cubicBezTo>
                <a:lnTo>
                  <a:pt x="11021" y="2368"/>
                </a:lnTo>
                <a:cubicBezTo>
                  <a:pt x="10321" y="3078"/>
                  <a:pt x="9740" y="3896"/>
                  <a:pt x="9309" y="4790"/>
                </a:cubicBezTo>
                <a:cubicBezTo>
                  <a:pt x="9116" y="5188"/>
                  <a:pt x="8943" y="5586"/>
                  <a:pt x="8804" y="6006"/>
                </a:cubicBezTo>
                <a:cubicBezTo>
                  <a:pt x="8857" y="5016"/>
                  <a:pt x="8997" y="4036"/>
                  <a:pt x="9223" y="3078"/>
                </a:cubicBezTo>
                <a:lnTo>
                  <a:pt x="9223" y="3078"/>
                </a:lnTo>
                <a:cubicBezTo>
                  <a:pt x="8847" y="4101"/>
                  <a:pt x="8502" y="5069"/>
                  <a:pt x="8169" y="5973"/>
                </a:cubicBezTo>
                <a:cubicBezTo>
                  <a:pt x="8082" y="4327"/>
                  <a:pt x="8373" y="2680"/>
                  <a:pt x="9019" y="1163"/>
                </a:cubicBezTo>
                <a:lnTo>
                  <a:pt x="9019" y="1163"/>
                </a:lnTo>
                <a:cubicBezTo>
                  <a:pt x="8255" y="2486"/>
                  <a:pt x="7652" y="3907"/>
                  <a:pt x="7211" y="5371"/>
                </a:cubicBezTo>
                <a:cubicBezTo>
                  <a:pt x="7092" y="4617"/>
                  <a:pt x="6963" y="3832"/>
                  <a:pt x="6791" y="3035"/>
                </a:cubicBezTo>
                <a:lnTo>
                  <a:pt x="6791" y="3035"/>
                </a:lnTo>
                <a:cubicBezTo>
                  <a:pt x="6888" y="4219"/>
                  <a:pt x="6823" y="5414"/>
                  <a:pt x="6576" y="6576"/>
                </a:cubicBezTo>
                <a:cubicBezTo>
                  <a:pt x="6307" y="5726"/>
                  <a:pt x="6231" y="4822"/>
                  <a:pt x="6371" y="3950"/>
                </a:cubicBezTo>
                <a:cubicBezTo>
                  <a:pt x="6447" y="3326"/>
                  <a:pt x="6608" y="2680"/>
                  <a:pt x="6673" y="2013"/>
                </a:cubicBezTo>
                <a:cubicBezTo>
                  <a:pt x="6737" y="1335"/>
                  <a:pt x="6705" y="625"/>
                  <a:pt x="6414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36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">
    <p:spTree>
      <p:nvGrpSpPr>
        <p:cNvPr id="1" name="Shape 3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9" name="Google Shape;3629;p13"/>
          <p:cNvSpPr txBox="1">
            <a:spLocks noGrp="1"/>
          </p:cNvSpPr>
          <p:nvPr>
            <p:ph type="title" hasCustomPrompt="1"/>
          </p:nvPr>
        </p:nvSpPr>
        <p:spPr>
          <a:xfrm flipH="1">
            <a:off x="861238" y="947225"/>
            <a:ext cx="2294400" cy="79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6000" b="1">
                <a:solidFill>
                  <a:schemeClr val="accent2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r>
              <a:t>xx%</a:t>
            </a:r>
          </a:p>
        </p:txBody>
      </p:sp>
      <p:sp>
        <p:nvSpPr>
          <p:cNvPr id="3630" name="Google Shape;3630;p13"/>
          <p:cNvSpPr txBox="1">
            <a:spLocks noGrp="1"/>
          </p:cNvSpPr>
          <p:nvPr>
            <p:ph type="subTitle" idx="1"/>
          </p:nvPr>
        </p:nvSpPr>
        <p:spPr>
          <a:xfrm>
            <a:off x="861263" y="2207696"/>
            <a:ext cx="2294400" cy="54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631" name="Google Shape;3631;p13"/>
          <p:cNvSpPr txBox="1">
            <a:spLocks noGrp="1"/>
          </p:cNvSpPr>
          <p:nvPr>
            <p:ph type="subTitle" idx="2"/>
          </p:nvPr>
        </p:nvSpPr>
        <p:spPr>
          <a:xfrm>
            <a:off x="861263" y="1869300"/>
            <a:ext cx="2294400" cy="33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500" b="1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632" name="Google Shape;3632;p13"/>
          <p:cNvSpPr txBox="1">
            <a:spLocks noGrp="1"/>
          </p:cNvSpPr>
          <p:nvPr>
            <p:ph type="title" idx="3" hasCustomPrompt="1"/>
          </p:nvPr>
        </p:nvSpPr>
        <p:spPr>
          <a:xfrm flipH="1">
            <a:off x="3424788" y="1974850"/>
            <a:ext cx="2294400" cy="79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6000" b="1">
                <a:solidFill>
                  <a:schemeClr val="accent5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r>
              <a:t>xx%</a:t>
            </a:r>
          </a:p>
        </p:txBody>
      </p:sp>
      <p:sp>
        <p:nvSpPr>
          <p:cNvPr id="3633" name="Google Shape;3633;p13"/>
          <p:cNvSpPr txBox="1">
            <a:spLocks noGrp="1"/>
          </p:cNvSpPr>
          <p:nvPr>
            <p:ph type="subTitle" idx="4"/>
          </p:nvPr>
        </p:nvSpPr>
        <p:spPr>
          <a:xfrm>
            <a:off x="3424813" y="3213571"/>
            <a:ext cx="2294400" cy="54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634" name="Google Shape;3634;p13"/>
          <p:cNvSpPr txBox="1">
            <a:spLocks noGrp="1"/>
          </p:cNvSpPr>
          <p:nvPr>
            <p:ph type="subTitle" idx="5"/>
          </p:nvPr>
        </p:nvSpPr>
        <p:spPr>
          <a:xfrm>
            <a:off x="3424813" y="2875175"/>
            <a:ext cx="2294400" cy="33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500" b="1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635" name="Google Shape;3635;p13"/>
          <p:cNvSpPr txBox="1">
            <a:spLocks noGrp="1"/>
          </p:cNvSpPr>
          <p:nvPr>
            <p:ph type="title" idx="6" hasCustomPrompt="1"/>
          </p:nvPr>
        </p:nvSpPr>
        <p:spPr>
          <a:xfrm flipH="1">
            <a:off x="5988338" y="947225"/>
            <a:ext cx="2294400" cy="79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6000" b="1">
                <a:solidFill>
                  <a:schemeClr val="accent2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r>
              <a:t>xx%</a:t>
            </a:r>
          </a:p>
        </p:txBody>
      </p:sp>
      <p:sp>
        <p:nvSpPr>
          <p:cNvPr id="3636" name="Google Shape;3636;p13"/>
          <p:cNvSpPr txBox="1">
            <a:spLocks noGrp="1"/>
          </p:cNvSpPr>
          <p:nvPr>
            <p:ph type="subTitle" idx="7"/>
          </p:nvPr>
        </p:nvSpPr>
        <p:spPr>
          <a:xfrm>
            <a:off x="5988363" y="2207696"/>
            <a:ext cx="2294400" cy="54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637" name="Google Shape;3637;p13"/>
          <p:cNvSpPr txBox="1">
            <a:spLocks noGrp="1"/>
          </p:cNvSpPr>
          <p:nvPr>
            <p:ph type="subTitle" idx="8"/>
          </p:nvPr>
        </p:nvSpPr>
        <p:spPr>
          <a:xfrm>
            <a:off x="5988363" y="1869300"/>
            <a:ext cx="2294400" cy="33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500" b="1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grpSp>
        <p:nvGrpSpPr>
          <p:cNvPr id="3638" name="Google Shape;3638;p13"/>
          <p:cNvGrpSpPr/>
          <p:nvPr/>
        </p:nvGrpSpPr>
        <p:grpSpPr>
          <a:xfrm flipH="1">
            <a:off x="1065409" y="3610868"/>
            <a:ext cx="912735" cy="1587279"/>
            <a:chOff x="272217" y="3453993"/>
            <a:chExt cx="912735" cy="1587279"/>
          </a:xfrm>
        </p:grpSpPr>
        <p:sp>
          <p:nvSpPr>
            <p:cNvPr id="3639" name="Google Shape;3639;p13"/>
            <p:cNvSpPr/>
            <p:nvPr/>
          </p:nvSpPr>
          <p:spPr>
            <a:xfrm>
              <a:off x="453247" y="3939044"/>
              <a:ext cx="368782" cy="1102228"/>
            </a:xfrm>
            <a:custGeom>
              <a:avLst/>
              <a:gdLst/>
              <a:ahLst/>
              <a:cxnLst/>
              <a:rect l="l" t="t" r="r" b="b"/>
              <a:pathLst>
                <a:path w="2141" h="6399" extrusionOk="0">
                  <a:moveTo>
                    <a:pt x="1188" y="0"/>
                  </a:moveTo>
                  <a:lnTo>
                    <a:pt x="1188" y="0"/>
                  </a:lnTo>
                  <a:cubicBezTo>
                    <a:pt x="860" y="16"/>
                    <a:pt x="1139" y="914"/>
                    <a:pt x="1177" y="1078"/>
                  </a:cubicBezTo>
                  <a:cubicBezTo>
                    <a:pt x="1281" y="1489"/>
                    <a:pt x="1177" y="1812"/>
                    <a:pt x="1090" y="2217"/>
                  </a:cubicBezTo>
                  <a:cubicBezTo>
                    <a:pt x="1054" y="2136"/>
                    <a:pt x="752" y="1464"/>
                    <a:pt x="572" y="1464"/>
                  </a:cubicBezTo>
                  <a:cubicBezTo>
                    <a:pt x="558" y="1464"/>
                    <a:pt x="544" y="1469"/>
                    <a:pt x="531" y="1478"/>
                  </a:cubicBezTo>
                  <a:cubicBezTo>
                    <a:pt x="499" y="1505"/>
                    <a:pt x="756" y="2096"/>
                    <a:pt x="789" y="2157"/>
                  </a:cubicBezTo>
                  <a:cubicBezTo>
                    <a:pt x="1013" y="2600"/>
                    <a:pt x="991" y="2688"/>
                    <a:pt x="915" y="3219"/>
                  </a:cubicBezTo>
                  <a:cubicBezTo>
                    <a:pt x="866" y="3073"/>
                    <a:pt x="601" y="2118"/>
                    <a:pt x="467" y="2118"/>
                  </a:cubicBezTo>
                  <a:cubicBezTo>
                    <a:pt x="465" y="2118"/>
                    <a:pt x="462" y="2118"/>
                    <a:pt x="460" y="2118"/>
                  </a:cubicBezTo>
                  <a:cubicBezTo>
                    <a:pt x="323" y="2151"/>
                    <a:pt x="526" y="2945"/>
                    <a:pt x="559" y="3032"/>
                  </a:cubicBezTo>
                  <a:cubicBezTo>
                    <a:pt x="630" y="3197"/>
                    <a:pt x="761" y="3295"/>
                    <a:pt x="832" y="3427"/>
                  </a:cubicBezTo>
                  <a:cubicBezTo>
                    <a:pt x="931" y="3607"/>
                    <a:pt x="942" y="3755"/>
                    <a:pt x="958" y="4007"/>
                  </a:cubicBezTo>
                  <a:cubicBezTo>
                    <a:pt x="905" y="3930"/>
                    <a:pt x="279" y="3453"/>
                    <a:pt x="89" y="3453"/>
                  </a:cubicBezTo>
                  <a:cubicBezTo>
                    <a:pt x="64" y="3453"/>
                    <a:pt x="46" y="3462"/>
                    <a:pt x="39" y="3481"/>
                  </a:cubicBezTo>
                  <a:cubicBezTo>
                    <a:pt x="0" y="3602"/>
                    <a:pt x="794" y="4176"/>
                    <a:pt x="860" y="4248"/>
                  </a:cubicBezTo>
                  <a:cubicBezTo>
                    <a:pt x="980" y="4379"/>
                    <a:pt x="986" y="4352"/>
                    <a:pt x="1073" y="4532"/>
                  </a:cubicBezTo>
                  <a:cubicBezTo>
                    <a:pt x="1188" y="4768"/>
                    <a:pt x="1243" y="5063"/>
                    <a:pt x="1342" y="5309"/>
                  </a:cubicBezTo>
                  <a:cubicBezTo>
                    <a:pt x="1134" y="5173"/>
                    <a:pt x="898" y="5085"/>
                    <a:pt x="652" y="5058"/>
                  </a:cubicBezTo>
                  <a:lnTo>
                    <a:pt x="652" y="5058"/>
                  </a:lnTo>
                  <a:cubicBezTo>
                    <a:pt x="887" y="5309"/>
                    <a:pt x="1194" y="5468"/>
                    <a:pt x="1429" y="5682"/>
                  </a:cubicBezTo>
                  <a:cubicBezTo>
                    <a:pt x="1637" y="5879"/>
                    <a:pt x="1703" y="6207"/>
                    <a:pt x="1933" y="6399"/>
                  </a:cubicBezTo>
                  <a:cubicBezTo>
                    <a:pt x="1867" y="6185"/>
                    <a:pt x="1779" y="5983"/>
                    <a:pt x="1670" y="5786"/>
                  </a:cubicBezTo>
                  <a:cubicBezTo>
                    <a:pt x="1703" y="5621"/>
                    <a:pt x="2141" y="4631"/>
                    <a:pt x="1867" y="4554"/>
                  </a:cubicBezTo>
                  <a:cubicBezTo>
                    <a:pt x="1864" y="4553"/>
                    <a:pt x="1860" y="4553"/>
                    <a:pt x="1857" y="4553"/>
                  </a:cubicBezTo>
                  <a:cubicBezTo>
                    <a:pt x="1725" y="4553"/>
                    <a:pt x="1527" y="5258"/>
                    <a:pt x="1484" y="5403"/>
                  </a:cubicBezTo>
                  <a:cubicBezTo>
                    <a:pt x="1363" y="5047"/>
                    <a:pt x="1396" y="4981"/>
                    <a:pt x="1484" y="4592"/>
                  </a:cubicBezTo>
                  <a:cubicBezTo>
                    <a:pt x="1500" y="4505"/>
                    <a:pt x="1686" y="3739"/>
                    <a:pt x="1681" y="3728"/>
                  </a:cubicBezTo>
                  <a:cubicBezTo>
                    <a:pt x="1667" y="3711"/>
                    <a:pt x="1652" y="3703"/>
                    <a:pt x="1636" y="3703"/>
                  </a:cubicBezTo>
                  <a:cubicBezTo>
                    <a:pt x="1473" y="3703"/>
                    <a:pt x="1188" y="4477"/>
                    <a:pt x="1183" y="4527"/>
                  </a:cubicBezTo>
                  <a:cubicBezTo>
                    <a:pt x="745" y="3985"/>
                    <a:pt x="1407" y="3005"/>
                    <a:pt x="1675" y="2540"/>
                  </a:cubicBezTo>
                  <a:lnTo>
                    <a:pt x="1675" y="2540"/>
                  </a:lnTo>
                  <a:cubicBezTo>
                    <a:pt x="1374" y="2693"/>
                    <a:pt x="1112" y="2917"/>
                    <a:pt x="1030" y="3257"/>
                  </a:cubicBezTo>
                  <a:cubicBezTo>
                    <a:pt x="1013" y="2939"/>
                    <a:pt x="1046" y="2518"/>
                    <a:pt x="1221" y="2250"/>
                  </a:cubicBezTo>
                  <a:cubicBezTo>
                    <a:pt x="1380" y="2003"/>
                    <a:pt x="1790" y="1899"/>
                    <a:pt x="1922" y="1686"/>
                  </a:cubicBezTo>
                  <a:cubicBezTo>
                    <a:pt x="1860" y="1666"/>
                    <a:pt x="1796" y="1657"/>
                    <a:pt x="1733" y="1657"/>
                  </a:cubicBezTo>
                  <a:cubicBezTo>
                    <a:pt x="1568" y="1657"/>
                    <a:pt x="1406" y="1723"/>
                    <a:pt x="1287" y="1850"/>
                  </a:cubicBezTo>
                  <a:cubicBezTo>
                    <a:pt x="1265" y="1516"/>
                    <a:pt x="1407" y="1204"/>
                    <a:pt x="1369" y="859"/>
                  </a:cubicBezTo>
                  <a:cubicBezTo>
                    <a:pt x="1336" y="569"/>
                    <a:pt x="1183" y="296"/>
                    <a:pt x="11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0" name="Google Shape;3640;p13"/>
            <p:cNvSpPr/>
            <p:nvPr/>
          </p:nvSpPr>
          <p:spPr>
            <a:xfrm>
              <a:off x="272217" y="3453993"/>
              <a:ext cx="705354" cy="750838"/>
            </a:xfrm>
            <a:custGeom>
              <a:avLst/>
              <a:gdLst/>
              <a:ahLst/>
              <a:cxnLst/>
              <a:rect l="l" t="t" r="r" b="b"/>
              <a:pathLst>
                <a:path w="4095" h="4359" extrusionOk="0">
                  <a:moveTo>
                    <a:pt x="1960" y="2296"/>
                  </a:moveTo>
                  <a:cubicBezTo>
                    <a:pt x="1966" y="2296"/>
                    <a:pt x="1966" y="2302"/>
                    <a:pt x="1971" y="2302"/>
                  </a:cubicBezTo>
                  <a:lnTo>
                    <a:pt x="1960" y="2307"/>
                  </a:lnTo>
                  <a:lnTo>
                    <a:pt x="1960" y="2296"/>
                  </a:lnTo>
                  <a:close/>
                  <a:moveTo>
                    <a:pt x="1793" y="0"/>
                  </a:moveTo>
                  <a:cubicBezTo>
                    <a:pt x="1779" y="0"/>
                    <a:pt x="1769" y="18"/>
                    <a:pt x="1763" y="46"/>
                  </a:cubicBezTo>
                  <a:cubicBezTo>
                    <a:pt x="1714" y="233"/>
                    <a:pt x="1665" y="413"/>
                    <a:pt x="1615" y="594"/>
                  </a:cubicBezTo>
                  <a:cubicBezTo>
                    <a:pt x="1555" y="851"/>
                    <a:pt x="1522" y="1108"/>
                    <a:pt x="1528" y="1371"/>
                  </a:cubicBezTo>
                  <a:cubicBezTo>
                    <a:pt x="1528" y="1387"/>
                    <a:pt x="1533" y="1407"/>
                    <a:pt x="1542" y="1423"/>
                  </a:cubicBezTo>
                  <a:lnTo>
                    <a:pt x="1542" y="1423"/>
                  </a:lnTo>
                  <a:cubicBezTo>
                    <a:pt x="1485" y="1338"/>
                    <a:pt x="1006" y="1070"/>
                    <a:pt x="833" y="1026"/>
                  </a:cubicBezTo>
                  <a:cubicBezTo>
                    <a:pt x="697" y="996"/>
                    <a:pt x="559" y="979"/>
                    <a:pt x="423" y="979"/>
                  </a:cubicBezTo>
                  <a:cubicBezTo>
                    <a:pt x="388" y="979"/>
                    <a:pt x="353" y="980"/>
                    <a:pt x="318" y="982"/>
                  </a:cubicBezTo>
                  <a:cubicBezTo>
                    <a:pt x="263" y="982"/>
                    <a:pt x="258" y="1010"/>
                    <a:pt x="285" y="1054"/>
                  </a:cubicBezTo>
                  <a:cubicBezTo>
                    <a:pt x="389" y="1212"/>
                    <a:pt x="482" y="1371"/>
                    <a:pt x="586" y="1524"/>
                  </a:cubicBezTo>
                  <a:cubicBezTo>
                    <a:pt x="723" y="1738"/>
                    <a:pt x="887" y="1929"/>
                    <a:pt x="1079" y="2099"/>
                  </a:cubicBezTo>
                  <a:cubicBezTo>
                    <a:pt x="1079" y="2099"/>
                    <a:pt x="1084" y="2104"/>
                    <a:pt x="1095" y="2110"/>
                  </a:cubicBezTo>
                  <a:cubicBezTo>
                    <a:pt x="920" y="2148"/>
                    <a:pt x="542" y="2291"/>
                    <a:pt x="417" y="2378"/>
                  </a:cubicBezTo>
                  <a:cubicBezTo>
                    <a:pt x="274" y="2488"/>
                    <a:pt x="143" y="2614"/>
                    <a:pt x="33" y="2750"/>
                  </a:cubicBezTo>
                  <a:cubicBezTo>
                    <a:pt x="1" y="2800"/>
                    <a:pt x="11" y="2816"/>
                    <a:pt x="61" y="2822"/>
                  </a:cubicBezTo>
                  <a:cubicBezTo>
                    <a:pt x="236" y="2849"/>
                    <a:pt x="411" y="2887"/>
                    <a:pt x="586" y="2915"/>
                  </a:cubicBezTo>
                  <a:cubicBezTo>
                    <a:pt x="720" y="2936"/>
                    <a:pt x="855" y="2947"/>
                    <a:pt x="990" y="2947"/>
                  </a:cubicBezTo>
                  <a:cubicBezTo>
                    <a:pt x="1097" y="2947"/>
                    <a:pt x="1205" y="2940"/>
                    <a:pt x="1314" y="2926"/>
                  </a:cubicBezTo>
                  <a:cubicBezTo>
                    <a:pt x="1363" y="2904"/>
                    <a:pt x="1418" y="2876"/>
                    <a:pt x="1462" y="2843"/>
                  </a:cubicBezTo>
                  <a:lnTo>
                    <a:pt x="1462" y="2843"/>
                  </a:lnTo>
                  <a:cubicBezTo>
                    <a:pt x="1440" y="2871"/>
                    <a:pt x="1413" y="2898"/>
                    <a:pt x="1385" y="2926"/>
                  </a:cubicBezTo>
                  <a:cubicBezTo>
                    <a:pt x="1325" y="2997"/>
                    <a:pt x="1221" y="3582"/>
                    <a:pt x="1232" y="3768"/>
                  </a:cubicBezTo>
                  <a:cubicBezTo>
                    <a:pt x="1249" y="3955"/>
                    <a:pt x="1281" y="4141"/>
                    <a:pt x="1342" y="4316"/>
                  </a:cubicBezTo>
                  <a:cubicBezTo>
                    <a:pt x="1353" y="4345"/>
                    <a:pt x="1363" y="4358"/>
                    <a:pt x="1375" y="4358"/>
                  </a:cubicBezTo>
                  <a:cubicBezTo>
                    <a:pt x="1385" y="4358"/>
                    <a:pt x="1397" y="4347"/>
                    <a:pt x="1413" y="4327"/>
                  </a:cubicBezTo>
                  <a:cubicBezTo>
                    <a:pt x="1522" y="4179"/>
                    <a:pt x="1637" y="4031"/>
                    <a:pt x="1747" y="3883"/>
                  </a:cubicBezTo>
                  <a:cubicBezTo>
                    <a:pt x="1900" y="3675"/>
                    <a:pt x="2026" y="3451"/>
                    <a:pt x="2119" y="3216"/>
                  </a:cubicBezTo>
                  <a:cubicBezTo>
                    <a:pt x="2124" y="3194"/>
                    <a:pt x="2124" y="3172"/>
                    <a:pt x="2124" y="3150"/>
                  </a:cubicBezTo>
                  <a:lnTo>
                    <a:pt x="2157" y="3292"/>
                  </a:lnTo>
                  <a:cubicBezTo>
                    <a:pt x="2185" y="3385"/>
                    <a:pt x="2584" y="3790"/>
                    <a:pt x="2743" y="3883"/>
                  </a:cubicBezTo>
                  <a:cubicBezTo>
                    <a:pt x="2891" y="3966"/>
                    <a:pt x="3055" y="4031"/>
                    <a:pt x="3225" y="4070"/>
                  </a:cubicBezTo>
                  <a:cubicBezTo>
                    <a:pt x="3236" y="4073"/>
                    <a:pt x="3246" y="4075"/>
                    <a:pt x="3254" y="4075"/>
                  </a:cubicBezTo>
                  <a:cubicBezTo>
                    <a:pt x="3283" y="4075"/>
                    <a:pt x="3287" y="4052"/>
                    <a:pt x="3274" y="4009"/>
                  </a:cubicBezTo>
                  <a:cubicBezTo>
                    <a:pt x="3219" y="3834"/>
                    <a:pt x="3164" y="3648"/>
                    <a:pt x="3104" y="3473"/>
                  </a:cubicBezTo>
                  <a:cubicBezTo>
                    <a:pt x="3022" y="3227"/>
                    <a:pt x="2913" y="2991"/>
                    <a:pt x="2776" y="2778"/>
                  </a:cubicBezTo>
                  <a:cubicBezTo>
                    <a:pt x="2776" y="2772"/>
                    <a:pt x="2754" y="2756"/>
                    <a:pt x="2715" y="2728"/>
                  </a:cubicBezTo>
                  <a:lnTo>
                    <a:pt x="2715" y="2728"/>
                  </a:lnTo>
                  <a:lnTo>
                    <a:pt x="2819" y="2783"/>
                  </a:lnTo>
                  <a:cubicBezTo>
                    <a:pt x="2832" y="2788"/>
                    <a:pt x="2856" y="2791"/>
                    <a:pt x="2888" y="2791"/>
                  </a:cubicBezTo>
                  <a:cubicBezTo>
                    <a:pt x="3063" y="2791"/>
                    <a:pt x="3474" y="2722"/>
                    <a:pt x="3613" y="2657"/>
                  </a:cubicBezTo>
                  <a:cubicBezTo>
                    <a:pt x="3772" y="2581"/>
                    <a:pt x="3920" y="2482"/>
                    <a:pt x="4051" y="2367"/>
                  </a:cubicBezTo>
                  <a:cubicBezTo>
                    <a:pt x="4095" y="2340"/>
                    <a:pt x="4084" y="2318"/>
                    <a:pt x="4040" y="2302"/>
                  </a:cubicBezTo>
                  <a:cubicBezTo>
                    <a:pt x="3870" y="2236"/>
                    <a:pt x="3706" y="2165"/>
                    <a:pt x="3542" y="2104"/>
                  </a:cubicBezTo>
                  <a:cubicBezTo>
                    <a:pt x="3318" y="2022"/>
                    <a:pt x="3082" y="1973"/>
                    <a:pt x="2847" y="1951"/>
                  </a:cubicBezTo>
                  <a:lnTo>
                    <a:pt x="2858" y="1946"/>
                  </a:lnTo>
                  <a:cubicBezTo>
                    <a:pt x="2940" y="1902"/>
                    <a:pt x="3252" y="1409"/>
                    <a:pt x="3307" y="1234"/>
                  </a:cubicBezTo>
                  <a:cubicBezTo>
                    <a:pt x="3361" y="1054"/>
                    <a:pt x="3394" y="873"/>
                    <a:pt x="3405" y="687"/>
                  </a:cubicBezTo>
                  <a:cubicBezTo>
                    <a:pt x="3409" y="647"/>
                    <a:pt x="3400" y="631"/>
                    <a:pt x="3382" y="631"/>
                  </a:cubicBezTo>
                  <a:cubicBezTo>
                    <a:pt x="3372" y="631"/>
                    <a:pt x="3360" y="636"/>
                    <a:pt x="3345" y="643"/>
                  </a:cubicBezTo>
                  <a:cubicBezTo>
                    <a:pt x="3186" y="736"/>
                    <a:pt x="3027" y="818"/>
                    <a:pt x="2874" y="911"/>
                  </a:cubicBezTo>
                  <a:cubicBezTo>
                    <a:pt x="2661" y="1037"/>
                    <a:pt x="2464" y="1196"/>
                    <a:pt x="2289" y="1371"/>
                  </a:cubicBezTo>
                  <a:lnTo>
                    <a:pt x="2305" y="1322"/>
                  </a:lnTo>
                  <a:cubicBezTo>
                    <a:pt x="2332" y="1229"/>
                    <a:pt x="2217" y="649"/>
                    <a:pt x="2135" y="479"/>
                  </a:cubicBezTo>
                  <a:cubicBezTo>
                    <a:pt x="2053" y="315"/>
                    <a:pt x="1949" y="167"/>
                    <a:pt x="1829" y="30"/>
                  </a:cubicBezTo>
                  <a:cubicBezTo>
                    <a:pt x="1815" y="9"/>
                    <a:pt x="1803" y="0"/>
                    <a:pt x="17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1" name="Google Shape;3641;p13"/>
            <p:cNvSpPr/>
            <p:nvPr/>
          </p:nvSpPr>
          <p:spPr>
            <a:xfrm>
              <a:off x="393650" y="3615217"/>
              <a:ext cx="447327" cy="454568"/>
            </a:xfrm>
            <a:custGeom>
              <a:avLst/>
              <a:gdLst/>
              <a:ahLst/>
              <a:cxnLst/>
              <a:rect l="l" t="t" r="r" b="b"/>
              <a:pathLst>
                <a:path w="2597" h="2639" extrusionOk="0">
                  <a:moveTo>
                    <a:pt x="1708" y="1"/>
                  </a:moveTo>
                  <a:cubicBezTo>
                    <a:pt x="1647" y="1"/>
                    <a:pt x="1561" y="366"/>
                    <a:pt x="1545" y="413"/>
                  </a:cubicBezTo>
                  <a:cubicBezTo>
                    <a:pt x="1485" y="621"/>
                    <a:pt x="1408" y="829"/>
                    <a:pt x="1321" y="1032"/>
                  </a:cubicBezTo>
                  <a:cubicBezTo>
                    <a:pt x="1321" y="933"/>
                    <a:pt x="1337" y="835"/>
                    <a:pt x="1359" y="736"/>
                  </a:cubicBezTo>
                  <a:cubicBezTo>
                    <a:pt x="1358" y="736"/>
                    <a:pt x="1357" y="735"/>
                    <a:pt x="1355" y="735"/>
                  </a:cubicBezTo>
                  <a:cubicBezTo>
                    <a:pt x="1307" y="735"/>
                    <a:pt x="1260" y="1137"/>
                    <a:pt x="1250" y="1174"/>
                  </a:cubicBezTo>
                  <a:cubicBezTo>
                    <a:pt x="1250" y="835"/>
                    <a:pt x="1135" y="506"/>
                    <a:pt x="1146" y="172"/>
                  </a:cubicBezTo>
                  <a:lnTo>
                    <a:pt x="1146" y="172"/>
                  </a:lnTo>
                  <a:cubicBezTo>
                    <a:pt x="1058" y="200"/>
                    <a:pt x="1146" y="528"/>
                    <a:pt x="1157" y="588"/>
                  </a:cubicBezTo>
                  <a:cubicBezTo>
                    <a:pt x="1189" y="791"/>
                    <a:pt x="1206" y="999"/>
                    <a:pt x="1211" y="1207"/>
                  </a:cubicBezTo>
                  <a:cubicBezTo>
                    <a:pt x="1157" y="1147"/>
                    <a:pt x="1140" y="1010"/>
                    <a:pt x="1118" y="933"/>
                  </a:cubicBezTo>
                  <a:cubicBezTo>
                    <a:pt x="1096" y="829"/>
                    <a:pt x="1064" y="731"/>
                    <a:pt x="1020" y="638"/>
                  </a:cubicBezTo>
                  <a:cubicBezTo>
                    <a:pt x="1002" y="609"/>
                    <a:pt x="992" y="598"/>
                    <a:pt x="987" y="598"/>
                  </a:cubicBezTo>
                  <a:cubicBezTo>
                    <a:pt x="973" y="598"/>
                    <a:pt x="1017" y="715"/>
                    <a:pt x="1025" y="753"/>
                  </a:cubicBezTo>
                  <a:cubicBezTo>
                    <a:pt x="1058" y="857"/>
                    <a:pt x="1080" y="961"/>
                    <a:pt x="1102" y="1064"/>
                  </a:cubicBezTo>
                  <a:lnTo>
                    <a:pt x="648" y="227"/>
                  </a:lnTo>
                  <a:lnTo>
                    <a:pt x="648" y="227"/>
                  </a:lnTo>
                  <a:cubicBezTo>
                    <a:pt x="593" y="260"/>
                    <a:pt x="992" y="971"/>
                    <a:pt x="1036" y="1048"/>
                  </a:cubicBezTo>
                  <a:cubicBezTo>
                    <a:pt x="970" y="961"/>
                    <a:pt x="894" y="873"/>
                    <a:pt x="812" y="796"/>
                  </a:cubicBezTo>
                  <a:cubicBezTo>
                    <a:pt x="789" y="777"/>
                    <a:pt x="683" y="678"/>
                    <a:pt x="645" y="678"/>
                  </a:cubicBezTo>
                  <a:cubicBezTo>
                    <a:pt x="629" y="678"/>
                    <a:pt x="624" y="695"/>
                    <a:pt x="642" y="742"/>
                  </a:cubicBezTo>
                  <a:cubicBezTo>
                    <a:pt x="675" y="818"/>
                    <a:pt x="806" y="895"/>
                    <a:pt x="861" y="955"/>
                  </a:cubicBezTo>
                  <a:cubicBezTo>
                    <a:pt x="943" y="1032"/>
                    <a:pt x="1009" y="1114"/>
                    <a:pt x="1069" y="1207"/>
                  </a:cubicBezTo>
                  <a:cubicBezTo>
                    <a:pt x="938" y="1114"/>
                    <a:pt x="762" y="1064"/>
                    <a:pt x="626" y="988"/>
                  </a:cubicBezTo>
                  <a:cubicBezTo>
                    <a:pt x="597" y="969"/>
                    <a:pt x="376" y="809"/>
                    <a:pt x="313" y="809"/>
                  </a:cubicBezTo>
                  <a:cubicBezTo>
                    <a:pt x="305" y="809"/>
                    <a:pt x="299" y="812"/>
                    <a:pt x="297" y="818"/>
                  </a:cubicBezTo>
                  <a:cubicBezTo>
                    <a:pt x="319" y="862"/>
                    <a:pt x="385" y="878"/>
                    <a:pt x="423" y="900"/>
                  </a:cubicBezTo>
                  <a:cubicBezTo>
                    <a:pt x="489" y="944"/>
                    <a:pt x="560" y="988"/>
                    <a:pt x="637" y="1037"/>
                  </a:cubicBezTo>
                  <a:cubicBezTo>
                    <a:pt x="768" y="1114"/>
                    <a:pt x="910" y="1185"/>
                    <a:pt x="1058" y="1245"/>
                  </a:cubicBezTo>
                  <a:cubicBezTo>
                    <a:pt x="1049" y="1252"/>
                    <a:pt x="1037" y="1254"/>
                    <a:pt x="1024" y="1254"/>
                  </a:cubicBezTo>
                  <a:cubicBezTo>
                    <a:pt x="981" y="1254"/>
                    <a:pt x="923" y="1227"/>
                    <a:pt x="894" y="1223"/>
                  </a:cubicBezTo>
                  <a:cubicBezTo>
                    <a:pt x="861" y="1215"/>
                    <a:pt x="828" y="1211"/>
                    <a:pt x="795" y="1211"/>
                  </a:cubicBezTo>
                  <a:cubicBezTo>
                    <a:pt x="762" y="1211"/>
                    <a:pt x="730" y="1215"/>
                    <a:pt x="697" y="1223"/>
                  </a:cubicBezTo>
                  <a:cubicBezTo>
                    <a:pt x="549" y="1283"/>
                    <a:pt x="801" y="1300"/>
                    <a:pt x="856" y="1300"/>
                  </a:cubicBezTo>
                  <a:cubicBezTo>
                    <a:pt x="806" y="1304"/>
                    <a:pt x="757" y="1304"/>
                    <a:pt x="708" y="1304"/>
                  </a:cubicBezTo>
                  <a:cubicBezTo>
                    <a:pt x="683" y="1304"/>
                    <a:pt x="658" y="1304"/>
                    <a:pt x="634" y="1304"/>
                  </a:cubicBezTo>
                  <a:cubicBezTo>
                    <a:pt x="560" y="1304"/>
                    <a:pt x="486" y="1305"/>
                    <a:pt x="412" y="1316"/>
                  </a:cubicBezTo>
                  <a:cubicBezTo>
                    <a:pt x="336" y="1327"/>
                    <a:pt x="253" y="1333"/>
                    <a:pt x="177" y="1333"/>
                  </a:cubicBezTo>
                  <a:cubicBezTo>
                    <a:pt x="166" y="1333"/>
                    <a:pt x="145" y="1332"/>
                    <a:pt x="122" y="1332"/>
                  </a:cubicBezTo>
                  <a:cubicBezTo>
                    <a:pt x="66" y="1332"/>
                    <a:pt x="1" y="1337"/>
                    <a:pt x="67" y="1376"/>
                  </a:cubicBezTo>
                  <a:cubicBezTo>
                    <a:pt x="122" y="1387"/>
                    <a:pt x="182" y="1393"/>
                    <a:pt x="242" y="1393"/>
                  </a:cubicBezTo>
                  <a:cubicBezTo>
                    <a:pt x="281" y="1396"/>
                    <a:pt x="318" y="1397"/>
                    <a:pt x="355" y="1397"/>
                  </a:cubicBezTo>
                  <a:cubicBezTo>
                    <a:pt x="392" y="1397"/>
                    <a:pt x="429" y="1396"/>
                    <a:pt x="467" y="1393"/>
                  </a:cubicBezTo>
                  <a:cubicBezTo>
                    <a:pt x="637" y="1387"/>
                    <a:pt x="806" y="1376"/>
                    <a:pt x="976" y="1355"/>
                  </a:cubicBezTo>
                  <a:lnTo>
                    <a:pt x="976" y="1355"/>
                  </a:lnTo>
                  <a:cubicBezTo>
                    <a:pt x="921" y="1371"/>
                    <a:pt x="866" y="1393"/>
                    <a:pt x="812" y="1415"/>
                  </a:cubicBezTo>
                  <a:cubicBezTo>
                    <a:pt x="773" y="1426"/>
                    <a:pt x="680" y="1442"/>
                    <a:pt x="653" y="1475"/>
                  </a:cubicBezTo>
                  <a:cubicBezTo>
                    <a:pt x="623" y="1515"/>
                    <a:pt x="633" y="1529"/>
                    <a:pt x="661" y="1529"/>
                  </a:cubicBezTo>
                  <a:cubicBezTo>
                    <a:pt x="722" y="1529"/>
                    <a:pt x="864" y="1466"/>
                    <a:pt x="883" y="1459"/>
                  </a:cubicBezTo>
                  <a:lnTo>
                    <a:pt x="883" y="1459"/>
                  </a:lnTo>
                  <a:cubicBezTo>
                    <a:pt x="795" y="1497"/>
                    <a:pt x="708" y="1541"/>
                    <a:pt x="626" y="1584"/>
                  </a:cubicBezTo>
                  <a:cubicBezTo>
                    <a:pt x="587" y="1606"/>
                    <a:pt x="461" y="1672"/>
                    <a:pt x="544" y="1710"/>
                  </a:cubicBezTo>
                  <a:cubicBezTo>
                    <a:pt x="546" y="1711"/>
                    <a:pt x="549" y="1712"/>
                    <a:pt x="552" y="1712"/>
                  </a:cubicBezTo>
                  <a:cubicBezTo>
                    <a:pt x="602" y="1712"/>
                    <a:pt x="754" y="1600"/>
                    <a:pt x="790" y="1584"/>
                  </a:cubicBezTo>
                  <a:cubicBezTo>
                    <a:pt x="883" y="1535"/>
                    <a:pt x="970" y="1480"/>
                    <a:pt x="1069" y="1442"/>
                  </a:cubicBezTo>
                  <a:lnTo>
                    <a:pt x="1069" y="1442"/>
                  </a:lnTo>
                  <a:cubicBezTo>
                    <a:pt x="981" y="1519"/>
                    <a:pt x="888" y="1601"/>
                    <a:pt x="806" y="1688"/>
                  </a:cubicBezTo>
                  <a:cubicBezTo>
                    <a:pt x="757" y="1727"/>
                    <a:pt x="598" y="1842"/>
                    <a:pt x="593" y="1913"/>
                  </a:cubicBezTo>
                  <a:cubicBezTo>
                    <a:pt x="590" y="1943"/>
                    <a:pt x="598" y="1955"/>
                    <a:pt x="611" y="1955"/>
                  </a:cubicBezTo>
                  <a:cubicBezTo>
                    <a:pt x="654" y="1955"/>
                    <a:pt x="754" y="1839"/>
                    <a:pt x="779" y="1814"/>
                  </a:cubicBezTo>
                  <a:cubicBezTo>
                    <a:pt x="877" y="1721"/>
                    <a:pt x="965" y="1628"/>
                    <a:pt x="1069" y="1541"/>
                  </a:cubicBezTo>
                  <a:lnTo>
                    <a:pt x="1069" y="1541"/>
                  </a:lnTo>
                  <a:cubicBezTo>
                    <a:pt x="1003" y="1645"/>
                    <a:pt x="943" y="1754"/>
                    <a:pt x="872" y="1853"/>
                  </a:cubicBezTo>
                  <a:cubicBezTo>
                    <a:pt x="806" y="1929"/>
                    <a:pt x="752" y="2011"/>
                    <a:pt x="713" y="2104"/>
                  </a:cubicBezTo>
                  <a:cubicBezTo>
                    <a:pt x="699" y="2147"/>
                    <a:pt x="700" y="2163"/>
                    <a:pt x="709" y="2163"/>
                  </a:cubicBezTo>
                  <a:cubicBezTo>
                    <a:pt x="731" y="2163"/>
                    <a:pt x="805" y="2065"/>
                    <a:pt x="828" y="2033"/>
                  </a:cubicBezTo>
                  <a:cubicBezTo>
                    <a:pt x="910" y="1935"/>
                    <a:pt x="981" y="1825"/>
                    <a:pt x="1047" y="1716"/>
                  </a:cubicBezTo>
                  <a:lnTo>
                    <a:pt x="1047" y="1716"/>
                  </a:lnTo>
                  <a:cubicBezTo>
                    <a:pt x="1003" y="1803"/>
                    <a:pt x="981" y="1902"/>
                    <a:pt x="981" y="2000"/>
                  </a:cubicBezTo>
                  <a:cubicBezTo>
                    <a:pt x="981" y="2028"/>
                    <a:pt x="981" y="2206"/>
                    <a:pt x="1013" y="2206"/>
                  </a:cubicBezTo>
                  <a:cubicBezTo>
                    <a:pt x="1019" y="2206"/>
                    <a:pt x="1027" y="2199"/>
                    <a:pt x="1036" y="2181"/>
                  </a:cubicBezTo>
                  <a:cubicBezTo>
                    <a:pt x="1058" y="2137"/>
                    <a:pt x="1036" y="1995"/>
                    <a:pt x="1047" y="1940"/>
                  </a:cubicBezTo>
                  <a:cubicBezTo>
                    <a:pt x="1069" y="1847"/>
                    <a:pt x="1124" y="1760"/>
                    <a:pt x="1140" y="1667"/>
                  </a:cubicBezTo>
                  <a:lnTo>
                    <a:pt x="1140" y="1667"/>
                  </a:lnTo>
                  <a:cubicBezTo>
                    <a:pt x="1118" y="1803"/>
                    <a:pt x="1102" y="1946"/>
                    <a:pt x="1091" y="2083"/>
                  </a:cubicBezTo>
                  <a:cubicBezTo>
                    <a:pt x="1091" y="2128"/>
                    <a:pt x="1076" y="2276"/>
                    <a:pt x="1113" y="2276"/>
                  </a:cubicBezTo>
                  <a:cubicBezTo>
                    <a:pt x="1121" y="2276"/>
                    <a:pt x="1132" y="2269"/>
                    <a:pt x="1146" y="2252"/>
                  </a:cubicBezTo>
                  <a:cubicBezTo>
                    <a:pt x="1195" y="2198"/>
                    <a:pt x="1178" y="1990"/>
                    <a:pt x="1189" y="1918"/>
                  </a:cubicBezTo>
                  <a:cubicBezTo>
                    <a:pt x="1200" y="1771"/>
                    <a:pt x="1211" y="1623"/>
                    <a:pt x="1233" y="1475"/>
                  </a:cubicBezTo>
                  <a:cubicBezTo>
                    <a:pt x="1282" y="1541"/>
                    <a:pt x="1282" y="1683"/>
                    <a:pt x="1299" y="1760"/>
                  </a:cubicBezTo>
                  <a:cubicBezTo>
                    <a:pt x="1321" y="1869"/>
                    <a:pt x="1354" y="1973"/>
                    <a:pt x="1392" y="2072"/>
                  </a:cubicBezTo>
                  <a:cubicBezTo>
                    <a:pt x="1441" y="2159"/>
                    <a:pt x="1474" y="2252"/>
                    <a:pt x="1507" y="2345"/>
                  </a:cubicBezTo>
                  <a:cubicBezTo>
                    <a:pt x="1517" y="2376"/>
                    <a:pt x="1596" y="2638"/>
                    <a:pt x="1637" y="2638"/>
                  </a:cubicBezTo>
                  <a:cubicBezTo>
                    <a:pt x="1639" y="2638"/>
                    <a:pt x="1642" y="2637"/>
                    <a:pt x="1644" y="2635"/>
                  </a:cubicBezTo>
                  <a:cubicBezTo>
                    <a:pt x="1518" y="2274"/>
                    <a:pt x="1359" y="1902"/>
                    <a:pt x="1315" y="1519"/>
                  </a:cubicBezTo>
                  <a:lnTo>
                    <a:pt x="1315" y="1519"/>
                  </a:lnTo>
                  <a:cubicBezTo>
                    <a:pt x="1386" y="1623"/>
                    <a:pt x="1452" y="1727"/>
                    <a:pt x="1523" y="1836"/>
                  </a:cubicBezTo>
                  <a:cubicBezTo>
                    <a:pt x="1556" y="1886"/>
                    <a:pt x="1589" y="1940"/>
                    <a:pt x="1616" y="1995"/>
                  </a:cubicBezTo>
                  <a:cubicBezTo>
                    <a:pt x="1630" y="2014"/>
                    <a:pt x="1668" y="2108"/>
                    <a:pt x="1693" y="2108"/>
                  </a:cubicBezTo>
                  <a:cubicBezTo>
                    <a:pt x="1697" y="2108"/>
                    <a:pt x="1701" y="2105"/>
                    <a:pt x="1704" y="2099"/>
                  </a:cubicBezTo>
                  <a:cubicBezTo>
                    <a:pt x="1726" y="2061"/>
                    <a:pt x="1551" y="1825"/>
                    <a:pt x="1534" y="1787"/>
                  </a:cubicBezTo>
                  <a:lnTo>
                    <a:pt x="1332" y="1453"/>
                  </a:lnTo>
                  <a:lnTo>
                    <a:pt x="1332" y="1453"/>
                  </a:lnTo>
                  <a:cubicBezTo>
                    <a:pt x="1474" y="1535"/>
                    <a:pt x="1584" y="1678"/>
                    <a:pt x="1693" y="1792"/>
                  </a:cubicBezTo>
                  <a:lnTo>
                    <a:pt x="1857" y="1973"/>
                  </a:lnTo>
                  <a:cubicBezTo>
                    <a:pt x="1875" y="1991"/>
                    <a:pt x="1961" y="2111"/>
                    <a:pt x="2009" y="2111"/>
                  </a:cubicBezTo>
                  <a:cubicBezTo>
                    <a:pt x="2019" y="2111"/>
                    <a:pt x="2027" y="2106"/>
                    <a:pt x="2032" y="2094"/>
                  </a:cubicBezTo>
                  <a:cubicBezTo>
                    <a:pt x="1934" y="2033"/>
                    <a:pt x="1857" y="1918"/>
                    <a:pt x="1781" y="1831"/>
                  </a:cubicBezTo>
                  <a:cubicBezTo>
                    <a:pt x="1677" y="1721"/>
                    <a:pt x="1578" y="1606"/>
                    <a:pt x="1480" y="1497"/>
                  </a:cubicBezTo>
                  <a:lnTo>
                    <a:pt x="1480" y="1497"/>
                  </a:lnTo>
                  <a:cubicBezTo>
                    <a:pt x="1633" y="1568"/>
                    <a:pt x="1781" y="1650"/>
                    <a:pt x="1934" y="1732"/>
                  </a:cubicBezTo>
                  <a:cubicBezTo>
                    <a:pt x="1981" y="1753"/>
                    <a:pt x="2215" y="1930"/>
                    <a:pt x="2267" y="1930"/>
                  </a:cubicBezTo>
                  <a:cubicBezTo>
                    <a:pt x="2270" y="1930"/>
                    <a:pt x="2272" y="1930"/>
                    <a:pt x="2273" y="1929"/>
                  </a:cubicBezTo>
                  <a:cubicBezTo>
                    <a:pt x="2317" y="1907"/>
                    <a:pt x="2164" y="1820"/>
                    <a:pt x="2147" y="1809"/>
                  </a:cubicBezTo>
                  <a:cubicBezTo>
                    <a:pt x="2082" y="1765"/>
                    <a:pt x="2016" y="1721"/>
                    <a:pt x="1950" y="1672"/>
                  </a:cubicBezTo>
                  <a:cubicBezTo>
                    <a:pt x="1797" y="1579"/>
                    <a:pt x="1638" y="1502"/>
                    <a:pt x="1474" y="1431"/>
                  </a:cubicBezTo>
                  <a:lnTo>
                    <a:pt x="1474" y="1431"/>
                  </a:lnTo>
                  <a:cubicBezTo>
                    <a:pt x="1540" y="1442"/>
                    <a:pt x="1600" y="1464"/>
                    <a:pt x="1666" y="1480"/>
                  </a:cubicBezTo>
                  <a:cubicBezTo>
                    <a:pt x="1704" y="1493"/>
                    <a:pt x="1765" y="1529"/>
                    <a:pt x="1814" y="1529"/>
                  </a:cubicBezTo>
                  <a:cubicBezTo>
                    <a:pt x="1828" y="1529"/>
                    <a:pt x="1841" y="1526"/>
                    <a:pt x="1852" y="1519"/>
                  </a:cubicBezTo>
                  <a:cubicBezTo>
                    <a:pt x="1923" y="1480"/>
                    <a:pt x="1863" y="1453"/>
                    <a:pt x="1813" y="1442"/>
                  </a:cubicBezTo>
                  <a:cubicBezTo>
                    <a:pt x="1726" y="1420"/>
                    <a:pt x="1644" y="1393"/>
                    <a:pt x="1556" y="1376"/>
                  </a:cubicBezTo>
                  <a:lnTo>
                    <a:pt x="1556" y="1376"/>
                  </a:lnTo>
                  <a:cubicBezTo>
                    <a:pt x="1698" y="1391"/>
                    <a:pt x="1841" y="1398"/>
                    <a:pt x="1981" y="1398"/>
                  </a:cubicBezTo>
                  <a:cubicBezTo>
                    <a:pt x="2052" y="1398"/>
                    <a:pt x="2122" y="1397"/>
                    <a:pt x="2191" y="1393"/>
                  </a:cubicBezTo>
                  <a:cubicBezTo>
                    <a:pt x="2295" y="1393"/>
                    <a:pt x="2399" y="1387"/>
                    <a:pt x="2498" y="1371"/>
                  </a:cubicBezTo>
                  <a:cubicBezTo>
                    <a:pt x="2552" y="1360"/>
                    <a:pt x="2547" y="1382"/>
                    <a:pt x="2563" y="1322"/>
                  </a:cubicBezTo>
                  <a:cubicBezTo>
                    <a:pt x="2569" y="1300"/>
                    <a:pt x="2596" y="1300"/>
                    <a:pt x="2563" y="1283"/>
                  </a:cubicBezTo>
                  <a:cubicBezTo>
                    <a:pt x="2537" y="1282"/>
                    <a:pt x="2510" y="1281"/>
                    <a:pt x="2483" y="1281"/>
                  </a:cubicBezTo>
                  <a:cubicBezTo>
                    <a:pt x="2348" y="1281"/>
                    <a:pt x="2208" y="1300"/>
                    <a:pt x="2071" y="1300"/>
                  </a:cubicBezTo>
                  <a:lnTo>
                    <a:pt x="1578" y="1300"/>
                  </a:lnTo>
                  <a:cubicBezTo>
                    <a:pt x="1638" y="1294"/>
                    <a:pt x="1934" y="1300"/>
                    <a:pt x="1917" y="1185"/>
                  </a:cubicBezTo>
                  <a:lnTo>
                    <a:pt x="1917" y="1185"/>
                  </a:lnTo>
                  <a:cubicBezTo>
                    <a:pt x="1813" y="1196"/>
                    <a:pt x="1709" y="1207"/>
                    <a:pt x="1605" y="1229"/>
                  </a:cubicBezTo>
                  <a:cubicBezTo>
                    <a:pt x="1605" y="1229"/>
                    <a:pt x="1835" y="1125"/>
                    <a:pt x="1868" y="1114"/>
                  </a:cubicBezTo>
                  <a:cubicBezTo>
                    <a:pt x="1950" y="1075"/>
                    <a:pt x="2032" y="1037"/>
                    <a:pt x="2120" y="999"/>
                  </a:cubicBezTo>
                  <a:cubicBezTo>
                    <a:pt x="2147" y="988"/>
                    <a:pt x="2262" y="955"/>
                    <a:pt x="2202" y="917"/>
                  </a:cubicBezTo>
                  <a:cubicBezTo>
                    <a:pt x="2196" y="913"/>
                    <a:pt x="2188" y="911"/>
                    <a:pt x="2178" y="911"/>
                  </a:cubicBezTo>
                  <a:cubicBezTo>
                    <a:pt x="2089" y="911"/>
                    <a:pt x="1862" y="1051"/>
                    <a:pt x="1802" y="1075"/>
                  </a:cubicBezTo>
                  <a:cubicBezTo>
                    <a:pt x="1695" y="1124"/>
                    <a:pt x="1541" y="1240"/>
                    <a:pt x="1427" y="1240"/>
                  </a:cubicBezTo>
                  <a:cubicBezTo>
                    <a:pt x="1424" y="1240"/>
                    <a:pt x="1422" y="1240"/>
                    <a:pt x="1419" y="1240"/>
                  </a:cubicBezTo>
                  <a:cubicBezTo>
                    <a:pt x="1480" y="1196"/>
                    <a:pt x="2060" y="796"/>
                    <a:pt x="2016" y="742"/>
                  </a:cubicBezTo>
                  <a:lnTo>
                    <a:pt x="2016" y="742"/>
                  </a:lnTo>
                  <a:cubicBezTo>
                    <a:pt x="1786" y="933"/>
                    <a:pt x="1540" y="1114"/>
                    <a:pt x="1293" y="1278"/>
                  </a:cubicBezTo>
                  <a:cubicBezTo>
                    <a:pt x="1293" y="1201"/>
                    <a:pt x="1370" y="1130"/>
                    <a:pt x="1414" y="1070"/>
                  </a:cubicBezTo>
                  <a:cubicBezTo>
                    <a:pt x="1474" y="988"/>
                    <a:pt x="1529" y="911"/>
                    <a:pt x="1589" y="835"/>
                  </a:cubicBezTo>
                  <a:cubicBezTo>
                    <a:pt x="1627" y="785"/>
                    <a:pt x="1934" y="424"/>
                    <a:pt x="1874" y="391"/>
                  </a:cubicBezTo>
                  <a:lnTo>
                    <a:pt x="1874" y="391"/>
                  </a:lnTo>
                  <a:cubicBezTo>
                    <a:pt x="1720" y="627"/>
                    <a:pt x="1534" y="840"/>
                    <a:pt x="1359" y="1064"/>
                  </a:cubicBezTo>
                  <a:cubicBezTo>
                    <a:pt x="1425" y="873"/>
                    <a:pt x="1507" y="692"/>
                    <a:pt x="1562" y="501"/>
                  </a:cubicBezTo>
                  <a:cubicBezTo>
                    <a:pt x="1611" y="331"/>
                    <a:pt x="1677" y="178"/>
                    <a:pt x="1715" y="3"/>
                  </a:cubicBezTo>
                  <a:cubicBezTo>
                    <a:pt x="1712" y="1"/>
                    <a:pt x="1710" y="1"/>
                    <a:pt x="170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2" name="Google Shape;3642;p13"/>
            <p:cNvSpPr/>
            <p:nvPr/>
          </p:nvSpPr>
          <p:spPr>
            <a:xfrm>
              <a:off x="443256" y="3633475"/>
              <a:ext cx="395825" cy="453707"/>
            </a:xfrm>
            <a:custGeom>
              <a:avLst/>
              <a:gdLst/>
              <a:ahLst/>
              <a:cxnLst/>
              <a:rect l="l" t="t" r="r" b="b"/>
              <a:pathLst>
                <a:path w="2298" h="2634" extrusionOk="0">
                  <a:moveTo>
                    <a:pt x="1016" y="1"/>
                  </a:moveTo>
                  <a:cubicBezTo>
                    <a:pt x="945" y="1"/>
                    <a:pt x="1011" y="833"/>
                    <a:pt x="1016" y="920"/>
                  </a:cubicBezTo>
                  <a:cubicBezTo>
                    <a:pt x="994" y="805"/>
                    <a:pt x="962" y="696"/>
                    <a:pt x="918" y="586"/>
                  </a:cubicBezTo>
                  <a:cubicBezTo>
                    <a:pt x="905" y="557"/>
                    <a:pt x="845" y="398"/>
                    <a:pt x="813" y="398"/>
                  </a:cubicBezTo>
                  <a:cubicBezTo>
                    <a:pt x="802" y="398"/>
                    <a:pt x="795" y="414"/>
                    <a:pt x="792" y="455"/>
                  </a:cubicBezTo>
                  <a:cubicBezTo>
                    <a:pt x="792" y="537"/>
                    <a:pt x="880" y="674"/>
                    <a:pt x="901" y="751"/>
                  </a:cubicBezTo>
                  <a:cubicBezTo>
                    <a:pt x="940" y="860"/>
                    <a:pt x="967" y="969"/>
                    <a:pt x="978" y="1079"/>
                  </a:cubicBezTo>
                  <a:cubicBezTo>
                    <a:pt x="907" y="931"/>
                    <a:pt x="765" y="805"/>
                    <a:pt x="677" y="668"/>
                  </a:cubicBezTo>
                  <a:cubicBezTo>
                    <a:pt x="657" y="638"/>
                    <a:pt x="511" y="358"/>
                    <a:pt x="461" y="358"/>
                  </a:cubicBezTo>
                  <a:cubicBezTo>
                    <a:pt x="458" y="358"/>
                    <a:pt x="455" y="359"/>
                    <a:pt x="453" y="362"/>
                  </a:cubicBezTo>
                  <a:cubicBezTo>
                    <a:pt x="458" y="411"/>
                    <a:pt x="507" y="455"/>
                    <a:pt x="529" y="493"/>
                  </a:cubicBezTo>
                  <a:cubicBezTo>
                    <a:pt x="578" y="570"/>
                    <a:pt x="617" y="641"/>
                    <a:pt x="666" y="718"/>
                  </a:cubicBezTo>
                  <a:cubicBezTo>
                    <a:pt x="759" y="855"/>
                    <a:pt x="852" y="986"/>
                    <a:pt x="956" y="1106"/>
                  </a:cubicBezTo>
                  <a:cubicBezTo>
                    <a:pt x="955" y="1106"/>
                    <a:pt x="954" y="1107"/>
                    <a:pt x="952" y="1107"/>
                  </a:cubicBezTo>
                  <a:cubicBezTo>
                    <a:pt x="914" y="1107"/>
                    <a:pt x="851" y="1029"/>
                    <a:pt x="819" y="1008"/>
                  </a:cubicBezTo>
                  <a:cubicBezTo>
                    <a:pt x="770" y="964"/>
                    <a:pt x="710" y="931"/>
                    <a:pt x="644" y="909"/>
                  </a:cubicBezTo>
                  <a:cubicBezTo>
                    <a:pt x="635" y="908"/>
                    <a:pt x="628" y="908"/>
                    <a:pt x="621" y="908"/>
                  </a:cubicBezTo>
                  <a:cubicBezTo>
                    <a:pt x="510" y="908"/>
                    <a:pt x="713" y="1031"/>
                    <a:pt x="759" y="1057"/>
                  </a:cubicBezTo>
                  <a:cubicBezTo>
                    <a:pt x="622" y="997"/>
                    <a:pt x="491" y="909"/>
                    <a:pt x="354" y="855"/>
                  </a:cubicBezTo>
                  <a:cubicBezTo>
                    <a:pt x="277" y="827"/>
                    <a:pt x="206" y="794"/>
                    <a:pt x="135" y="761"/>
                  </a:cubicBezTo>
                  <a:cubicBezTo>
                    <a:pt x="113" y="747"/>
                    <a:pt x="40" y="701"/>
                    <a:pt x="14" y="701"/>
                  </a:cubicBezTo>
                  <a:cubicBezTo>
                    <a:pt x="2" y="701"/>
                    <a:pt x="1" y="711"/>
                    <a:pt x="20" y="740"/>
                  </a:cubicBezTo>
                  <a:cubicBezTo>
                    <a:pt x="64" y="783"/>
                    <a:pt x="113" y="816"/>
                    <a:pt x="168" y="849"/>
                  </a:cubicBezTo>
                  <a:cubicBezTo>
                    <a:pt x="234" y="887"/>
                    <a:pt x="299" y="926"/>
                    <a:pt x="365" y="953"/>
                  </a:cubicBezTo>
                  <a:cubicBezTo>
                    <a:pt x="524" y="1035"/>
                    <a:pt x="682" y="1101"/>
                    <a:pt x="841" y="1166"/>
                  </a:cubicBezTo>
                  <a:cubicBezTo>
                    <a:pt x="781" y="1150"/>
                    <a:pt x="726" y="1145"/>
                    <a:pt x="666" y="1139"/>
                  </a:cubicBezTo>
                  <a:cubicBezTo>
                    <a:pt x="636" y="1135"/>
                    <a:pt x="573" y="1111"/>
                    <a:pt x="531" y="1111"/>
                  </a:cubicBezTo>
                  <a:cubicBezTo>
                    <a:pt x="519" y="1111"/>
                    <a:pt x="509" y="1112"/>
                    <a:pt x="502" y="1117"/>
                  </a:cubicBezTo>
                  <a:cubicBezTo>
                    <a:pt x="365" y="1183"/>
                    <a:pt x="682" y="1210"/>
                    <a:pt x="715" y="1216"/>
                  </a:cubicBezTo>
                  <a:cubicBezTo>
                    <a:pt x="636" y="1211"/>
                    <a:pt x="559" y="1203"/>
                    <a:pt x="484" y="1203"/>
                  </a:cubicBezTo>
                  <a:cubicBezTo>
                    <a:pt x="466" y="1203"/>
                    <a:pt x="448" y="1204"/>
                    <a:pt x="431" y="1205"/>
                  </a:cubicBezTo>
                  <a:cubicBezTo>
                    <a:pt x="387" y="1205"/>
                    <a:pt x="245" y="1205"/>
                    <a:pt x="305" y="1270"/>
                  </a:cubicBezTo>
                  <a:cubicBezTo>
                    <a:pt x="315" y="1283"/>
                    <a:pt x="350" y="1287"/>
                    <a:pt x="392" y="1287"/>
                  </a:cubicBezTo>
                  <a:cubicBezTo>
                    <a:pt x="462" y="1287"/>
                    <a:pt x="551" y="1276"/>
                    <a:pt x="578" y="1276"/>
                  </a:cubicBezTo>
                  <a:cubicBezTo>
                    <a:pt x="682" y="1276"/>
                    <a:pt x="781" y="1276"/>
                    <a:pt x="885" y="1287"/>
                  </a:cubicBezTo>
                  <a:cubicBezTo>
                    <a:pt x="776" y="1314"/>
                    <a:pt x="661" y="1347"/>
                    <a:pt x="546" y="1380"/>
                  </a:cubicBezTo>
                  <a:cubicBezTo>
                    <a:pt x="491" y="1396"/>
                    <a:pt x="299" y="1413"/>
                    <a:pt x="266" y="1473"/>
                  </a:cubicBezTo>
                  <a:cubicBezTo>
                    <a:pt x="242" y="1516"/>
                    <a:pt x="258" y="1530"/>
                    <a:pt x="290" y="1530"/>
                  </a:cubicBezTo>
                  <a:cubicBezTo>
                    <a:pt x="345" y="1530"/>
                    <a:pt x="445" y="1489"/>
                    <a:pt x="469" y="1478"/>
                  </a:cubicBezTo>
                  <a:cubicBezTo>
                    <a:pt x="595" y="1446"/>
                    <a:pt x="715" y="1402"/>
                    <a:pt x="841" y="1374"/>
                  </a:cubicBezTo>
                  <a:lnTo>
                    <a:pt x="841" y="1374"/>
                  </a:lnTo>
                  <a:cubicBezTo>
                    <a:pt x="743" y="1435"/>
                    <a:pt x="639" y="1500"/>
                    <a:pt x="535" y="1555"/>
                  </a:cubicBezTo>
                  <a:cubicBezTo>
                    <a:pt x="447" y="1588"/>
                    <a:pt x="365" y="1643"/>
                    <a:pt x="288" y="1703"/>
                  </a:cubicBezTo>
                  <a:cubicBezTo>
                    <a:pt x="251" y="1744"/>
                    <a:pt x="252" y="1758"/>
                    <a:pt x="269" y="1758"/>
                  </a:cubicBezTo>
                  <a:cubicBezTo>
                    <a:pt x="302" y="1758"/>
                    <a:pt x="391" y="1712"/>
                    <a:pt x="420" y="1697"/>
                  </a:cubicBezTo>
                  <a:cubicBezTo>
                    <a:pt x="535" y="1643"/>
                    <a:pt x="644" y="1588"/>
                    <a:pt x="754" y="1522"/>
                  </a:cubicBezTo>
                  <a:lnTo>
                    <a:pt x="754" y="1522"/>
                  </a:lnTo>
                  <a:cubicBezTo>
                    <a:pt x="672" y="1577"/>
                    <a:pt x="611" y="1654"/>
                    <a:pt x="573" y="1741"/>
                  </a:cubicBezTo>
                  <a:cubicBezTo>
                    <a:pt x="559" y="1765"/>
                    <a:pt x="473" y="1939"/>
                    <a:pt x="518" y="1939"/>
                  </a:cubicBezTo>
                  <a:cubicBezTo>
                    <a:pt x="524" y="1939"/>
                    <a:pt x="533" y="1936"/>
                    <a:pt x="546" y="1927"/>
                  </a:cubicBezTo>
                  <a:cubicBezTo>
                    <a:pt x="584" y="1900"/>
                    <a:pt x="622" y="1763"/>
                    <a:pt x="661" y="1719"/>
                  </a:cubicBezTo>
                  <a:cubicBezTo>
                    <a:pt x="713" y="1651"/>
                    <a:pt x="795" y="1603"/>
                    <a:pt x="850" y="1532"/>
                  </a:cubicBezTo>
                  <a:lnTo>
                    <a:pt x="850" y="1532"/>
                  </a:lnTo>
                  <a:cubicBezTo>
                    <a:pt x="771" y="1639"/>
                    <a:pt x="702" y="1756"/>
                    <a:pt x="639" y="1873"/>
                  </a:cubicBezTo>
                  <a:cubicBezTo>
                    <a:pt x="615" y="1911"/>
                    <a:pt x="527" y="2056"/>
                    <a:pt x="585" y="2056"/>
                  </a:cubicBezTo>
                  <a:cubicBezTo>
                    <a:pt x="593" y="2056"/>
                    <a:pt x="603" y="2054"/>
                    <a:pt x="617" y="2048"/>
                  </a:cubicBezTo>
                  <a:cubicBezTo>
                    <a:pt x="677" y="2026"/>
                    <a:pt x="754" y="1829"/>
                    <a:pt x="792" y="1769"/>
                  </a:cubicBezTo>
                  <a:cubicBezTo>
                    <a:pt x="863" y="1643"/>
                    <a:pt x="934" y="1517"/>
                    <a:pt x="1016" y="1396"/>
                  </a:cubicBezTo>
                  <a:lnTo>
                    <a:pt x="1016" y="1396"/>
                  </a:lnTo>
                  <a:cubicBezTo>
                    <a:pt x="1033" y="1478"/>
                    <a:pt x="973" y="1604"/>
                    <a:pt x="956" y="1686"/>
                  </a:cubicBezTo>
                  <a:cubicBezTo>
                    <a:pt x="929" y="1790"/>
                    <a:pt x="912" y="1900"/>
                    <a:pt x="907" y="2009"/>
                  </a:cubicBezTo>
                  <a:cubicBezTo>
                    <a:pt x="912" y="2108"/>
                    <a:pt x="907" y="2206"/>
                    <a:pt x="896" y="2310"/>
                  </a:cubicBezTo>
                  <a:cubicBezTo>
                    <a:pt x="891" y="2337"/>
                    <a:pt x="848" y="2634"/>
                    <a:pt x="893" y="2634"/>
                  </a:cubicBezTo>
                  <a:cubicBezTo>
                    <a:pt x="894" y="2634"/>
                    <a:pt x="895" y="2634"/>
                    <a:pt x="896" y="2633"/>
                  </a:cubicBezTo>
                  <a:cubicBezTo>
                    <a:pt x="934" y="2250"/>
                    <a:pt x="945" y="1840"/>
                    <a:pt x="1071" y="1478"/>
                  </a:cubicBezTo>
                  <a:cubicBezTo>
                    <a:pt x="1088" y="1604"/>
                    <a:pt x="1104" y="1730"/>
                    <a:pt x="1120" y="1856"/>
                  </a:cubicBezTo>
                  <a:cubicBezTo>
                    <a:pt x="1126" y="1922"/>
                    <a:pt x="1131" y="1988"/>
                    <a:pt x="1137" y="2048"/>
                  </a:cubicBezTo>
                  <a:cubicBezTo>
                    <a:pt x="1137" y="2073"/>
                    <a:pt x="1132" y="2188"/>
                    <a:pt x="1160" y="2188"/>
                  </a:cubicBezTo>
                  <a:cubicBezTo>
                    <a:pt x="1163" y="2188"/>
                    <a:pt x="1166" y="2187"/>
                    <a:pt x="1170" y="2185"/>
                  </a:cubicBezTo>
                  <a:cubicBezTo>
                    <a:pt x="1208" y="2163"/>
                    <a:pt x="1153" y="1867"/>
                    <a:pt x="1148" y="1823"/>
                  </a:cubicBezTo>
                  <a:lnTo>
                    <a:pt x="1109" y="1424"/>
                  </a:lnTo>
                  <a:lnTo>
                    <a:pt x="1109" y="1424"/>
                  </a:lnTo>
                  <a:cubicBezTo>
                    <a:pt x="1202" y="1566"/>
                    <a:pt x="1241" y="1747"/>
                    <a:pt x="1290" y="1905"/>
                  </a:cubicBezTo>
                  <a:lnTo>
                    <a:pt x="1361" y="2146"/>
                  </a:lnTo>
                  <a:cubicBezTo>
                    <a:pt x="1371" y="2171"/>
                    <a:pt x="1402" y="2341"/>
                    <a:pt x="1451" y="2341"/>
                  </a:cubicBezTo>
                  <a:cubicBezTo>
                    <a:pt x="1457" y="2341"/>
                    <a:pt x="1464" y="2339"/>
                    <a:pt x="1471" y="2332"/>
                  </a:cubicBezTo>
                  <a:cubicBezTo>
                    <a:pt x="1405" y="2234"/>
                    <a:pt x="1389" y="2092"/>
                    <a:pt x="1350" y="1982"/>
                  </a:cubicBezTo>
                  <a:cubicBezTo>
                    <a:pt x="1306" y="1834"/>
                    <a:pt x="1268" y="1686"/>
                    <a:pt x="1224" y="1539"/>
                  </a:cubicBezTo>
                  <a:lnTo>
                    <a:pt x="1224" y="1539"/>
                  </a:lnTo>
                  <a:cubicBezTo>
                    <a:pt x="1328" y="1676"/>
                    <a:pt x="1427" y="1823"/>
                    <a:pt x="1531" y="1966"/>
                  </a:cubicBezTo>
                  <a:cubicBezTo>
                    <a:pt x="1564" y="2009"/>
                    <a:pt x="1712" y="2305"/>
                    <a:pt x="1750" y="2305"/>
                  </a:cubicBezTo>
                  <a:cubicBezTo>
                    <a:pt x="1751" y="2305"/>
                    <a:pt x="1751" y="2305"/>
                    <a:pt x="1752" y="2305"/>
                  </a:cubicBezTo>
                  <a:cubicBezTo>
                    <a:pt x="1790" y="2305"/>
                    <a:pt x="1700" y="2157"/>
                    <a:pt x="1690" y="2141"/>
                  </a:cubicBezTo>
                  <a:cubicBezTo>
                    <a:pt x="1646" y="2075"/>
                    <a:pt x="1608" y="1998"/>
                    <a:pt x="1569" y="1927"/>
                  </a:cubicBezTo>
                  <a:cubicBezTo>
                    <a:pt x="1471" y="1769"/>
                    <a:pt x="1361" y="1621"/>
                    <a:pt x="1246" y="1478"/>
                  </a:cubicBezTo>
                  <a:lnTo>
                    <a:pt x="1246" y="1478"/>
                  </a:lnTo>
                  <a:cubicBezTo>
                    <a:pt x="1296" y="1522"/>
                    <a:pt x="1345" y="1566"/>
                    <a:pt x="1394" y="1615"/>
                  </a:cubicBezTo>
                  <a:cubicBezTo>
                    <a:pt x="1432" y="1648"/>
                    <a:pt x="1493" y="1741"/>
                    <a:pt x="1547" y="1741"/>
                  </a:cubicBezTo>
                  <a:cubicBezTo>
                    <a:pt x="1629" y="1741"/>
                    <a:pt x="1586" y="1686"/>
                    <a:pt x="1547" y="1648"/>
                  </a:cubicBezTo>
                  <a:cubicBezTo>
                    <a:pt x="1476" y="1588"/>
                    <a:pt x="1416" y="1522"/>
                    <a:pt x="1339" y="1468"/>
                  </a:cubicBezTo>
                  <a:lnTo>
                    <a:pt x="1339" y="1468"/>
                  </a:lnTo>
                  <a:cubicBezTo>
                    <a:pt x="1520" y="1588"/>
                    <a:pt x="1706" y="1697"/>
                    <a:pt x="1903" y="1785"/>
                  </a:cubicBezTo>
                  <a:cubicBezTo>
                    <a:pt x="1991" y="1840"/>
                    <a:pt x="2084" y="1884"/>
                    <a:pt x="2182" y="1916"/>
                  </a:cubicBezTo>
                  <a:cubicBezTo>
                    <a:pt x="2211" y="1925"/>
                    <a:pt x="2221" y="1934"/>
                    <a:pt x="2230" y="1934"/>
                  </a:cubicBezTo>
                  <a:cubicBezTo>
                    <a:pt x="2237" y="1934"/>
                    <a:pt x="2243" y="1926"/>
                    <a:pt x="2259" y="1905"/>
                  </a:cubicBezTo>
                  <a:cubicBezTo>
                    <a:pt x="2270" y="1884"/>
                    <a:pt x="2297" y="1894"/>
                    <a:pt x="2275" y="1862"/>
                  </a:cubicBezTo>
                  <a:cubicBezTo>
                    <a:pt x="2138" y="1774"/>
                    <a:pt x="1974" y="1719"/>
                    <a:pt x="1826" y="1643"/>
                  </a:cubicBezTo>
                  <a:cubicBezTo>
                    <a:pt x="1679" y="1561"/>
                    <a:pt x="1531" y="1478"/>
                    <a:pt x="1383" y="1402"/>
                  </a:cubicBezTo>
                  <a:lnTo>
                    <a:pt x="1383" y="1402"/>
                  </a:lnTo>
                  <a:cubicBezTo>
                    <a:pt x="1428" y="1422"/>
                    <a:pt x="1583" y="1505"/>
                    <a:pt x="1676" y="1505"/>
                  </a:cubicBezTo>
                  <a:cubicBezTo>
                    <a:pt x="1709" y="1505"/>
                    <a:pt x="1734" y="1495"/>
                    <a:pt x="1744" y="1468"/>
                  </a:cubicBezTo>
                  <a:cubicBezTo>
                    <a:pt x="1646" y="1429"/>
                    <a:pt x="1547" y="1391"/>
                    <a:pt x="1443" y="1358"/>
                  </a:cubicBezTo>
                  <a:cubicBezTo>
                    <a:pt x="1443" y="1357"/>
                    <a:pt x="1446" y="1357"/>
                    <a:pt x="1452" y="1357"/>
                  </a:cubicBezTo>
                  <a:cubicBezTo>
                    <a:pt x="1496" y="1357"/>
                    <a:pt x="1699" y="1375"/>
                    <a:pt x="1728" y="1380"/>
                  </a:cubicBezTo>
                  <a:cubicBezTo>
                    <a:pt x="1816" y="1385"/>
                    <a:pt x="1903" y="1396"/>
                    <a:pt x="2002" y="1396"/>
                  </a:cubicBezTo>
                  <a:cubicBezTo>
                    <a:pt x="2015" y="1396"/>
                    <a:pt x="2051" y="1405"/>
                    <a:pt x="2079" y="1405"/>
                  </a:cubicBezTo>
                  <a:cubicBezTo>
                    <a:pt x="2107" y="1405"/>
                    <a:pt x="2128" y="1396"/>
                    <a:pt x="2111" y="1364"/>
                  </a:cubicBezTo>
                  <a:cubicBezTo>
                    <a:pt x="2073" y="1303"/>
                    <a:pt x="1761" y="1320"/>
                    <a:pt x="1690" y="1314"/>
                  </a:cubicBezTo>
                  <a:cubicBezTo>
                    <a:pt x="1669" y="1312"/>
                    <a:pt x="1647" y="1312"/>
                    <a:pt x="1623" y="1312"/>
                  </a:cubicBezTo>
                  <a:cubicBezTo>
                    <a:pt x="1581" y="1312"/>
                    <a:pt x="1535" y="1314"/>
                    <a:pt x="1490" y="1314"/>
                  </a:cubicBezTo>
                  <a:cubicBezTo>
                    <a:pt x="1410" y="1314"/>
                    <a:pt x="1331" y="1308"/>
                    <a:pt x="1279" y="1276"/>
                  </a:cubicBezTo>
                  <a:cubicBezTo>
                    <a:pt x="1345" y="1265"/>
                    <a:pt x="2040" y="1188"/>
                    <a:pt x="2018" y="1117"/>
                  </a:cubicBezTo>
                  <a:lnTo>
                    <a:pt x="2018" y="1117"/>
                  </a:lnTo>
                  <a:cubicBezTo>
                    <a:pt x="1733" y="1177"/>
                    <a:pt x="1438" y="1221"/>
                    <a:pt x="1148" y="1249"/>
                  </a:cubicBezTo>
                  <a:cubicBezTo>
                    <a:pt x="1181" y="1183"/>
                    <a:pt x="1285" y="1156"/>
                    <a:pt x="1345" y="1123"/>
                  </a:cubicBezTo>
                  <a:cubicBezTo>
                    <a:pt x="1427" y="1079"/>
                    <a:pt x="1514" y="1035"/>
                    <a:pt x="1597" y="997"/>
                  </a:cubicBezTo>
                  <a:cubicBezTo>
                    <a:pt x="1651" y="969"/>
                    <a:pt x="2078" y="794"/>
                    <a:pt x="2040" y="734"/>
                  </a:cubicBezTo>
                  <a:lnTo>
                    <a:pt x="2040" y="734"/>
                  </a:lnTo>
                  <a:cubicBezTo>
                    <a:pt x="1799" y="871"/>
                    <a:pt x="1547" y="975"/>
                    <a:pt x="1301" y="1090"/>
                  </a:cubicBezTo>
                  <a:cubicBezTo>
                    <a:pt x="1438" y="953"/>
                    <a:pt x="1586" y="827"/>
                    <a:pt x="1717" y="685"/>
                  </a:cubicBezTo>
                  <a:cubicBezTo>
                    <a:pt x="1826" y="559"/>
                    <a:pt x="1947" y="455"/>
                    <a:pt x="2062" y="313"/>
                  </a:cubicBezTo>
                  <a:cubicBezTo>
                    <a:pt x="2058" y="308"/>
                    <a:pt x="2053" y="306"/>
                    <a:pt x="2047" y="306"/>
                  </a:cubicBezTo>
                  <a:cubicBezTo>
                    <a:pt x="1979" y="306"/>
                    <a:pt x="1769" y="568"/>
                    <a:pt x="1739" y="603"/>
                  </a:cubicBezTo>
                  <a:cubicBezTo>
                    <a:pt x="1591" y="761"/>
                    <a:pt x="1438" y="909"/>
                    <a:pt x="1274" y="1041"/>
                  </a:cubicBezTo>
                  <a:cubicBezTo>
                    <a:pt x="1317" y="958"/>
                    <a:pt x="1372" y="876"/>
                    <a:pt x="1432" y="800"/>
                  </a:cubicBezTo>
                  <a:cubicBezTo>
                    <a:pt x="1430" y="797"/>
                    <a:pt x="1428" y="796"/>
                    <a:pt x="1425" y="796"/>
                  </a:cubicBezTo>
                  <a:cubicBezTo>
                    <a:pt x="1374" y="796"/>
                    <a:pt x="1174" y="1108"/>
                    <a:pt x="1153" y="1134"/>
                  </a:cubicBezTo>
                  <a:cubicBezTo>
                    <a:pt x="1290" y="833"/>
                    <a:pt x="1328" y="482"/>
                    <a:pt x="1476" y="192"/>
                  </a:cubicBezTo>
                  <a:cubicBezTo>
                    <a:pt x="1474" y="192"/>
                    <a:pt x="1472" y="192"/>
                    <a:pt x="1470" y="192"/>
                  </a:cubicBezTo>
                  <a:cubicBezTo>
                    <a:pt x="1386" y="192"/>
                    <a:pt x="1333" y="511"/>
                    <a:pt x="1312" y="570"/>
                  </a:cubicBezTo>
                  <a:cubicBezTo>
                    <a:pt x="1257" y="767"/>
                    <a:pt x="1186" y="958"/>
                    <a:pt x="1109" y="1145"/>
                  </a:cubicBezTo>
                  <a:cubicBezTo>
                    <a:pt x="1082" y="1062"/>
                    <a:pt x="1126" y="942"/>
                    <a:pt x="1137" y="855"/>
                  </a:cubicBezTo>
                  <a:cubicBezTo>
                    <a:pt x="1164" y="756"/>
                    <a:pt x="1175" y="652"/>
                    <a:pt x="1175" y="543"/>
                  </a:cubicBezTo>
                  <a:cubicBezTo>
                    <a:pt x="1171" y="507"/>
                    <a:pt x="1166" y="493"/>
                    <a:pt x="1162" y="493"/>
                  </a:cubicBezTo>
                  <a:cubicBezTo>
                    <a:pt x="1149" y="493"/>
                    <a:pt x="1135" y="615"/>
                    <a:pt x="1131" y="652"/>
                  </a:cubicBezTo>
                  <a:cubicBezTo>
                    <a:pt x="1115" y="761"/>
                    <a:pt x="1093" y="865"/>
                    <a:pt x="1066" y="969"/>
                  </a:cubicBezTo>
                  <a:lnTo>
                    <a:pt x="101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3" name="Google Shape;3643;p13"/>
            <p:cNvSpPr/>
            <p:nvPr/>
          </p:nvSpPr>
          <p:spPr>
            <a:xfrm>
              <a:off x="611712" y="4014833"/>
              <a:ext cx="573240" cy="530013"/>
            </a:xfrm>
            <a:custGeom>
              <a:avLst/>
              <a:gdLst/>
              <a:ahLst/>
              <a:cxnLst/>
              <a:rect l="l" t="t" r="r" b="b"/>
              <a:pathLst>
                <a:path w="3328" h="3077" extrusionOk="0">
                  <a:moveTo>
                    <a:pt x="1615" y="1662"/>
                  </a:moveTo>
                  <a:lnTo>
                    <a:pt x="1615" y="1667"/>
                  </a:lnTo>
                  <a:lnTo>
                    <a:pt x="1609" y="1662"/>
                  </a:lnTo>
                  <a:close/>
                  <a:moveTo>
                    <a:pt x="1320" y="0"/>
                  </a:moveTo>
                  <a:cubicBezTo>
                    <a:pt x="1308" y="0"/>
                    <a:pt x="1301" y="14"/>
                    <a:pt x="1297" y="36"/>
                  </a:cubicBezTo>
                  <a:cubicBezTo>
                    <a:pt x="1275" y="173"/>
                    <a:pt x="1248" y="310"/>
                    <a:pt x="1226" y="447"/>
                  </a:cubicBezTo>
                  <a:cubicBezTo>
                    <a:pt x="1199" y="638"/>
                    <a:pt x="1193" y="830"/>
                    <a:pt x="1215" y="1022"/>
                  </a:cubicBezTo>
                  <a:cubicBezTo>
                    <a:pt x="1210" y="1005"/>
                    <a:pt x="1204" y="994"/>
                    <a:pt x="1193" y="983"/>
                  </a:cubicBezTo>
                  <a:cubicBezTo>
                    <a:pt x="1155" y="923"/>
                    <a:pt x="750" y="710"/>
                    <a:pt x="608" y="677"/>
                  </a:cubicBezTo>
                  <a:cubicBezTo>
                    <a:pt x="493" y="649"/>
                    <a:pt x="375" y="637"/>
                    <a:pt x="259" y="637"/>
                  </a:cubicBezTo>
                  <a:cubicBezTo>
                    <a:pt x="236" y="637"/>
                    <a:pt x="214" y="637"/>
                    <a:pt x="192" y="638"/>
                  </a:cubicBezTo>
                  <a:cubicBezTo>
                    <a:pt x="148" y="638"/>
                    <a:pt x="142" y="655"/>
                    <a:pt x="170" y="688"/>
                  </a:cubicBezTo>
                  <a:cubicBezTo>
                    <a:pt x="257" y="808"/>
                    <a:pt x="339" y="928"/>
                    <a:pt x="427" y="1043"/>
                  </a:cubicBezTo>
                  <a:cubicBezTo>
                    <a:pt x="547" y="1202"/>
                    <a:pt x="690" y="1350"/>
                    <a:pt x="843" y="1476"/>
                  </a:cubicBezTo>
                  <a:cubicBezTo>
                    <a:pt x="854" y="1481"/>
                    <a:pt x="870" y="1487"/>
                    <a:pt x="887" y="1492"/>
                  </a:cubicBezTo>
                  <a:cubicBezTo>
                    <a:pt x="884" y="1492"/>
                    <a:pt x="882" y="1492"/>
                    <a:pt x="879" y="1492"/>
                  </a:cubicBezTo>
                  <a:cubicBezTo>
                    <a:pt x="789" y="1492"/>
                    <a:pt x="402" y="1643"/>
                    <a:pt x="301" y="1722"/>
                  </a:cubicBezTo>
                  <a:cubicBezTo>
                    <a:pt x="197" y="1804"/>
                    <a:pt x="104" y="1903"/>
                    <a:pt x="22" y="2012"/>
                  </a:cubicBezTo>
                  <a:cubicBezTo>
                    <a:pt x="0" y="2045"/>
                    <a:pt x="11" y="2056"/>
                    <a:pt x="49" y="2061"/>
                  </a:cubicBezTo>
                  <a:cubicBezTo>
                    <a:pt x="192" y="2078"/>
                    <a:pt x="334" y="2100"/>
                    <a:pt x="476" y="2116"/>
                  </a:cubicBezTo>
                  <a:cubicBezTo>
                    <a:pt x="558" y="2123"/>
                    <a:pt x="639" y="2127"/>
                    <a:pt x="721" y="2127"/>
                  </a:cubicBezTo>
                  <a:cubicBezTo>
                    <a:pt x="836" y="2127"/>
                    <a:pt x="950" y="2119"/>
                    <a:pt x="1062" y="2100"/>
                  </a:cubicBezTo>
                  <a:cubicBezTo>
                    <a:pt x="1062" y="2100"/>
                    <a:pt x="1067" y="2100"/>
                    <a:pt x="1078" y="2094"/>
                  </a:cubicBezTo>
                  <a:lnTo>
                    <a:pt x="1078" y="2094"/>
                  </a:lnTo>
                  <a:cubicBezTo>
                    <a:pt x="996" y="2264"/>
                    <a:pt x="942" y="2445"/>
                    <a:pt x="909" y="2631"/>
                  </a:cubicBezTo>
                  <a:cubicBezTo>
                    <a:pt x="903" y="2768"/>
                    <a:pt x="914" y="2904"/>
                    <a:pt x="942" y="3041"/>
                  </a:cubicBezTo>
                  <a:cubicBezTo>
                    <a:pt x="948" y="3066"/>
                    <a:pt x="955" y="3077"/>
                    <a:pt x="967" y="3077"/>
                  </a:cubicBezTo>
                  <a:cubicBezTo>
                    <a:pt x="976" y="3077"/>
                    <a:pt x="987" y="3070"/>
                    <a:pt x="1002" y="3058"/>
                  </a:cubicBezTo>
                  <a:cubicBezTo>
                    <a:pt x="1100" y="2970"/>
                    <a:pt x="1210" y="2883"/>
                    <a:pt x="1314" y="2789"/>
                  </a:cubicBezTo>
                  <a:cubicBezTo>
                    <a:pt x="1451" y="2669"/>
                    <a:pt x="1571" y="2521"/>
                    <a:pt x="1675" y="2363"/>
                  </a:cubicBezTo>
                  <a:cubicBezTo>
                    <a:pt x="1686" y="2319"/>
                    <a:pt x="1691" y="2275"/>
                    <a:pt x="1697" y="2231"/>
                  </a:cubicBezTo>
                  <a:lnTo>
                    <a:pt x="1708" y="2319"/>
                  </a:lnTo>
                  <a:cubicBezTo>
                    <a:pt x="1724" y="2390"/>
                    <a:pt x="2020" y="2740"/>
                    <a:pt x="2140" y="2822"/>
                  </a:cubicBezTo>
                  <a:cubicBezTo>
                    <a:pt x="2255" y="2904"/>
                    <a:pt x="2381" y="2970"/>
                    <a:pt x="2518" y="3025"/>
                  </a:cubicBezTo>
                  <a:cubicBezTo>
                    <a:pt x="2529" y="3029"/>
                    <a:pt x="2538" y="3031"/>
                    <a:pt x="2545" y="3031"/>
                  </a:cubicBezTo>
                  <a:cubicBezTo>
                    <a:pt x="2563" y="3031"/>
                    <a:pt x="2564" y="3015"/>
                    <a:pt x="2556" y="2987"/>
                  </a:cubicBezTo>
                  <a:cubicBezTo>
                    <a:pt x="2523" y="2850"/>
                    <a:pt x="2496" y="2707"/>
                    <a:pt x="2458" y="2571"/>
                  </a:cubicBezTo>
                  <a:cubicBezTo>
                    <a:pt x="2408" y="2379"/>
                    <a:pt x="2332" y="2193"/>
                    <a:pt x="2239" y="2023"/>
                  </a:cubicBezTo>
                  <a:cubicBezTo>
                    <a:pt x="2239" y="2023"/>
                    <a:pt x="2228" y="2007"/>
                    <a:pt x="2206" y="1985"/>
                  </a:cubicBezTo>
                  <a:lnTo>
                    <a:pt x="2206" y="1985"/>
                  </a:lnTo>
                  <a:lnTo>
                    <a:pt x="2304" y="2040"/>
                  </a:lnTo>
                  <a:cubicBezTo>
                    <a:pt x="2318" y="2045"/>
                    <a:pt x="2350" y="2048"/>
                    <a:pt x="2391" y="2048"/>
                  </a:cubicBezTo>
                  <a:cubicBezTo>
                    <a:pt x="2545" y="2048"/>
                    <a:pt x="2840" y="2013"/>
                    <a:pt x="2939" y="1974"/>
                  </a:cubicBezTo>
                  <a:cubicBezTo>
                    <a:pt x="3065" y="1925"/>
                    <a:pt x="3186" y="1859"/>
                    <a:pt x="3290" y="1777"/>
                  </a:cubicBezTo>
                  <a:cubicBezTo>
                    <a:pt x="3328" y="1750"/>
                    <a:pt x="3317" y="1739"/>
                    <a:pt x="3279" y="1722"/>
                  </a:cubicBezTo>
                  <a:cubicBezTo>
                    <a:pt x="3142" y="1667"/>
                    <a:pt x="3011" y="1607"/>
                    <a:pt x="2874" y="1558"/>
                  </a:cubicBezTo>
                  <a:cubicBezTo>
                    <a:pt x="2688" y="1487"/>
                    <a:pt x="2496" y="1438"/>
                    <a:pt x="2299" y="1416"/>
                  </a:cubicBezTo>
                  <a:cubicBezTo>
                    <a:pt x="2277" y="1416"/>
                    <a:pt x="2261" y="1421"/>
                    <a:pt x="2239" y="1427"/>
                  </a:cubicBezTo>
                  <a:lnTo>
                    <a:pt x="2321" y="1394"/>
                  </a:lnTo>
                  <a:cubicBezTo>
                    <a:pt x="2381" y="1361"/>
                    <a:pt x="2600" y="994"/>
                    <a:pt x="2633" y="857"/>
                  </a:cubicBezTo>
                  <a:cubicBezTo>
                    <a:pt x="2666" y="726"/>
                    <a:pt x="2682" y="589"/>
                    <a:pt x="2677" y="452"/>
                  </a:cubicBezTo>
                  <a:cubicBezTo>
                    <a:pt x="2677" y="425"/>
                    <a:pt x="2670" y="412"/>
                    <a:pt x="2657" y="412"/>
                  </a:cubicBezTo>
                  <a:cubicBezTo>
                    <a:pt x="2650" y="412"/>
                    <a:pt x="2640" y="417"/>
                    <a:pt x="2627" y="425"/>
                  </a:cubicBezTo>
                  <a:cubicBezTo>
                    <a:pt x="2507" y="496"/>
                    <a:pt x="2381" y="556"/>
                    <a:pt x="2266" y="633"/>
                  </a:cubicBezTo>
                  <a:cubicBezTo>
                    <a:pt x="2107" y="720"/>
                    <a:pt x="1960" y="835"/>
                    <a:pt x="1834" y="967"/>
                  </a:cubicBezTo>
                  <a:lnTo>
                    <a:pt x="1834" y="956"/>
                  </a:lnTo>
                  <a:cubicBezTo>
                    <a:pt x="1850" y="890"/>
                    <a:pt x="1708" y="463"/>
                    <a:pt x="1631" y="343"/>
                  </a:cubicBezTo>
                  <a:cubicBezTo>
                    <a:pt x="1549" y="222"/>
                    <a:pt x="1456" y="113"/>
                    <a:pt x="1352" y="20"/>
                  </a:cubicBezTo>
                  <a:cubicBezTo>
                    <a:pt x="1339" y="7"/>
                    <a:pt x="1328" y="0"/>
                    <a:pt x="13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4" name="Google Shape;3644;p13"/>
            <p:cNvSpPr/>
            <p:nvPr/>
          </p:nvSpPr>
          <p:spPr>
            <a:xfrm>
              <a:off x="719193" y="4138852"/>
              <a:ext cx="333988" cy="284213"/>
            </a:xfrm>
            <a:custGeom>
              <a:avLst/>
              <a:gdLst/>
              <a:ahLst/>
              <a:cxnLst/>
              <a:rect l="l" t="t" r="r" b="b"/>
              <a:pathLst>
                <a:path w="1939" h="1650" extrusionOk="0">
                  <a:moveTo>
                    <a:pt x="394" y="0"/>
                  </a:moveTo>
                  <a:lnTo>
                    <a:pt x="394" y="0"/>
                  </a:lnTo>
                  <a:cubicBezTo>
                    <a:pt x="345" y="22"/>
                    <a:pt x="536" y="269"/>
                    <a:pt x="558" y="302"/>
                  </a:cubicBezTo>
                  <a:cubicBezTo>
                    <a:pt x="657" y="444"/>
                    <a:pt x="744" y="586"/>
                    <a:pt x="821" y="739"/>
                  </a:cubicBezTo>
                  <a:cubicBezTo>
                    <a:pt x="761" y="690"/>
                    <a:pt x="712" y="635"/>
                    <a:pt x="662" y="575"/>
                  </a:cubicBezTo>
                  <a:lnTo>
                    <a:pt x="662" y="575"/>
                  </a:lnTo>
                  <a:cubicBezTo>
                    <a:pt x="624" y="592"/>
                    <a:pt x="848" y="827"/>
                    <a:pt x="865" y="849"/>
                  </a:cubicBezTo>
                  <a:cubicBezTo>
                    <a:pt x="668" y="685"/>
                    <a:pt x="416" y="592"/>
                    <a:pt x="219" y="422"/>
                  </a:cubicBezTo>
                  <a:lnTo>
                    <a:pt x="219" y="422"/>
                  </a:lnTo>
                  <a:cubicBezTo>
                    <a:pt x="192" y="488"/>
                    <a:pt x="432" y="592"/>
                    <a:pt x="476" y="619"/>
                  </a:cubicBezTo>
                  <a:cubicBezTo>
                    <a:pt x="613" y="701"/>
                    <a:pt x="744" y="789"/>
                    <a:pt x="870" y="882"/>
                  </a:cubicBezTo>
                  <a:cubicBezTo>
                    <a:pt x="867" y="882"/>
                    <a:pt x="864" y="882"/>
                    <a:pt x="861" y="882"/>
                  </a:cubicBezTo>
                  <a:cubicBezTo>
                    <a:pt x="796" y="882"/>
                    <a:pt x="714" y="831"/>
                    <a:pt x="657" y="805"/>
                  </a:cubicBezTo>
                  <a:cubicBezTo>
                    <a:pt x="586" y="767"/>
                    <a:pt x="515" y="739"/>
                    <a:pt x="432" y="723"/>
                  </a:cubicBezTo>
                  <a:cubicBezTo>
                    <a:pt x="418" y="721"/>
                    <a:pt x="409" y="720"/>
                    <a:pt x="402" y="720"/>
                  </a:cubicBezTo>
                  <a:cubicBezTo>
                    <a:pt x="359" y="720"/>
                    <a:pt x="476" y="763"/>
                    <a:pt x="509" y="778"/>
                  </a:cubicBezTo>
                  <a:cubicBezTo>
                    <a:pt x="586" y="805"/>
                    <a:pt x="657" y="843"/>
                    <a:pt x="734" y="882"/>
                  </a:cubicBezTo>
                  <a:lnTo>
                    <a:pt x="11" y="745"/>
                  </a:lnTo>
                  <a:lnTo>
                    <a:pt x="11" y="745"/>
                  </a:lnTo>
                  <a:cubicBezTo>
                    <a:pt x="0" y="794"/>
                    <a:pt x="619" y="904"/>
                    <a:pt x="690" y="915"/>
                  </a:cubicBezTo>
                  <a:cubicBezTo>
                    <a:pt x="666" y="913"/>
                    <a:pt x="643" y="912"/>
                    <a:pt x="619" y="912"/>
                  </a:cubicBezTo>
                  <a:cubicBezTo>
                    <a:pt x="555" y="912"/>
                    <a:pt x="491" y="917"/>
                    <a:pt x="427" y="926"/>
                  </a:cubicBezTo>
                  <a:cubicBezTo>
                    <a:pt x="394" y="926"/>
                    <a:pt x="186" y="958"/>
                    <a:pt x="312" y="997"/>
                  </a:cubicBezTo>
                  <a:cubicBezTo>
                    <a:pt x="322" y="999"/>
                    <a:pt x="332" y="1000"/>
                    <a:pt x="344" y="1000"/>
                  </a:cubicBezTo>
                  <a:cubicBezTo>
                    <a:pt x="406" y="1000"/>
                    <a:pt x="492" y="969"/>
                    <a:pt x="547" y="969"/>
                  </a:cubicBezTo>
                  <a:cubicBezTo>
                    <a:pt x="588" y="964"/>
                    <a:pt x="631" y="961"/>
                    <a:pt x="673" y="961"/>
                  </a:cubicBezTo>
                  <a:cubicBezTo>
                    <a:pt x="716" y="961"/>
                    <a:pt x="758" y="964"/>
                    <a:pt x="799" y="969"/>
                  </a:cubicBezTo>
                  <a:cubicBezTo>
                    <a:pt x="679" y="997"/>
                    <a:pt x="569" y="1079"/>
                    <a:pt x="449" y="1123"/>
                  </a:cubicBezTo>
                  <a:cubicBezTo>
                    <a:pt x="422" y="1133"/>
                    <a:pt x="164" y="1199"/>
                    <a:pt x="192" y="1237"/>
                  </a:cubicBezTo>
                  <a:cubicBezTo>
                    <a:pt x="195" y="1238"/>
                    <a:pt x="198" y="1238"/>
                    <a:pt x="202" y="1238"/>
                  </a:cubicBezTo>
                  <a:cubicBezTo>
                    <a:pt x="237" y="1238"/>
                    <a:pt x="271" y="1215"/>
                    <a:pt x="301" y="1205"/>
                  </a:cubicBezTo>
                  <a:cubicBezTo>
                    <a:pt x="361" y="1183"/>
                    <a:pt x="422" y="1166"/>
                    <a:pt x="482" y="1144"/>
                  </a:cubicBezTo>
                  <a:cubicBezTo>
                    <a:pt x="597" y="1101"/>
                    <a:pt x="706" y="1051"/>
                    <a:pt x="816" y="991"/>
                  </a:cubicBezTo>
                  <a:lnTo>
                    <a:pt x="816" y="991"/>
                  </a:lnTo>
                  <a:cubicBezTo>
                    <a:pt x="816" y="1024"/>
                    <a:pt x="744" y="1062"/>
                    <a:pt x="723" y="1079"/>
                  </a:cubicBezTo>
                  <a:cubicBezTo>
                    <a:pt x="679" y="1112"/>
                    <a:pt x="646" y="1150"/>
                    <a:pt x="624" y="1194"/>
                  </a:cubicBezTo>
                  <a:cubicBezTo>
                    <a:pt x="615" y="1228"/>
                    <a:pt x="619" y="1241"/>
                    <a:pt x="630" y="1241"/>
                  </a:cubicBezTo>
                  <a:cubicBezTo>
                    <a:pt x="658" y="1241"/>
                    <a:pt x="730" y="1161"/>
                    <a:pt x="750" y="1133"/>
                  </a:cubicBezTo>
                  <a:lnTo>
                    <a:pt x="750" y="1133"/>
                  </a:lnTo>
                  <a:cubicBezTo>
                    <a:pt x="684" y="1232"/>
                    <a:pt x="602" y="1314"/>
                    <a:pt x="542" y="1407"/>
                  </a:cubicBezTo>
                  <a:cubicBezTo>
                    <a:pt x="509" y="1462"/>
                    <a:pt x="476" y="1511"/>
                    <a:pt x="438" y="1555"/>
                  </a:cubicBezTo>
                  <a:cubicBezTo>
                    <a:pt x="424" y="1578"/>
                    <a:pt x="358" y="1649"/>
                    <a:pt x="387" y="1649"/>
                  </a:cubicBezTo>
                  <a:cubicBezTo>
                    <a:pt x="392" y="1649"/>
                    <a:pt x="399" y="1647"/>
                    <a:pt x="411" y="1643"/>
                  </a:cubicBezTo>
                  <a:cubicBezTo>
                    <a:pt x="438" y="1632"/>
                    <a:pt x="487" y="1571"/>
                    <a:pt x="509" y="1549"/>
                  </a:cubicBezTo>
                  <a:cubicBezTo>
                    <a:pt x="547" y="1506"/>
                    <a:pt x="586" y="1462"/>
                    <a:pt x="619" y="1418"/>
                  </a:cubicBezTo>
                  <a:cubicBezTo>
                    <a:pt x="695" y="1314"/>
                    <a:pt x="772" y="1205"/>
                    <a:pt x="843" y="1090"/>
                  </a:cubicBezTo>
                  <a:lnTo>
                    <a:pt x="843" y="1090"/>
                  </a:lnTo>
                  <a:cubicBezTo>
                    <a:pt x="821" y="1133"/>
                    <a:pt x="810" y="1177"/>
                    <a:pt x="794" y="1221"/>
                  </a:cubicBezTo>
                  <a:cubicBezTo>
                    <a:pt x="788" y="1248"/>
                    <a:pt x="750" y="1314"/>
                    <a:pt x="755" y="1341"/>
                  </a:cubicBezTo>
                  <a:cubicBezTo>
                    <a:pt x="762" y="1365"/>
                    <a:pt x="770" y="1375"/>
                    <a:pt x="778" y="1375"/>
                  </a:cubicBezTo>
                  <a:cubicBezTo>
                    <a:pt x="812" y="1375"/>
                    <a:pt x="855" y="1217"/>
                    <a:pt x="859" y="1199"/>
                  </a:cubicBezTo>
                  <a:lnTo>
                    <a:pt x="859" y="1199"/>
                  </a:lnTo>
                  <a:cubicBezTo>
                    <a:pt x="843" y="1265"/>
                    <a:pt x="821" y="1342"/>
                    <a:pt x="810" y="1413"/>
                  </a:cubicBezTo>
                  <a:cubicBezTo>
                    <a:pt x="805" y="1446"/>
                    <a:pt x="788" y="1528"/>
                    <a:pt x="823" y="1528"/>
                  </a:cubicBezTo>
                  <a:cubicBezTo>
                    <a:pt x="828" y="1528"/>
                    <a:pt x="835" y="1526"/>
                    <a:pt x="843" y="1522"/>
                  </a:cubicBezTo>
                  <a:cubicBezTo>
                    <a:pt x="870" y="1506"/>
                    <a:pt x="881" y="1347"/>
                    <a:pt x="887" y="1320"/>
                  </a:cubicBezTo>
                  <a:cubicBezTo>
                    <a:pt x="903" y="1237"/>
                    <a:pt x="914" y="1161"/>
                    <a:pt x="936" y="1084"/>
                  </a:cubicBezTo>
                  <a:cubicBezTo>
                    <a:pt x="941" y="1172"/>
                    <a:pt x="947" y="1265"/>
                    <a:pt x="958" y="1358"/>
                  </a:cubicBezTo>
                  <a:cubicBezTo>
                    <a:pt x="958" y="1407"/>
                    <a:pt x="947" y="1560"/>
                    <a:pt x="985" y="1593"/>
                  </a:cubicBezTo>
                  <a:cubicBezTo>
                    <a:pt x="997" y="1604"/>
                    <a:pt x="1006" y="1609"/>
                    <a:pt x="1013" y="1609"/>
                  </a:cubicBezTo>
                  <a:cubicBezTo>
                    <a:pt x="1051" y="1609"/>
                    <a:pt x="1024" y="1467"/>
                    <a:pt x="1024" y="1435"/>
                  </a:cubicBezTo>
                  <a:cubicBezTo>
                    <a:pt x="1013" y="1336"/>
                    <a:pt x="1002" y="1232"/>
                    <a:pt x="996" y="1128"/>
                  </a:cubicBezTo>
                  <a:lnTo>
                    <a:pt x="996" y="1128"/>
                  </a:lnTo>
                  <a:cubicBezTo>
                    <a:pt x="1029" y="1221"/>
                    <a:pt x="1062" y="1309"/>
                    <a:pt x="1089" y="1396"/>
                  </a:cubicBezTo>
                  <a:cubicBezTo>
                    <a:pt x="1100" y="1473"/>
                    <a:pt x="1128" y="1549"/>
                    <a:pt x="1160" y="1615"/>
                  </a:cubicBezTo>
                  <a:cubicBezTo>
                    <a:pt x="1176" y="1639"/>
                    <a:pt x="1185" y="1649"/>
                    <a:pt x="1191" y="1649"/>
                  </a:cubicBezTo>
                  <a:cubicBezTo>
                    <a:pt x="1210" y="1649"/>
                    <a:pt x="1185" y="1545"/>
                    <a:pt x="1177" y="1511"/>
                  </a:cubicBezTo>
                  <a:cubicBezTo>
                    <a:pt x="1155" y="1418"/>
                    <a:pt x="1128" y="1320"/>
                    <a:pt x="1095" y="1227"/>
                  </a:cubicBezTo>
                  <a:lnTo>
                    <a:pt x="1095" y="1227"/>
                  </a:lnTo>
                  <a:cubicBezTo>
                    <a:pt x="1122" y="1298"/>
                    <a:pt x="1171" y="1358"/>
                    <a:pt x="1232" y="1407"/>
                  </a:cubicBezTo>
                  <a:cubicBezTo>
                    <a:pt x="1244" y="1419"/>
                    <a:pt x="1332" y="1493"/>
                    <a:pt x="1363" y="1493"/>
                  </a:cubicBezTo>
                  <a:cubicBezTo>
                    <a:pt x="1373" y="1493"/>
                    <a:pt x="1377" y="1484"/>
                    <a:pt x="1368" y="1462"/>
                  </a:cubicBezTo>
                  <a:cubicBezTo>
                    <a:pt x="1352" y="1424"/>
                    <a:pt x="1259" y="1369"/>
                    <a:pt x="1232" y="1336"/>
                  </a:cubicBezTo>
                  <a:cubicBezTo>
                    <a:pt x="1188" y="1276"/>
                    <a:pt x="1160" y="1205"/>
                    <a:pt x="1111" y="1144"/>
                  </a:cubicBezTo>
                  <a:lnTo>
                    <a:pt x="1111" y="1144"/>
                  </a:lnTo>
                  <a:cubicBezTo>
                    <a:pt x="1182" y="1227"/>
                    <a:pt x="1259" y="1303"/>
                    <a:pt x="1336" y="1380"/>
                  </a:cubicBezTo>
                  <a:cubicBezTo>
                    <a:pt x="1359" y="1400"/>
                    <a:pt x="1426" y="1465"/>
                    <a:pt x="1455" y="1465"/>
                  </a:cubicBezTo>
                  <a:cubicBezTo>
                    <a:pt x="1466" y="1465"/>
                    <a:pt x="1472" y="1455"/>
                    <a:pt x="1467" y="1429"/>
                  </a:cubicBezTo>
                  <a:cubicBezTo>
                    <a:pt x="1456" y="1374"/>
                    <a:pt x="1325" y="1281"/>
                    <a:pt x="1286" y="1243"/>
                  </a:cubicBezTo>
                  <a:cubicBezTo>
                    <a:pt x="1204" y="1166"/>
                    <a:pt x="1117" y="1084"/>
                    <a:pt x="1045" y="1002"/>
                  </a:cubicBezTo>
                  <a:cubicBezTo>
                    <a:pt x="1106" y="1002"/>
                    <a:pt x="1188" y="1068"/>
                    <a:pt x="1248" y="1101"/>
                  </a:cubicBezTo>
                  <a:cubicBezTo>
                    <a:pt x="1325" y="1139"/>
                    <a:pt x="1401" y="1172"/>
                    <a:pt x="1483" y="1194"/>
                  </a:cubicBezTo>
                  <a:cubicBezTo>
                    <a:pt x="1555" y="1210"/>
                    <a:pt x="1631" y="1232"/>
                    <a:pt x="1702" y="1265"/>
                  </a:cubicBezTo>
                  <a:cubicBezTo>
                    <a:pt x="1720" y="1269"/>
                    <a:pt x="1871" y="1329"/>
                    <a:pt x="1922" y="1329"/>
                  </a:cubicBezTo>
                  <a:cubicBezTo>
                    <a:pt x="1933" y="1329"/>
                    <a:pt x="1939" y="1326"/>
                    <a:pt x="1938" y="1320"/>
                  </a:cubicBezTo>
                  <a:cubicBezTo>
                    <a:pt x="1664" y="1221"/>
                    <a:pt x="1363" y="1133"/>
                    <a:pt x="1111" y="975"/>
                  </a:cubicBezTo>
                  <a:lnTo>
                    <a:pt x="1111" y="975"/>
                  </a:lnTo>
                  <a:cubicBezTo>
                    <a:pt x="1210" y="980"/>
                    <a:pt x="1308" y="991"/>
                    <a:pt x="1401" y="1002"/>
                  </a:cubicBezTo>
                  <a:cubicBezTo>
                    <a:pt x="1451" y="1008"/>
                    <a:pt x="1500" y="1019"/>
                    <a:pt x="1544" y="1024"/>
                  </a:cubicBezTo>
                  <a:cubicBezTo>
                    <a:pt x="1558" y="1024"/>
                    <a:pt x="1607" y="1039"/>
                    <a:pt x="1633" y="1039"/>
                  </a:cubicBezTo>
                  <a:cubicBezTo>
                    <a:pt x="1646" y="1039"/>
                    <a:pt x="1653" y="1035"/>
                    <a:pt x="1648" y="1024"/>
                  </a:cubicBezTo>
                  <a:cubicBezTo>
                    <a:pt x="1637" y="991"/>
                    <a:pt x="1412" y="980"/>
                    <a:pt x="1379" y="975"/>
                  </a:cubicBezTo>
                  <a:lnTo>
                    <a:pt x="1078" y="931"/>
                  </a:lnTo>
                  <a:cubicBezTo>
                    <a:pt x="1204" y="898"/>
                    <a:pt x="1336" y="882"/>
                    <a:pt x="1461" y="882"/>
                  </a:cubicBezTo>
                  <a:lnTo>
                    <a:pt x="1653" y="871"/>
                  </a:lnTo>
                  <a:cubicBezTo>
                    <a:pt x="1657" y="871"/>
                    <a:pt x="1664" y="871"/>
                    <a:pt x="1674" y="871"/>
                  </a:cubicBezTo>
                  <a:cubicBezTo>
                    <a:pt x="1723" y="871"/>
                    <a:pt x="1829" y="867"/>
                    <a:pt x="1806" y="822"/>
                  </a:cubicBezTo>
                  <a:lnTo>
                    <a:pt x="1806" y="822"/>
                  </a:lnTo>
                  <a:cubicBezTo>
                    <a:pt x="1729" y="840"/>
                    <a:pt x="1652" y="850"/>
                    <a:pt x="1575" y="850"/>
                  </a:cubicBezTo>
                  <a:cubicBezTo>
                    <a:pt x="1559" y="850"/>
                    <a:pt x="1543" y="850"/>
                    <a:pt x="1527" y="849"/>
                  </a:cubicBezTo>
                  <a:cubicBezTo>
                    <a:pt x="1412" y="854"/>
                    <a:pt x="1297" y="860"/>
                    <a:pt x="1182" y="865"/>
                  </a:cubicBezTo>
                  <a:cubicBezTo>
                    <a:pt x="1303" y="805"/>
                    <a:pt x="1423" y="756"/>
                    <a:pt x="1544" y="707"/>
                  </a:cubicBezTo>
                  <a:cubicBezTo>
                    <a:pt x="1587" y="690"/>
                    <a:pt x="1817" y="630"/>
                    <a:pt x="1828" y="597"/>
                  </a:cubicBezTo>
                  <a:cubicBezTo>
                    <a:pt x="1831" y="589"/>
                    <a:pt x="1825" y="586"/>
                    <a:pt x="1815" y="586"/>
                  </a:cubicBezTo>
                  <a:cubicBezTo>
                    <a:pt x="1784" y="586"/>
                    <a:pt x="1709" y="615"/>
                    <a:pt x="1697" y="619"/>
                  </a:cubicBezTo>
                  <a:cubicBezTo>
                    <a:pt x="1637" y="635"/>
                    <a:pt x="1576" y="652"/>
                    <a:pt x="1522" y="668"/>
                  </a:cubicBezTo>
                  <a:cubicBezTo>
                    <a:pt x="1390" y="718"/>
                    <a:pt x="1264" y="772"/>
                    <a:pt x="1144" y="838"/>
                  </a:cubicBezTo>
                  <a:cubicBezTo>
                    <a:pt x="1182" y="805"/>
                    <a:pt x="1221" y="772"/>
                    <a:pt x="1264" y="745"/>
                  </a:cubicBezTo>
                  <a:cubicBezTo>
                    <a:pt x="1297" y="723"/>
                    <a:pt x="1374" y="696"/>
                    <a:pt x="1379" y="652"/>
                  </a:cubicBezTo>
                  <a:cubicBezTo>
                    <a:pt x="1385" y="624"/>
                    <a:pt x="1378" y="613"/>
                    <a:pt x="1365" y="613"/>
                  </a:cubicBezTo>
                  <a:cubicBezTo>
                    <a:pt x="1352" y="613"/>
                    <a:pt x="1331" y="626"/>
                    <a:pt x="1314" y="641"/>
                  </a:cubicBezTo>
                  <a:cubicBezTo>
                    <a:pt x="1259" y="679"/>
                    <a:pt x="1199" y="718"/>
                    <a:pt x="1149" y="761"/>
                  </a:cubicBezTo>
                  <a:cubicBezTo>
                    <a:pt x="1264" y="646"/>
                    <a:pt x="1374" y="520"/>
                    <a:pt x="1467" y="384"/>
                  </a:cubicBezTo>
                  <a:cubicBezTo>
                    <a:pt x="1516" y="323"/>
                    <a:pt x="1565" y="263"/>
                    <a:pt x="1604" y="198"/>
                  </a:cubicBezTo>
                  <a:cubicBezTo>
                    <a:pt x="1626" y="159"/>
                    <a:pt x="1637" y="170"/>
                    <a:pt x="1604" y="132"/>
                  </a:cubicBezTo>
                  <a:cubicBezTo>
                    <a:pt x="1591" y="132"/>
                    <a:pt x="1599" y="118"/>
                    <a:pt x="1588" y="118"/>
                  </a:cubicBezTo>
                  <a:cubicBezTo>
                    <a:pt x="1586" y="118"/>
                    <a:pt x="1582" y="119"/>
                    <a:pt x="1576" y="121"/>
                  </a:cubicBezTo>
                  <a:cubicBezTo>
                    <a:pt x="1489" y="214"/>
                    <a:pt x="1423" y="329"/>
                    <a:pt x="1347" y="427"/>
                  </a:cubicBezTo>
                  <a:cubicBezTo>
                    <a:pt x="1264" y="526"/>
                    <a:pt x="1182" y="624"/>
                    <a:pt x="1106" y="723"/>
                  </a:cubicBezTo>
                  <a:cubicBezTo>
                    <a:pt x="1133" y="679"/>
                    <a:pt x="1275" y="504"/>
                    <a:pt x="1204" y="460"/>
                  </a:cubicBezTo>
                  <a:lnTo>
                    <a:pt x="1204" y="460"/>
                  </a:lnTo>
                  <a:cubicBezTo>
                    <a:pt x="1160" y="526"/>
                    <a:pt x="1117" y="592"/>
                    <a:pt x="1078" y="663"/>
                  </a:cubicBezTo>
                  <a:cubicBezTo>
                    <a:pt x="1078" y="663"/>
                    <a:pt x="1128" y="477"/>
                    <a:pt x="1133" y="449"/>
                  </a:cubicBezTo>
                  <a:cubicBezTo>
                    <a:pt x="1155" y="384"/>
                    <a:pt x="1171" y="312"/>
                    <a:pt x="1188" y="247"/>
                  </a:cubicBezTo>
                  <a:cubicBezTo>
                    <a:pt x="1198" y="222"/>
                    <a:pt x="1226" y="152"/>
                    <a:pt x="1194" y="152"/>
                  </a:cubicBezTo>
                  <a:cubicBezTo>
                    <a:pt x="1191" y="152"/>
                    <a:pt x="1187" y="152"/>
                    <a:pt x="1182" y="154"/>
                  </a:cubicBezTo>
                  <a:cubicBezTo>
                    <a:pt x="1128" y="170"/>
                    <a:pt x="1100" y="416"/>
                    <a:pt x="1084" y="471"/>
                  </a:cubicBezTo>
                  <a:cubicBezTo>
                    <a:pt x="1056" y="559"/>
                    <a:pt x="1051" y="712"/>
                    <a:pt x="991" y="778"/>
                  </a:cubicBezTo>
                  <a:cubicBezTo>
                    <a:pt x="996" y="723"/>
                    <a:pt x="1040" y="181"/>
                    <a:pt x="985" y="181"/>
                  </a:cubicBezTo>
                  <a:cubicBezTo>
                    <a:pt x="985" y="411"/>
                    <a:pt x="974" y="646"/>
                    <a:pt x="958" y="876"/>
                  </a:cubicBezTo>
                  <a:cubicBezTo>
                    <a:pt x="909" y="838"/>
                    <a:pt x="903" y="756"/>
                    <a:pt x="887" y="701"/>
                  </a:cubicBezTo>
                  <a:cubicBezTo>
                    <a:pt x="865" y="624"/>
                    <a:pt x="848" y="553"/>
                    <a:pt x="832" y="482"/>
                  </a:cubicBezTo>
                  <a:cubicBezTo>
                    <a:pt x="821" y="434"/>
                    <a:pt x="758" y="93"/>
                    <a:pt x="709" y="93"/>
                  </a:cubicBezTo>
                  <a:cubicBezTo>
                    <a:pt x="708" y="93"/>
                    <a:pt x="707" y="93"/>
                    <a:pt x="706" y="94"/>
                  </a:cubicBezTo>
                  <a:cubicBezTo>
                    <a:pt x="772" y="302"/>
                    <a:pt x="810" y="515"/>
                    <a:pt x="859" y="728"/>
                  </a:cubicBezTo>
                  <a:cubicBezTo>
                    <a:pt x="772" y="597"/>
                    <a:pt x="706" y="460"/>
                    <a:pt x="619" y="334"/>
                  </a:cubicBezTo>
                  <a:cubicBezTo>
                    <a:pt x="542" y="225"/>
                    <a:pt x="482" y="110"/>
                    <a:pt x="39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5" name="Google Shape;3645;p13"/>
            <p:cNvSpPr/>
            <p:nvPr/>
          </p:nvSpPr>
          <p:spPr>
            <a:xfrm>
              <a:off x="740724" y="4110603"/>
              <a:ext cx="325548" cy="315734"/>
            </a:xfrm>
            <a:custGeom>
              <a:avLst/>
              <a:gdLst/>
              <a:ahLst/>
              <a:cxnLst/>
              <a:rect l="l" t="t" r="r" b="b"/>
              <a:pathLst>
                <a:path w="1890" h="1833" extrusionOk="0">
                  <a:moveTo>
                    <a:pt x="826" y="0"/>
                  </a:moveTo>
                  <a:cubicBezTo>
                    <a:pt x="774" y="0"/>
                    <a:pt x="838" y="291"/>
                    <a:pt x="844" y="334"/>
                  </a:cubicBezTo>
                  <a:cubicBezTo>
                    <a:pt x="866" y="493"/>
                    <a:pt x="882" y="657"/>
                    <a:pt x="882" y="821"/>
                  </a:cubicBezTo>
                  <a:cubicBezTo>
                    <a:pt x="849" y="756"/>
                    <a:pt x="827" y="684"/>
                    <a:pt x="811" y="613"/>
                  </a:cubicBezTo>
                  <a:cubicBezTo>
                    <a:pt x="773" y="613"/>
                    <a:pt x="871" y="914"/>
                    <a:pt x="877" y="942"/>
                  </a:cubicBezTo>
                  <a:cubicBezTo>
                    <a:pt x="767" y="712"/>
                    <a:pt x="576" y="520"/>
                    <a:pt x="472" y="285"/>
                  </a:cubicBezTo>
                  <a:lnTo>
                    <a:pt x="472" y="285"/>
                  </a:lnTo>
                  <a:cubicBezTo>
                    <a:pt x="422" y="334"/>
                    <a:pt x="592" y="531"/>
                    <a:pt x="619" y="570"/>
                  </a:cubicBezTo>
                  <a:cubicBezTo>
                    <a:pt x="707" y="701"/>
                    <a:pt x="789" y="832"/>
                    <a:pt x="860" y="975"/>
                  </a:cubicBezTo>
                  <a:cubicBezTo>
                    <a:pt x="800" y="953"/>
                    <a:pt x="745" y="860"/>
                    <a:pt x="702" y="816"/>
                  </a:cubicBezTo>
                  <a:cubicBezTo>
                    <a:pt x="652" y="750"/>
                    <a:pt x="598" y="690"/>
                    <a:pt x="532" y="641"/>
                  </a:cubicBezTo>
                  <a:cubicBezTo>
                    <a:pt x="512" y="628"/>
                    <a:pt x="502" y="623"/>
                    <a:pt x="498" y="623"/>
                  </a:cubicBezTo>
                  <a:cubicBezTo>
                    <a:pt x="483" y="623"/>
                    <a:pt x="558" y="696"/>
                    <a:pt x="576" y="717"/>
                  </a:cubicBezTo>
                  <a:cubicBezTo>
                    <a:pt x="636" y="778"/>
                    <a:pt x="685" y="843"/>
                    <a:pt x="734" y="909"/>
                  </a:cubicBezTo>
                  <a:lnTo>
                    <a:pt x="127" y="476"/>
                  </a:lnTo>
                  <a:lnTo>
                    <a:pt x="127" y="476"/>
                  </a:lnTo>
                  <a:cubicBezTo>
                    <a:pt x="99" y="515"/>
                    <a:pt x="619" y="882"/>
                    <a:pt x="674" y="920"/>
                  </a:cubicBezTo>
                  <a:cubicBezTo>
                    <a:pt x="598" y="882"/>
                    <a:pt x="515" y="843"/>
                    <a:pt x="428" y="816"/>
                  </a:cubicBezTo>
                  <a:cubicBezTo>
                    <a:pt x="408" y="809"/>
                    <a:pt x="324" y="782"/>
                    <a:pt x="285" y="782"/>
                  </a:cubicBezTo>
                  <a:cubicBezTo>
                    <a:pt x="260" y="782"/>
                    <a:pt x="253" y="793"/>
                    <a:pt x="291" y="827"/>
                  </a:cubicBezTo>
                  <a:cubicBezTo>
                    <a:pt x="340" y="871"/>
                    <a:pt x="461" y="882"/>
                    <a:pt x="521" y="909"/>
                  </a:cubicBezTo>
                  <a:cubicBezTo>
                    <a:pt x="603" y="936"/>
                    <a:pt x="680" y="975"/>
                    <a:pt x="756" y="1018"/>
                  </a:cubicBezTo>
                  <a:cubicBezTo>
                    <a:pt x="693" y="1005"/>
                    <a:pt x="626" y="1003"/>
                    <a:pt x="559" y="1003"/>
                  </a:cubicBezTo>
                  <a:cubicBezTo>
                    <a:pt x="542" y="1003"/>
                    <a:pt x="526" y="1003"/>
                    <a:pt x="509" y="1003"/>
                  </a:cubicBezTo>
                  <a:cubicBezTo>
                    <a:pt x="459" y="1003"/>
                    <a:pt x="409" y="1003"/>
                    <a:pt x="362" y="996"/>
                  </a:cubicBezTo>
                  <a:cubicBezTo>
                    <a:pt x="338" y="996"/>
                    <a:pt x="187" y="964"/>
                    <a:pt x="113" y="964"/>
                  </a:cubicBezTo>
                  <a:cubicBezTo>
                    <a:pt x="86" y="964"/>
                    <a:pt x="69" y="968"/>
                    <a:pt x="72" y="980"/>
                  </a:cubicBezTo>
                  <a:cubicBezTo>
                    <a:pt x="99" y="1002"/>
                    <a:pt x="149" y="996"/>
                    <a:pt x="187" y="1002"/>
                  </a:cubicBezTo>
                  <a:cubicBezTo>
                    <a:pt x="253" y="1007"/>
                    <a:pt x="318" y="1018"/>
                    <a:pt x="384" y="1029"/>
                  </a:cubicBezTo>
                  <a:cubicBezTo>
                    <a:pt x="505" y="1040"/>
                    <a:pt x="630" y="1046"/>
                    <a:pt x="756" y="1046"/>
                  </a:cubicBezTo>
                  <a:cubicBezTo>
                    <a:pt x="740" y="1073"/>
                    <a:pt x="663" y="1073"/>
                    <a:pt x="630" y="1079"/>
                  </a:cubicBezTo>
                  <a:cubicBezTo>
                    <a:pt x="581" y="1084"/>
                    <a:pt x="532" y="1106"/>
                    <a:pt x="488" y="1133"/>
                  </a:cubicBezTo>
                  <a:cubicBezTo>
                    <a:pt x="455" y="1169"/>
                    <a:pt x="462" y="1180"/>
                    <a:pt x="485" y="1180"/>
                  </a:cubicBezTo>
                  <a:cubicBezTo>
                    <a:pt x="524" y="1180"/>
                    <a:pt x="607" y="1149"/>
                    <a:pt x="630" y="1139"/>
                  </a:cubicBezTo>
                  <a:lnTo>
                    <a:pt x="630" y="1139"/>
                  </a:lnTo>
                  <a:cubicBezTo>
                    <a:pt x="526" y="1194"/>
                    <a:pt x="411" y="1226"/>
                    <a:pt x="313" y="1287"/>
                  </a:cubicBezTo>
                  <a:cubicBezTo>
                    <a:pt x="258" y="1314"/>
                    <a:pt x="203" y="1341"/>
                    <a:pt x="149" y="1369"/>
                  </a:cubicBezTo>
                  <a:cubicBezTo>
                    <a:pt x="121" y="1380"/>
                    <a:pt x="1" y="1418"/>
                    <a:pt x="83" y="1429"/>
                  </a:cubicBezTo>
                  <a:cubicBezTo>
                    <a:pt x="127" y="1423"/>
                    <a:pt x="176" y="1407"/>
                    <a:pt x="220" y="1391"/>
                  </a:cubicBezTo>
                  <a:cubicBezTo>
                    <a:pt x="275" y="1369"/>
                    <a:pt x="324" y="1352"/>
                    <a:pt x="379" y="1325"/>
                  </a:cubicBezTo>
                  <a:cubicBezTo>
                    <a:pt x="499" y="1270"/>
                    <a:pt x="619" y="1210"/>
                    <a:pt x="734" y="1144"/>
                  </a:cubicBezTo>
                  <a:lnTo>
                    <a:pt x="734" y="1144"/>
                  </a:lnTo>
                  <a:cubicBezTo>
                    <a:pt x="696" y="1172"/>
                    <a:pt x="663" y="1204"/>
                    <a:pt x="630" y="1232"/>
                  </a:cubicBezTo>
                  <a:cubicBezTo>
                    <a:pt x="609" y="1254"/>
                    <a:pt x="548" y="1292"/>
                    <a:pt x="537" y="1325"/>
                  </a:cubicBezTo>
                  <a:cubicBezTo>
                    <a:pt x="532" y="1352"/>
                    <a:pt x="538" y="1363"/>
                    <a:pt x="550" y="1363"/>
                  </a:cubicBezTo>
                  <a:cubicBezTo>
                    <a:pt x="588" y="1363"/>
                    <a:pt x="689" y="1255"/>
                    <a:pt x="702" y="1243"/>
                  </a:cubicBezTo>
                  <a:lnTo>
                    <a:pt x="702" y="1243"/>
                  </a:lnTo>
                  <a:cubicBezTo>
                    <a:pt x="652" y="1297"/>
                    <a:pt x="603" y="1352"/>
                    <a:pt x="554" y="1407"/>
                  </a:cubicBezTo>
                  <a:cubicBezTo>
                    <a:pt x="537" y="1434"/>
                    <a:pt x="466" y="1516"/>
                    <a:pt x="537" y="1516"/>
                  </a:cubicBezTo>
                  <a:cubicBezTo>
                    <a:pt x="570" y="1516"/>
                    <a:pt x="652" y="1380"/>
                    <a:pt x="674" y="1358"/>
                  </a:cubicBezTo>
                  <a:cubicBezTo>
                    <a:pt x="723" y="1292"/>
                    <a:pt x="773" y="1232"/>
                    <a:pt x="827" y="1177"/>
                  </a:cubicBezTo>
                  <a:lnTo>
                    <a:pt x="827" y="1177"/>
                  </a:lnTo>
                  <a:cubicBezTo>
                    <a:pt x="789" y="1259"/>
                    <a:pt x="756" y="1341"/>
                    <a:pt x="718" y="1423"/>
                  </a:cubicBezTo>
                  <a:cubicBezTo>
                    <a:pt x="702" y="1467"/>
                    <a:pt x="619" y="1593"/>
                    <a:pt x="636" y="1642"/>
                  </a:cubicBezTo>
                  <a:cubicBezTo>
                    <a:pt x="643" y="1661"/>
                    <a:pt x="652" y="1668"/>
                    <a:pt x="660" y="1668"/>
                  </a:cubicBezTo>
                  <a:cubicBezTo>
                    <a:pt x="694" y="1668"/>
                    <a:pt x="732" y="1544"/>
                    <a:pt x="745" y="1522"/>
                  </a:cubicBezTo>
                  <a:cubicBezTo>
                    <a:pt x="784" y="1429"/>
                    <a:pt x="816" y="1336"/>
                    <a:pt x="860" y="1248"/>
                  </a:cubicBezTo>
                  <a:lnTo>
                    <a:pt x="860" y="1248"/>
                  </a:lnTo>
                  <a:cubicBezTo>
                    <a:pt x="849" y="1336"/>
                    <a:pt x="838" y="1429"/>
                    <a:pt x="822" y="1522"/>
                  </a:cubicBezTo>
                  <a:cubicBezTo>
                    <a:pt x="800" y="1588"/>
                    <a:pt x="789" y="1664"/>
                    <a:pt x="789" y="1741"/>
                  </a:cubicBezTo>
                  <a:cubicBezTo>
                    <a:pt x="793" y="1771"/>
                    <a:pt x="799" y="1782"/>
                    <a:pt x="805" y="1782"/>
                  </a:cubicBezTo>
                  <a:cubicBezTo>
                    <a:pt x="823" y="1782"/>
                    <a:pt x="845" y="1687"/>
                    <a:pt x="849" y="1659"/>
                  </a:cubicBezTo>
                  <a:cubicBezTo>
                    <a:pt x="877" y="1566"/>
                    <a:pt x="893" y="1467"/>
                    <a:pt x="904" y="1374"/>
                  </a:cubicBezTo>
                  <a:cubicBezTo>
                    <a:pt x="904" y="1445"/>
                    <a:pt x="915" y="1522"/>
                    <a:pt x="948" y="1588"/>
                  </a:cubicBezTo>
                  <a:cubicBezTo>
                    <a:pt x="957" y="1605"/>
                    <a:pt x="1011" y="1721"/>
                    <a:pt x="1035" y="1721"/>
                  </a:cubicBezTo>
                  <a:cubicBezTo>
                    <a:pt x="1041" y="1721"/>
                    <a:pt x="1045" y="1714"/>
                    <a:pt x="1046" y="1697"/>
                  </a:cubicBezTo>
                  <a:cubicBezTo>
                    <a:pt x="1046" y="1659"/>
                    <a:pt x="986" y="1571"/>
                    <a:pt x="981" y="1527"/>
                  </a:cubicBezTo>
                  <a:cubicBezTo>
                    <a:pt x="964" y="1456"/>
                    <a:pt x="975" y="1380"/>
                    <a:pt x="953" y="1314"/>
                  </a:cubicBezTo>
                  <a:lnTo>
                    <a:pt x="953" y="1314"/>
                  </a:lnTo>
                  <a:cubicBezTo>
                    <a:pt x="986" y="1412"/>
                    <a:pt x="1025" y="1516"/>
                    <a:pt x="1057" y="1615"/>
                  </a:cubicBezTo>
                  <a:cubicBezTo>
                    <a:pt x="1070" y="1641"/>
                    <a:pt x="1107" y="1740"/>
                    <a:pt x="1135" y="1740"/>
                  </a:cubicBezTo>
                  <a:cubicBezTo>
                    <a:pt x="1143" y="1740"/>
                    <a:pt x="1150" y="1733"/>
                    <a:pt x="1156" y="1713"/>
                  </a:cubicBezTo>
                  <a:cubicBezTo>
                    <a:pt x="1167" y="1664"/>
                    <a:pt x="1090" y="1522"/>
                    <a:pt x="1074" y="1473"/>
                  </a:cubicBezTo>
                  <a:cubicBezTo>
                    <a:pt x="1030" y="1369"/>
                    <a:pt x="992" y="1265"/>
                    <a:pt x="959" y="1155"/>
                  </a:cubicBezTo>
                  <a:lnTo>
                    <a:pt x="959" y="1155"/>
                  </a:lnTo>
                  <a:cubicBezTo>
                    <a:pt x="1019" y="1183"/>
                    <a:pt x="1063" y="1281"/>
                    <a:pt x="1101" y="1330"/>
                  </a:cubicBezTo>
                  <a:cubicBezTo>
                    <a:pt x="1150" y="1396"/>
                    <a:pt x="1211" y="1462"/>
                    <a:pt x="1271" y="1516"/>
                  </a:cubicBezTo>
                  <a:cubicBezTo>
                    <a:pt x="1336" y="1566"/>
                    <a:pt x="1391" y="1615"/>
                    <a:pt x="1446" y="1675"/>
                  </a:cubicBezTo>
                  <a:cubicBezTo>
                    <a:pt x="1461" y="1690"/>
                    <a:pt x="1599" y="1833"/>
                    <a:pt x="1631" y="1833"/>
                  </a:cubicBezTo>
                  <a:cubicBezTo>
                    <a:pt x="1634" y="1833"/>
                    <a:pt x="1637" y="1831"/>
                    <a:pt x="1638" y="1828"/>
                  </a:cubicBezTo>
                  <a:cubicBezTo>
                    <a:pt x="1435" y="1620"/>
                    <a:pt x="1189" y="1412"/>
                    <a:pt x="1035" y="1161"/>
                  </a:cubicBezTo>
                  <a:lnTo>
                    <a:pt x="1035" y="1161"/>
                  </a:lnTo>
                  <a:cubicBezTo>
                    <a:pt x="1118" y="1210"/>
                    <a:pt x="1205" y="1265"/>
                    <a:pt x="1287" y="1314"/>
                  </a:cubicBezTo>
                  <a:cubicBezTo>
                    <a:pt x="1331" y="1341"/>
                    <a:pt x="1369" y="1369"/>
                    <a:pt x="1408" y="1396"/>
                  </a:cubicBezTo>
                  <a:cubicBezTo>
                    <a:pt x="1421" y="1405"/>
                    <a:pt x="1478" y="1454"/>
                    <a:pt x="1499" y="1454"/>
                  </a:cubicBezTo>
                  <a:cubicBezTo>
                    <a:pt x="1503" y="1454"/>
                    <a:pt x="1506" y="1451"/>
                    <a:pt x="1506" y="1445"/>
                  </a:cubicBezTo>
                  <a:cubicBezTo>
                    <a:pt x="1506" y="1412"/>
                    <a:pt x="1304" y="1303"/>
                    <a:pt x="1276" y="1281"/>
                  </a:cubicBezTo>
                  <a:lnTo>
                    <a:pt x="1024" y="1111"/>
                  </a:lnTo>
                  <a:lnTo>
                    <a:pt x="1024" y="1111"/>
                  </a:lnTo>
                  <a:cubicBezTo>
                    <a:pt x="1156" y="1139"/>
                    <a:pt x="1282" y="1177"/>
                    <a:pt x="1397" y="1237"/>
                  </a:cubicBezTo>
                  <a:lnTo>
                    <a:pt x="1577" y="1314"/>
                  </a:lnTo>
                  <a:cubicBezTo>
                    <a:pt x="1593" y="1318"/>
                    <a:pt x="1674" y="1363"/>
                    <a:pt x="1716" y="1363"/>
                  </a:cubicBezTo>
                  <a:cubicBezTo>
                    <a:pt x="1731" y="1363"/>
                    <a:pt x="1742" y="1357"/>
                    <a:pt x="1742" y="1341"/>
                  </a:cubicBezTo>
                  <a:cubicBezTo>
                    <a:pt x="1648" y="1319"/>
                    <a:pt x="1555" y="1281"/>
                    <a:pt x="1473" y="1237"/>
                  </a:cubicBezTo>
                  <a:cubicBezTo>
                    <a:pt x="1364" y="1194"/>
                    <a:pt x="1254" y="1144"/>
                    <a:pt x="1145" y="1100"/>
                  </a:cubicBezTo>
                  <a:lnTo>
                    <a:pt x="1145" y="1100"/>
                  </a:lnTo>
                  <a:cubicBezTo>
                    <a:pt x="1282" y="1106"/>
                    <a:pt x="1419" y="1117"/>
                    <a:pt x="1550" y="1128"/>
                  </a:cubicBezTo>
                  <a:cubicBezTo>
                    <a:pt x="1586" y="1128"/>
                    <a:pt x="1764" y="1166"/>
                    <a:pt x="1834" y="1166"/>
                  </a:cubicBezTo>
                  <a:cubicBezTo>
                    <a:pt x="1848" y="1166"/>
                    <a:pt x="1858" y="1164"/>
                    <a:pt x="1862" y="1161"/>
                  </a:cubicBezTo>
                  <a:cubicBezTo>
                    <a:pt x="1884" y="1133"/>
                    <a:pt x="1747" y="1117"/>
                    <a:pt x="1736" y="1117"/>
                  </a:cubicBezTo>
                  <a:cubicBezTo>
                    <a:pt x="1670" y="1106"/>
                    <a:pt x="1610" y="1095"/>
                    <a:pt x="1544" y="1084"/>
                  </a:cubicBezTo>
                  <a:cubicBezTo>
                    <a:pt x="1402" y="1062"/>
                    <a:pt x="1260" y="1057"/>
                    <a:pt x="1118" y="1057"/>
                  </a:cubicBezTo>
                  <a:cubicBezTo>
                    <a:pt x="1172" y="1046"/>
                    <a:pt x="1222" y="1040"/>
                    <a:pt x="1276" y="1035"/>
                  </a:cubicBezTo>
                  <a:cubicBezTo>
                    <a:pt x="1315" y="1029"/>
                    <a:pt x="1397" y="1040"/>
                    <a:pt x="1424" y="1007"/>
                  </a:cubicBezTo>
                  <a:cubicBezTo>
                    <a:pt x="1453" y="970"/>
                    <a:pt x="1429" y="961"/>
                    <a:pt x="1399" y="961"/>
                  </a:cubicBezTo>
                  <a:cubicBezTo>
                    <a:pt x="1390" y="961"/>
                    <a:pt x="1379" y="962"/>
                    <a:pt x="1369" y="964"/>
                  </a:cubicBezTo>
                  <a:cubicBezTo>
                    <a:pt x="1298" y="975"/>
                    <a:pt x="1232" y="980"/>
                    <a:pt x="1161" y="996"/>
                  </a:cubicBezTo>
                  <a:cubicBezTo>
                    <a:pt x="1320" y="947"/>
                    <a:pt x="1479" y="887"/>
                    <a:pt x="1627" y="816"/>
                  </a:cubicBezTo>
                  <a:cubicBezTo>
                    <a:pt x="1703" y="788"/>
                    <a:pt x="1774" y="750"/>
                    <a:pt x="1840" y="712"/>
                  </a:cubicBezTo>
                  <a:cubicBezTo>
                    <a:pt x="1878" y="690"/>
                    <a:pt x="1884" y="701"/>
                    <a:pt x="1873" y="657"/>
                  </a:cubicBezTo>
                  <a:cubicBezTo>
                    <a:pt x="1867" y="635"/>
                    <a:pt x="1889" y="624"/>
                    <a:pt x="1862" y="624"/>
                  </a:cubicBezTo>
                  <a:cubicBezTo>
                    <a:pt x="1742" y="663"/>
                    <a:pt x="1627" y="734"/>
                    <a:pt x="1506" y="783"/>
                  </a:cubicBezTo>
                  <a:lnTo>
                    <a:pt x="1150" y="931"/>
                  </a:lnTo>
                  <a:cubicBezTo>
                    <a:pt x="1194" y="909"/>
                    <a:pt x="1408" y="821"/>
                    <a:pt x="1364" y="750"/>
                  </a:cubicBezTo>
                  <a:lnTo>
                    <a:pt x="1364" y="750"/>
                  </a:lnTo>
                  <a:cubicBezTo>
                    <a:pt x="1293" y="783"/>
                    <a:pt x="1222" y="827"/>
                    <a:pt x="1150" y="871"/>
                  </a:cubicBezTo>
                  <a:cubicBezTo>
                    <a:pt x="1150" y="871"/>
                    <a:pt x="1282" y="728"/>
                    <a:pt x="1298" y="712"/>
                  </a:cubicBezTo>
                  <a:cubicBezTo>
                    <a:pt x="1347" y="663"/>
                    <a:pt x="1397" y="613"/>
                    <a:pt x="1446" y="564"/>
                  </a:cubicBezTo>
                  <a:cubicBezTo>
                    <a:pt x="1462" y="542"/>
                    <a:pt x="1534" y="487"/>
                    <a:pt x="1479" y="482"/>
                  </a:cubicBezTo>
                  <a:cubicBezTo>
                    <a:pt x="1477" y="482"/>
                    <a:pt x="1476" y="481"/>
                    <a:pt x="1474" y="481"/>
                  </a:cubicBezTo>
                  <a:cubicBezTo>
                    <a:pt x="1416" y="481"/>
                    <a:pt x="1281" y="669"/>
                    <a:pt x="1243" y="706"/>
                  </a:cubicBezTo>
                  <a:cubicBezTo>
                    <a:pt x="1178" y="772"/>
                    <a:pt x="1107" y="903"/>
                    <a:pt x="1019" y="936"/>
                  </a:cubicBezTo>
                  <a:cubicBezTo>
                    <a:pt x="1046" y="887"/>
                    <a:pt x="1336" y="438"/>
                    <a:pt x="1293" y="416"/>
                  </a:cubicBezTo>
                  <a:lnTo>
                    <a:pt x="1293" y="416"/>
                  </a:lnTo>
                  <a:cubicBezTo>
                    <a:pt x="1183" y="613"/>
                    <a:pt x="1068" y="810"/>
                    <a:pt x="942" y="1002"/>
                  </a:cubicBezTo>
                  <a:cubicBezTo>
                    <a:pt x="920" y="947"/>
                    <a:pt x="953" y="876"/>
                    <a:pt x="964" y="816"/>
                  </a:cubicBezTo>
                  <a:cubicBezTo>
                    <a:pt x="975" y="750"/>
                    <a:pt x="992" y="679"/>
                    <a:pt x="1014" y="608"/>
                  </a:cubicBezTo>
                  <a:cubicBezTo>
                    <a:pt x="1024" y="559"/>
                    <a:pt x="1123" y="225"/>
                    <a:pt x="1074" y="214"/>
                  </a:cubicBezTo>
                  <a:lnTo>
                    <a:pt x="1074" y="214"/>
                  </a:lnTo>
                  <a:cubicBezTo>
                    <a:pt x="1035" y="427"/>
                    <a:pt x="975" y="624"/>
                    <a:pt x="920" y="832"/>
                  </a:cubicBezTo>
                  <a:cubicBezTo>
                    <a:pt x="904" y="684"/>
                    <a:pt x="904" y="531"/>
                    <a:pt x="882" y="383"/>
                  </a:cubicBezTo>
                  <a:cubicBezTo>
                    <a:pt x="860" y="258"/>
                    <a:pt x="860" y="132"/>
                    <a:pt x="827" y="0"/>
                  </a:cubicBezTo>
                  <a:cubicBezTo>
                    <a:pt x="827" y="0"/>
                    <a:pt x="826" y="0"/>
                    <a:pt x="82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46" name="Google Shape;3646;p13"/>
          <p:cNvGrpSpPr/>
          <p:nvPr/>
        </p:nvGrpSpPr>
        <p:grpSpPr>
          <a:xfrm>
            <a:off x="7606969" y="3719933"/>
            <a:ext cx="935620" cy="1423568"/>
            <a:chOff x="12382622" y="-3371156"/>
            <a:chExt cx="684684" cy="1041762"/>
          </a:xfrm>
        </p:grpSpPr>
        <p:sp>
          <p:nvSpPr>
            <p:cNvPr id="3647" name="Google Shape;3647;p13"/>
            <p:cNvSpPr/>
            <p:nvPr/>
          </p:nvSpPr>
          <p:spPr>
            <a:xfrm>
              <a:off x="12544877" y="-2842354"/>
              <a:ext cx="307462" cy="512961"/>
            </a:xfrm>
            <a:custGeom>
              <a:avLst/>
              <a:gdLst/>
              <a:ahLst/>
              <a:cxnLst/>
              <a:rect l="l" t="t" r="r" b="b"/>
              <a:pathLst>
                <a:path w="1785" h="2978" extrusionOk="0">
                  <a:moveTo>
                    <a:pt x="487" y="0"/>
                  </a:moveTo>
                  <a:lnTo>
                    <a:pt x="487" y="0"/>
                  </a:lnTo>
                  <a:cubicBezTo>
                    <a:pt x="630" y="345"/>
                    <a:pt x="772" y="679"/>
                    <a:pt x="821" y="1095"/>
                  </a:cubicBezTo>
                  <a:cubicBezTo>
                    <a:pt x="698" y="996"/>
                    <a:pt x="213" y="246"/>
                    <a:pt x="47" y="246"/>
                  </a:cubicBezTo>
                  <a:cubicBezTo>
                    <a:pt x="29" y="246"/>
                    <a:pt x="15" y="255"/>
                    <a:pt x="6" y="274"/>
                  </a:cubicBezTo>
                  <a:cubicBezTo>
                    <a:pt x="0" y="279"/>
                    <a:pt x="493" y="1133"/>
                    <a:pt x="553" y="1199"/>
                  </a:cubicBezTo>
                  <a:cubicBezTo>
                    <a:pt x="843" y="1478"/>
                    <a:pt x="964" y="1648"/>
                    <a:pt x="985" y="1976"/>
                  </a:cubicBezTo>
                  <a:cubicBezTo>
                    <a:pt x="920" y="1886"/>
                    <a:pt x="461" y="1287"/>
                    <a:pt x="304" y="1287"/>
                  </a:cubicBezTo>
                  <a:cubicBezTo>
                    <a:pt x="289" y="1287"/>
                    <a:pt x="277" y="1292"/>
                    <a:pt x="268" y="1303"/>
                  </a:cubicBezTo>
                  <a:cubicBezTo>
                    <a:pt x="49" y="1576"/>
                    <a:pt x="712" y="2080"/>
                    <a:pt x="860" y="2310"/>
                  </a:cubicBezTo>
                  <a:cubicBezTo>
                    <a:pt x="816" y="2529"/>
                    <a:pt x="788" y="2753"/>
                    <a:pt x="794" y="2978"/>
                  </a:cubicBezTo>
                  <a:cubicBezTo>
                    <a:pt x="936" y="2720"/>
                    <a:pt x="871" y="2403"/>
                    <a:pt x="1122" y="2195"/>
                  </a:cubicBezTo>
                  <a:cubicBezTo>
                    <a:pt x="1407" y="1971"/>
                    <a:pt x="1637" y="1801"/>
                    <a:pt x="1785" y="1440"/>
                  </a:cubicBezTo>
                  <a:lnTo>
                    <a:pt x="1785" y="1440"/>
                  </a:lnTo>
                  <a:cubicBezTo>
                    <a:pt x="1549" y="1560"/>
                    <a:pt x="1347" y="1735"/>
                    <a:pt x="1128" y="1888"/>
                  </a:cubicBezTo>
                  <a:cubicBezTo>
                    <a:pt x="1155" y="1615"/>
                    <a:pt x="969" y="1325"/>
                    <a:pt x="925" y="1089"/>
                  </a:cubicBezTo>
                  <a:cubicBezTo>
                    <a:pt x="887" y="909"/>
                    <a:pt x="892" y="952"/>
                    <a:pt x="975" y="766"/>
                  </a:cubicBezTo>
                  <a:cubicBezTo>
                    <a:pt x="1007" y="695"/>
                    <a:pt x="1325" y="389"/>
                    <a:pt x="1467" y="170"/>
                  </a:cubicBezTo>
                  <a:lnTo>
                    <a:pt x="1374" y="60"/>
                  </a:lnTo>
                  <a:cubicBezTo>
                    <a:pt x="1319" y="66"/>
                    <a:pt x="1265" y="66"/>
                    <a:pt x="1204" y="66"/>
                  </a:cubicBezTo>
                  <a:cubicBezTo>
                    <a:pt x="1040" y="208"/>
                    <a:pt x="898" y="367"/>
                    <a:pt x="772" y="536"/>
                  </a:cubicBezTo>
                  <a:cubicBezTo>
                    <a:pt x="706" y="378"/>
                    <a:pt x="673" y="208"/>
                    <a:pt x="679" y="33"/>
                  </a:cubicBezTo>
                  <a:cubicBezTo>
                    <a:pt x="613" y="27"/>
                    <a:pt x="553" y="16"/>
                    <a:pt x="48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8" name="Google Shape;3648;p13"/>
            <p:cNvSpPr/>
            <p:nvPr/>
          </p:nvSpPr>
          <p:spPr>
            <a:xfrm>
              <a:off x="12382622" y="-3371156"/>
              <a:ext cx="684684" cy="640598"/>
            </a:xfrm>
            <a:custGeom>
              <a:avLst/>
              <a:gdLst/>
              <a:ahLst/>
              <a:cxnLst/>
              <a:rect l="l" t="t" r="r" b="b"/>
              <a:pathLst>
                <a:path w="3975" h="3719" extrusionOk="0">
                  <a:moveTo>
                    <a:pt x="1883" y="1"/>
                  </a:moveTo>
                  <a:cubicBezTo>
                    <a:pt x="1861" y="1"/>
                    <a:pt x="1838" y="4"/>
                    <a:pt x="1813" y="10"/>
                  </a:cubicBezTo>
                  <a:cubicBezTo>
                    <a:pt x="1648" y="49"/>
                    <a:pt x="1528" y="196"/>
                    <a:pt x="1522" y="366"/>
                  </a:cubicBezTo>
                  <a:cubicBezTo>
                    <a:pt x="1484" y="366"/>
                    <a:pt x="1429" y="311"/>
                    <a:pt x="1391" y="295"/>
                  </a:cubicBezTo>
                  <a:cubicBezTo>
                    <a:pt x="1353" y="278"/>
                    <a:pt x="1309" y="268"/>
                    <a:pt x="1265" y="262"/>
                  </a:cubicBezTo>
                  <a:cubicBezTo>
                    <a:pt x="1258" y="262"/>
                    <a:pt x="1251" y="261"/>
                    <a:pt x="1243" y="261"/>
                  </a:cubicBezTo>
                  <a:cubicBezTo>
                    <a:pt x="1162" y="261"/>
                    <a:pt x="1079" y="289"/>
                    <a:pt x="1019" y="344"/>
                  </a:cubicBezTo>
                  <a:cubicBezTo>
                    <a:pt x="805" y="541"/>
                    <a:pt x="948" y="913"/>
                    <a:pt x="1008" y="1143"/>
                  </a:cubicBezTo>
                  <a:cubicBezTo>
                    <a:pt x="805" y="1039"/>
                    <a:pt x="570" y="881"/>
                    <a:pt x="335" y="875"/>
                  </a:cubicBezTo>
                  <a:cubicBezTo>
                    <a:pt x="236" y="875"/>
                    <a:pt x="138" y="892"/>
                    <a:pt x="105" y="996"/>
                  </a:cubicBezTo>
                  <a:cubicBezTo>
                    <a:pt x="72" y="1100"/>
                    <a:pt x="159" y="1193"/>
                    <a:pt x="220" y="1275"/>
                  </a:cubicBezTo>
                  <a:cubicBezTo>
                    <a:pt x="132" y="1324"/>
                    <a:pt x="39" y="1373"/>
                    <a:pt x="17" y="1483"/>
                  </a:cubicBezTo>
                  <a:cubicBezTo>
                    <a:pt x="1" y="1559"/>
                    <a:pt x="39" y="1598"/>
                    <a:pt x="83" y="1652"/>
                  </a:cubicBezTo>
                  <a:cubicBezTo>
                    <a:pt x="143" y="1729"/>
                    <a:pt x="121" y="1756"/>
                    <a:pt x="94" y="1844"/>
                  </a:cubicBezTo>
                  <a:cubicBezTo>
                    <a:pt x="45" y="1953"/>
                    <a:pt x="83" y="2079"/>
                    <a:pt x="187" y="2145"/>
                  </a:cubicBezTo>
                  <a:cubicBezTo>
                    <a:pt x="281" y="2216"/>
                    <a:pt x="396" y="2255"/>
                    <a:pt x="516" y="2255"/>
                  </a:cubicBezTo>
                  <a:cubicBezTo>
                    <a:pt x="543" y="2255"/>
                    <a:pt x="570" y="2253"/>
                    <a:pt x="597" y="2249"/>
                  </a:cubicBezTo>
                  <a:lnTo>
                    <a:pt x="597" y="2249"/>
                  </a:lnTo>
                  <a:cubicBezTo>
                    <a:pt x="526" y="2265"/>
                    <a:pt x="504" y="2331"/>
                    <a:pt x="461" y="2375"/>
                  </a:cubicBezTo>
                  <a:cubicBezTo>
                    <a:pt x="395" y="2441"/>
                    <a:pt x="313" y="2490"/>
                    <a:pt x="247" y="2550"/>
                  </a:cubicBezTo>
                  <a:cubicBezTo>
                    <a:pt x="132" y="2665"/>
                    <a:pt x="72" y="2698"/>
                    <a:pt x="132" y="2862"/>
                  </a:cubicBezTo>
                  <a:cubicBezTo>
                    <a:pt x="171" y="2982"/>
                    <a:pt x="268" y="3035"/>
                    <a:pt x="387" y="3035"/>
                  </a:cubicBezTo>
                  <a:cubicBezTo>
                    <a:pt x="404" y="3035"/>
                    <a:pt x="421" y="3034"/>
                    <a:pt x="439" y="3032"/>
                  </a:cubicBezTo>
                  <a:cubicBezTo>
                    <a:pt x="451" y="3032"/>
                    <a:pt x="480" y="3020"/>
                    <a:pt x="501" y="3020"/>
                  </a:cubicBezTo>
                  <a:cubicBezTo>
                    <a:pt x="509" y="3020"/>
                    <a:pt x="516" y="3022"/>
                    <a:pt x="521" y="3026"/>
                  </a:cubicBezTo>
                  <a:cubicBezTo>
                    <a:pt x="554" y="3059"/>
                    <a:pt x="515" y="3086"/>
                    <a:pt x="515" y="3125"/>
                  </a:cubicBezTo>
                  <a:cubicBezTo>
                    <a:pt x="515" y="3196"/>
                    <a:pt x="592" y="3294"/>
                    <a:pt x="647" y="3333"/>
                  </a:cubicBezTo>
                  <a:cubicBezTo>
                    <a:pt x="695" y="3363"/>
                    <a:pt x="749" y="3380"/>
                    <a:pt x="806" y="3380"/>
                  </a:cubicBezTo>
                  <a:cubicBezTo>
                    <a:pt x="820" y="3380"/>
                    <a:pt x="835" y="3379"/>
                    <a:pt x="849" y="3377"/>
                  </a:cubicBezTo>
                  <a:cubicBezTo>
                    <a:pt x="948" y="3377"/>
                    <a:pt x="942" y="3398"/>
                    <a:pt x="991" y="3486"/>
                  </a:cubicBezTo>
                  <a:cubicBezTo>
                    <a:pt x="1048" y="3572"/>
                    <a:pt x="1109" y="3618"/>
                    <a:pt x="1192" y="3618"/>
                  </a:cubicBezTo>
                  <a:cubicBezTo>
                    <a:pt x="1221" y="3618"/>
                    <a:pt x="1252" y="3612"/>
                    <a:pt x="1287" y="3601"/>
                  </a:cubicBezTo>
                  <a:cubicBezTo>
                    <a:pt x="1347" y="3590"/>
                    <a:pt x="1407" y="3568"/>
                    <a:pt x="1468" y="3535"/>
                  </a:cubicBezTo>
                  <a:cubicBezTo>
                    <a:pt x="1517" y="3481"/>
                    <a:pt x="1566" y="3420"/>
                    <a:pt x="1605" y="3355"/>
                  </a:cubicBezTo>
                  <a:cubicBezTo>
                    <a:pt x="1725" y="3196"/>
                    <a:pt x="1780" y="3015"/>
                    <a:pt x="1845" y="2829"/>
                  </a:cubicBezTo>
                  <a:cubicBezTo>
                    <a:pt x="1911" y="2900"/>
                    <a:pt x="1911" y="2988"/>
                    <a:pt x="1938" y="3081"/>
                  </a:cubicBezTo>
                  <a:cubicBezTo>
                    <a:pt x="1960" y="3169"/>
                    <a:pt x="1993" y="3251"/>
                    <a:pt x="2031" y="3338"/>
                  </a:cubicBezTo>
                  <a:cubicBezTo>
                    <a:pt x="2097" y="3475"/>
                    <a:pt x="2207" y="3628"/>
                    <a:pt x="2354" y="3694"/>
                  </a:cubicBezTo>
                  <a:cubicBezTo>
                    <a:pt x="2393" y="3711"/>
                    <a:pt x="2426" y="3719"/>
                    <a:pt x="2454" y="3719"/>
                  </a:cubicBezTo>
                  <a:cubicBezTo>
                    <a:pt x="2551" y="3719"/>
                    <a:pt x="2590" y="3625"/>
                    <a:pt x="2628" y="3519"/>
                  </a:cubicBezTo>
                  <a:cubicBezTo>
                    <a:pt x="2645" y="3478"/>
                    <a:pt x="2657" y="3467"/>
                    <a:pt x="2675" y="3467"/>
                  </a:cubicBezTo>
                  <a:cubicBezTo>
                    <a:pt x="2694" y="3467"/>
                    <a:pt x="2718" y="3478"/>
                    <a:pt x="2759" y="3481"/>
                  </a:cubicBezTo>
                  <a:cubicBezTo>
                    <a:pt x="2772" y="3482"/>
                    <a:pt x="2785" y="3483"/>
                    <a:pt x="2797" y="3483"/>
                  </a:cubicBezTo>
                  <a:cubicBezTo>
                    <a:pt x="2872" y="3483"/>
                    <a:pt x="2944" y="3455"/>
                    <a:pt x="3000" y="3404"/>
                  </a:cubicBezTo>
                  <a:cubicBezTo>
                    <a:pt x="3055" y="3355"/>
                    <a:pt x="3077" y="3273"/>
                    <a:pt x="3055" y="3201"/>
                  </a:cubicBezTo>
                  <a:cubicBezTo>
                    <a:pt x="3044" y="3141"/>
                    <a:pt x="3006" y="3108"/>
                    <a:pt x="3055" y="3076"/>
                  </a:cubicBezTo>
                  <a:cubicBezTo>
                    <a:pt x="3076" y="3063"/>
                    <a:pt x="3103" y="3060"/>
                    <a:pt x="3132" y="3060"/>
                  </a:cubicBezTo>
                  <a:cubicBezTo>
                    <a:pt x="3155" y="3060"/>
                    <a:pt x="3178" y="3062"/>
                    <a:pt x="3201" y="3062"/>
                  </a:cubicBezTo>
                  <a:cubicBezTo>
                    <a:pt x="3222" y="3062"/>
                    <a:pt x="3241" y="3060"/>
                    <a:pt x="3258" y="3054"/>
                  </a:cubicBezTo>
                  <a:cubicBezTo>
                    <a:pt x="3312" y="3032"/>
                    <a:pt x="3362" y="2988"/>
                    <a:pt x="3389" y="2933"/>
                  </a:cubicBezTo>
                  <a:cubicBezTo>
                    <a:pt x="3444" y="2807"/>
                    <a:pt x="3433" y="2660"/>
                    <a:pt x="3362" y="2539"/>
                  </a:cubicBezTo>
                  <a:cubicBezTo>
                    <a:pt x="3318" y="2468"/>
                    <a:pt x="3263" y="2402"/>
                    <a:pt x="3197" y="2353"/>
                  </a:cubicBezTo>
                  <a:cubicBezTo>
                    <a:pt x="3137" y="2309"/>
                    <a:pt x="3044" y="2276"/>
                    <a:pt x="3006" y="2211"/>
                  </a:cubicBezTo>
                  <a:cubicBezTo>
                    <a:pt x="3263" y="2200"/>
                    <a:pt x="3575" y="2222"/>
                    <a:pt x="3794" y="2057"/>
                  </a:cubicBezTo>
                  <a:cubicBezTo>
                    <a:pt x="3975" y="1926"/>
                    <a:pt x="3947" y="1647"/>
                    <a:pt x="3739" y="1559"/>
                  </a:cubicBezTo>
                  <a:cubicBezTo>
                    <a:pt x="3641" y="1510"/>
                    <a:pt x="3723" y="1483"/>
                    <a:pt x="3783" y="1422"/>
                  </a:cubicBezTo>
                  <a:cubicBezTo>
                    <a:pt x="3849" y="1368"/>
                    <a:pt x="3882" y="1286"/>
                    <a:pt x="3876" y="1198"/>
                  </a:cubicBezTo>
                  <a:cubicBezTo>
                    <a:pt x="3854" y="1073"/>
                    <a:pt x="3784" y="1039"/>
                    <a:pt x="3699" y="1039"/>
                  </a:cubicBezTo>
                  <a:cubicBezTo>
                    <a:pt x="3636" y="1039"/>
                    <a:pt x="3564" y="1058"/>
                    <a:pt x="3498" y="1072"/>
                  </a:cubicBezTo>
                  <a:cubicBezTo>
                    <a:pt x="3482" y="1034"/>
                    <a:pt x="3531" y="957"/>
                    <a:pt x="3542" y="919"/>
                  </a:cubicBezTo>
                  <a:cubicBezTo>
                    <a:pt x="3553" y="870"/>
                    <a:pt x="3553" y="820"/>
                    <a:pt x="3537" y="771"/>
                  </a:cubicBezTo>
                  <a:cubicBezTo>
                    <a:pt x="3501" y="677"/>
                    <a:pt x="3396" y="653"/>
                    <a:pt x="3300" y="653"/>
                  </a:cubicBezTo>
                  <a:cubicBezTo>
                    <a:pt x="3278" y="653"/>
                    <a:pt x="3256" y="654"/>
                    <a:pt x="3236" y="656"/>
                  </a:cubicBezTo>
                  <a:cubicBezTo>
                    <a:pt x="2907" y="700"/>
                    <a:pt x="2601" y="952"/>
                    <a:pt x="2338" y="1138"/>
                  </a:cubicBezTo>
                  <a:cubicBezTo>
                    <a:pt x="2294" y="1078"/>
                    <a:pt x="2480" y="809"/>
                    <a:pt x="2508" y="738"/>
                  </a:cubicBezTo>
                  <a:cubicBezTo>
                    <a:pt x="2568" y="601"/>
                    <a:pt x="2639" y="454"/>
                    <a:pt x="2634" y="300"/>
                  </a:cubicBezTo>
                  <a:cubicBezTo>
                    <a:pt x="2634" y="207"/>
                    <a:pt x="2590" y="98"/>
                    <a:pt x="2491" y="71"/>
                  </a:cubicBezTo>
                  <a:cubicBezTo>
                    <a:pt x="2472" y="65"/>
                    <a:pt x="2453" y="63"/>
                    <a:pt x="2436" y="63"/>
                  </a:cubicBezTo>
                  <a:cubicBezTo>
                    <a:pt x="2328" y="63"/>
                    <a:pt x="2249" y="153"/>
                    <a:pt x="2174" y="218"/>
                  </a:cubicBezTo>
                  <a:cubicBezTo>
                    <a:pt x="2099" y="102"/>
                    <a:pt x="2012" y="1"/>
                    <a:pt x="188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9" name="Google Shape;3649;p13"/>
            <p:cNvSpPr/>
            <p:nvPr/>
          </p:nvSpPr>
          <p:spPr>
            <a:xfrm>
              <a:off x="12516456" y="-3250754"/>
              <a:ext cx="389452" cy="357591"/>
            </a:xfrm>
            <a:custGeom>
              <a:avLst/>
              <a:gdLst/>
              <a:ahLst/>
              <a:cxnLst/>
              <a:rect l="l" t="t" r="r" b="b"/>
              <a:pathLst>
                <a:path w="2261" h="2076" extrusionOk="0">
                  <a:moveTo>
                    <a:pt x="908" y="0"/>
                  </a:moveTo>
                  <a:cubicBezTo>
                    <a:pt x="820" y="0"/>
                    <a:pt x="860" y="119"/>
                    <a:pt x="860" y="193"/>
                  </a:cubicBezTo>
                  <a:cubicBezTo>
                    <a:pt x="866" y="318"/>
                    <a:pt x="888" y="444"/>
                    <a:pt x="899" y="570"/>
                  </a:cubicBezTo>
                  <a:cubicBezTo>
                    <a:pt x="751" y="439"/>
                    <a:pt x="674" y="198"/>
                    <a:pt x="455" y="149"/>
                  </a:cubicBezTo>
                  <a:cubicBezTo>
                    <a:pt x="432" y="143"/>
                    <a:pt x="413" y="141"/>
                    <a:pt x="397" y="141"/>
                  </a:cubicBezTo>
                  <a:cubicBezTo>
                    <a:pt x="202" y="141"/>
                    <a:pt x="482" y="511"/>
                    <a:pt x="537" y="587"/>
                  </a:cubicBezTo>
                  <a:cubicBezTo>
                    <a:pt x="455" y="558"/>
                    <a:pt x="314" y="478"/>
                    <a:pt x="218" y="478"/>
                  </a:cubicBezTo>
                  <a:cubicBezTo>
                    <a:pt x="205" y="478"/>
                    <a:pt x="193" y="479"/>
                    <a:pt x="182" y="483"/>
                  </a:cubicBezTo>
                  <a:cubicBezTo>
                    <a:pt x="50" y="515"/>
                    <a:pt x="165" y="625"/>
                    <a:pt x="220" y="669"/>
                  </a:cubicBezTo>
                  <a:cubicBezTo>
                    <a:pt x="302" y="729"/>
                    <a:pt x="696" y="948"/>
                    <a:pt x="663" y="959"/>
                  </a:cubicBezTo>
                  <a:cubicBezTo>
                    <a:pt x="658" y="960"/>
                    <a:pt x="651" y="960"/>
                    <a:pt x="642" y="960"/>
                  </a:cubicBezTo>
                  <a:cubicBezTo>
                    <a:pt x="573" y="960"/>
                    <a:pt x="396" y="930"/>
                    <a:pt x="309" y="930"/>
                  </a:cubicBezTo>
                  <a:cubicBezTo>
                    <a:pt x="298" y="930"/>
                    <a:pt x="288" y="930"/>
                    <a:pt x="280" y="931"/>
                  </a:cubicBezTo>
                  <a:cubicBezTo>
                    <a:pt x="204" y="942"/>
                    <a:pt x="89" y="959"/>
                    <a:pt x="50" y="1035"/>
                  </a:cubicBezTo>
                  <a:cubicBezTo>
                    <a:pt x="1" y="1139"/>
                    <a:pt x="127" y="1134"/>
                    <a:pt x="198" y="1139"/>
                  </a:cubicBezTo>
                  <a:cubicBezTo>
                    <a:pt x="275" y="1150"/>
                    <a:pt x="346" y="1150"/>
                    <a:pt x="422" y="1161"/>
                  </a:cubicBezTo>
                  <a:cubicBezTo>
                    <a:pt x="440" y="1161"/>
                    <a:pt x="576" y="1143"/>
                    <a:pt x="655" y="1143"/>
                  </a:cubicBezTo>
                  <a:cubicBezTo>
                    <a:pt x="699" y="1143"/>
                    <a:pt x="725" y="1149"/>
                    <a:pt x="702" y="1167"/>
                  </a:cubicBezTo>
                  <a:cubicBezTo>
                    <a:pt x="674" y="1194"/>
                    <a:pt x="614" y="1194"/>
                    <a:pt x="576" y="1211"/>
                  </a:cubicBezTo>
                  <a:cubicBezTo>
                    <a:pt x="537" y="1227"/>
                    <a:pt x="505" y="1249"/>
                    <a:pt x="466" y="1265"/>
                  </a:cubicBezTo>
                  <a:cubicBezTo>
                    <a:pt x="390" y="1304"/>
                    <a:pt x="286" y="1331"/>
                    <a:pt x="225" y="1391"/>
                  </a:cubicBezTo>
                  <a:cubicBezTo>
                    <a:pt x="165" y="1451"/>
                    <a:pt x="143" y="1517"/>
                    <a:pt x="242" y="1534"/>
                  </a:cubicBezTo>
                  <a:cubicBezTo>
                    <a:pt x="265" y="1536"/>
                    <a:pt x="289" y="1537"/>
                    <a:pt x="313" y="1537"/>
                  </a:cubicBezTo>
                  <a:cubicBezTo>
                    <a:pt x="406" y="1537"/>
                    <a:pt x="501" y="1520"/>
                    <a:pt x="592" y="1490"/>
                  </a:cubicBezTo>
                  <a:cubicBezTo>
                    <a:pt x="628" y="1476"/>
                    <a:pt x="655" y="1467"/>
                    <a:pt x="670" y="1467"/>
                  </a:cubicBezTo>
                  <a:cubicBezTo>
                    <a:pt x="692" y="1467"/>
                    <a:pt x="690" y="1485"/>
                    <a:pt x="658" y="1534"/>
                  </a:cubicBezTo>
                  <a:cubicBezTo>
                    <a:pt x="603" y="1616"/>
                    <a:pt x="384" y="1961"/>
                    <a:pt x="625" y="1971"/>
                  </a:cubicBezTo>
                  <a:cubicBezTo>
                    <a:pt x="627" y="1972"/>
                    <a:pt x="629" y="1972"/>
                    <a:pt x="632" y="1972"/>
                  </a:cubicBezTo>
                  <a:cubicBezTo>
                    <a:pt x="782" y="1972"/>
                    <a:pt x="1012" y="1644"/>
                    <a:pt x="1060" y="1644"/>
                  </a:cubicBezTo>
                  <a:cubicBezTo>
                    <a:pt x="1065" y="1644"/>
                    <a:pt x="1067" y="1647"/>
                    <a:pt x="1068" y="1654"/>
                  </a:cubicBezTo>
                  <a:cubicBezTo>
                    <a:pt x="1090" y="1742"/>
                    <a:pt x="1118" y="1829"/>
                    <a:pt x="1134" y="1922"/>
                  </a:cubicBezTo>
                  <a:cubicBezTo>
                    <a:pt x="1169" y="1961"/>
                    <a:pt x="1217" y="2076"/>
                    <a:pt x="1279" y="2076"/>
                  </a:cubicBezTo>
                  <a:cubicBezTo>
                    <a:pt x="1295" y="2076"/>
                    <a:pt x="1313" y="2068"/>
                    <a:pt x="1331" y="2048"/>
                  </a:cubicBezTo>
                  <a:cubicBezTo>
                    <a:pt x="1397" y="1971"/>
                    <a:pt x="1353" y="1769"/>
                    <a:pt x="1331" y="1681"/>
                  </a:cubicBezTo>
                  <a:lnTo>
                    <a:pt x="1331" y="1681"/>
                  </a:lnTo>
                  <a:cubicBezTo>
                    <a:pt x="1391" y="1723"/>
                    <a:pt x="1563" y="1943"/>
                    <a:pt x="1669" y="1943"/>
                  </a:cubicBezTo>
                  <a:cubicBezTo>
                    <a:pt x="1688" y="1943"/>
                    <a:pt x="1706" y="1935"/>
                    <a:pt x="1720" y="1917"/>
                  </a:cubicBezTo>
                  <a:cubicBezTo>
                    <a:pt x="1764" y="1862"/>
                    <a:pt x="1709" y="1714"/>
                    <a:pt x="1687" y="1659"/>
                  </a:cubicBezTo>
                  <a:cubicBezTo>
                    <a:pt x="1632" y="1566"/>
                    <a:pt x="1577" y="1484"/>
                    <a:pt x="1506" y="1402"/>
                  </a:cubicBezTo>
                  <a:cubicBezTo>
                    <a:pt x="1511" y="1402"/>
                    <a:pt x="1515" y="1401"/>
                    <a:pt x="1520" y="1401"/>
                  </a:cubicBezTo>
                  <a:cubicBezTo>
                    <a:pt x="1589" y="1401"/>
                    <a:pt x="1674" y="1475"/>
                    <a:pt x="1731" y="1501"/>
                  </a:cubicBezTo>
                  <a:cubicBezTo>
                    <a:pt x="1818" y="1539"/>
                    <a:pt x="1906" y="1572"/>
                    <a:pt x="1999" y="1599"/>
                  </a:cubicBezTo>
                  <a:cubicBezTo>
                    <a:pt x="2015" y="1603"/>
                    <a:pt x="2032" y="1604"/>
                    <a:pt x="2049" y="1604"/>
                  </a:cubicBezTo>
                  <a:cubicBezTo>
                    <a:pt x="2149" y="1604"/>
                    <a:pt x="2261" y="1551"/>
                    <a:pt x="2196" y="1435"/>
                  </a:cubicBezTo>
                  <a:cubicBezTo>
                    <a:pt x="2125" y="1315"/>
                    <a:pt x="1911" y="1260"/>
                    <a:pt x="1791" y="1222"/>
                  </a:cubicBezTo>
                  <a:cubicBezTo>
                    <a:pt x="1731" y="1200"/>
                    <a:pt x="1605" y="1085"/>
                    <a:pt x="1660" y="1074"/>
                  </a:cubicBezTo>
                  <a:cubicBezTo>
                    <a:pt x="1824" y="1052"/>
                    <a:pt x="1988" y="997"/>
                    <a:pt x="2136" y="926"/>
                  </a:cubicBezTo>
                  <a:cubicBezTo>
                    <a:pt x="2249" y="859"/>
                    <a:pt x="2256" y="733"/>
                    <a:pt x="2127" y="733"/>
                  </a:cubicBezTo>
                  <a:cubicBezTo>
                    <a:pt x="2119" y="733"/>
                    <a:pt x="2111" y="734"/>
                    <a:pt x="2103" y="734"/>
                  </a:cubicBezTo>
                  <a:cubicBezTo>
                    <a:pt x="1928" y="751"/>
                    <a:pt x="1753" y="800"/>
                    <a:pt x="1583" y="838"/>
                  </a:cubicBezTo>
                  <a:cubicBezTo>
                    <a:pt x="1621" y="762"/>
                    <a:pt x="1747" y="713"/>
                    <a:pt x="1807" y="658"/>
                  </a:cubicBezTo>
                  <a:cubicBezTo>
                    <a:pt x="1851" y="619"/>
                    <a:pt x="1982" y="494"/>
                    <a:pt x="1966" y="433"/>
                  </a:cubicBezTo>
                  <a:cubicBezTo>
                    <a:pt x="1958" y="404"/>
                    <a:pt x="1938" y="392"/>
                    <a:pt x="1910" y="392"/>
                  </a:cubicBezTo>
                  <a:cubicBezTo>
                    <a:pt x="1779" y="392"/>
                    <a:pt x="1470" y="652"/>
                    <a:pt x="1402" y="652"/>
                  </a:cubicBezTo>
                  <a:cubicBezTo>
                    <a:pt x="1452" y="548"/>
                    <a:pt x="1725" y="209"/>
                    <a:pt x="1545" y="105"/>
                  </a:cubicBezTo>
                  <a:cubicBezTo>
                    <a:pt x="1525" y="95"/>
                    <a:pt x="1506" y="90"/>
                    <a:pt x="1488" y="90"/>
                  </a:cubicBezTo>
                  <a:cubicBezTo>
                    <a:pt x="1328" y="90"/>
                    <a:pt x="1200" y="438"/>
                    <a:pt x="1150" y="526"/>
                  </a:cubicBezTo>
                  <a:cubicBezTo>
                    <a:pt x="1096" y="461"/>
                    <a:pt x="1118" y="313"/>
                    <a:pt x="1090" y="231"/>
                  </a:cubicBezTo>
                  <a:cubicBezTo>
                    <a:pt x="1074" y="160"/>
                    <a:pt x="1014" y="17"/>
                    <a:pt x="921" y="1"/>
                  </a:cubicBezTo>
                  <a:cubicBezTo>
                    <a:pt x="916" y="1"/>
                    <a:pt x="912" y="0"/>
                    <a:pt x="90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0" name="Google Shape;3650;p13"/>
            <p:cNvSpPr/>
            <p:nvPr/>
          </p:nvSpPr>
          <p:spPr>
            <a:xfrm>
              <a:off x="12643229" y="-3101760"/>
              <a:ext cx="131769" cy="97494"/>
            </a:xfrm>
            <a:custGeom>
              <a:avLst/>
              <a:gdLst/>
              <a:ahLst/>
              <a:cxnLst/>
              <a:rect l="l" t="t" r="r" b="b"/>
              <a:pathLst>
                <a:path w="765" h="566" extrusionOk="0">
                  <a:moveTo>
                    <a:pt x="392" y="0"/>
                  </a:moveTo>
                  <a:cubicBezTo>
                    <a:pt x="387" y="0"/>
                    <a:pt x="382" y="1"/>
                    <a:pt x="376" y="1"/>
                  </a:cubicBezTo>
                  <a:cubicBezTo>
                    <a:pt x="0" y="17"/>
                    <a:pt x="4" y="565"/>
                    <a:pt x="371" y="565"/>
                  </a:cubicBezTo>
                  <a:cubicBezTo>
                    <a:pt x="378" y="565"/>
                    <a:pt x="385" y="565"/>
                    <a:pt x="393" y="565"/>
                  </a:cubicBezTo>
                  <a:cubicBezTo>
                    <a:pt x="765" y="543"/>
                    <a:pt x="754" y="0"/>
                    <a:pt x="39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1" name="Google Shape;3651;p13"/>
            <p:cNvSpPr/>
            <p:nvPr/>
          </p:nvSpPr>
          <p:spPr>
            <a:xfrm>
              <a:off x="12716950" y="-2986526"/>
              <a:ext cx="28938" cy="26526"/>
            </a:xfrm>
            <a:custGeom>
              <a:avLst/>
              <a:gdLst/>
              <a:ahLst/>
              <a:cxnLst/>
              <a:rect l="l" t="t" r="r" b="b"/>
              <a:pathLst>
                <a:path w="168" h="154" extrusionOk="0">
                  <a:moveTo>
                    <a:pt x="70" y="1"/>
                  </a:moveTo>
                  <a:cubicBezTo>
                    <a:pt x="36" y="1"/>
                    <a:pt x="5" y="22"/>
                    <a:pt x="3" y="71"/>
                  </a:cubicBezTo>
                  <a:cubicBezTo>
                    <a:pt x="0" y="128"/>
                    <a:pt x="32" y="153"/>
                    <a:pt x="69" y="153"/>
                  </a:cubicBezTo>
                  <a:cubicBezTo>
                    <a:pt x="109" y="153"/>
                    <a:pt x="156" y="122"/>
                    <a:pt x="167" y="71"/>
                  </a:cubicBezTo>
                  <a:cubicBezTo>
                    <a:pt x="153" y="27"/>
                    <a:pt x="109" y="1"/>
                    <a:pt x="7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2" name="Google Shape;3652;p13"/>
            <p:cNvSpPr/>
            <p:nvPr/>
          </p:nvSpPr>
          <p:spPr>
            <a:xfrm>
              <a:off x="12729007" y="-3128286"/>
              <a:ext cx="31866" cy="25838"/>
            </a:xfrm>
            <a:custGeom>
              <a:avLst/>
              <a:gdLst/>
              <a:ahLst/>
              <a:cxnLst/>
              <a:rect l="l" t="t" r="r" b="b"/>
              <a:pathLst>
                <a:path w="185" h="150" extrusionOk="0">
                  <a:moveTo>
                    <a:pt x="79" y="0"/>
                  </a:moveTo>
                  <a:cubicBezTo>
                    <a:pt x="50" y="0"/>
                    <a:pt x="24" y="18"/>
                    <a:pt x="15" y="62"/>
                  </a:cubicBezTo>
                  <a:cubicBezTo>
                    <a:pt x="1" y="122"/>
                    <a:pt x="36" y="150"/>
                    <a:pt x="80" y="150"/>
                  </a:cubicBezTo>
                  <a:cubicBezTo>
                    <a:pt x="119" y="150"/>
                    <a:pt x="164" y="128"/>
                    <a:pt x="185" y="89"/>
                  </a:cubicBezTo>
                  <a:cubicBezTo>
                    <a:pt x="175" y="40"/>
                    <a:pt x="124" y="0"/>
                    <a:pt x="7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3" name="Google Shape;3653;p13"/>
            <p:cNvSpPr/>
            <p:nvPr/>
          </p:nvSpPr>
          <p:spPr>
            <a:xfrm>
              <a:off x="12637200" y="-3021664"/>
              <a:ext cx="35483" cy="28594"/>
            </a:xfrm>
            <a:custGeom>
              <a:avLst/>
              <a:gdLst/>
              <a:ahLst/>
              <a:cxnLst/>
              <a:rect l="l" t="t" r="r" b="b"/>
              <a:pathLst>
                <a:path w="206" h="166" extrusionOk="0">
                  <a:moveTo>
                    <a:pt x="110" y="0"/>
                  </a:moveTo>
                  <a:cubicBezTo>
                    <a:pt x="107" y="0"/>
                    <a:pt x="103" y="1"/>
                    <a:pt x="99" y="1"/>
                  </a:cubicBezTo>
                  <a:cubicBezTo>
                    <a:pt x="1" y="12"/>
                    <a:pt x="23" y="165"/>
                    <a:pt x="121" y="165"/>
                  </a:cubicBezTo>
                  <a:cubicBezTo>
                    <a:pt x="205" y="134"/>
                    <a:pt x="203" y="0"/>
                    <a:pt x="11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4" name="Google Shape;3654;p13"/>
            <p:cNvSpPr/>
            <p:nvPr/>
          </p:nvSpPr>
          <p:spPr>
            <a:xfrm>
              <a:off x="12649946" y="-3125358"/>
              <a:ext cx="28938" cy="24976"/>
            </a:xfrm>
            <a:custGeom>
              <a:avLst/>
              <a:gdLst/>
              <a:ahLst/>
              <a:cxnLst/>
              <a:rect l="l" t="t" r="r" b="b"/>
              <a:pathLst>
                <a:path w="168" h="145" extrusionOk="0">
                  <a:moveTo>
                    <a:pt x="80" y="0"/>
                  </a:moveTo>
                  <a:cubicBezTo>
                    <a:pt x="39" y="0"/>
                    <a:pt x="0" y="26"/>
                    <a:pt x="3" y="78"/>
                  </a:cubicBezTo>
                  <a:cubicBezTo>
                    <a:pt x="6" y="123"/>
                    <a:pt x="41" y="144"/>
                    <a:pt x="79" y="144"/>
                  </a:cubicBezTo>
                  <a:cubicBezTo>
                    <a:pt x="122" y="144"/>
                    <a:pt x="167" y="116"/>
                    <a:pt x="167" y="67"/>
                  </a:cubicBezTo>
                  <a:cubicBezTo>
                    <a:pt x="157" y="22"/>
                    <a:pt x="118" y="0"/>
                    <a:pt x="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5" name="Google Shape;3655;p13"/>
            <p:cNvSpPr/>
            <p:nvPr/>
          </p:nvSpPr>
          <p:spPr>
            <a:xfrm>
              <a:off x="12751227" y="-3101760"/>
              <a:ext cx="37894" cy="27560"/>
            </a:xfrm>
            <a:custGeom>
              <a:avLst/>
              <a:gdLst/>
              <a:ahLst/>
              <a:cxnLst/>
              <a:rect l="l" t="t" r="r" b="b"/>
              <a:pathLst>
                <a:path w="220" h="160" extrusionOk="0">
                  <a:moveTo>
                    <a:pt x="116" y="1"/>
                  </a:moveTo>
                  <a:cubicBezTo>
                    <a:pt x="39" y="34"/>
                    <a:pt x="1" y="160"/>
                    <a:pt x="110" y="160"/>
                  </a:cubicBezTo>
                  <a:cubicBezTo>
                    <a:pt x="112" y="160"/>
                    <a:pt x="114" y="160"/>
                    <a:pt x="116" y="160"/>
                  </a:cubicBezTo>
                  <a:cubicBezTo>
                    <a:pt x="219" y="160"/>
                    <a:pt x="207" y="22"/>
                    <a:pt x="11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6" name="Google Shape;3656;p13"/>
            <p:cNvSpPr/>
            <p:nvPr/>
          </p:nvSpPr>
          <p:spPr>
            <a:xfrm>
              <a:off x="12685429" y="-3137587"/>
              <a:ext cx="37894" cy="25838"/>
            </a:xfrm>
            <a:custGeom>
              <a:avLst/>
              <a:gdLst/>
              <a:ahLst/>
              <a:cxnLst/>
              <a:rect l="l" t="t" r="r" b="b"/>
              <a:pathLst>
                <a:path w="220" h="150" extrusionOk="0">
                  <a:moveTo>
                    <a:pt x="125" y="1"/>
                  </a:moveTo>
                  <a:cubicBezTo>
                    <a:pt x="123" y="1"/>
                    <a:pt x="122" y="1"/>
                    <a:pt x="120" y="1"/>
                  </a:cubicBezTo>
                  <a:cubicBezTo>
                    <a:pt x="18" y="17"/>
                    <a:pt x="0" y="149"/>
                    <a:pt x="108" y="149"/>
                  </a:cubicBezTo>
                  <a:cubicBezTo>
                    <a:pt x="110" y="149"/>
                    <a:pt x="112" y="149"/>
                    <a:pt x="115" y="149"/>
                  </a:cubicBezTo>
                  <a:cubicBezTo>
                    <a:pt x="120" y="149"/>
                    <a:pt x="124" y="150"/>
                    <a:pt x="129" y="150"/>
                  </a:cubicBezTo>
                  <a:cubicBezTo>
                    <a:pt x="217" y="150"/>
                    <a:pt x="219" y="1"/>
                    <a:pt x="1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7" name="Google Shape;3657;p13"/>
            <p:cNvSpPr/>
            <p:nvPr/>
          </p:nvSpPr>
          <p:spPr>
            <a:xfrm>
              <a:off x="12750365" y="-3012191"/>
              <a:ext cx="35311" cy="25665"/>
            </a:xfrm>
            <a:custGeom>
              <a:avLst/>
              <a:gdLst/>
              <a:ahLst/>
              <a:cxnLst/>
              <a:rect l="l" t="t" r="r" b="b"/>
              <a:pathLst>
                <a:path w="205" h="149" extrusionOk="0">
                  <a:moveTo>
                    <a:pt x="104" y="0"/>
                  </a:moveTo>
                  <a:cubicBezTo>
                    <a:pt x="100" y="0"/>
                    <a:pt x="97" y="0"/>
                    <a:pt x="94" y="1"/>
                  </a:cubicBezTo>
                  <a:cubicBezTo>
                    <a:pt x="11" y="23"/>
                    <a:pt x="0" y="149"/>
                    <a:pt x="99" y="149"/>
                  </a:cubicBezTo>
                  <a:cubicBezTo>
                    <a:pt x="101" y="149"/>
                    <a:pt x="103" y="149"/>
                    <a:pt x="104" y="149"/>
                  </a:cubicBezTo>
                  <a:cubicBezTo>
                    <a:pt x="205" y="149"/>
                    <a:pt x="202" y="0"/>
                    <a:pt x="10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8" name="Google Shape;3658;p13"/>
            <p:cNvSpPr/>
            <p:nvPr/>
          </p:nvSpPr>
          <p:spPr>
            <a:xfrm>
              <a:off x="12621181" y="-3090908"/>
              <a:ext cx="29454" cy="25321"/>
            </a:xfrm>
            <a:custGeom>
              <a:avLst/>
              <a:gdLst/>
              <a:ahLst/>
              <a:cxnLst/>
              <a:rect l="l" t="t" r="r" b="b"/>
              <a:pathLst>
                <a:path w="171" h="147" extrusionOk="0">
                  <a:moveTo>
                    <a:pt x="79" y="1"/>
                  </a:moveTo>
                  <a:cubicBezTo>
                    <a:pt x="38" y="1"/>
                    <a:pt x="0" y="27"/>
                    <a:pt x="6" y="80"/>
                  </a:cubicBezTo>
                  <a:cubicBezTo>
                    <a:pt x="9" y="126"/>
                    <a:pt x="44" y="147"/>
                    <a:pt x="82" y="147"/>
                  </a:cubicBezTo>
                  <a:cubicBezTo>
                    <a:pt x="125" y="147"/>
                    <a:pt x="170" y="119"/>
                    <a:pt x="170" y="69"/>
                  </a:cubicBezTo>
                  <a:cubicBezTo>
                    <a:pt x="160" y="24"/>
                    <a:pt x="118" y="1"/>
                    <a:pt x="7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9" name="Google Shape;3659;p13"/>
            <p:cNvSpPr/>
            <p:nvPr/>
          </p:nvSpPr>
          <p:spPr>
            <a:xfrm>
              <a:off x="12762078" y="-3062659"/>
              <a:ext cx="28938" cy="25493"/>
            </a:xfrm>
            <a:custGeom>
              <a:avLst/>
              <a:gdLst/>
              <a:ahLst/>
              <a:cxnLst/>
              <a:rect l="l" t="t" r="r" b="b"/>
              <a:pathLst>
                <a:path w="168" h="148" extrusionOk="0">
                  <a:moveTo>
                    <a:pt x="79" y="1"/>
                  </a:moveTo>
                  <a:cubicBezTo>
                    <a:pt x="38" y="1"/>
                    <a:pt x="1" y="27"/>
                    <a:pt x="4" y="80"/>
                  </a:cubicBezTo>
                  <a:cubicBezTo>
                    <a:pt x="6" y="126"/>
                    <a:pt x="42" y="147"/>
                    <a:pt x="79" y="147"/>
                  </a:cubicBezTo>
                  <a:cubicBezTo>
                    <a:pt x="122" y="147"/>
                    <a:pt x="168" y="119"/>
                    <a:pt x="168" y="69"/>
                  </a:cubicBezTo>
                  <a:cubicBezTo>
                    <a:pt x="157" y="24"/>
                    <a:pt x="117" y="1"/>
                    <a:pt x="7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0" name="Google Shape;3660;p13"/>
            <p:cNvSpPr/>
            <p:nvPr/>
          </p:nvSpPr>
          <p:spPr>
            <a:xfrm>
              <a:off x="12671649" y="-2990660"/>
              <a:ext cx="28938" cy="25149"/>
            </a:xfrm>
            <a:custGeom>
              <a:avLst/>
              <a:gdLst/>
              <a:ahLst/>
              <a:cxnLst/>
              <a:rect l="l" t="t" r="r" b="b"/>
              <a:pathLst>
                <a:path w="168" h="146" extrusionOk="0">
                  <a:moveTo>
                    <a:pt x="80" y="1"/>
                  </a:moveTo>
                  <a:cubicBezTo>
                    <a:pt x="39" y="1"/>
                    <a:pt x="0" y="27"/>
                    <a:pt x="3" y="78"/>
                  </a:cubicBezTo>
                  <a:cubicBezTo>
                    <a:pt x="6" y="124"/>
                    <a:pt x="41" y="145"/>
                    <a:pt x="79" y="145"/>
                  </a:cubicBezTo>
                  <a:cubicBezTo>
                    <a:pt x="122" y="145"/>
                    <a:pt x="167" y="117"/>
                    <a:pt x="167" y="67"/>
                  </a:cubicBezTo>
                  <a:cubicBezTo>
                    <a:pt x="157" y="23"/>
                    <a:pt x="118" y="1"/>
                    <a:pt x="8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1" name="Google Shape;3661;p13"/>
            <p:cNvSpPr/>
            <p:nvPr/>
          </p:nvSpPr>
          <p:spPr>
            <a:xfrm>
              <a:off x="12620492" y="-3049913"/>
              <a:ext cx="36172" cy="28594"/>
            </a:xfrm>
            <a:custGeom>
              <a:avLst/>
              <a:gdLst/>
              <a:ahLst/>
              <a:cxnLst/>
              <a:rect l="l" t="t" r="r" b="b"/>
              <a:pathLst>
                <a:path w="210" h="166" extrusionOk="0">
                  <a:moveTo>
                    <a:pt x="113" y="0"/>
                  </a:moveTo>
                  <a:cubicBezTo>
                    <a:pt x="110" y="0"/>
                    <a:pt x="106" y="0"/>
                    <a:pt x="103" y="1"/>
                  </a:cubicBezTo>
                  <a:cubicBezTo>
                    <a:pt x="1" y="12"/>
                    <a:pt x="26" y="165"/>
                    <a:pt x="115" y="165"/>
                  </a:cubicBezTo>
                  <a:cubicBezTo>
                    <a:pt x="116" y="165"/>
                    <a:pt x="118" y="165"/>
                    <a:pt x="120" y="165"/>
                  </a:cubicBezTo>
                  <a:cubicBezTo>
                    <a:pt x="209" y="144"/>
                    <a:pt x="202" y="0"/>
                    <a:pt x="11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62" name="Google Shape;3662;p13"/>
          <p:cNvGrpSpPr/>
          <p:nvPr/>
        </p:nvGrpSpPr>
        <p:grpSpPr>
          <a:xfrm>
            <a:off x="6341811" y="3434496"/>
            <a:ext cx="1560021" cy="1621135"/>
            <a:chOff x="2785514" y="3607713"/>
            <a:chExt cx="1570544" cy="1632070"/>
          </a:xfrm>
        </p:grpSpPr>
        <p:sp>
          <p:nvSpPr>
            <p:cNvPr id="3663" name="Google Shape;3663;p13"/>
            <p:cNvSpPr/>
            <p:nvPr/>
          </p:nvSpPr>
          <p:spPr>
            <a:xfrm>
              <a:off x="3399872" y="4636001"/>
              <a:ext cx="954450" cy="602203"/>
            </a:xfrm>
            <a:custGeom>
              <a:avLst/>
              <a:gdLst/>
              <a:ahLst/>
              <a:cxnLst/>
              <a:rect l="l" t="t" r="r" b="b"/>
              <a:pathLst>
                <a:path w="6048" h="3816" extrusionOk="0">
                  <a:moveTo>
                    <a:pt x="3449" y="1"/>
                  </a:moveTo>
                  <a:cubicBezTo>
                    <a:pt x="3072" y="1"/>
                    <a:pt x="2727" y="201"/>
                    <a:pt x="2419" y="422"/>
                  </a:cubicBezTo>
                  <a:cubicBezTo>
                    <a:pt x="1768" y="904"/>
                    <a:pt x="1204" y="1490"/>
                    <a:pt x="744" y="2157"/>
                  </a:cubicBezTo>
                  <a:cubicBezTo>
                    <a:pt x="580" y="2387"/>
                    <a:pt x="208" y="2721"/>
                    <a:pt x="109" y="2957"/>
                  </a:cubicBezTo>
                  <a:cubicBezTo>
                    <a:pt x="76" y="3033"/>
                    <a:pt x="0" y="3816"/>
                    <a:pt x="81" y="3816"/>
                  </a:cubicBezTo>
                  <a:cubicBezTo>
                    <a:pt x="81" y="3816"/>
                    <a:pt x="81" y="3816"/>
                    <a:pt x="82" y="3816"/>
                  </a:cubicBezTo>
                  <a:cubicBezTo>
                    <a:pt x="60" y="3613"/>
                    <a:pt x="115" y="3416"/>
                    <a:pt x="235" y="3258"/>
                  </a:cubicBezTo>
                  <a:cubicBezTo>
                    <a:pt x="629" y="2727"/>
                    <a:pt x="1056" y="2212"/>
                    <a:pt x="1494" y="1714"/>
                  </a:cubicBezTo>
                  <a:cubicBezTo>
                    <a:pt x="1675" y="1484"/>
                    <a:pt x="1888" y="1276"/>
                    <a:pt x="2123" y="1096"/>
                  </a:cubicBezTo>
                  <a:cubicBezTo>
                    <a:pt x="2508" y="822"/>
                    <a:pt x="2980" y="695"/>
                    <a:pt x="3452" y="695"/>
                  </a:cubicBezTo>
                  <a:cubicBezTo>
                    <a:pt x="3652" y="695"/>
                    <a:pt x="3851" y="718"/>
                    <a:pt x="4045" y="762"/>
                  </a:cubicBezTo>
                  <a:cubicBezTo>
                    <a:pt x="4696" y="909"/>
                    <a:pt x="5287" y="1287"/>
                    <a:pt x="5763" y="1758"/>
                  </a:cubicBezTo>
                  <a:cubicBezTo>
                    <a:pt x="5867" y="1856"/>
                    <a:pt x="5966" y="1966"/>
                    <a:pt x="6048" y="2081"/>
                  </a:cubicBezTo>
                  <a:cubicBezTo>
                    <a:pt x="5637" y="1227"/>
                    <a:pt x="4931" y="543"/>
                    <a:pt x="4061" y="160"/>
                  </a:cubicBezTo>
                  <a:cubicBezTo>
                    <a:pt x="3869" y="67"/>
                    <a:pt x="3667" y="17"/>
                    <a:pt x="3464" y="1"/>
                  </a:cubicBezTo>
                  <a:cubicBezTo>
                    <a:pt x="3459" y="1"/>
                    <a:pt x="3454" y="1"/>
                    <a:pt x="344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4" name="Google Shape;3664;p13"/>
            <p:cNvSpPr/>
            <p:nvPr/>
          </p:nvSpPr>
          <p:spPr>
            <a:xfrm>
              <a:off x="3409183" y="4745679"/>
              <a:ext cx="946875" cy="492525"/>
            </a:xfrm>
            <a:custGeom>
              <a:avLst/>
              <a:gdLst/>
              <a:ahLst/>
              <a:cxnLst/>
              <a:rect l="l" t="t" r="r" b="b"/>
              <a:pathLst>
                <a:path w="6000" h="3121" extrusionOk="0">
                  <a:moveTo>
                    <a:pt x="3392" y="0"/>
                  </a:moveTo>
                  <a:cubicBezTo>
                    <a:pt x="2917" y="0"/>
                    <a:pt x="2446" y="129"/>
                    <a:pt x="2064" y="406"/>
                  </a:cubicBezTo>
                  <a:cubicBezTo>
                    <a:pt x="1829" y="587"/>
                    <a:pt x="1616" y="789"/>
                    <a:pt x="1429" y="1019"/>
                  </a:cubicBezTo>
                  <a:cubicBezTo>
                    <a:pt x="997" y="1517"/>
                    <a:pt x="570" y="2032"/>
                    <a:pt x="176" y="2563"/>
                  </a:cubicBezTo>
                  <a:cubicBezTo>
                    <a:pt x="56" y="2721"/>
                    <a:pt x="1" y="2924"/>
                    <a:pt x="23" y="3121"/>
                  </a:cubicBezTo>
                  <a:lnTo>
                    <a:pt x="34" y="3121"/>
                  </a:lnTo>
                  <a:cubicBezTo>
                    <a:pt x="1035" y="2453"/>
                    <a:pt x="1758" y="1375"/>
                    <a:pt x="2869" y="904"/>
                  </a:cubicBezTo>
                  <a:cubicBezTo>
                    <a:pt x="3241" y="754"/>
                    <a:pt x="3632" y="680"/>
                    <a:pt x="4019" y="680"/>
                  </a:cubicBezTo>
                  <a:cubicBezTo>
                    <a:pt x="4732" y="680"/>
                    <a:pt x="5436" y="929"/>
                    <a:pt x="6000" y="1408"/>
                  </a:cubicBezTo>
                  <a:cubicBezTo>
                    <a:pt x="6000" y="1402"/>
                    <a:pt x="5994" y="1397"/>
                    <a:pt x="5989" y="1391"/>
                  </a:cubicBezTo>
                  <a:cubicBezTo>
                    <a:pt x="5907" y="1271"/>
                    <a:pt x="5808" y="1161"/>
                    <a:pt x="5704" y="1063"/>
                  </a:cubicBezTo>
                  <a:cubicBezTo>
                    <a:pt x="5228" y="592"/>
                    <a:pt x="4637" y="214"/>
                    <a:pt x="3986" y="67"/>
                  </a:cubicBezTo>
                  <a:cubicBezTo>
                    <a:pt x="3791" y="23"/>
                    <a:pt x="3591" y="0"/>
                    <a:pt x="339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5" name="Google Shape;3665;p13"/>
            <p:cNvSpPr/>
            <p:nvPr/>
          </p:nvSpPr>
          <p:spPr>
            <a:xfrm>
              <a:off x="3228647" y="4005551"/>
              <a:ext cx="282642" cy="1228393"/>
            </a:xfrm>
            <a:custGeom>
              <a:avLst/>
              <a:gdLst/>
              <a:ahLst/>
              <a:cxnLst/>
              <a:rect l="l" t="t" r="r" b="b"/>
              <a:pathLst>
                <a:path w="1791" h="7784" extrusionOk="0">
                  <a:moveTo>
                    <a:pt x="99" y="0"/>
                  </a:moveTo>
                  <a:lnTo>
                    <a:pt x="1" y="93"/>
                  </a:lnTo>
                  <a:cubicBezTo>
                    <a:pt x="849" y="991"/>
                    <a:pt x="1391" y="2283"/>
                    <a:pt x="1517" y="3739"/>
                  </a:cubicBezTo>
                  <a:cubicBezTo>
                    <a:pt x="1621" y="4899"/>
                    <a:pt x="1490" y="6142"/>
                    <a:pt x="1101" y="7751"/>
                  </a:cubicBezTo>
                  <a:lnTo>
                    <a:pt x="1238" y="7784"/>
                  </a:lnTo>
                  <a:cubicBezTo>
                    <a:pt x="1484" y="6776"/>
                    <a:pt x="1791" y="5255"/>
                    <a:pt x="1654" y="3728"/>
                  </a:cubicBezTo>
                  <a:cubicBezTo>
                    <a:pt x="1523" y="2239"/>
                    <a:pt x="970" y="914"/>
                    <a:pt x="9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6" name="Google Shape;3666;p13"/>
            <p:cNvSpPr/>
            <p:nvPr/>
          </p:nvSpPr>
          <p:spPr>
            <a:xfrm>
              <a:off x="3021441" y="3924911"/>
              <a:ext cx="115834" cy="70383"/>
            </a:xfrm>
            <a:custGeom>
              <a:avLst/>
              <a:gdLst/>
              <a:ahLst/>
              <a:cxnLst/>
              <a:rect l="l" t="t" r="r" b="b"/>
              <a:pathLst>
                <a:path w="734" h="446" extrusionOk="0">
                  <a:moveTo>
                    <a:pt x="47" y="1"/>
                  </a:moveTo>
                  <a:cubicBezTo>
                    <a:pt x="26" y="1"/>
                    <a:pt x="10" y="12"/>
                    <a:pt x="6" y="35"/>
                  </a:cubicBezTo>
                  <a:cubicBezTo>
                    <a:pt x="0" y="57"/>
                    <a:pt x="11" y="79"/>
                    <a:pt x="39" y="84"/>
                  </a:cubicBezTo>
                  <a:cubicBezTo>
                    <a:pt x="268" y="144"/>
                    <a:pt x="482" y="265"/>
                    <a:pt x="657" y="435"/>
                  </a:cubicBezTo>
                  <a:cubicBezTo>
                    <a:pt x="668" y="440"/>
                    <a:pt x="679" y="445"/>
                    <a:pt x="690" y="445"/>
                  </a:cubicBezTo>
                  <a:cubicBezTo>
                    <a:pt x="701" y="445"/>
                    <a:pt x="712" y="440"/>
                    <a:pt x="717" y="435"/>
                  </a:cubicBezTo>
                  <a:cubicBezTo>
                    <a:pt x="734" y="413"/>
                    <a:pt x="734" y="385"/>
                    <a:pt x="717" y="369"/>
                  </a:cubicBezTo>
                  <a:cubicBezTo>
                    <a:pt x="537" y="194"/>
                    <a:pt x="307" y="68"/>
                    <a:pt x="60" y="2"/>
                  </a:cubicBezTo>
                  <a:cubicBezTo>
                    <a:pt x="56" y="1"/>
                    <a:pt x="51" y="1"/>
                    <a:pt x="4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7" name="Google Shape;3667;p13"/>
            <p:cNvSpPr/>
            <p:nvPr/>
          </p:nvSpPr>
          <p:spPr>
            <a:xfrm>
              <a:off x="3005187" y="3771046"/>
              <a:ext cx="92320" cy="191424"/>
            </a:xfrm>
            <a:custGeom>
              <a:avLst/>
              <a:gdLst/>
              <a:ahLst/>
              <a:cxnLst/>
              <a:rect l="l" t="t" r="r" b="b"/>
              <a:pathLst>
                <a:path w="585" h="1213" extrusionOk="0">
                  <a:moveTo>
                    <a:pt x="56" y="0"/>
                  </a:moveTo>
                  <a:cubicBezTo>
                    <a:pt x="27" y="0"/>
                    <a:pt x="0" y="29"/>
                    <a:pt x="16" y="63"/>
                  </a:cubicBezTo>
                  <a:cubicBezTo>
                    <a:pt x="213" y="419"/>
                    <a:pt x="377" y="791"/>
                    <a:pt x="492" y="1180"/>
                  </a:cubicBezTo>
                  <a:cubicBezTo>
                    <a:pt x="497" y="1196"/>
                    <a:pt x="519" y="1212"/>
                    <a:pt x="536" y="1212"/>
                  </a:cubicBezTo>
                  <a:lnTo>
                    <a:pt x="547" y="1207"/>
                  </a:lnTo>
                  <a:cubicBezTo>
                    <a:pt x="574" y="1202"/>
                    <a:pt x="585" y="1180"/>
                    <a:pt x="579" y="1152"/>
                  </a:cubicBezTo>
                  <a:cubicBezTo>
                    <a:pt x="459" y="758"/>
                    <a:pt x="295" y="380"/>
                    <a:pt x="92" y="19"/>
                  </a:cubicBezTo>
                  <a:cubicBezTo>
                    <a:pt x="82" y="6"/>
                    <a:pt x="69" y="0"/>
                    <a:pt x="5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8" name="Google Shape;3668;p13"/>
            <p:cNvSpPr/>
            <p:nvPr/>
          </p:nvSpPr>
          <p:spPr>
            <a:xfrm>
              <a:off x="3069731" y="4059838"/>
              <a:ext cx="86639" cy="75749"/>
            </a:xfrm>
            <a:custGeom>
              <a:avLst/>
              <a:gdLst/>
              <a:ahLst/>
              <a:cxnLst/>
              <a:rect l="l" t="t" r="r" b="b"/>
              <a:pathLst>
                <a:path w="549" h="480" extrusionOk="0">
                  <a:moveTo>
                    <a:pt x="277" y="0"/>
                  </a:moveTo>
                  <a:cubicBezTo>
                    <a:pt x="199" y="0"/>
                    <a:pt x="119" y="38"/>
                    <a:pt x="72" y="116"/>
                  </a:cubicBezTo>
                  <a:cubicBezTo>
                    <a:pt x="1" y="231"/>
                    <a:pt x="39" y="379"/>
                    <a:pt x="154" y="444"/>
                  </a:cubicBezTo>
                  <a:cubicBezTo>
                    <a:pt x="194" y="468"/>
                    <a:pt x="236" y="479"/>
                    <a:pt x="276" y="479"/>
                  </a:cubicBezTo>
                  <a:cubicBezTo>
                    <a:pt x="420" y="479"/>
                    <a:pt x="548" y="344"/>
                    <a:pt x="510" y="182"/>
                  </a:cubicBezTo>
                  <a:cubicBezTo>
                    <a:pt x="482" y="64"/>
                    <a:pt x="380" y="0"/>
                    <a:pt x="2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9" name="Google Shape;3669;p13"/>
            <p:cNvSpPr/>
            <p:nvPr/>
          </p:nvSpPr>
          <p:spPr>
            <a:xfrm>
              <a:off x="3117232" y="4020070"/>
              <a:ext cx="97844" cy="71961"/>
            </a:xfrm>
            <a:custGeom>
              <a:avLst/>
              <a:gdLst/>
              <a:ahLst/>
              <a:cxnLst/>
              <a:rect l="l" t="t" r="r" b="b"/>
              <a:pathLst>
                <a:path w="620" h="456" extrusionOk="0">
                  <a:moveTo>
                    <a:pt x="568" y="0"/>
                  </a:moveTo>
                  <a:cubicBezTo>
                    <a:pt x="555" y="0"/>
                    <a:pt x="543" y="6"/>
                    <a:pt x="537" y="18"/>
                  </a:cubicBezTo>
                  <a:cubicBezTo>
                    <a:pt x="406" y="182"/>
                    <a:pt x="236" y="302"/>
                    <a:pt x="39" y="373"/>
                  </a:cubicBezTo>
                  <a:cubicBezTo>
                    <a:pt x="17" y="379"/>
                    <a:pt x="1" y="406"/>
                    <a:pt x="12" y="428"/>
                  </a:cubicBezTo>
                  <a:cubicBezTo>
                    <a:pt x="17" y="445"/>
                    <a:pt x="34" y="456"/>
                    <a:pt x="50" y="456"/>
                  </a:cubicBezTo>
                  <a:lnTo>
                    <a:pt x="66" y="456"/>
                  </a:lnTo>
                  <a:cubicBezTo>
                    <a:pt x="280" y="384"/>
                    <a:pt x="466" y="248"/>
                    <a:pt x="603" y="72"/>
                  </a:cubicBezTo>
                  <a:cubicBezTo>
                    <a:pt x="619" y="50"/>
                    <a:pt x="614" y="23"/>
                    <a:pt x="597" y="12"/>
                  </a:cubicBezTo>
                  <a:cubicBezTo>
                    <a:pt x="590" y="5"/>
                    <a:pt x="579" y="0"/>
                    <a:pt x="5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0" name="Google Shape;3670;p13"/>
            <p:cNvSpPr/>
            <p:nvPr/>
          </p:nvSpPr>
          <p:spPr>
            <a:xfrm>
              <a:off x="3009290" y="4090295"/>
              <a:ext cx="86481" cy="105417"/>
            </a:xfrm>
            <a:custGeom>
              <a:avLst/>
              <a:gdLst/>
              <a:ahLst/>
              <a:cxnLst/>
              <a:rect l="l" t="t" r="r" b="b"/>
              <a:pathLst>
                <a:path w="548" h="668" extrusionOk="0">
                  <a:moveTo>
                    <a:pt x="501" y="1"/>
                  </a:moveTo>
                  <a:cubicBezTo>
                    <a:pt x="489" y="1"/>
                    <a:pt x="475" y="6"/>
                    <a:pt x="466" y="16"/>
                  </a:cubicBezTo>
                  <a:lnTo>
                    <a:pt x="17" y="596"/>
                  </a:lnTo>
                  <a:cubicBezTo>
                    <a:pt x="1" y="618"/>
                    <a:pt x="6" y="645"/>
                    <a:pt x="22" y="656"/>
                  </a:cubicBezTo>
                  <a:cubicBezTo>
                    <a:pt x="33" y="662"/>
                    <a:pt x="39" y="667"/>
                    <a:pt x="50" y="667"/>
                  </a:cubicBezTo>
                  <a:cubicBezTo>
                    <a:pt x="66" y="667"/>
                    <a:pt x="77" y="662"/>
                    <a:pt x="88" y="651"/>
                  </a:cubicBezTo>
                  <a:lnTo>
                    <a:pt x="537" y="71"/>
                  </a:lnTo>
                  <a:cubicBezTo>
                    <a:pt x="548" y="49"/>
                    <a:pt x="548" y="21"/>
                    <a:pt x="526" y="11"/>
                  </a:cubicBezTo>
                  <a:cubicBezTo>
                    <a:pt x="519" y="4"/>
                    <a:pt x="510" y="1"/>
                    <a:pt x="5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1" name="Google Shape;3671;p13"/>
            <p:cNvSpPr/>
            <p:nvPr/>
          </p:nvSpPr>
          <p:spPr>
            <a:xfrm>
              <a:off x="2814078" y="3818705"/>
              <a:ext cx="467283" cy="241765"/>
            </a:xfrm>
            <a:custGeom>
              <a:avLst/>
              <a:gdLst/>
              <a:ahLst/>
              <a:cxnLst/>
              <a:rect l="l" t="t" r="r" b="b"/>
              <a:pathLst>
                <a:path w="2961" h="1532" extrusionOk="0">
                  <a:moveTo>
                    <a:pt x="644" y="1"/>
                  </a:moveTo>
                  <a:cubicBezTo>
                    <a:pt x="516" y="1"/>
                    <a:pt x="390" y="21"/>
                    <a:pt x="280" y="84"/>
                  </a:cubicBezTo>
                  <a:cubicBezTo>
                    <a:pt x="115" y="177"/>
                    <a:pt x="1" y="385"/>
                    <a:pt x="72" y="555"/>
                  </a:cubicBezTo>
                  <a:cubicBezTo>
                    <a:pt x="126" y="653"/>
                    <a:pt x="214" y="735"/>
                    <a:pt x="318" y="785"/>
                  </a:cubicBezTo>
                  <a:cubicBezTo>
                    <a:pt x="871" y="1118"/>
                    <a:pt x="1495" y="1321"/>
                    <a:pt x="2119" y="1480"/>
                  </a:cubicBezTo>
                  <a:cubicBezTo>
                    <a:pt x="2260" y="1515"/>
                    <a:pt x="2379" y="1532"/>
                    <a:pt x="2479" y="1532"/>
                  </a:cubicBezTo>
                  <a:cubicBezTo>
                    <a:pt x="2928" y="1532"/>
                    <a:pt x="2961" y="1198"/>
                    <a:pt x="2633" y="817"/>
                  </a:cubicBezTo>
                  <a:cubicBezTo>
                    <a:pt x="2245" y="369"/>
                    <a:pt x="1396" y="78"/>
                    <a:pt x="833" y="13"/>
                  </a:cubicBezTo>
                  <a:cubicBezTo>
                    <a:pt x="770" y="6"/>
                    <a:pt x="707" y="1"/>
                    <a:pt x="64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2" name="Google Shape;3672;p13"/>
            <p:cNvSpPr/>
            <p:nvPr/>
          </p:nvSpPr>
          <p:spPr>
            <a:xfrm>
              <a:off x="2977412" y="3618602"/>
              <a:ext cx="302211" cy="405256"/>
            </a:xfrm>
            <a:custGeom>
              <a:avLst/>
              <a:gdLst/>
              <a:ahLst/>
              <a:cxnLst/>
              <a:rect l="l" t="t" r="r" b="b"/>
              <a:pathLst>
                <a:path w="1915" h="2568" extrusionOk="0">
                  <a:moveTo>
                    <a:pt x="366" y="1"/>
                  </a:moveTo>
                  <a:cubicBezTo>
                    <a:pt x="244" y="1"/>
                    <a:pt x="143" y="77"/>
                    <a:pt x="82" y="257"/>
                  </a:cubicBezTo>
                  <a:cubicBezTo>
                    <a:pt x="0" y="514"/>
                    <a:pt x="914" y="2096"/>
                    <a:pt x="1073" y="2250"/>
                  </a:cubicBezTo>
                  <a:cubicBezTo>
                    <a:pt x="1301" y="2475"/>
                    <a:pt x="1486" y="2568"/>
                    <a:pt x="1615" y="2568"/>
                  </a:cubicBezTo>
                  <a:cubicBezTo>
                    <a:pt x="1897" y="2568"/>
                    <a:pt x="1915" y="2124"/>
                    <a:pt x="1555" y="1648"/>
                  </a:cubicBezTo>
                  <a:cubicBezTo>
                    <a:pt x="1297" y="1308"/>
                    <a:pt x="1347" y="936"/>
                    <a:pt x="1100" y="586"/>
                  </a:cubicBezTo>
                  <a:cubicBezTo>
                    <a:pt x="868" y="248"/>
                    <a:pt x="584" y="1"/>
                    <a:pt x="36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3" name="Google Shape;3673;p13"/>
            <p:cNvSpPr/>
            <p:nvPr/>
          </p:nvSpPr>
          <p:spPr>
            <a:xfrm>
              <a:off x="2785514" y="3980302"/>
              <a:ext cx="512417" cy="161440"/>
            </a:xfrm>
            <a:custGeom>
              <a:avLst/>
              <a:gdLst/>
              <a:ahLst/>
              <a:cxnLst/>
              <a:rect l="l" t="t" r="r" b="b"/>
              <a:pathLst>
                <a:path w="3247" h="1023" extrusionOk="0">
                  <a:moveTo>
                    <a:pt x="1589" y="1"/>
                  </a:moveTo>
                  <a:cubicBezTo>
                    <a:pt x="1069" y="1"/>
                    <a:pt x="538" y="80"/>
                    <a:pt x="340" y="204"/>
                  </a:cubicBezTo>
                  <a:cubicBezTo>
                    <a:pt x="127" y="335"/>
                    <a:pt x="1" y="642"/>
                    <a:pt x="149" y="850"/>
                  </a:cubicBezTo>
                  <a:cubicBezTo>
                    <a:pt x="244" y="980"/>
                    <a:pt x="412" y="1022"/>
                    <a:pt x="589" y="1022"/>
                  </a:cubicBezTo>
                  <a:cubicBezTo>
                    <a:pt x="686" y="1022"/>
                    <a:pt x="785" y="1010"/>
                    <a:pt x="877" y="992"/>
                  </a:cubicBezTo>
                  <a:cubicBezTo>
                    <a:pt x="1222" y="937"/>
                    <a:pt x="3247" y="828"/>
                    <a:pt x="2771" y="270"/>
                  </a:cubicBezTo>
                  <a:cubicBezTo>
                    <a:pt x="2610" y="79"/>
                    <a:pt x="2104" y="1"/>
                    <a:pt x="158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4" name="Google Shape;3674;p13"/>
            <p:cNvSpPr/>
            <p:nvPr/>
          </p:nvSpPr>
          <p:spPr>
            <a:xfrm>
              <a:off x="3106028" y="4027960"/>
              <a:ext cx="178170" cy="227720"/>
            </a:xfrm>
            <a:custGeom>
              <a:avLst/>
              <a:gdLst/>
              <a:ahLst/>
              <a:cxnLst/>
              <a:rect l="l" t="t" r="r" b="b"/>
              <a:pathLst>
                <a:path w="1129" h="1443" extrusionOk="0">
                  <a:moveTo>
                    <a:pt x="812" y="0"/>
                  </a:moveTo>
                  <a:cubicBezTo>
                    <a:pt x="575" y="0"/>
                    <a:pt x="254" y="485"/>
                    <a:pt x="154" y="668"/>
                  </a:cubicBezTo>
                  <a:cubicBezTo>
                    <a:pt x="66" y="827"/>
                    <a:pt x="1" y="1013"/>
                    <a:pt x="50" y="1188"/>
                  </a:cubicBezTo>
                  <a:cubicBezTo>
                    <a:pt x="85" y="1328"/>
                    <a:pt x="220" y="1443"/>
                    <a:pt x="356" y="1443"/>
                  </a:cubicBezTo>
                  <a:cubicBezTo>
                    <a:pt x="392" y="1443"/>
                    <a:pt x="427" y="1435"/>
                    <a:pt x="460" y="1418"/>
                  </a:cubicBezTo>
                  <a:cubicBezTo>
                    <a:pt x="521" y="1385"/>
                    <a:pt x="570" y="1336"/>
                    <a:pt x="608" y="1276"/>
                  </a:cubicBezTo>
                  <a:cubicBezTo>
                    <a:pt x="767" y="1062"/>
                    <a:pt x="1128" y="378"/>
                    <a:pt x="969" y="104"/>
                  </a:cubicBezTo>
                  <a:cubicBezTo>
                    <a:pt x="925" y="31"/>
                    <a:pt x="871" y="0"/>
                    <a:pt x="81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5" name="Google Shape;3675;p13"/>
            <p:cNvSpPr/>
            <p:nvPr/>
          </p:nvSpPr>
          <p:spPr>
            <a:xfrm>
              <a:off x="3105239" y="3703030"/>
              <a:ext cx="99580" cy="75591"/>
            </a:xfrm>
            <a:custGeom>
              <a:avLst/>
              <a:gdLst/>
              <a:ahLst/>
              <a:cxnLst/>
              <a:rect l="l" t="t" r="r" b="b"/>
              <a:pathLst>
                <a:path w="631" h="479" extrusionOk="0">
                  <a:moveTo>
                    <a:pt x="319" y="0"/>
                  </a:moveTo>
                  <a:cubicBezTo>
                    <a:pt x="262" y="0"/>
                    <a:pt x="205" y="21"/>
                    <a:pt x="159" y="62"/>
                  </a:cubicBezTo>
                  <a:cubicBezTo>
                    <a:pt x="0" y="204"/>
                    <a:pt x="88" y="467"/>
                    <a:pt x="301" y="478"/>
                  </a:cubicBezTo>
                  <a:cubicBezTo>
                    <a:pt x="308" y="478"/>
                    <a:pt x="315" y="478"/>
                    <a:pt x="321" y="478"/>
                  </a:cubicBezTo>
                  <a:cubicBezTo>
                    <a:pt x="522" y="478"/>
                    <a:pt x="631" y="242"/>
                    <a:pt x="498" y="83"/>
                  </a:cubicBezTo>
                  <a:cubicBezTo>
                    <a:pt x="451" y="28"/>
                    <a:pt x="386" y="0"/>
                    <a:pt x="31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6" name="Google Shape;3676;p13"/>
            <p:cNvSpPr/>
            <p:nvPr/>
          </p:nvSpPr>
          <p:spPr>
            <a:xfrm>
              <a:off x="3151635" y="3748637"/>
              <a:ext cx="108259" cy="275221"/>
            </a:xfrm>
            <a:custGeom>
              <a:avLst/>
              <a:gdLst/>
              <a:ahLst/>
              <a:cxnLst/>
              <a:rect l="l" t="t" r="r" b="b"/>
              <a:pathLst>
                <a:path w="686" h="1744" extrusionOk="0">
                  <a:moveTo>
                    <a:pt x="49" y="1"/>
                  </a:moveTo>
                  <a:cubicBezTo>
                    <a:pt x="25" y="1"/>
                    <a:pt x="1" y="19"/>
                    <a:pt x="7" y="52"/>
                  </a:cubicBezTo>
                  <a:cubicBezTo>
                    <a:pt x="35" y="183"/>
                    <a:pt x="62" y="314"/>
                    <a:pt x="73" y="446"/>
                  </a:cubicBezTo>
                  <a:cubicBezTo>
                    <a:pt x="84" y="517"/>
                    <a:pt x="95" y="583"/>
                    <a:pt x="106" y="654"/>
                  </a:cubicBezTo>
                  <a:cubicBezTo>
                    <a:pt x="139" y="845"/>
                    <a:pt x="336" y="1448"/>
                    <a:pt x="609" y="1732"/>
                  </a:cubicBezTo>
                  <a:cubicBezTo>
                    <a:pt x="615" y="1738"/>
                    <a:pt x="626" y="1743"/>
                    <a:pt x="642" y="1743"/>
                  </a:cubicBezTo>
                  <a:cubicBezTo>
                    <a:pt x="653" y="1743"/>
                    <a:pt x="664" y="1738"/>
                    <a:pt x="669" y="1732"/>
                  </a:cubicBezTo>
                  <a:cubicBezTo>
                    <a:pt x="686" y="1716"/>
                    <a:pt x="686" y="1688"/>
                    <a:pt x="669" y="1672"/>
                  </a:cubicBezTo>
                  <a:cubicBezTo>
                    <a:pt x="407" y="1404"/>
                    <a:pt x="221" y="829"/>
                    <a:pt x="193" y="643"/>
                  </a:cubicBezTo>
                  <a:cubicBezTo>
                    <a:pt x="177" y="577"/>
                    <a:pt x="171" y="506"/>
                    <a:pt x="160" y="440"/>
                  </a:cubicBezTo>
                  <a:cubicBezTo>
                    <a:pt x="149" y="298"/>
                    <a:pt x="122" y="161"/>
                    <a:pt x="89" y="30"/>
                  </a:cubicBezTo>
                  <a:cubicBezTo>
                    <a:pt x="83" y="10"/>
                    <a:pt x="66" y="1"/>
                    <a:pt x="4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7" name="Google Shape;3677;p13"/>
            <p:cNvSpPr/>
            <p:nvPr/>
          </p:nvSpPr>
          <p:spPr>
            <a:xfrm>
              <a:off x="3203713" y="3607713"/>
              <a:ext cx="172805" cy="421826"/>
            </a:xfrm>
            <a:custGeom>
              <a:avLst/>
              <a:gdLst/>
              <a:ahLst/>
              <a:cxnLst/>
              <a:rect l="l" t="t" r="r" b="b"/>
              <a:pathLst>
                <a:path w="1095" h="2673" extrusionOk="0">
                  <a:moveTo>
                    <a:pt x="542" y="1"/>
                  </a:moveTo>
                  <a:cubicBezTo>
                    <a:pt x="504" y="1"/>
                    <a:pt x="465" y="7"/>
                    <a:pt x="427" y="20"/>
                  </a:cubicBezTo>
                  <a:cubicBezTo>
                    <a:pt x="186" y="102"/>
                    <a:pt x="99" y="392"/>
                    <a:pt x="60" y="644"/>
                  </a:cubicBezTo>
                  <a:cubicBezTo>
                    <a:pt x="6" y="1043"/>
                    <a:pt x="0" y="1448"/>
                    <a:pt x="44" y="1853"/>
                  </a:cubicBezTo>
                  <a:cubicBezTo>
                    <a:pt x="58" y="1976"/>
                    <a:pt x="101" y="2673"/>
                    <a:pt x="288" y="2673"/>
                  </a:cubicBezTo>
                  <a:cubicBezTo>
                    <a:pt x="318" y="2673"/>
                    <a:pt x="351" y="2655"/>
                    <a:pt x="389" y="2614"/>
                  </a:cubicBezTo>
                  <a:cubicBezTo>
                    <a:pt x="569" y="2417"/>
                    <a:pt x="651" y="2154"/>
                    <a:pt x="734" y="1897"/>
                  </a:cubicBezTo>
                  <a:lnTo>
                    <a:pt x="936" y="1224"/>
                  </a:lnTo>
                  <a:cubicBezTo>
                    <a:pt x="1018" y="967"/>
                    <a:pt x="1095" y="687"/>
                    <a:pt x="1029" y="425"/>
                  </a:cubicBezTo>
                  <a:cubicBezTo>
                    <a:pt x="973" y="201"/>
                    <a:pt x="762" y="1"/>
                    <a:pt x="54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8" name="Google Shape;3678;p13"/>
            <p:cNvSpPr/>
            <p:nvPr/>
          </p:nvSpPr>
          <p:spPr>
            <a:xfrm>
              <a:off x="3233539" y="3864627"/>
              <a:ext cx="177539" cy="181482"/>
            </a:xfrm>
            <a:custGeom>
              <a:avLst/>
              <a:gdLst/>
              <a:ahLst/>
              <a:cxnLst/>
              <a:rect l="l" t="t" r="r" b="b"/>
              <a:pathLst>
                <a:path w="1125" h="1150" extrusionOk="0">
                  <a:moveTo>
                    <a:pt x="903" y="0"/>
                  </a:moveTo>
                  <a:cubicBezTo>
                    <a:pt x="849" y="0"/>
                    <a:pt x="792" y="12"/>
                    <a:pt x="742" y="28"/>
                  </a:cubicBezTo>
                  <a:cubicBezTo>
                    <a:pt x="408" y="149"/>
                    <a:pt x="79" y="488"/>
                    <a:pt x="30" y="855"/>
                  </a:cubicBezTo>
                  <a:cubicBezTo>
                    <a:pt x="1" y="1074"/>
                    <a:pt x="59" y="1150"/>
                    <a:pt x="154" y="1150"/>
                  </a:cubicBezTo>
                  <a:cubicBezTo>
                    <a:pt x="309" y="1150"/>
                    <a:pt x="560" y="950"/>
                    <a:pt x="692" y="838"/>
                  </a:cubicBezTo>
                  <a:cubicBezTo>
                    <a:pt x="884" y="680"/>
                    <a:pt x="1092" y="494"/>
                    <a:pt x="1114" y="247"/>
                  </a:cubicBezTo>
                  <a:cubicBezTo>
                    <a:pt x="1125" y="187"/>
                    <a:pt x="1114" y="127"/>
                    <a:pt x="1081" y="72"/>
                  </a:cubicBezTo>
                  <a:cubicBezTo>
                    <a:pt x="1041" y="20"/>
                    <a:pt x="974" y="0"/>
                    <a:pt x="90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9" name="Google Shape;3679;p13"/>
            <p:cNvSpPr/>
            <p:nvPr/>
          </p:nvSpPr>
          <p:spPr>
            <a:xfrm>
              <a:off x="3940532" y="4124382"/>
              <a:ext cx="290375" cy="66122"/>
            </a:xfrm>
            <a:custGeom>
              <a:avLst/>
              <a:gdLst/>
              <a:ahLst/>
              <a:cxnLst/>
              <a:rect l="l" t="t" r="r" b="b"/>
              <a:pathLst>
                <a:path w="1840" h="419" extrusionOk="0">
                  <a:moveTo>
                    <a:pt x="400" y="0"/>
                  </a:moveTo>
                  <a:cubicBezTo>
                    <a:pt x="270" y="0"/>
                    <a:pt x="144" y="12"/>
                    <a:pt x="38" y="41"/>
                  </a:cubicBezTo>
                  <a:cubicBezTo>
                    <a:pt x="11" y="46"/>
                    <a:pt x="0" y="74"/>
                    <a:pt x="6" y="96"/>
                  </a:cubicBezTo>
                  <a:cubicBezTo>
                    <a:pt x="10" y="115"/>
                    <a:pt x="32" y="129"/>
                    <a:pt x="51" y="129"/>
                  </a:cubicBezTo>
                  <a:cubicBezTo>
                    <a:pt x="54" y="129"/>
                    <a:pt x="57" y="129"/>
                    <a:pt x="60" y="128"/>
                  </a:cubicBezTo>
                  <a:cubicBezTo>
                    <a:pt x="162" y="99"/>
                    <a:pt x="283" y="88"/>
                    <a:pt x="408" y="88"/>
                  </a:cubicBezTo>
                  <a:cubicBezTo>
                    <a:pt x="725" y="88"/>
                    <a:pt x="1068" y="162"/>
                    <a:pt x="1193" y="205"/>
                  </a:cubicBezTo>
                  <a:cubicBezTo>
                    <a:pt x="1259" y="227"/>
                    <a:pt x="1325" y="254"/>
                    <a:pt x="1390" y="282"/>
                  </a:cubicBezTo>
                  <a:cubicBezTo>
                    <a:pt x="1516" y="331"/>
                    <a:pt x="1648" y="380"/>
                    <a:pt x="1779" y="418"/>
                  </a:cubicBezTo>
                  <a:lnTo>
                    <a:pt x="1790" y="418"/>
                  </a:lnTo>
                  <a:cubicBezTo>
                    <a:pt x="1812" y="413"/>
                    <a:pt x="1828" y="402"/>
                    <a:pt x="1834" y="380"/>
                  </a:cubicBezTo>
                  <a:cubicBezTo>
                    <a:pt x="1839" y="358"/>
                    <a:pt x="1823" y="336"/>
                    <a:pt x="1801" y="331"/>
                  </a:cubicBezTo>
                  <a:cubicBezTo>
                    <a:pt x="1670" y="293"/>
                    <a:pt x="1544" y="249"/>
                    <a:pt x="1423" y="200"/>
                  </a:cubicBezTo>
                  <a:cubicBezTo>
                    <a:pt x="1358" y="172"/>
                    <a:pt x="1292" y="145"/>
                    <a:pt x="1226" y="123"/>
                  </a:cubicBezTo>
                  <a:cubicBezTo>
                    <a:pt x="1092" y="76"/>
                    <a:pt x="732" y="0"/>
                    <a:pt x="4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0" name="Google Shape;3680;p13"/>
            <p:cNvSpPr/>
            <p:nvPr/>
          </p:nvSpPr>
          <p:spPr>
            <a:xfrm>
              <a:off x="3771201" y="4063310"/>
              <a:ext cx="406998" cy="219040"/>
            </a:xfrm>
            <a:custGeom>
              <a:avLst/>
              <a:gdLst/>
              <a:ahLst/>
              <a:cxnLst/>
              <a:rect l="l" t="t" r="r" b="b"/>
              <a:pathLst>
                <a:path w="2579" h="1388" extrusionOk="0">
                  <a:moveTo>
                    <a:pt x="1730" y="1"/>
                  </a:moveTo>
                  <a:cubicBezTo>
                    <a:pt x="1694" y="1"/>
                    <a:pt x="1659" y="6"/>
                    <a:pt x="1626" y="17"/>
                  </a:cubicBezTo>
                  <a:cubicBezTo>
                    <a:pt x="1029" y="165"/>
                    <a:pt x="0" y="587"/>
                    <a:pt x="71" y="860"/>
                  </a:cubicBezTo>
                  <a:cubicBezTo>
                    <a:pt x="427" y="1304"/>
                    <a:pt x="1686" y="1358"/>
                    <a:pt x="2234" y="1386"/>
                  </a:cubicBezTo>
                  <a:cubicBezTo>
                    <a:pt x="2250" y="1387"/>
                    <a:pt x="2267" y="1388"/>
                    <a:pt x="2284" y="1388"/>
                  </a:cubicBezTo>
                  <a:cubicBezTo>
                    <a:pt x="2401" y="1388"/>
                    <a:pt x="2533" y="1353"/>
                    <a:pt x="2556" y="1243"/>
                  </a:cubicBezTo>
                  <a:cubicBezTo>
                    <a:pt x="2578" y="1156"/>
                    <a:pt x="2507" y="1074"/>
                    <a:pt x="2442" y="1013"/>
                  </a:cubicBezTo>
                  <a:cubicBezTo>
                    <a:pt x="2212" y="805"/>
                    <a:pt x="1938" y="652"/>
                    <a:pt x="1637" y="576"/>
                  </a:cubicBezTo>
                  <a:cubicBezTo>
                    <a:pt x="1746" y="521"/>
                    <a:pt x="1839" y="439"/>
                    <a:pt x="1911" y="335"/>
                  </a:cubicBezTo>
                  <a:cubicBezTo>
                    <a:pt x="1971" y="231"/>
                    <a:pt x="1943" y="67"/>
                    <a:pt x="1834" y="17"/>
                  </a:cubicBezTo>
                  <a:cubicBezTo>
                    <a:pt x="1801" y="6"/>
                    <a:pt x="1766" y="1"/>
                    <a:pt x="173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1" name="Google Shape;3681;p13"/>
            <p:cNvSpPr/>
            <p:nvPr/>
          </p:nvSpPr>
          <p:spPr>
            <a:xfrm>
              <a:off x="3846319" y="4023699"/>
              <a:ext cx="267019" cy="132245"/>
            </a:xfrm>
            <a:custGeom>
              <a:avLst/>
              <a:gdLst/>
              <a:ahLst/>
              <a:cxnLst/>
              <a:rect l="l" t="t" r="r" b="b"/>
              <a:pathLst>
                <a:path w="1692" h="838" extrusionOk="0">
                  <a:moveTo>
                    <a:pt x="1644" y="0"/>
                  </a:moveTo>
                  <a:cubicBezTo>
                    <a:pt x="1636" y="0"/>
                    <a:pt x="1628" y="2"/>
                    <a:pt x="1621" y="6"/>
                  </a:cubicBezTo>
                  <a:cubicBezTo>
                    <a:pt x="1500" y="77"/>
                    <a:pt x="1385" y="159"/>
                    <a:pt x="1281" y="246"/>
                  </a:cubicBezTo>
                  <a:cubicBezTo>
                    <a:pt x="1227" y="285"/>
                    <a:pt x="1166" y="329"/>
                    <a:pt x="1112" y="367"/>
                  </a:cubicBezTo>
                  <a:cubicBezTo>
                    <a:pt x="958" y="476"/>
                    <a:pt x="416" y="750"/>
                    <a:pt x="44" y="750"/>
                  </a:cubicBezTo>
                  <a:cubicBezTo>
                    <a:pt x="17" y="750"/>
                    <a:pt x="0" y="766"/>
                    <a:pt x="0" y="794"/>
                  </a:cubicBezTo>
                  <a:cubicBezTo>
                    <a:pt x="0" y="816"/>
                    <a:pt x="17" y="838"/>
                    <a:pt x="44" y="838"/>
                  </a:cubicBezTo>
                  <a:cubicBezTo>
                    <a:pt x="438" y="838"/>
                    <a:pt x="1008" y="553"/>
                    <a:pt x="1166" y="438"/>
                  </a:cubicBezTo>
                  <a:cubicBezTo>
                    <a:pt x="1221" y="400"/>
                    <a:pt x="1276" y="356"/>
                    <a:pt x="1331" y="312"/>
                  </a:cubicBezTo>
                  <a:cubicBezTo>
                    <a:pt x="1440" y="230"/>
                    <a:pt x="1550" y="153"/>
                    <a:pt x="1664" y="82"/>
                  </a:cubicBezTo>
                  <a:cubicBezTo>
                    <a:pt x="1686" y="71"/>
                    <a:pt x="1692" y="44"/>
                    <a:pt x="1681" y="22"/>
                  </a:cubicBezTo>
                  <a:cubicBezTo>
                    <a:pt x="1674" y="7"/>
                    <a:pt x="1659" y="0"/>
                    <a:pt x="164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2" name="Google Shape;3682;p13"/>
            <p:cNvSpPr/>
            <p:nvPr/>
          </p:nvSpPr>
          <p:spPr>
            <a:xfrm>
              <a:off x="3765993" y="3969728"/>
              <a:ext cx="230722" cy="229929"/>
            </a:xfrm>
            <a:custGeom>
              <a:avLst/>
              <a:gdLst/>
              <a:ahLst/>
              <a:cxnLst/>
              <a:rect l="l" t="t" r="r" b="b"/>
              <a:pathLst>
                <a:path w="1462" h="1457" extrusionOk="0">
                  <a:moveTo>
                    <a:pt x="1135" y="1"/>
                  </a:moveTo>
                  <a:cubicBezTo>
                    <a:pt x="946" y="1"/>
                    <a:pt x="753" y="116"/>
                    <a:pt x="608" y="249"/>
                  </a:cubicBezTo>
                  <a:cubicBezTo>
                    <a:pt x="356" y="479"/>
                    <a:pt x="165" y="764"/>
                    <a:pt x="44" y="1081"/>
                  </a:cubicBezTo>
                  <a:cubicBezTo>
                    <a:pt x="11" y="1152"/>
                    <a:pt x="0" y="1234"/>
                    <a:pt x="6" y="1311"/>
                  </a:cubicBezTo>
                  <a:cubicBezTo>
                    <a:pt x="17" y="1420"/>
                    <a:pt x="53" y="1457"/>
                    <a:pt x="100" y="1457"/>
                  </a:cubicBezTo>
                  <a:cubicBezTo>
                    <a:pt x="171" y="1457"/>
                    <a:pt x="267" y="1371"/>
                    <a:pt x="340" y="1322"/>
                  </a:cubicBezTo>
                  <a:cubicBezTo>
                    <a:pt x="504" y="1207"/>
                    <a:pt x="674" y="1108"/>
                    <a:pt x="838" y="993"/>
                  </a:cubicBezTo>
                  <a:cubicBezTo>
                    <a:pt x="1068" y="835"/>
                    <a:pt x="1281" y="643"/>
                    <a:pt x="1413" y="391"/>
                  </a:cubicBezTo>
                  <a:cubicBezTo>
                    <a:pt x="1445" y="331"/>
                    <a:pt x="1462" y="265"/>
                    <a:pt x="1451" y="194"/>
                  </a:cubicBezTo>
                  <a:cubicBezTo>
                    <a:pt x="1429" y="118"/>
                    <a:pt x="1369" y="52"/>
                    <a:pt x="1292" y="30"/>
                  </a:cubicBezTo>
                  <a:cubicBezTo>
                    <a:pt x="1241" y="10"/>
                    <a:pt x="1188" y="1"/>
                    <a:pt x="113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3" name="Google Shape;3683;p13"/>
            <p:cNvSpPr/>
            <p:nvPr/>
          </p:nvSpPr>
          <p:spPr>
            <a:xfrm>
              <a:off x="3681406" y="3987877"/>
              <a:ext cx="151027" cy="212728"/>
            </a:xfrm>
            <a:custGeom>
              <a:avLst/>
              <a:gdLst/>
              <a:ahLst/>
              <a:cxnLst/>
              <a:rect l="l" t="t" r="r" b="b"/>
              <a:pathLst>
                <a:path w="957" h="1348" extrusionOk="0">
                  <a:moveTo>
                    <a:pt x="236" y="1"/>
                  </a:moveTo>
                  <a:cubicBezTo>
                    <a:pt x="218" y="1"/>
                    <a:pt x="199" y="3"/>
                    <a:pt x="181" y="8"/>
                  </a:cubicBezTo>
                  <a:cubicBezTo>
                    <a:pt x="60" y="36"/>
                    <a:pt x="16" y="178"/>
                    <a:pt x="11" y="304"/>
                  </a:cubicBezTo>
                  <a:cubicBezTo>
                    <a:pt x="0" y="660"/>
                    <a:pt x="192" y="1092"/>
                    <a:pt x="515" y="1278"/>
                  </a:cubicBezTo>
                  <a:cubicBezTo>
                    <a:pt x="602" y="1327"/>
                    <a:pt x="669" y="1347"/>
                    <a:pt x="719" y="1347"/>
                  </a:cubicBezTo>
                  <a:cubicBezTo>
                    <a:pt x="956" y="1347"/>
                    <a:pt x="817" y="876"/>
                    <a:pt x="744" y="654"/>
                  </a:cubicBezTo>
                  <a:cubicBezTo>
                    <a:pt x="668" y="413"/>
                    <a:pt x="575" y="156"/>
                    <a:pt x="356" y="36"/>
                  </a:cubicBezTo>
                  <a:cubicBezTo>
                    <a:pt x="318" y="13"/>
                    <a:pt x="278" y="1"/>
                    <a:pt x="23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4" name="Google Shape;3684;p13"/>
            <p:cNvSpPr/>
            <p:nvPr/>
          </p:nvSpPr>
          <p:spPr>
            <a:xfrm>
              <a:off x="3765677" y="4182298"/>
              <a:ext cx="124041" cy="225826"/>
            </a:xfrm>
            <a:custGeom>
              <a:avLst/>
              <a:gdLst/>
              <a:ahLst/>
              <a:cxnLst/>
              <a:rect l="l" t="t" r="r" b="b"/>
              <a:pathLst>
                <a:path w="786" h="1431" extrusionOk="0">
                  <a:moveTo>
                    <a:pt x="196" y="1"/>
                  </a:moveTo>
                  <a:cubicBezTo>
                    <a:pt x="1" y="1"/>
                    <a:pt x="36" y="456"/>
                    <a:pt x="57" y="675"/>
                  </a:cubicBezTo>
                  <a:cubicBezTo>
                    <a:pt x="79" y="927"/>
                    <a:pt x="117" y="1201"/>
                    <a:pt x="309" y="1360"/>
                  </a:cubicBezTo>
                  <a:cubicBezTo>
                    <a:pt x="353" y="1403"/>
                    <a:pt x="413" y="1425"/>
                    <a:pt x="473" y="1431"/>
                  </a:cubicBezTo>
                  <a:cubicBezTo>
                    <a:pt x="594" y="1425"/>
                    <a:pt x="670" y="1294"/>
                    <a:pt x="698" y="1174"/>
                  </a:cubicBezTo>
                  <a:cubicBezTo>
                    <a:pt x="785" y="829"/>
                    <a:pt x="692" y="363"/>
                    <a:pt x="413" y="117"/>
                  </a:cubicBezTo>
                  <a:cubicBezTo>
                    <a:pt x="320" y="35"/>
                    <a:pt x="249" y="1"/>
                    <a:pt x="1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5" name="Google Shape;3685;p13"/>
            <p:cNvSpPr/>
            <p:nvPr/>
          </p:nvSpPr>
          <p:spPr>
            <a:xfrm>
              <a:off x="3403186" y="4190347"/>
              <a:ext cx="431144" cy="1046280"/>
            </a:xfrm>
            <a:custGeom>
              <a:avLst/>
              <a:gdLst/>
              <a:ahLst/>
              <a:cxnLst/>
              <a:rect l="l" t="t" r="r" b="b"/>
              <a:pathLst>
                <a:path w="2732" h="6630" extrusionOk="0">
                  <a:moveTo>
                    <a:pt x="2694" y="0"/>
                  </a:moveTo>
                  <a:cubicBezTo>
                    <a:pt x="2644" y="11"/>
                    <a:pt x="2595" y="22"/>
                    <a:pt x="2540" y="28"/>
                  </a:cubicBezTo>
                  <a:cubicBezTo>
                    <a:pt x="2163" y="83"/>
                    <a:pt x="1528" y="176"/>
                    <a:pt x="1161" y="1747"/>
                  </a:cubicBezTo>
                  <a:cubicBezTo>
                    <a:pt x="1073" y="2130"/>
                    <a:pt x="986" y="2606"/>
                    <a:pt x="893" y="3104"/>
                  </a:cubicBezTo>
                  <a:cubicBezTo>
                    <a:pt x="663" y="4330"/>
                    <a:pt x="406" y="5720"/>
                    <a:pt x="1" y="6569"/>
                  </a:cubicBezTo>
                  <a:lnTo>
                    <a:pt x="126" y="6629"/>
                  </a:lnTo>
                  <a:cubicBezTo>
                    <a:pt x="537" y="5764"/>
                    <a:pt x="800" y="4363"/>
                    <a:pt x="1024" y="3131"/>
                  </a:cubicBezTo>
                  <a:cubicBezTo>
                    <a:pt x="1117" y="2633"/>
                    <a:pt x="1205" y="2163"/>
                    <a:pt x="1292" y="1779"/>
                  </a:cubicBezTo>
                  <a:cubicBezTo>
                    <a:pt x="1637" y="302"/>
                    <a:pt x="2217" y="214"/>
                    <a:pt x="2562" y="165"/>
                  </a:cubicBezTo>
                  <a:cubicBezTo>
                    <a:pt x="2617" y="159"/>
                    <a:pt x="2677" y="148"/>
                    <a:pt x="2732" y="132"/>
                  </a:cubicBezTo>
                  <a:lnTo>
                    <a:pt x="269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6" name="Google Shape;3686;p13"/>
            <p:cNvSpPr/>
            <p:nvPr/>
          </p:nvSpPr>
          <p:spPr>
            <a:xfrm>
              <a:off x="3164733" y="4360465"/>
              <a:ext cx="252500" cy="879317"/>
            </a:xfrm>
            <a:custGeom>
              <a:avLst/>
              <a:gdLst/>
              <a:ahLst/>
              <a:cxnLst/>
              <a:rect l="l" t="t" r="r" b="b"/>
              <a:pathLst>
                <a:path w="1600" h="5572" extrusionOk="0">
                  <a:moveTo>
                    <a:pt x="1" y="1"/>
                  </a:moveTo>
                  <a:cubicBezTo>
                    <a:pt x="99" y="1320"/>
                    <a:pt x="307" y="2634"/>
                    <a:pt x="619" y="3920"/>
                  </a:cubicBezTo>
                  <a:cubicBezTo>
                    <a:pt x="740" y="4429"/>
                    <a:pt x="898" y="4976"/>
                    <a:pt x="1254" y="5376"/>
                  </a:cubicBezTo>
                  <a:cubicBezTo>
                    <a:pt x="1378" y="5513"/>
                    <a:pt x="1473" y="5572"/>
                    <a:pt x="1549" y="5572"/>
                  </a:cubicBezTo>
                  <a:cubicBezTo>
                    <a:pt x="1567" y="5572"/>
                    <a:pt x="1583" y="5568"/>
                    <a:pt x="1599" y="5562"/>
                  </a:cubicBezTo>
                  <a:cubicBezTo>
                    <a:pt x="1583" y="5524"/>
                    <a:pt x="1566" y="5485"/>
                    <a:pt x="1555" y="5447"/>
                  </a:cubicBezTo>
                  <a:lnTo>
                    <a:pt x="871" y="3050"/>
                  </a:lnTo>
                  <a:cubicBezTo>
                    <a:pt x="784" y="2759"/>
                    <a:pt x="181" y="942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7" name="Google Shape;3687;p13"/>
            <p:cNvSpPr/>
            <p:nvPr/>
          </p:nvSpPr>
          <p:spPr>
            <a:xfrm>
              <a:off x="3163944" y="4354469"/>
              <a:ext cx="297319" cy="883736"/>
            </a:xfrm>
            <a:custGeom>
              <a:avLst/>
              <a:gdLst/>
              <a:ahLst/>
              <a:cxnLst/>
              <a:rect l="l" t="t" r="r" b="b"/>
              <a:pathLst>
                <a:path w="1884" h="5600" extrusionOk="0">
                  <a:moveTo>
                    <a:pt x="0" y="0"/>
                  </a:moveTo>
                  <a:lnTo>
                    <a:pt x="0" y="39"/>
                  </a:lnTo>
                  <a:cubicBezTo>
                    <a:pt x="181" y="975"/>
                    <a:pt x="789" y="2797"/>
                    <a:pt x="871" y="3088"/>
                  </a:cubicBezTo>
                  <a:lnTo>
                    <a:pt x="1555" y="5480"/>
                  </a:lnTo>
                  <a:cubicBezTo>
                    <a:pt x="1566" y="5523"/>
                    <a:pt x="1582" y="5562"/>
                    <a:pt x="1593" y="5600"/>
                  </a:cubicBezTo>
                  <a:cubicBezTo>
                    <a:pt x="1818" y="5518"/>
                    <a:pt x="1829" y="4883"/>
                    <a:pt x="1839" y="4560"/>
                  </a:cubicBezTo>
                  <a:cubicBezTo>
                    <a:pt x="1883" y="3421"/>
                    <a:pt x="1511" y="2283"/>
                    <a:pt x="871" y="1347"/>
                  </a:cubicBezTo>
                  <a:cubicBezTo>
                    <a:pt x="564" y="909"/>
                    <a:pt x="203" y="499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688" name="Google Shape;3688;p13"/>
          <p:cNvSpPr/>
          <p:nvPr/>
        </p:nvSpPr>
        <p:spPr>
          <a:xfrm flipH="1">
            <a:off x="5750009" y="3189003"/>
            <a:ext cx="5593175" cy="2433444"/>
          </a:xfrm>
          <a:custGeom>
            <a:avLst/>
            <a:gdLst/>
            <a:ahLst/>
            <a:cxnLst/>
            <a:rect l="l" t="t" r="r" b="b"/>
            <a:pathLst>
              <a:path w="62702" h="27280" extrusionOk="0">
                <a:moveTo>
                  <a:pt x="6241" y="1"/>
                </a:moveTo>
                <a:cubicBezTo>
                  <a:pt x="4364" y="1"/>
                  <a:pt x="1953" y="2995"/>
                  <a:pt x="194" y="4194"/>
                </a:cubicBezTo>
                <a:cubicBezTo>
                  <a:pt x="130" y="4237"/>
                  <a:pt x="65" y="4281"/>
                  <a:pt x="0" y="4324"/>
                </a:cubicBezTo>
                <a:lnTo>
                  <a:pt x="11" y="27280"/>
                </a:lnTo>
                <a:lnTo>
                  <a:pt x="62702" y="27280"/>
                </a:lnTo>
                <a:cubicBezTo>
                  <a:pt x="61830" y="26989"/>
                  <a:pt x="60969" y="26634"/>
                  <a:pt x="60086" y="26354"/>
                </a:cubicBezTo>
                <a:cubicBezTo>
                  <a:pt x="57869" y="25676"/>
                  <a:pt x="55566" y="25364"/>
                  <a:pt x="53382" y="24578"/>
                </a:cubicBezTo>
                <a:cubicBezTo>
                  <a:pt x="51046" y="23739"/>
                  <a:pt x="48829" y="22759"/>
                  <a:pt x="46461" y="22447"/>
                </a:cubicBezTo>
                <a:cubicBezTo>
                  <a:pt x="43512" y="22060"/>
                  <a:pt x="41446" y="21651"/>
                  <a:pt x="39143" y="19585"/>
                </a:cubicBezTo>
                <a:cubicBezTo>
                  <a:pt x="37884" y="18454"/>
                  <a:pt x="36495" y="17755"/>
                  <a:pt x="35032" y="16819"/>
                </a:cubicBezTo>
                <a:cubicBezTo>
                  <a:pt x="33493" y="15828"/>
                  <a:pt x="31674" y="13837"/>
                  <a:pt x="30092" y="13213"/>
                </a:cubicBezTo>
                <a:cubicBezTo>
                  <a:pt x="29005" y="12783"/>
                  <a:pt x="28284" y="12148"/>
                  <a:pt x="27132" y="11599"/>
                </a:cubicBezTo>
                <a:cubicBezTo>
                  <a:pt x="25464" y="10781"/>
                  <a:pt x="23817" y="10307"/>
                  <a:pt x="22698" y="8865"/>
                </a:cubicBezTo>
                <a:cubicBezTo>
                  <a:pt x="21934" y="7886"/>
                  <a:pt x="19577" y="5830"/>
                  <a:pt x="18361" y="5077"/>
                </a:cubicBezTo>
                <a:cubicBezTo>
                  <a:pt x="17909" y="4797"/>
                  <a:pt x="17519" y="4729"/>
                  <a:pt x="17102" y="4729"/>
                </a:cubicBezTo>
                <a:cubicBezTo>
                  <a:pt x="16717" y="4729"/>
                  <a:pt x="16308" y="4787"/>
                  <a:pt x="15806" y="4787"/>
                </a:cubicBezTo>
                <a:cubicBezTo>
                  <a:pt x="15390" y="4787"/>
                  <a:pt x="14910" y="4747"/>
                  <a:pt x="14325" y="4603"/>
                </a:cubicBezTo>
                <a:cubicBezTo>
                  <a:pt x="12743" y="3387"/>
                  <a:pt x="11861" y="3204"/>
                  <a:pt x="10031" y="2290"/>
                </a:cubicBezTo>
                <a:cubicBezTo>
                  <a:pt x="9062" y="1805"/>
                  <a:pt x="8158" y="1181"/>
                  <a:pt x="7351" y="449"/>
                </a:cubicBezTo>
                <a:cubicBezTo>
                  <a:pt x="7013" y="135"/>
                  <a:pt x="6639" y="1"/>
                  <a:pt x="6241" y="1"/>
                </a:cubicBezTo>
                <a:close/>
              </a:path>
            </a:pathLst>
          </a:custGeom>
          <a:solidFill>
            <a:srgbClr val="EDEA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89" name="Google Shape;3689;p13"/>
          <p:cNvSpPr/>
          <p:nvPr/>
        </p:nvSpPr>
        <p:spPr>
          <a:xfrm>
            <a:off x="6294153" y="4090947"/>
            <a:ext cx="4901314" cy="1348349"/>
          </a:xfrm>
          <a:custGeom>
            <a:avLst/>
            <a:gdLst/>
            <a:ahLst/>
            <a:cxnLst/>
            <a:rect l="l" t="t" r="r" b="b"/>
            <a:pathLst>
              <a:path w="78717" h="21655" extrusionOk="0">
                <a:moveTo>
                  <a:pt x="69471" y="1"/>
                </a:moveTo>
                <a:cubicBezTo>
                  <a:pt x="68341" y="1"/>
                  <a:pt x="68019" y="560"/>
                  <a:pt x="66921" y="1314"/>
                </a:cubicBezTo>
                <a:cubicBezTo>
                  <a:pt x="65532" y="2250"/>
                  <a:pt x="63401" y="3531"/>
                  <a:pt x="62497" y="4521"/>
                </a:cubicBezTo>
                <a:cubicBezTo>
                  <a:pt x="61809" y="5277"/>
                  <a:pt x="61334" y="5417"/>
                  <a:pt x="60851" y="5417"/>
                </a:cubicBezTo>
                <a:cubicBezTo>
                  <a:pt x="60566" y="5417"/>
                  <a:pt x="60278" y="5368"/>
                  <a:pt x="59942" y="5368"/>
                </a:cubicBezTo>
                <a:cubicBezTo>
                  <a:pt x="59573" y="5368"/>
                  <a:pt x="59146" y="5427"/>
                  <a:pt x="58602" y="5673"/>
                </a:cubicBezTo>
                <a:cubicBezTo>
                  <a:pt x="57894" y="6000"/>
                  <a:pt x="57152" y="6453"/>
                  <a:pt x="56325" y="6453"/>
                </a:cubicBezTo>
                <a:cubicBezTo>
                  <a:pt x="56121" y="6453"/>
                  <a:pt x="55911" y="6425"/>
                  <a:pt x="55696" y="6361"/>
                </a:cubicBezTo>
                <a:cubicBezTo>
                  <a:pt x="53276" y="5653"/>
                  <a:pt x="51528" y="4110"/>
                  <a:pt x="49967" y="4110"/>
                </a:cubicBezTo>
                <a:cubicBezTo>
                  <a:pt x="49654" y="4110"/>
                  <a:pt x="49347" y="4172"/>
                  <a:pt x="49045" y="4316"/>
                </a:cubicBezTo>
                <a:cubicBezTo>
                  <a:pt x="48162" y="4725"/>
                  <a:pt x="46860" y="5802"/>
                  <a:pt x="45977" y="5866"/>
                </a:cubicBezTo>
                <a:cubicBezTo>
                  <a:pt x="44578" y="5963"/>
                  <a:pt x="44600" y="7491"/>
                  <a:pt x="43201" y="8019"/>
                </a:cubicBezTo>
                <a:cubicBezTo>
                  <a:pt x="42629" y="8234"/>
                  <a:pt x="42238" y="8280"/>
                  <a:pt x="41915" y="8280"/>
                </a:cubicBezTo>
                <a:cubicBezTo>
                  <a:pt x="41670" y="8280"/>
                  <a:pt x="41465" y="8253"/>
                  <a:pt x="41249" y="8253"/>
                </a:cubicBezTo>
                <a:cubicBezTo>
                  <a:pt x="40882" y="8253"/>
                  <a:pt x="40487" y="8331"/>
                  <a:pt x="39821" y="8751"/>
                </a:cubicBezTo>
                <a:cubicBezTo>
                  <a:pt x="36237" y="11021"/>
                  <a:pt x="34698" y="9794"/>
                  <a:pt x="31287" y="12162"/>
                </a:cubicBezTo>
                <a:cubicBezTo>
                  <a:pt x="29941" y="13098"/>
                  <a:pt x="28575" y="13131"/>
                  <a:pt x="27025" y="13529"/>
                </a:cubicBezTo>
                <a:cubicBezTo>
                  <a:pt x="26952" y="13548"/>
                  <a:pt x="26853" y="13556"/>
                  <a:pt x="26734" y="13556"/>
                </a:cubicBezTo>
                <a:cubicBezTo>
                  <a:pt x="25765" y="13556"/>
                  <a:pt x="23435" y="13002"/>
                  <a:pt x="22585" y="13002"/>
                </a:cubicBezTo>
                <a:cubicBezTo>
                  <a:pt x="22520" y="13002"/>
                  <a:pt x="22465" y="13006"/>
                  <a:pt x="22419" y="13012"/>
                </a:cubicBezTo>
                <a:cubicBezTo>
                  <a:pt x="20729" y="13281"/>
                  <a:pt x="14562" y="14476"/>
                  <a:pt x="13023" y="15068"/>
                </a:cubicBezTo>
                <a:cubicBezTo>
                  <a:pt x="12173" y="15391"/>
                  <a:pt x="2799" y="16037"/>
                  <a:pt x="2099" y="16607"/>
                </a:cubicBezTo>
                <a:cubicBezTo>
                  <a:pt x="851" y="17629"/>
                  <a:pt x="324" y="19631"/>
                  <a:pt x="1" y="21655"/>
                </a:cubicBezTo>
                <a:lnTo>
                  <a:pt x="78716" y="21644"/>
                </a:lnTo>
                <a:lnTo>
                  <a:pt x="78716" y="6017"/>
                </a:lnTo>
                <a:cubicBezTo>
                  <a:pt x="78544" y="5834"/>
                  <a:pt x="78383" y="5662"/>
                  <a:pt x="78221" y="5500"/>
                </a:cubicBezTo>
                <a:cubicBezTo>
                  <a:pt x="77242" y="4456"/>
                  <a:pt x="74228" y="3574"/>
                  <a:pt x="73174" y="2551"/>
                </a:cubicBezTo>
                <a:cubicBezTo>
                  <a:pt x="72237" y="1647"/>
                  <a:pt x="70752" y="1"/>
                  <a:pt x="69471" y="1"/>
                </a:cubicBezTo>
                <a:close/>
              </a:path>
            </a:pathLst>
          </a:custGeom>
          <a:solidFill>
            <a:srgbClr val="E5E2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90" name="Google Shape;3690;p13"/>
          <p:cNvSpPr/>
          <p:nvPr/>
        </p:nvSpPr>
        <p:spPr>
          <a:xfrm>
            <a:off x="-4045956" y="4512425"/>
            <a:ext cx="5111361" cy="640600"/>
          </a:xfrm>
          <a:custGeom>
            <a:avLst/>
            <a:gdLst/>
            <a:ahLst/>
            <a:cxnLst/>
            <a:rect l="l" t="t" r="r" b="b"/>
            <a:pathLst>
              <a:path w="63896" h="8008" extrusionOk="0">
                <a:moveTo>
                  <a:pt x="25722" y="3896"/>
                </a:moveTo>
                <a:cubicBezTo>
                  <a:pt x="25668" y="4101"/>
                  <a:pt x="25614" y="4305"/>
                  <a:pt x="25539" y="4499"/>
                </a:cubicBezTo>
                <a:cubicBezTo>
                  <a:pt x="25485" y="4628"/>
                  <a:pt x="25431" y="4757"/>
                  <a:pt x="25367" y="4876"/>
                </a:cubicBezTo>
                <a:cubicBezTo>
                  <a:pt x="25367" y="4865"/>
                  <a:pt x="25356" y="4843"/>
                  <a:pt x="25345" y="4833"/>
                </a:cubicBezTo>
                <a:cubicBezTo>
                  <a:pt x="25442" y="4510"/>
                  <a:pt x="25571" y="4198"/>
                  <a:pt x="25711" y="3896"/>
                </a:cubicBezTo>
                <a:close/>
                <a:moveTo>
                  <a:pt x="54070" y="4510"/>
                </a:moveTo>
                <a:cubicBezTo>
                  <a:pt x="54113" y="4790"/>
                  <a:pt x="54134" y="5080"/>
                  <a:pt x="54134" y="5371"/>
                </a:cubicBezTo>
                <a:cubicBezTo>
                  <a:pt x="54059" y="5500"/>
                  <a:pt x="53973" y="5640"/>
                  <a:pt x="53898" y="5769"/>
                </a:cubicBezTo>
                <a:cubicBezTo>
                  <a:pt x="53855" y="5844"/>
                  <a:pt x="53812" y="5920"/>
                  <a:pt x="53768" y="5984"/>
                </a:cubicBezTo>
                <a:cubicBezTo>
                  <a:pt x="53822" y="5489"/>
                  <a:pt x="53919" y="4983"/>
                  <a:pt x="54070" y="4510"/>
                </a:cubicBezTo>
                <a:close/>
                <a:moveTo>
                  <a:pt x="4004" y="4617"/>
                </a:moveTo>
                <a:cubicBezTo>
                  <a:pt x="4004" y="4779"/>
                  <a:pt x="3993" y="4951"/>
                  <a:pt x="3982" y="5112"/>
                </a:cubicBezTo>
                <a:lnTo>
                  <a:pt x="3982" y="5102"/>
                </a:lnTo>
                <a:cubicBezTo>
                  <a:pt x="3950" y="5554"/>
                  <a:pt x="3874" y="5984"/>
                  <a:pt x="3756" y="6415"/>
                </a:cubicBezTo>
                <a:cubicBezTo>
                  <a:pt x="3713" y="6544"/>
                  <a:pt x="3670" y="6662"/>
                  <a:pt x="3616" y="6781"/>
                </a:cubicBezTo>
                <a:cubicBezTo>
                  <a:pt x="3627" y="6038"/>
                  <a:pt x="3756" y="5306"/>
                  <a:pt x="4004" y="4617"/>
                </a:cubicBezTo>
                <a:close/>
                <a:moveTo>
                  <a:pt x="31813" y="3391"/>
                </a:moveTo>
                <a:cubicBezTo>
                  <a:pt x="31964" y="3724"/>
                  <a:pt x="32072" y="4079"/>
                  <a:pt x="32147" y="4445"/>
                </a:cubicBezTo>
                <a:cubicBezTo>
                  <a:pt x="31760" y="5199"/>
                  <a:pt x="31426" y="5995"/>
                  <a:pt x="31157" y="6802"/>
                </a:cubicBezTo>
                <a:cubicBezTo>
                  <a:pt x="31082" y="6189"/>
                  <a:pt x="31114" y="5575"/>
                  <a:pt x="31243" y="4973"/>
                </a:cubicBezTo>
                <a:cubicBezTo>
                  <a:pt x="31361" y="4424"/>
                  <a:pt x="31555" y="3886"/>
                  <a:pt x="31813" y="3391"/>
                </a:cubicBezTo>
                <a:close/>
                <a:moveTo>
                  <a:pt x="10687" y="5091"/>
                </a:moveTo>
                <a:cubicBezTo>
                  <a:pt x="10698" y="5242"/>
                  <a:pt x="10719" y="5382"/>
                  <a:pt x="10730" y="5521"/>
                </a:cubicBezTo>
                <a:cubicBezTo>
                  <a:pt x="10773" y="5855"/>
                  <a:pt x="10762" y="6189"/>
                  <a:pt x="10687" y="6512"/>
                </a:cubicBezTo>
                <a:cubicBezTo>
                  <a:pt x="10644" y="6641"/>
                  <a:pt x="10590" y="6759"/>
                  <a:pt x="10504" y="6877"/>
                </a:cubicBezTo>
                <a:cubicBezTo>
                  <a:pt x="10493" y="6275"/>
                  <a:pt x="10558" y="5683"/>
                  <a:pt x="10687" y="5102"/>
                </a:cubicBezTo>
                <a:lnTo>
                  <a:pt x="10687" y="5091"/>
                </a:lnTo>
                <a:close/>
                <a:moveTo>
                  <a:pt x="20319" y="4370"/>
                </a:moveTo>
                <a:lnTo>
                  <a:pt x="20319" y="4370"/>
                </a:lnTo>
                <a:cubicBezTo>
                  <a:pt x="20330" y="4693"/>
                  <a:pt x="20308" y="5016"/>
                  <a:pt x="20265" y="5338"/>
                </a:cubicBezTo>
                <a:cubicBezTo>
                  <a:pt x="20190" y="5930"/>
                  <a:pt x="20082" y="6512"/>
                  <a:pt x="19932" y="7093"/>
                </a:cubicBezTo>
                <a:cubicBezTo>
                  <a:pt x="19878" y="6845"/>
                  <a:pt x="19856" y="6587"/>
                  <a:pt x="19878" y="6329"/>
                </a:cubicBezTo>
                <a:cubicBezTo>
                  <a:pt x="19910" y="5898"/>
                  <a:pt x="19996" y="5478"/>
                  <a:pt x="20115" y="5069"/>
                </a:cubicBezTo>
                <a:cubicBezTo>
                  <a:pt x="20179" y="4833"/>
                  <a:pt x="20255" y="4607"/>
                  <a:pt x="20319" y="4370"/>
                </a:cubicBezTo>
                <a:close/>
                <a:moveTo>
                  <a:pt x="32201" y="4714"/>
                </a:moveTo>
                <a:cubicBezTo>
                  <a:pt x="32201" y="4800"/>
                  <a:pt x="32212" y="4886"/>
                  <a:pt x="32222" y="4973"/>
                </a:cubicBezTo>
                <a:cubicBezTo>
                  <a:pt x="32298" y="5694"/>
                  <a:pt x="32190" y="6415"/>
                  <a:pt x="31932" y="7093"/>
                </a:cubicBezTo>
                <a:cubicBezTo>
                  <a:pt x="31889" y="6286"/>
                  <a:pt x="31975" y="5478"/>
                  <a:pt x="32201" y="4714"/>
                </a:cubicBezTo>
                <a:close/>
                <a:moveTo>
                  <a:pt x="41725" y="4370"/>
                </a:moveTo>
                <a:lnTo>
                  <a:pt x="41725" y="4370"/>
                </a:lnTo>
                <a:cubicBezTo>
                  <a:pt x="41736" y="4693"/>
                  <a:pt x="41725" y="5016"/>
                  <a:pt x="41672" y="5338"/>
                </a:cubicBezTo>
                <a:cubicBezTo>
                  <a:pt x="41596" y="5930"/>
                  <a:pt x="41489" y="6512"/>
                  <a:pt x="41338" y="7093"/>
                </a:cubicBezTo>
                <a:cubicBezTo>
                  <a:pt x="41284" y="6845"/>
                  <a:pt x="41263" y="6587"/>
                  <a:pt x="41284" y="6329"/>
                </a:cubicBezTo>
                <a:cubicBezTo>
                  <a:pt x="41316" y="5898"/>
                  <a:pt x="41403" y="5478"/>
                  <a:pt x="41532" y="5069"/>
                </a:cubicBezTo>
                <a:cubicBezTo>
                  <a:pt x="41586" y="4833"/>
                  <a:pt x="41661" y="4607"/>
                  <a:pt x="41725" y="4370"/>
                </a:cubicBezTo>
                <a:close/>
                <a:moveTo>
                  <a:pt x="6414" y="0"/>
                </a:moveTo>
                <a:cubicBezTo>
                  <a:pt x="6511" y="323"/>
                  <a:pt x="6554" y="668"/>
                  <a:pt x="6533" y="1012"/>
                </a:cubicBezTo>
                <a:cubicBezTo>
                  <a:pt x="6511" y="1346"/>
                  <a:pt x="6447" y="1669"/>
                  <a:pt x="6350" y="1991"/>
                </a:cubicBezTo>
                <a:cubicBezTo>
                  <a:pt x="6156" y="2616"/>
                  <a:pt x="5876" y="3197"/>
                  <a:pt x="5629" y="3799"/>
                </a:cubicBezTo>
                <a:cubicBezTo>
                  <a:pt x="5489" y="4155"/>
                  <a:pt x="5360" y="4510"/>
                  <a:pt x="5263" y="4876"/>
                </a:cubicBezTo>
                <a:cubicBezTo>
                  <a:pt x="5230" y="4714"/>
                  <a:pt x="5198" y="4553"/>
                  <a:pt x="5177" y="4381"/>
                </a:cubicBezTo>
                <a:cubicBezTo>
                  <a:pt x="5026" y="3272"/>
                  <a:pt x="5069" y="2153"/>
                  <a:pt x="5295" y="1055"/>
                </a:cubicBezTo>
                <a:lnTo>
                  <a:pt x="5295" y="1055"/>
                </a:lnTo>
                <a:cubicBezTo>
                  <a:pt x="4918" y="2153"/>
                  <a:pt x="4660" y="3283"/>
                  <a:pt x="4531" y="4434"/>
                </a:cubicBezTo>
                <a:cubicBezTo>
                  <a:pt x="4520" y="4553"/>
                  <a:pt x="4509" y="4660"/>
                  <a:pt x="4499" y="4779"/>
                </a:cubicBezTo>
                <a:cubicBezTo>
                  <a:pt x="4445" y="4456"/>
                  <a:pt x="4380" y="4144"/>
                  <a:pt x="4326" y="3821"/>
                </a:cubicBezTo>
                <a:cubicBezTo>
                  <a:pt x="4230" y="3240"/>
                  <a:pt x="4187" y="2648"/>
                  <a:pt x="4208" y="2067"/>
                </a:cubicBezTo>
                <a:lnTo>
                  <a:pt x="4208" y="2067"/>
                </a:lnTo>
                <a:cubicBezTo>
                  <a:pt x="4068" y="2820"/>
                  <a:pt x="4057" y="3584"/>
                  <a:pt x="4025" y="4305"/>
                </a:cubicBezTo>
                <a:cubicBezTo>
                  <a:pt x="3745" y="4790"/>
                  <a:pt x="3487" y="5285"/>
                  <a:pt x="3272" y="5801"/>
                </a:cubicBezTo>
                <a:cubicBezTo>
                  <a:pt x="3239" y="5317"/>
                  <a:pt x="3229" y="4843"/>
                  <a:pt x="3250" y="4370"/>
                </a:cubicBezTo>
                <a:cubicBezTo>
                  <a:pt x="3293" y="3240"/>
                  <a:pt x="3584" y="2121"/>
                  <a:pt x="4111" y="1120"/>
                </a:cubicBezTo>
                <a:lnTo>
                  <a:pt x="4111" y="1120"/>
                </a:lnTo>
                <a:cubicBezTo>
                  <a:pt x="3390" y="2099"/>
                  <a:pt x="2938" y="3229"/>
                  <a:pt x="2604" y="4305"/>
                </a:cubicBezTo>
                <a:cubicBezTo>
                  <a:pt x="2508" y="4607"/>
                  <a:pt x="2422" y="4897"/>
                  <a:pt x="2346" y="5188"/>
                </a:cubicBezTo>
                <a:cubicBezTo>
                  <a:pt x="2271" y="4499"/>
                  <a:pt x="2217" y="3799"/>
                  <a:pt x="2185" y="3068"/>
                </a:cubicBezTo>
                <a:cubicBezTo>
                  <a:pt x="2109" y="4015"/>
                  <a:pt x="2002" y="4919"/>
                  <a:pt x="1873" y="5769"/>
                </a:cubicBezTo>
                <a:cubicBezTo>
                  <a:pt x="1571" y="4779"/>
                  <a:pt x="1367" y="3767"/>
                  <a:pt x="1238" y="2745"/>
                </a:cubicBezTo>
                <a:lnTo>
                  <a:pt x="1238" y="2745"/>
                </a:lnTo>
                <a:cubicBezTo>
                  <a:pt x="1227" y="4165"/>
                  <a:pt x="1259" y="5511"/>
                  <a:pt x="1216" y="6727"/>
                </a:cubicBezTo>
                <a:cubicBezTo>
                  <a:pt x="1184" y="6673"/>
                  <a:pt x="1162" y="6630"/>
                  <a:pt x="1130" y="6576"/>
                </a:cubicBezTo>
                <a:cubicBezTo>
                  <a:pt x="1001" y="6296"/>
                  <a:pt x="904" y="6006"/>
                  <a:pt x="850" y="5694"/>
                </a:cubicBezTo>
                <a:cubicBezTo>
                  <a:pt x="796" y="5360"/>
                  <a:pt x="710" y="5037"/>
                  <a:pt x="613" y="4714"/>
                </a:cubicBezTo>
                <a:cubicBezTo>
                  <a:pt x="495" y="4370"/>
                  <a:pt x="291" y="4069"/>
                  <a:pt x="0" y="3843"/>
                </a:cubicBezTo>
                <a:lnTo>
                  <a:pt x="0" y="3843"/>
                </a:lnTo>
                <a:cubicBezTo>
                  <a:pt x="248" y="4101"/>
                  <a:pt x="409" y="4424"/>
                  <a:pt x="452" y="4779"/>
                </a:cubicBezTo>
                <a:cubicBezTo>
                  <a:pt x="484" y="5123"/>
                  <a:pt x="495" y="5457"/>
                  <a:pt x="463" y="5790"/>
                </a:cubicBezTo>
                <a:cubicBezTo>
                  <a:pt x="430" y="6146"/>
                  <a:pt x="441" y="6490"/>
                  <a:pt x="484" y="6834"/>
                </a:cubicBezTo>
                <a:cubicBezTo>
                  <a:pt x="506" y="6964"/>
                  <a:pt x="538" y="7082"/>
                  <a:pt x="570" y="7211"/>
                </a:cubicBezTo>
                <a:lnTo>
                  <a:pt x="570" y="7997"/>
                </a:lnTo>
                <a:lnTo>
                  <a:pt x="4606" y="7997"/>
                </a:lnTo>
                <a:lnTo>
                  <a:pt x="4639" y="8008"/>
                </a:lnTo>
                <a:lnTo>
                  <a:pt x="4639" y="7997"/>
                </a:lnTo>
                <a:lnTo>
                  <a:pt x="63142" y="7997"/>
                </a:lnTo>
                <a:lnTo>
                  <a:pt x="63132" y="7437"/>
                </a:lnTo>
                <a:cubicBezTo>
                  <a:pt x="63229" y="6705"/>
                  <a:pt x="63487" y="6006"/>
                  <a:pt x="63896" y="5392"/>
                </a:cubicBezTo>
                <a:lnTo>
                  <a:pt x="63896" y="5392"/>
                </a:lnTo>
                <a:cubicBezTo>
                  <a:pt x="63562" y="5790"/>
                  <a:pt x="63261" y="6199"/>
                  <a:pt x="62981" y="6641"/>
                </a:cubicBezTo>
                <a:cubicBezTo>
                  <a:pt x="62981" y="6544"/>
                  <a:pt x="62981" y="6436"/>
                  <a:pt x="62992" y="6339"/>
                </a:cubicBezTo>
                <a:cubicBezTo>
                  <a:pt x="63024" y="5909"/>
                  <a:pt x="63110" y="5489"/>
                  <a:pt x="63250" y="5080"/>
                </a:cubicBezTo>
                <a:cubicBezTo>
                  <a:pt x="63368" y="4639"/>
                  <a:pt x="63519" y="4187"/>
                  <a:pt x="63638" y="3724"/>
                </a:cubicBezTo>
                <a:cubicBezTo>
                  <a:pt x="63756" y="3251"/>
                  <a:pt x="63799" y="2756"/>
                  <a:pt x="63756" y="2271"/>
                </a:cubicBezTo>
                <a:lnTo>
                  <a:pt x="63756" y="2271"/>
                </a:lnTo>
                <a:cubicBezTo>
                  <a:pt x="63734" y="2756"/>
                  <a:pt x="63616" y="3240"/>
                  <a:pt x="63401" y="3681"/>
                </a:cubicBezTo>
                <a:cubicBezTo>
                  <a:pt x="63207" y="4101"/>
                  <a:pt x="62981" y="4510"/>
                  <a:pt x="62733" y="4897"/>
                </a:cubicBezTo>
                <a:cubicBezTo>
                  <a:pt x="62486" y="5295"/>
                  <a:pt x="62271" y="5704"/>
                  <a:pt x="62077" y="6135"/>
                </a:cubicBezTo>
                <a:cubicBezTo>
                  <a:pt x="62045" y="6199"/>
                  <a:pt x="62023" y="6264"/>
                  <a:pt x="62002" y="6329"/>
                </a:cubicBezTo>
                <a:cubicBezTo>
                  <a:pt x="62002" y="6221"/>
                  <a:pt x="62002" y="6103"/>
                  <a:pt x="62023" y="5995"/>
                </a:cubicBezTo>
                <a:cubicBezTo>
                  <a:pt x="62099" y="5403"/>
                  <a:pt x="62292" y="4843"/>
                  <a:pt x="62594" y="4338"/>
                </a:cubicBezTo>
                <a:lnTo>
                  <a:pt x="62594" y="4338"/>
                </a:lnTo>
                <a:cubicBezTo>
                  <a:pt x="62368" y="4628"/>
                  <a:pt x="62163" y="4940"/>
                  <a:pt x="61991" y="5263"/>
                </a:cubicBezTo>
                <a:cubicBezTo>
                  <a:pt x="62055" y="4456"/>
                  <a:pt x="62281" y="3670"/>
                  <a:pt x="62637" y="2949"/>
                </a:cubicBezTo>
                <a:lnTo>
                  <a:pt x="62637" y="2949"/>
                </a:lnTo>
                <a:cubicBezTo>
                  <a:pt x="62152" y="3681"/>
                  <a:pt x="61776" y="4477"/>
                  <a:pt x="61496" y="5306"/>
                </a:cubicBezTo>
                <a:cubicBezTo>
                  <a:pt x="61464" y="4639"/>
                  <a:pt x="61399" y="3982"/>
                  <a:pt x="61291" y="3326"/>
                </a:cubicBezTo>
                <a:lnTo>
                  <a:pt x="61291" y="3326"/>
                </a:lnTo>
                <a:cubicBezTo>
                  <a:pt x="61313" y="4122"/>
                  <a:pt x="61238" y="4930"/>
                  <a:pt x="61044" y="5704"/>
                </a:cubicBezTo>
                <a:cubicBezTo>
                  <a:pt x="60947" y="5231"/>
                  <a:pt x="60872" y="4747"/>
                  <a:pt x="60829" y="4262"/>
                </a:cubicBezTo>
                <a:cubicBezTo>
                  <a:pt x="60775" y="3703"/>
                  <a:pt x="60796" y="3132"/>
                  <a:pt x="60915" y="2583"/>
                </a:cubicBezTo>
                <a:cubicBezTo>
                  <a:pt x="61022" y="2002"/>
                  <a:pt x="61270" y="1453"/>
                  <a:pt x="61625" y="980"/>
                </a:cubicBezTo>
                <a:lnTo>
                  <a:pt x="61625" y="980"/>
                </a:lnTo>
                <a:cubicBezTo>
                  <a:pt x="61184" y="1432"/>
                  <a:pt x="60850" y="1959"/>
                  <a:pt x="60624" y="2540"/>
                </a:cubicBezTo>
                <a:cubicBezTo>
                  <a:pt x="60409" y="3100"/>
                  <a:pt x="60247" y="3692"/>
                  <a:pt x="60151" y="4284"/>
                </a:cubicBezTo>
                <a:cubicBezTo>
                  <a:pt x="60097" y="4607"/>
                  <a:pt x="60054" y="4919"/>
                  <a:pt x="60021" y="5231"/>
                </a:cubicBezTo>
                <a:cubicBezTo>
                  <a:pt x="60021" y="5112"/>
                  <a:pt x="60011" y="5005"/>
                  <a:pt x="60000" y="4886"/>
                </a:cubicBezTo>
                <a:cubicBezTo>
                  <a:pt x="59957" y="4391"/>
                  <a:pt x="59795" y="3929"/>
                  <a:pt x="59655" y="3477"/>
                </a:cubicBezTo>
                <a:cubicBezTo>
                  <a:pt x="59526" y="3035"/>
                  <a:pt x="59408" y="2551"/>
                  <a:pt x="59516" y="2067"/>
                </a:cubicBezTo>
                <a:lnTo>
                  <a:pt x="59516" y="2067"/>
                </a:lnTo>
                <a:cubicBezTo>
                  <a:pt x="59343" y="2551"/>
                  <a:pt x="59386" y="3078"/>
                  <a:pt x="59440" y="3552"/>
                </a:cubicBezTo>
                <a:cubicBezTo>
                  <a:pt x="59483" y="4025"/>
                  <a:pt x="59537" y="4488"/>
                  <a:pt x="59451" y="4908"/>
                </a:cubicBezTo>
                <a:cubicBezTo>
                  <a:pt x="59365" y="5338"/>
                  <a:pt x="59247" y="5769"/>
                  <a:pt x="59096" y="6178"/>
                </a:cubicBezTo>
                <a:cubicBezTo>
                  <a:pt x="59096" y="6113"/>
                  <a:pt x="59096" y="6049"/>
                  <a:pt x="59085" y="5973"/>
                </a:cubicBezTo>
                <a:cubicBezTo>
                  <a:pt x="59064" y="5435"/>
                  <a:pt x="59085" y="4843"/>
                  <a:pt x="59010" y="4230"/>
                </a:cubicBezTo>
                <a:cubicBezTo>
                  <a:pt x="58967" y="3918"/>
                  <a:pt x="58891" y="3617"/>
                  <a:pt x="58794" y="3326"/>
                </a:cubicBezTo>
                <a:cubicBezTo>
                  <a:pt x="58687" y="3035"/>
                  <a:pt x="58568" y="2766"/>
                  <a:pt x="58450" y="2497"/>
                </a:cubicBezTo>
                <a:cubicBezTo>
                  <a:pt x="58321" y="2228"/>
                  <a:pt x="58213" y="1948"/>
                  <a:pt x="58138" y="1669"/>
                </a:cubicBezTo>
                <a:cubicBezTo>
                  <a:pt x="58052" y="1378"/>
                  <a:pt x="58020" y="1077"/>
                  <a:pt x="58041" y="775"/>
                </a:cubicBezTo>
                <a:lnTo>
                  <a:pt x="58041" y="775"/>
                </a:lnTo>
                <a:cubicBezTo>
                  <a:pt x="57977" y="1087"/>
                  <a:pt x="57966" y="1399"/>
                  <a:pt x="58009" y="1722"/>
                </a:cubicBezTo>
                <a:cubicBezTo>
                  <a:pt x="58052" y="2024"/>
                  <a:pt x="58106" y="2325"/>
                  <a:pt x="58181" y="2626"/>
                </a:cubicBezTo>
                <a:cubicBezTo>
                  <a:pt x="58256" y="2906"/>
                  <a:pt x="58310" y="3197"/>
                  <a:pt x="58353" y="3487"/>
                </a:cubicBezTo>
                <a:cubicBezTo>
                  <a:pt x="58375" y="3756"/>
                  <a:pt x="58375" y="4025"/>
                  <a:pt x="58332" y="4295"/>
                </a:cubicBezTo>
                <a:cubicBezTo>
                  <a:pt x="58213" y="5145"/>
                  <a:pt x="57826" y="5952"/>
                  <a:pt x="57654" y="6910"/>
                </a:cubicBezTo>
                <a:cubicBezTo>
                  <a:pt x="57535" y="6253"/>
                  <a:pt x="57525" y="5597"/>
                  <a:pt x="57632" y="4940"/>
                </a:cubicBezTo>
                <a:lnTo>
                  <a:pt x="57632" y="4940"/>
                </a:lnTo>
                <a:cubicBezTo>
                  <a:pt x="57492" y="5425"/>
                  <a:pt x="57385" y="5887"/>
                  <a:pt x="57299" y="6339"/>
                </a:cubicBezTo>
                <a:cubicBezTo>
                  <a:pt x="57223" y="6038"/>
                  <a:pt x="57169" y="5715"/>
                  <a:pt x="57137" y="5403"/>
                </a:cubicBezTo>
                <a:cubicBezTo>
                  <a:pt x="57083" y="4564"/>
                  <a:pt x="57202" y="3713"/>
                  <a:pt x="57492" y="2928"/>
                </a:cubicBezTo>
                <a:lnTo>
                  <a:pt x="57492" y="2928"/>
                </a:lnTo>
                <a:cubicBezTo>
                  <a:pt x="57288" y="3315"/>
                  <a:pt x="57116" y="3724"/>
                  <a:pt x="56976" y="4133"/>
                </a:cubicBezTo>
                <a:cubicBezTo>
                  <a:pt x="56825" y="3326"/>
                  <a:pt x="56470" y="2562"/>
                  <a:pt x="55942" y="1927"/>
                </a:cubicBezTo>
                <a:lnTo>
                  <a:pt x="55942" y="1927"/>
                </a:lnTo>
                <a:cubicBezTo>
                  <a:pt x="56502" y="2777"/>
                  <a:pt x="56696" y="3810"/>
                  <a:pt x="56481" y="4811"/>
                </a:cubicBezTo>
                <a:cubicBezTo>
                  <a:pt x="56459" y="4919"/>
                  <a:pt x="56427" y="5037"/>
                  <a:pt x="56394" y="5145"/>
                </a:cubicBezTo>
                <a:cubicBezTo>
                  <a:pt x="56405" y="4854"/>
                  <a:pt x="56384" y="4574"/>
                  <a:pt x="56362" y="4295"/>
                </a:cubicBezTo>
                <a:cubicBezTo>
                  <a:pt x="56319" y="3907"/>
                  <a:pt x="56201" y="3520"/>
                  <a:pt x="56007" y="3186"/>
                </a:cubicBezTo>
                <a:lnTo>
                  <a:pt x="56007" y="3186"/>
                </a:lnTo>
                <a:cubicBezTo>
                  <a:pt x="56158" y="3541"/>
                  <a:pt x="56212" y="3939"/>
                  <a:pt x="56179" y="4327"/>
                </a:cubicBezTo>
                <a:cubicBezTo>
                  <a:pt x="56136" y="4693"/>
                  <a:pt x="56072" y="5059"/>
                  <a:pt x="55953" y="5414"/>
                </a:cubicBezTo>
                <a:lnTo>
                  <a:pt x="55932" y="5511"/>
                </a:lnTo>
                <a:cubicBezTo>
                  <a:pt x="55856" y="5026"/>
                  <a:pt x="55749" y="4553"/>
                  <a:pt x="55587" y="4090"/>
                </a:cubicBezTo>
                <a:cubicBezTo>
                  <a:pt x="55361" y="3509"/>
                  <a:pt x="55071" y="2992"/>
                  <a:pt x="54855" y="2433"/>
                </a:cubicBezTo>
                <a:cubicBezTo>
                  <a:pt x="54748" y="2153"/>
                  <a:pt x="54662" y="1862"/>
                  <a:pt x="54629" y="1572"/>
                </a:cubicBezTo>
                <a:cubicBezTo>
                  <a:pt x="54586" y="1260"/>
                  <a:pt x="54597" y="958"/>
                  <a:pt x="54683" y="657"/>
                </a:cubicBezTo>
                <a:lnTo>
                  <a:pt x="54683" y="657"/>
                </a:lnTo>
                <a:cubicBezTo>
                  <a:pt x="54554" y="958"/>
                  <a:pt x="54490" y="1270"/>
                  <a:pt x="54490" y="1604"/>
                </a:cubicBezTo>
                <a:cubicBezTo>
                  <a:pt x="54490" y="1916"/>
                  <a:pt x="54522" y="2239"/>
                  <a:pt x="54576" y="2551"/>
                </a:cubicBezTo>
                <a:cubicBezTo>
                  <a:pt x="54694" y="3175"/>
                  <a:pt x="54877" y="3756"/>
                  <a:pt x="54920" y="4305"/>
                </a:cubicBezTo>
                <a:cubicBezTo>
                  <a:pt x="54963" y="4833"/>
                  <a:pt x="54909" y="5360"/>
                  <a:pt x="54791" y="5887"/>
                </a:cubicBezTo>
                <a:cubicBezTo>
                  <a:pt x="54716" y="6189"/>
                  <a:pt x="54629" y="6490"/>
                  <a:pt x="54533" y="6781"/>
                </a:cubicBezTo>
                <a:cubicBezTo>
                  <a:pt x="54522" y="6307"/>
                  <a:pt x="54479" y="5844"/>
                  <a:pt x="54382" y="5382"/>
                </a:cubicBezTo>
                <a:cubicBezTo>
                  <a:pt x="54522" y="4973"/>
                  <a:pt x="54608" y="4553"/>
                  <a:pt x="54629" y="4133"/>
                </a:cubicBezTo>
                <a:lnTo>
                  <a:pt x="54629" y="4133"/>
                </a:lnTo>
                <a:cubicBezTo>
                  <a:pt x="54576" y="4434"/>
                  <a:pt x="54479" y="4736"/>
                  <a:pt x="54339" y="5005"/>
                </a:cubicBezTo>
                <a:cubicBezTo>
                  <a:pt x="54328" y="5026"/>
                  <a:pt x="54328" y="5037"/>
                  <a:pt x="54317" y="5059"/>
                </a:cubicBezTo>
                <a:cubicBezTo>
                  <a:pt x="54264" y="4833"/>
                  <a:pt x="54188" y="4617"/>
                  <a:pt x="54113" y="4391"/>
                </a:cubicBezTo>
                <a:cubicBezTo>
                  <a:pt x="54188" y="4176"/>
                  <a:pt x="54264" y="3950"/>
                  <a:pt x="54360" y="3724"/>
                </a:cubicBezTo>
                <a:lnTo>
                  <a:pt x="54360" y="3724"/>
                </a:lnTo>
                <a:cubicBezTo>
                  <a:pt x="54253" y="3896"/>
                  <a:pt x="54156" y="4079"/>
                  <a:pt x="54070" y="4262"/>
                </a:cubicBezTo>
                <a:cubicBezTo>
                  <a:pt x="54038" y="4176"/>
                  <a:pt x="54005" y="4090"/>
                  <a:pt x="53962" y="4015"/>
                </a:cubicBezTo>
                <a:lnTo>
                  <a:pt x="53962" y="4015"/>
                </a:lnTo>
                <a:cubicBezTo>
                  <a:pt x="53994" y="4112"/>
                  <a:pt x="54016" y="4208"/>
                  <a:pt x="54038" y="4316"/>
                </a:cubicBezTo>
                <a:cubicBezTo>
                  <a:pt x="53629" y="5123"/>
                  <a:pt x="53273" y="5952"/>
                  <a:pt x="52983" y="6813"/>
                </a:cubicBezTo>
                <a:cubicBezTo>
                  <a:pt x="52908" y="6199"/>
                  <a:pt x="52940" y="5575"/>
                  <a:pt x="53069" y="4983"/>
                </a:cubicBezTo>
                <a:cubicBezTo>
                  <a:pt x="53273" y="4047"/>
                  <a:pt x="53672" y="3175"/>
                  <a:pt x="54264" y="2422"/>
                </a:cubicBezTo>
                <a:lnTo>
                  <a:pt x="54264" y="2422"/>
                </a:lnTo>
                <a:cubicBezTo>
                  <a:pt x="53553" y="3132"/>
                  <a:pt x="52972" y="3950"/>
                  <a:pt x="52542" y="4843"/>
                </a:cubicBezTo>
                <a:cubicBezTo>
                  <a:pt x="52348" y="5242"/>
                  <a:pt x="52176" y="5640"/>
                  <a:pt x="52047" y="6060"/>
                </a:cubicBezTo>
                <a:cubicBezTo>
                  <a:pt x="52090" y="5069"/>
                  <a:pt x="52229" y="4090"/>
                  <a:pt x="52455" y="3132"/>
                </a:cubicBezTo>
                <a:lnTo>
                  <a:pt x="52455" y="3132"/>
                </a:lnTo>
                <a:cubicBezTo>
                  <a:pt x="52079" y="4144"/>
                  <a:pt x="51734" y="5123"/>
                  <a:pt x="51412" y="6027"/>
                </a:cubicBezTo>
                <a:cubicBezTo>
                  <a:pt x="51315" y="4381"/>
                  <a:pt x="51605" y="2734"/>
                  <a:pt x="52251" y="1217"/>
                </a:cubicBezTo>
                <a:lnTo>
                  <a:pt x="52251" y="1217"/>
                </a:lnTo>
                <a:cubicBezTo>
                  <a:pt x="51487" y="2540"/>
                  <a:pt x="50884" y="3961"/>
                  <a:pt x="50443" y="5425"/>
                </a:cubicBezTo>
                <a:cubicBezTo>
                  <a:pt x="50325" y="4660"/>
                  <a:pt x="50195" y="3886"/>
                  <a:pt x="50023" y="3089"/>
                </a:cubicBezTo>
                <a:lnTo>
                  <a:pt x="50023" y="3089"/>
                </a:lnTo>
                <a:cubicBezTo>
                  <a:pt x="50120" y="4273"/>
                  <a:pt x="50055" y="5468"/>
                  <a:pt x="49808" y="6630"/>
                </a:cubicBezTo>
                <a:cubicBezTo>
                  <a:pt x="49539" y="5780"/>
                  <a:pt x="49474" y="4876"/>
                  <a:pt x="49603" y="3993"/>
                </a:cubicBezTo>
                <a:cubicBezTo>
                  <a:pt x="49690" y="3380"/>
                  <a:pt x="49840" y="2734"/>
                  <a:pt x="49905" y="2056"/>
                </a:cubicBezTo>
                <a:cubicBezTo>
                  <a:pt x="49969" y="1389"/>
                  <a:pt x="49937" y="678"/>
                  <a:pt x="49647" y="54"/>
                </a:cubicBezTo>
                <a:lnTo>
                  <a:pt x="49647" y="54"/>
                </a:lnTo>
                <a:cubicBezTo>
                  <a:pt x="49743" y="377"/>
                  <a:pt x="49786" y="721"/>
                  <a:pt x="49765" y="1066"/>
                </a:cubicBezTo>
                <a:cubicBezTo>
                  <a:pt x="49743" y="1389"/>
                  <a:pt x="49679" y="1712"/>
                  <a:pt x="49582" y="2024"/>
                </a:cubicBezTo>
                <a:cubicBezTo>
                  <a:pt x="49388" y="2648"/>
                  <a:pt x="49098" y="3240"/>
                  <a:pt x="48850" y="3843"/>
                </a:cubicBezTo>
                <a:cubicBezTo>
                  <a:pt x="48710" y="4187"/>
                  <a:pt x="48592" y="4553"/>
                  <a:pt x="48484" y="4919"/>
                </a:cubicBezTo>
                <a:cubicBezTo>
                  <a:pt x="48452" y="4757"/>
                  <a:pt x="48420" y="4585"/>
                  <a:pt x="48398" y="4424"/>
                </a:cubicBezTo>
                <a:cubicBezTo>
                  <a:pt x="48247" y="3315"/>
                  <a:pt x="48290" y="2185"/>
                  <a:pt x="48527" y="1098"/>
                </a:cubicBezTo>
                <a:lnTo>
                  <a:pt x="48527" y="1098"/>
                </a:lnTo>
                <a:cubicBezTo>
                  <a:pt x="48140" y="2185"/>
                  <a:pt x="47892" y="3326"/>
                  <a:pt x="47763" y="4477"/>
                </a:cubicBezTo>
                <a:cubicBezTo>
                  <a:pt x="47688" y="5091"/>
                  <a:pt x="47655" y="5704"/>
                  <a:pt x="47655" y="6329"/>
                </a:cubicBezTo>
                <a:cubicBezTo>
                  <a:pt x="47494" y="5963"/>
                  <a:pt x="47365" y="5586"/>
                  <a:pt x="47279" y="5199"/>
                </a:cubicBezTo>
                <a:cubicBezTo>
                  <a:pt x="47247" y="5048"/>
                  <a:pt x="47214" y="4897"/>
                  <a:pt x="47193" y="4747"/>
                </a:cubicBezTo>
                <a:cubicBezTo>
                  <a:pt x="47300" y="4434"/>
                  <a:pt x="47419" y="4133"/>
                  <a:pt x="47559" y="3843"/>
                </a:cubicBezTo>
                <a:lnTo>
                  <a:pt x="47559" y="3843"/>
                </a:lnTo>
                <a:cubicBezTo>
                  <a:pt x="47419" y="4058"/>
                  <a:pt x="47279" y="4284"/>
                  <a:pt x="47160" y="4510"/>
                </a:cubicBezTo>
                <a:cubicBezTo>
                  <a:pt x="47074" y="3832"/>
                  <a:pt x="47085" y="3154"/>
                  <a:pt x="47193" y="2486"/>
                </a:cubicBezTo>
                <a:lnTo>
                  <a:pt x="47193" y="2486"/>
                </a:lnTo>
                <a:cubicBezTo>
                  <a:pt x="46934" y="3380"/>
                  <a:pt x="46784" y="4305"/>
                  <a:pt x="46762" y="5242"/>
                </a:cubicBezTo>
                <a:cubicBezTo>
                  <a:pt x="46665" y="5435"/>
                  <a:pt x="46579" y="5629"/>
                  <a:pt x="46493" y="5834"/>
                </a:cubicBezTo>
                <a:cubicBezTo>
                  <a:pt x="46461" y="5349"/>
                  <a:pt x="46461" y="4876"/>
                  <a:pt x="46482" y="4402"/>
                </a:cubicBezTo>
                <a:cubicBezTo>
                  <a:pt x="46525" y="3272"/>
                  <a:pt x="46816" y="2153"/>
                  <a:pt x="47333" y="1152"/>
                </a:cubicBezTo>
                <a:lnTo>
                  <a:pt x="47333" y="1152"/>
                </a:lnTo>
                <a:cubicBezTo>
                  <a:pt x="46622" y="2131"/>
                  <a:pt x="46170" y="3261"/>
                  <a:pt x="45826" y="4338"/>
                </a:cubicBezTo>
                <a:cubicBezTo>
                  <a:pt x="45740" y="4639"/>
                  <a:pt x="45654" y="4930"/>
                  <a:pt x="45578" y="5220"/>
                </a:cubicBezTo>
                <a:cubicBezTo>
                  <a:pt x="45503" y="4531"/>
                  <a:pt x="45449" y="3832"/>
                  <a:pt x="45406" y="3100"/>
                </a:cubicBezTo>
                <a:cubicBezTo>
                  <a:pt x="45331" y="4047"/>
                  <a:pt x="45223" y="4951"/>
                  <a:pt x="45094" y="5801"/>
                </a:cubicBezTo>
                <a:cubicBezTo>
                  <a:pt x="44803" y="4811"/>
                  <a:pt x="44588" y="3799"/>
                  <a:pt x="44470" y="2777"/>
                </a:cubicBezTo>
                <a:lnTo>
                  <a:pt x="44470" y="2777"/>
                </a:lnTo>
                <a:cubicBezTo>
                  <a:pt x="44448" y="4338"/>
                  <a:pt x="44491" y="5801"/>
                  <a:pt x="44438" y="7103"/>
                </a:cubicBezTo>
                <a:cubicBezTo>
                  <a:pt x="44287" y="6479"/>
                  <a:pt x="44179" y="5855"/>
                  <a:pt x="44104" y="5231"/>
                </a:cubicBezTo>
                <a:cubicBezTo>
                  <a:pt x="44104" y="5694"/>
                  <a:pt x="44082" y="6135"/>
                  <a:pt x="44050" y="6555"/>
                </a:cubicBezTo>
                <a:cubicBezTo>
                  <a:pt x="43846" y="5554"/>
                  <a:pt x="43867" y="4521"/>
                  <a:pt x="44136" y="3530"/>
                </a:cubicBezTo>
                <a:lnTo>
                  <a:pt x="44136" y="3530"/>
                </a:lnTo>
                <a:cubicBezTo>
                  <a:pt x="43889" y="4155"/>
                  <a:pt x="43684" y="4800"/>
                  <a:pt x="43555" y="5468"/>
                </a:cubicBezTo>
                <a:cubicBezTo>
                  <a:pt x="43437" y="4994"/>
                  <a:pt x="43308" y="4531"/>
                  <a:pt x="43135" y="4079"/>
                </a:cubicBezTo>
                <a:cubicBezTo>
                  <a:pt x="42726" y="2949"/>
                  <a:pt x="42167" y="1862"/>
                  <a:pt x="41618" y="721"/>
                </a:cubicBezTo>
                <a:lnTo>
                  <a:pt x="41618" y="721"/>
                </a:lnTo>
                <a:cubicBezTo>
                  <a:pt x="42027" y="1938"/>
                  <a:pt x="42371" y="3143"/>
                  <a:pt x="42468" y="4284"/>
                </a:cubicBezTo>
                <a:cubicBezTo>
                  <a:pt x="42554" y="5048"/>
                  <a:pt x="42490" y="5823"/>
                  <a:pt x="42296" y="6565"/>
                </a:cubicBezTo>
                <a:cubicBezTo>
                  <a:pt x="42242" y="6146"/>
                  <a:pt x="42188" y="5737"/>
                  <a:pt x="42124" y="5306"/>
                </a:cubicBezTo>
                <a:cubicBezTo>
                  <a:pt x="42081" y="4908"/>
                  <a:pt x="42016" y="4521"/>
                  <a:pt x="41908" y="4133"/>
                </a:cubicBezTo>
                <a:cubicBezTo>
                  <a:pt x="41887" y="4069"/>
                  <a:pt x="41865" y="4015"/>
                  <a:pt x="41844" y="3950"/>
                </a:cubicBezTo>
                <a:cubicBezTo>
                  <a:pt x="41865" y="3864"/>
                  <a:pt x="41887" y="3789"/>
                  <a:pt x="41898" y="3703"/>
                </a:cubicBezTo>
                <a:cubicBezTo>
                  <a:pt x="42016" y="3229"/>
                  <a:pt x="42059" y="2734"/>
                  <a:pt x="42005" y="2250"/>
                </a:cubicBezTo>
                <a:lnTo>
                  <a:pt x="42005" y="2250"/>
                </a:lnTo>
                <a:cubicBezTo>
                  <a:pt x="41995" y="2723"/>
                  <a:pt x="41887" y="3186"/>
                  <a:pt x="41693" y="3617"/>
                </a:cubicBezTo>
                <a:cubicBezTo>
                  <a:pt x="41596" y="3412"/>
                  <a:pt x="41456" y="3229"/>
                  <a:pt x="41306" y="3078"/>
                </a:cubicBezTo>
                <a:lnTo>
                  <a:pt x="41306" y="3078"/>
                </a:lnTo>
                <a:cubicBezTo>
                  <a:pt x="41456" y="3272"/>
                  <a:pt x="41564" y="3498"/>
                  <a:pt x="41629" y="3735"/>
                </a:cubicBezTo>
                <a:cubicBezTo>
                  <a:pt x="41446" y="4133"/>
                  <a:pt x="41241" y="4510"/>
                  <a:pt x="41015" y="4886"/>
                </a:cubicBezTo>
                <a:cubicBezTo>
                  <a:pt x="40778" y="5285"/>
                  <a:pt x="40563" y="5704"/>
                  <a:pt x="40380" y="6124"/>
                </a:cubicBezTo>
                <a:cubicBezTo>
                  <a:pt x="40326" y="6253"/>
                  <a:pt x="40283" y="6372"/>
                  <a:pt x="40240" y="6501"/>
                </a:cubicBezTo>
                <a:cubicBezTo>
                  <a:pt x="40186" y="6092"/>
                  <a:pt x="40165" y="5683"/>
                  <a:pt x="40197" y="5263"/>
                </a:cubicBezTo>
                <a:cubicBezTo>
                  <a:pt x="40262" y="4456"/>
                  <a:pt x="40466" y="3660"/>
                  <a:pt x="40821" y="2928"/>
                </a:cubicBezTo>
                <a:lnTo>
                  <a:pt x="40821" y="2928"/>
                </a:lnTo>
                <a:cubicBezTo>
                  <a:pt x="40143" y="3982"/>
                  <a:pt x="39670" y="5156"/>
                  <a:pt x="39412" y="6382"/>
                </a:cubicBezTo>
                <a:cubicBezTo>
                  <a:pt x="39239" y="5672"/>
                  <a:pt x="39110" y="4962"/>
                  <a:pt x="39024" y="4251"/>
                </a:cubicBezTo>
                <a:cubicBezTo>
                  <a:pt x="38960" y="3692"/>
                  <a:pt x="38981" y="3121"/>
                  <a:pt x="39089" y="2573"/>
                </a:cubicBezTo>
                <a:cubicBezTo>
                  <a:pt x="39196" y="1981"/>
                  <a:pt x="39433" y="1432"/>
                  <a:pt x="39788" y="958"/>
                </a:cubicBezTo>
                <a:lnTo>
                  <a:pt x="39788" y="958"/>
                </a:lnTo>
                <a:cubicBezTo>
                  <a:pt x="39358" y="1399"/>
                  <a:pt x="39013" y="1938"/>
                  <a:pt x="38798" y="2519"/>
                </a:cubicBezTo>
                <a:cubicBezTo>
                  <a:pt x="38594" y="3089"/>
                  <a:pt x="38443" y="3670"/>
                  <a:pt x="38357" y="4273"/>
                </a:cubicBezTo>
                <a:cubicBezTo>
                  <a:pt x="38303" y="4596"/>
                  <a:pt x="38260" y="4908"/>
                  <a:pt x="38228" y="5209"/>
                </a:cubicBezTo>
                <a:cubicBezTo>
                  <a:pt x="38228" y="5091"/>
                  <a:pt x="38217" y="4983"/>
                  <a:pt x="38195" y="4854"/>
                </a:cubicBezTo>
                <a:cubicBezTo>
                  <a:pt x="38152" y="4359"/>
                  <a:pt x="37980" y="3907"/>
                  <a:pt x="37840" y="3455"/>
                </a:cubicBezTo>
                <a:cubicBezTo>
                  <a:pt x="37700" y="3014"/>
                  <a:pt x="37582" y="2540"/>
                  <a:pt x="37679" y="2045"/>
                </a:cubicBezTo>
                <a:lnTo>
                  <a:pt x="37679" y="2045"/>
                </a:lnTo>
                <a:cubicBezTo>
                  <a:pt x="37517" y="2530"/>
                  <a:pt x="37571" y="3057"/>
                  <a:pt x="37625" y="3530"/>
                </a:cubicBezTo>
                <a:cubicBezTo>
                  <a:pt x="37679" y="4004"/>
                  <a:pt x="37733" y="4467"/>
                  <a:pt x="37657" y="4886"/>
                </a:cubicBezTo>
                <a:cubicBezTo>
                  <a:pt x="37571" y="5317"/>
                  <a:pt x="37464" y="5737"/>
                  <a:pt x="37313" y="6156"/>
                </a:cubicBezTo>
                <a:cubicBezTo>
                  <a:pt x="37313" y="6081"/>
                  <a:pt x="37302" y="6017"/>
                  <a:pt x="37302" y="5941"/>
                </a:cubicBezTo>
                <a:cubicBezTo>
                  <a:pt x="37270" y="5403"/>
                  <a:pt x="37291" y="4811"/>
                  <a:pt x="37205" y="4198"/>
                </a:cubicBezTo>
                <a:cubicBezTo>
                  <a:pt x="37162" y="3896"/>
                  <a:pt x="37087" y="3595"/>
                  <a:pt x="36979" y="3304"/>
                </a:cubicBezTo>
                <a:cubicBezTo>
                  <a:pt x="36872" y="3014"/>
                  <a:pt x="36743" y="2745"/>
                  <a:pt x="36624" y="2476"/>
                </a:cubicBezTo>
                <a:cubicBezTo>
                  <a:pt x="36495" y="2207"/>
                  <a:pt x="36387" y="1927"/>
                  <a:pt x="36301" y="1647"/>
                </a:cubicBezTo>
                <a:cubicBezTo>
                  <a:pt x="36215" y="1356"/>
                  <a:pt x="36183" y="1055"/>
                  <a:pt x="36204" y="765"/>
                </a:cubicBezTo>
                <a:lnTo>
                  <a:pt x="36204" y="765"/>
                </a:lnTo>
                <a:cubicBezTo>
                  <a:pt x="36140" y="1066"/>
                  <a:pt x="36129" y="1389"/>
                  <a:pt x="36172" y="1701"/>
                </a:cubicBezTo>
                <a:cubicBezTo>
                  <a:pt x="36215" y="2002"/>
                  <a:pt x="36280" y="2314"/>
                  <a:pt x="36366" y="2605"/>
                </a:cubicBezTo>
                <a:cubicBezTo>
                  <a:pt x="36441" y="2885"/>
                  <a:pt x="36495" y="3175"/>
                  <a:pt x="36538" y="3466"/>
                </a:cubicBezTo>
                <a:cubicBezTo>
                  <a:pt x="36570" y="3735"/>
                  <a:pt x="36570" y="4004"/>
                  <a:pt x="36538" y="4273"/>
                </a:cubicBezTo>
                <a:cubicBezTo>
                  <a:pt x="36420" y="5166"/>
                  <a:pt x="36021" y="5995"/>
                  <a:pt x="35860" y="7007"/>
                </a:cubicBezTo>
                <a:cubicBezTo>
                  <a:pt x="35720" y="6318"/>
                  <a:pt x="35709" y="5608"/>
                  <a:pt x="35817" y="4919"/>
                </a:cubicBezTo>
                <a:lnTo>
                  <a:pt x="35817" y="4919"/>
                </a:lnTo>
                <a:cubicBezTo>
                  <a:pt x="35752" y="5156"/>
                  <a:pt x="35688" y="5392"/>
                  <a:pt x="35634" y="5618"/>
                </a:cubicBezTo>
                <a:cubicBezTo>
                  <a:pt x="35634" y="5554"/>
                  <a:pt x="35656" y="5478"/>
                  <a:pt x="35656" y="5414"/>
                </a:cubicBezTo>
                <a:cubicBezTo>
                  <a:pt x="35752" y="4660"/>
                  <a:pt x="35925" y="3864"/>
                  <a:pt x="35957" y="3035"/>
                </a:cubicBezTo>
                <a:lnTo>
                  <a:pt x="35957" y="3035"/>
                </a:lnTo>
                <a:cubicBezTo>
                  <a:pt x="35817" y="3832"/>
                  <a:pt x="35526" y="4542"/>
                  <a:pt x="35247" y="5242"/>
                </a:cubicBezTo>
                <a:lnTo>
                  <a:pt x="35247" y="4779"/>
                </a:lnTo>
                <a:cubicBezTo>
                  <a:pt x="35204" y="3724"/>
                  <a:pt x="34816" y="2712"/>
                  <a:pt x="34138" y="1895"/>
                </a:cubicBezTo>
                <a:lnTo>
                  <a:pt x="34138" y="1895"/>
                </a:lnTo>
                <a:cubicBezTo>
                  <a:pt x="34687" y="2756"/>
                  <a:pt x="34881" y="3789"/>
                  <a:pt x="34665" y="4779"/>
                </a:cubicBezTo>
                <a:cubicBezTo>
                  <a:pt x="34644" y="4897"/>
                  <a:pt x="34612" y="5005"/>
                  <a:pt x="34579" y="5112"/>
                </a:cubicBezTo>
                <a:cubicBezTo>
                  <a:pt x="34590" y="4833"/>
                  <a:pt x="34579" y="4553"/>
                  <a:pt x="34547" y="4273"/>
                </a:cubicBezTo>
                <a:cubicBezTo>
                  <a:pt x="34515" y="3875"/>
                  <a:pt x="34386" y="3498"/>
                  <a:pt x="34192" y="3154"/>
                </a:cubicBezTo>
                <a:lnTo>
                  <a:pt x="34192" y="3154"/>
                </a:lnTo>
                <a:cubicBezTo>
                  <a:pt x="34343" y="3520"/>
                  <a:pt x="34396" y="3907"/>
                  <a:pt x="34364" y="4295"/>
                </a:cubicBezTo>
                <a:cubicBezTo>
                  <a:pt x="34332" y="4671"/>
                  <a:pt x="34256" y="5026"/>
                  <a:pt x="34149" y="5382"/>
                </a:cubicBezTo>
                <a:lnTo>
                  <a:pt x="34117" y="5478"/>
                </a:lnTo>
                <a:cubicBezTo>
                  <a:pt x="34052" y="4994"/>
                  <a:pt x="33934" y="4521"/>
                  <a:pt x="33772" y="4069"/>
                </a:cubicBezTo>
                <a:cubicBezTo>
                  <a:pt x="33557" y="3477"/>
                  <a:pt x="33256" y="2960"/>
                  <a:pt x="33040" y="2411"/>
                </a:cubicBezTo>
                <a:cubicBezTo>
                  <a:pt x="32933" y="2131"/>
                  <a:pt x="32857" y="1841"/>
                  <a:pt x="32814" y="1539"/>
                </a:cubicBezTo>
                <a:cubicBezTo>
                  <a:pt x="32771" y="1238"/>
                  <a:pt x="32793" y="926"/>
                  <a:pt x="32868" y="635"/>
                </a:cubicBezTo>
                <a:lnTo>
                  <a:pt x="32868" y="635"/>
                </a:lnTo>
                <a:cubicBezTo>
                  <a:pt x="32750" y="926"/>
                  <a:pt x="32685" y="1249"/>
                  <a:pt x="32674" y="1572"/>
                </a:cubicBezTo>
                <a:cubicBezTo>
                  <a:pt x="32674" y="1895"/>
                  <a:pt x="32707" y="2217"/>
                  <a:pt x="32771" y="2530"/>
                </a:cubicBezTo>
                <a:cubicBezTo>
                  <a:pt x="32890" y="3143"/>
                  <a:pt x="33062" y="3735"/>
                  <a:pt x="33105" y="4273"/>
                </a:cubicBezTo>
                <a:cubicBezTo>
                  <a:pt x="33148" y="4747"/>
                  <a:pt x="33105" y="5220"/>
                  <a:pt x="33008" y="5694"/>
                </a:cubicBezTo>
                <a:cubicBezTo>
                  <a:pt x="32879" y="5112"/>
                  <a:pt x="32674" y="4564"/>
                  <a:pt x="32416" y="4036"/>
                </a:cubicBezTo>
                <a:cubicBezTo>
                  <a:pt x="32448" y="3929"/>
                  <a:pt x="32491" y="3810"/>
                  <a:pt x="32545" y="3703"/>
                </a:cubicBezTo>
                <a:lnTo>
                  <a:pt x="32545" y="3703"/>
                </a:lnTo>
                <a:cubicBezTo>
                  <a:pt x="32491" y="3799"/>
                  <a:pt x="32438" y="3886"/>
                  <a:pt x="32384" y="3982"/>
                </a:cubicBezTo>
                <a:cubicBezTo>
                  <a:pt x="32244" y="3713"/>
                  <a:pt x="32093" y="3444"/>
                  <a:pt x="31921" y="3197"/>
                </a:cubicBezTo>
                <a:cubicBezTo>
                  <a:pt x="32072" y="2917"/>
                  <a:pt x="32255" y="2648"/>
                  <a:pt x="32448" y="2390"/>
                </a:cubicBezTo>
                <a:lnTo>
                  <a:pt x="32448" y="2390"/>
                </a:lnTo>
                <a:cubicBezTo>
                  <a:pt x="32233" y="2605"/>
                  <a:pt x="32029" y="2831"/>
                  <a:pt x="31835" y="3068"/>
                </a:cubicBezTo>
                <a:cubicBezTo>
                  <a:pt x="31663" y="2831"/>
                  <a:pt x="31480" y="2605"/>
                  <a:pt x="31275" y="2390"/>
                </a:cubicBezTo>
                <a:lnTo>
                  <a:pt x="31275" y="2390"/>
                </a:lnTo>
                <a:cubicBezTo>
                  <a:pt x="31458" y="2637"/>
                  <a:pt x="31620" y="2906"/>
                  <a:pt x="31749" y="3186"/>
                </a:cubicBezTo>
                <a:cubicBezTo>
                  <a:pt x="31351" y="3692"/>
                  <a:pt x="31006" y="4230"/>
                  <a:pt x="30726" y="4811"/>
                </a:cubicBezTo>
                <a:cubicBezTo>
                  <a:pt x="30533" y="5199"/>
                  <a:pt x="30371" y="5608"/>
                  <a:pt x="30231" y="6017"/>
                </a:cubicBezTo>
                <a:cubicBezTo>
                  <a:pt x="30285" y="5037"/>
                  <a:pt x="30425" y="4058"/>
                  <a:pt x="30651" y="3100"/>
                </a:cubicBezTo>
                <a:lnTo>
                  <a:pt x="30651" y="3100"/>
                </a:lnTo>
                <a:cubicBezTo>
                  <a:pt x="30264" y="4112"/>
                  <a:pt x="29919" y="5080"/>
                  <a:pt x="29596" y="5984"/>
                </a:cubicBezTo>
                <a:cubicBezTo>
                  <a:pt x="29499" y="4338"/>
                  <a:pt x="29790" y="2691"/>
                  <a:pt x="30436" y="1173"/>
                </a:cubicBezTo>
                <a:lnTo>
                  <a:pt x="30436" y="1173"/>
                </a:lnTo>
                <a:cubicBezTo>
                  <a:pt x="29672" y="2508"/>
                  <a:pt x="29069" y="3918"/>
                  <a:pt x="28639" y="5392"/>
                </a:cubicBezTo>
                <a:cubicBezTo>
                  <a:pt x="28520" y="4628"/>
                  <a:pt x="28380" y="3843"/>
                  <a:pt x="28208" y="3057"/>
                </a:cubicBezTo>
                <a:lnTo>
                  <a:pt x="28208" y="3057"/>
                </a:lnTo>
                <a:cubicBezTo>
                  <a:pt x="28316" y="4230"/>
                  <a:pt x="28240" y="5425"/>
                  <a:pt x="27993" y="6587"/>
                </a:cubicBezTo>
                <a:cubicBezTo>
                  <a:pt x="27734" y="5737"/>
                  <a:pt x="27659" y="4843"/>
                  <a:pt x="27788" y="3961"/>
                </a:cubicBezTo>
                <a:cubicBezTo>
                  <a:pt x="27874" y="3347"/>
                  <a:pt x="28025" y="2702"/>
                  <a:pt x="28100" y="2024"/>
                </a:cubicBezTo>
                <a:cubicBezTo>
                  <a:pt x="28165" y="1346"/>
                  <a:pt x="28133" y="635"/>
                  <a:pt x="27831" y="11"/>
                </a:cubicBezTo>
                <a:lnTo>
                  <a:pt x="27831" y="11"/>
                </a:lnTo>
                <a:cubicBezTo>
                  <a:pt x="27939" y="345"/>
                  <a:pt x="27982" y="689"/>
                  <a:pt x="27950" y="1023"/>
                </a:cubicBezTo>
                <a:cubicBezTo>
                  <a:pt x="27928" y="1356"/>
                  <a:pt x="27874" y="1679"/>
                  <a:pt x="27767" y="2002"/>
                </a:cubicBezTo>
                <a:cubicBezTo>
                  <a:pt x="27584" y="2626"/>
                  <a:pt x="27293" y="3208"/>
                  <a:pt x="27046" y="3821"/>
                </a:cubicBezTo>
                <a:cubicBezTo>
                  <a:pt x="26938" y="4090"/>
                  <a:pt x="26841" y="4370"/>
                  <a:pt x="26755" y="4639"/>
                </a:cubicBezTo>
                <a:cubicBezTo>
                  <a:pt x="26744" y="4521"/>
                  <a:pt x="26744" y="4402"/>
                  <a:pt x="26755" y="4284"/>
                </a:cubicBezTo>
                <a:cubicBezTo>
                  <a:pt x="26787" y="3907"/>
                  <a:pt x="26970" y="3520"/>
                  <a:pt x="26992" y="3111"/>
                </a:cubicBezTo>
                <a:lnTo>
                  <a:pt x="26992" y="3111"/>
                </a:lnTo>
                <a:cubicBezTo>
                  <a:pt x="26917" y="3520"/>
                  <a:pt x="26691" y="3853"/>
                  <a:pt x="26572" y="4241"/>
                </a:cubicBezTo>
                <a:cubicBezTo>
                  <a:pt x="26443" y="3186"/>
                  <a:pt x="26486" y="2110"/>
                  <a:pt x="26701" y="1077"/>
                </a:cubicBezTo>
                <a:lnTo>
                  <a:pt x="26701" y="1077"/>
                </a:lnTo>
                <a:cubicBezTo>
                  <a:pt x="26325" y="2164"/>
                  <a:pt x="26066" y="3304"/>
                  <a:pt x="25948" y="4456"/>
                </a:cubicBezTo>
                <a:cubicBezTo>
                  <a:pt x="25883" y="4983"/>
                  <a:pt x="25851" y="5511"/>
                  <a:pt x="25840" y="6027"/>
                </a:cubicBezTo>
                <a:cubicBezTo>
                  <a:pt x="25786" y="5866"/>
                  <a:pt x="25733" y="5715"/>
                  <a:pt x="25679" y="5564"/>
                </a:cubicBezTo>
                <a:cubicBezTo>
                  <a:pt x="25700" y="5446"/>
                  <a:pt x="25733" y="5328"/>
                  <a:pt x="25754" y="5209"/>
                </a:cubicBezTo>
                <a:cubicBezTo>
                  <a:pt x="25819" y="4994"/>
                  <a:pt x="25862" y="4768"/>
                  <a:pt x="25894" y="4542"/>
                </a:cubicBezTo>
                <a:cubicBezTo>
                  <a:pt x="25926" y="4305"/>
                  <a:pt x="25937" y="4079"/>
                  <a:pt x="25948" y="3843"/>
                </a:cubicBezTo>
                <a:cubicBezTo>
                  <a:pt x="25959" y="3380"/>
                  <a:pt x="25916" y="2917"/>
                  <a:pt x="25894" y="2454"/>
                </a:cubicBezTo>
                <a:cubicBezTo>
                  <a:pt x="25873" y="2917"/>
                  <a:pt x="25808" y="3391"/>
                  <a:pt x="25722" y="3853"/>
                </a:cubicBezTo>
                <a:cubicBezTo>
                  <a:pt x="25550" y="4112"/>
                  <a:pt x="25399" y="4370"/>
                  <a:pt x="25248" y="4628"/>
                </a:cubicBezTo>
                <a:cubicBezTo>
                  <a:pt x="25130" y="4402"/>
                  <a:pt x="25001" y="4176"/>
                  <a:pt x="24861" y="3961"/>
                </a:cubicBezTo>
                <a:lnTo>
                  <a:pt x="24861" y="3961"/>
                </a:lnTo>
                <a:cubicBezTo>
                  <a:pt x="24990" y="4219"/>
                  <a:pt x="25087" y="4488"/>
                  <a:pt x="25173" y="4768"/>
                </a:cubicBezTo>
                <a:cubicBezTo>
                  <a:pt x="24990" y="5112"/>
                  <a:pt x="24829" y="5457"/>
                  <a:pt x="24678" y="5801"/>
                </a:cubicBezTo>
                <a:cubicBezTo>
                  <a:pt x="24646" y="5328"/>
                  <a:pt x="24635" y="4854"/>
                  <a:pt x="24656" y="4381"/>
                </a:cubicBezTo>
                <a:cubicBezTo>
                  <a:pt x="24699" y="3251"/>
                  <a:pt x="24990" y="2131"/>
                  <a:pt x="25517" y="1130"/>
                </a:cubicBezTo>
                <a:lnTo>
                  <a:pt x="25517" y="1130"/>
                </a:lnTo>
                <a:cubicBezTo>
                  <a:pt x="24796" y="2110"/>
                  <a:pt x="24344" y="3229"/>
                  <a:pt x="24011" y="4316"/>
                </a:cubicBezTo>
                <a:cubicBezTo>
                  <a:pt x="23914" y="4607"/>
                  <a:pt x="23828" y="4908"/>
                  <a:pt x="23752" y="5199"/>
                </a:cubicBezTo>
                <a:cubicBezTo>
                  <a:pt x="23677" y="4510"/>
                  <a:pt x="23623" y="3799"/>
                  <a:pt x="23591" y="3078"/>
                </a:cubicBezTo>
                <a:cubicBezTo>
                  <a:pt x="23505" y="4025"/>
                  <a:pt x="23408" y="4930"/>
                  <a:pt x="23268" y="5780"/>
                </a:cubicBezTo>
                <a:cubicBezTo>
                  <a:pt x="22978" y="4790"/>
                  <a:pt x="22773" y="3778"/>
                  <a:pt x="22644" y="2745"/>
                </a:cubicBezTo>
                <a:cubicBezTo>
                  <a:pt x="22633" y="3584"/>
                  <a:pt x="22644" y="4391"/>
                  <a:pt x="22644" y="5156"/>
                </a:cubicBezTo>
                <a:cubicBezTo>
                  <a:pt x="22601" y="4930"/>
                  <a:pt x="22547" y="4714"/>
                  <a:pt x="22493" y="4488"/>
                </a:cubicBezTo>
                <a:lnTo>
                  <a:pt x="22493" y="4488"/>
                </a:lnTo>
                <a:cubicBezTo>
                  <a:pt x="22579" y="5177"/>
                  <a:pt x="22547" y="5877"/>
                  <a:pt x="22407" y="6555"/>
                </a:cubicBezTo>
                <a:cubicBezTo>
                  <a:pt x="22160" y="5521"/>
                  <a:pt x="22181" y="4434"/>
                  <a:pt x="22461" y="3401"/>
                </a:cubicBezTo>
                <a:lnTo>
                  <a:pt x="22461" y="3401"/>
                </a:lnTo>
                <a:cubicBezTo>
                  <a:pt x="22267" y="3875"/>
                  <a:pt x="22106" y="4359"/>
                  <a:pt x="21987" y="4854"/>
                </a:cubicBezTo>
                <a:cubicBezTo>
                  <a:pt x="21901" y="4585"/>
                  <a:pt x="21815" y="4316"/>
                  <a:pt x="21718" y="4058"/>
                </a:cubicBezTo>
                <a:cubicBezTo>
                  <a:pt x="21299" y="2917"/>
                  <a:pt x="20750" y="1830"/>
                  <a:pt x="20201" y="700"/>
                </a:cubicBezTo>
                <a:lnTo>
                  <a:pt x="20201" y="700"/>
                </a:lnTo>
                <a:cubicBezTo>
                  <a:pt x="20599" y="1916"/>
                  <a:pt x="20954" y="3121"/>
                  <a:pt x="21051" y="4262"/>
                </a:cubicBezTo>
                <a:cubicBezTo>
                  <a:pt x="21137" y="5026"/>
                  <a:pt x="21073" y="5790"/>
                  <a:pt x="20879" y="6533"/>
                </a:cubicBezTo>
                <a:cubicBezTo>
                  <a:pt x="20814" y="6124"/>
                  <a:pt x="20760" y="5704"/>
                  <a:pt x="20707" y="5274"/>
                </a:cubicBezTo>
                <a:cubicBezTo>
                  <a:pt x="20664" y="4886"/>
                  <a:pt x="20588" y="4488"/>
                  <a:pt x="20481" y="4112"/>
                </a:cubicBezTo>
                <a:cubicBezTo>
                  <a:pt x="20470" y="4047"/>
                  <a:pt x="20448" y="3982"/>
                  <a:pt x="20427" y="3929"/>
                </a:cubicBezTo>
                <a:cubicBezTo>
                  <a:pt x="20438" y="3843"/>
                  <a:pt x="20459" y="3756"/>
                  <a:pt x="20481" y="3681"/>
                </a:cubicBezTo>
                <a:cubicBezTo>
                  <a:pt x="20599" y="3208"/>
                  <a:pt x="20642" y="2712"/>
                  <a:pt x="20588" y="2228"/>
                </a:cubicBezTo>
                <a:lnTo>
                  <a:pt x="20588" y="2228"/>
                </a:lnTo>
                <a:cubicBezTo>
                  <a:pt x="20578" y="2702"/>
                  <a:pt x="20470" y="3164"/>
                  <a:pt x="20276" y="3595"/>
                </a:cubicBezTo>
                <a:cubicBezTo>
                  <a:pt x="20169" y="3391"/>
                  <a:pt x="20039" y="3208"/>
                  <a:pt x="19878" y="3057"/>
                </a:cubicBezTo>
                <a:lnTo>
                  <a:pt x="19878" y="3057"/>
                </a:lnTo>
                <a:cubicBezTo>
                  <a:pt x="20039" y="3251"/>
                  <a:pt x="20147" y="3477"/>
                  <a:pt x="20212" y="3713"/>
                </a:cubicBezTo>
                <a:cubicBezTo>
                  <a:pt x="20029" y="4122"/>
                  <a:pt x="19813" y="4488"/>
                  <a:pt x="19598" y="4865"/>
                </a:cubicBezTo>
                <a:cubicBezTo>
                  <a:pt x="19361" y="5263"/>
                  <a:pt x="19146" y="5672"/>
                  <a:pt x="18952" y="6103"/>
                </a:cubicBezTo>
                <a:cubicBezTo>
                  <a:pt x="18909" y="6221"/>
                  <a:pt x="18856" y="6350"/>
                  <a:pt x="18823" y="6479"/>
                </a:cubicBezTo>
                <a:cubicBezTo>
                  <a:pt x="18759" y="6070"/>
                  <a:pt x="18748" y="5651"/>
                  <a:pt x="18780" y="5242"/>
                </a:cubicBezTo>
                <a:cubicBezTo>
                  <a:pt x="18834" y="4424"/>
                  <a:pt x="19049" y="3638"/>
                  <a:pt x="19394" y="2906"/>
                </a:cubicBezTo>
                <a:lnTo>
                  <a:pt x="19394" y="2906"/>
                </a:lnTo>
                <a:cubicBezTo>
                  <a:pt x="18737" y="3929"/>
                  <a:pt x="18274" y="5069"/>
                  <a:pt x="18016" y="6264"/>
                </a:cubicBezTo>
                <a:cubicBezTo>
                  <a:pt x="17973" y="6135"/>
                  <a:pt x="17941" y="5995"/>
                  <a:pt x="17919" y="5866"/>
                </a:cubicBezTo>
                <a:cubicBezTo>
                  <a:pt x="17822" y="5295"/>
                  <a:pt x="17898" y="4714"/>
                  <a:pt x="18113" y="4187"/>
                </a:cubicBezTo>
                <a:lnTo>
                  <a:pt x="18113" y="4187"/>
                </a:lnTo>
                <a:cubicBezTo>
                  <a:pt x="17952" y="4477"/>
                  <a:pt x="17822" y="4790"/>
                  <a:pt x="17726" y="5112"/>
                </a:cubicBezTo>
                <a:cubicBezTo>
                  <a:pt x="17672" y="4822"/>
                  <a:pt x="17629" y="4521"/>
                  <a:pt x="17596" y="4219"/>
                </a:cubicBezTo>
                <a:cubicBezTo>
                  <a:pt x="17543" y="3660"/>
                  <a:pt x="17564" y="3100"/>
                  <a:pt x="17661" y="2551"/>
                </a:cubicBezTo>
                <a:cubicBezTo>
                  <a:pt x="17769" y="1959"/>
                  <a:pt x="18005" y="1410"/>
                  <a:pt x="18360" y="937"/>
                </a:cubicBezTo>
                <a:lnTo>
                  <a:pt x="18360" y="937"/>
                </a:lnTo>
                <a:cubicBezTo>
                  <a:pt x="17930" y="1378"/>
                  <a:pt x="17596" y="1916"/>
                  <a:pt x="17370" y="2497"/>
                </a:cubicBezTo>
                <a:cubicBezTo>
                  <a:pt x="17166" y="3057"/>
                  <a:pt x="17015" y="3649"/>
                  <a:pt x="16929" y="4241"/>
                </a:cubicBezTo>
                <a:cubicBezTo>
                  <a:pt x="16875" y="4564"/>
                  <a:pt x="16832" y="4886"/>
                  <a:pt x="16800" y="5188"/>
                </a:cubicBezTo>
                <a:cubicBezTo>
                  <a:pt x="16800" y="5069"/>
                  <a:pt x="16789" y="4951"/>
                  <a:pt x="16768" y="4833"/>
                </a:cubicBezTo>
                <a:cubicBezTo>
                  <a:pt x="16725" y="4338"/>
                  <a:pt x="16552" y="3886"/>
                  <a:pt x="16413" y="3434"/>
                </a:cubicBezTo>
                <a:cubicBezTo>
                  <a:pt x="16283" y="2982"/>
                  <a:pt x="16154" y="2508"/>
                  <a:pt x="16251" y="2024"/>
                </a:cubicBezTo>
                <a:lnTo>
                  <a:pt x="16251" y="2024"/>
                </a:lnTo>
                <a:cubicBezTo>
                  <a:pt x="16090" y="2508"/>
                  <a:pt x="16143" y="3035"/>
                  <a:pt x="16197" y="3509"/>
                </a:cubicBezTo>
                <a:cubicBezTo>
                  <a:pt x="16251" y="3982"/>
                  <a:pt x="16305" y="4445"/>
                  <a:pt x="16230" y="4865"/>
                </a:cubicBezTo>
                <a:cubicBezTo>
                  <a:pt x="16143" y="5295"/>
                  <a:pt x="16036" y="5715"/>
                  <a:pt x="15885" y="6135"/>
                </a:cubicBezTo>
                <a:cubicBezTo>
                  <a:pt x="15874" y="6060"/>
                  <a:pt x="15874" y="5984"/>
                  <a:pt x="15874" y="5909"/>
                </a:cubicBezTo>
                <a:cubicBezTo>
                  <a:pt x="15842" y="5371"/>
                  <a:pt x="15864" y="4790"/>
                  <a:pt x="15778" y="4176"/>
                </a:cubicBezTo>
                <a:cubicBezTo>
                  <a:pt x="15734" y="3864"/>
                  <a:pt x="15659" y="3563"/>
                  <a:pt x="15552" y="3272"/>
                </a:cubicBezTo>
                <a:cubicBezTo>
                  <a:pt x="15444" y="2992"/>
                  <a:pt x="15315" y="2723"/>
                  <a:pt x="15196" y="2454"/>
                </a:cubicBezTo>
                <a:cubicBezTo>
                  <a:pt x="15067" y="2185"/>
                  <a:pt x="14960" y="1905"/>
                  <a:pt x="14874" y="1625"/>
                </a:cubicBezTo>
                <a:cubicBezTo>
                  <a:pt x="14787" y="1335"/>
                  <a:pt x="14755" y="1034"/>
                  <a:pt x="14777" y="732"/>
                </a:cubicBezTo>
                <a:lnTo>
                  <a:pt x="14777" y="732"/>
                </a:lnTo>
                <a:cubicBezTo>
                  <a:pt x="14712" y="1044"/>
                  <a:pt x="14701" y="1367"/>
                  <a:pt x="14744" y="1679"/>
                </a:cubicBezTo>
                <a:cubicBezTo>
                  <a:pt x="14798" y="1981"/>
                  <a:pt x="14852" y="2282"/>
                  <a:pt x="14938" y="2583"/>
                </a:cubicBezTo>
                <a:cubicBezTo>
                  <a:pt x="15013" y="2863"/>
                  <a:pt x="15067" y="3154"/>
                  <a:pt x="15110" y="3444"/>
                </a:cubicBezTo>
                <a:cubicBezTo>
                  <a:pt x="15143" y="3703"/>
                  <a:pt x="15143" y="3982"/>
                  <a:pt x="15110" y="4251"/>
                </a:cubicBezTo>
                <a:cubicBezTo>
                  <a:pt x="15024" y="4962"/>
                  <a:pt x="14744" y="5629"/>
                  <a:pt x="14561" y="6382"/>
                </a:cubicBezTo>
                <a:cubicBezTo>
                  <a:pt x="14540" y="5973"/>
                  <a:pt x="14529" y="5575"/>
                  <a:pt x="14551" y="5166"/>
                </a:cubicBezTo>
                <a:cubicBezTo>
                  <a:pt x="14594" y="4725"/>
                  <a:pt x="14594" y="4284"/>
                  <a:pt x="14561" y="3843"/>
                </a:cubicBezTo>
                <a:cubicBezTo>
                  <a:pt x="14518" y="3391"/>
                  <a:pt x="14357" y="2917"/>
                  <a:pt x="14023" y="2594"/>
                </a:cubicBezTo>
                <a:lnTo>
                  <a:pt x="14023" y="2594"/>
                </a:lnTo>
                <a:cubicBezTo>
                  <a:pt x="14292" y="2960"/>
                  <a:pt x="14411" y="3423"/>
                  <a:pt x="14357" y="3864"/>
                </a:cubicBezTo>
                <a:cubicBezTo>
                  <a:pt x="14303" y="4295"/>
                  <a:pt x="14195" y="4714"/>
                  <a:pt x="14056" y="5123"/>
                </a:cubicBezTo>
                <a:cubicBezTo>
                  <a:pt x="13959" y="5435"/>
                  <a:pt x="13862" y="5747"/>
                  <a:pt x="13776" y="6060"/>
                </a:cubicBezTo>
                <a:cubicBezTo>
                  <a:pt x="13830" y="5629"/>
                  <a:pt x="13840" y="5188"/>
                  <a:pt x="13830" y="4757"/>
                </a:cubicBezTo>
                <a:cubicBezTo>
                  <a:pt x="13776" y="3692"/>
                  <a:pt x="13388" y="2680"/>
                  <a:pt x="12710" y="1873"/>
                </a:cubicBezTo>
                <a:lnTo>
                  <a:pt x="12710" y="1873"/>
                </a:lnTo>
                <a:cubicBezTo>
                  <a:pt x="13270" y="2723"/>
                  <a:pt x="13464" y="3756"/>
                  <a:pt x="13248" y="4757"/>
                </a:cubicBezTo>
                <a:cubicBezTo>
                  <a:pt x="13227" y="4865"/>
                  <a:pt x="13195" y="4983"/>
                  <a:pt x="13162" y="5091"/>
                </a:cubicBezTo>
                <a:cubicBezTo>
                  <a:pt x="13173" y="4811"/>
                  <a:pt x="13162" y="4521"/>
                  <a:pt x="13130" y="4241"/>
                </a:cubicBezTo>
                <a:cubicBezTo>
                  <a:pt x="13098" y="3853"/>
                  <a:pt x="12969" y="3477"/>
                  <a:pt x="12775" y="3132"/>
                </a:cubicBezTo>
                <a:lnTo>
                  <a:pt x="12775" y="3132"/>
                </a:lnTo>
                <a:cubicBezTo>
                  <a:pt x="12926" y="3487"/>
                  <a:pt x="12979" y="3886"/>
                  <a:pt x="12947" y="4273"/>
                </a:cubicBezTo>
                <a:cubicBezTo>
                  <a:pt x="12915" y="4639"/>
                  <a:pt x="12839" y="5005"/>
                  <a:pt x="12732" y="5360"/>
                </a:cubicBezTo>
                <a:cubicBezTo>
                  <a:pt x="12721" y="5392"/>
                  <a:pt x="12710" y="5425"/>
                  <a:pt x="12700" y="5457"/>
                </a:cubicBezTo>
                <a:cubicBezTo>
                  <a:pt x="12635" y="4973"/>
                  <a:pt x="12517" y="4499"/>
                  <a:pt x="12355" y="4036"/>
                </a:cubicBezTo>
                <a:cubicBezTo>
                  <a:pt x="12140" y="3455"/>
                  <a:pt x="11839" y="2938"/>
                  <a:pt x="11623" y="2379"/>
                </a:cubicBezTo>
                <a:cubicBezTo>
                  <a:pt x="11516" y="2099"/>
                  <a:pt x="11440" y="1808"/>
                  <a:pt x="11397" y="1518"/>
                </a:cubicBezTo>
                <a:cubicBezTo>
                  <a:pt x="11354" y="1217"/>
                  <a:pt x="11376" y="904"/>
                  <a:pt x="11451" y="603"/>
                </a:cubicBezTo>
                <a:lnTo>
                  <a:pt x="11451" y="603"/>
                </a:lnTo>
                <a:cubicBezTo>
                  <a:pt x="11333" y="904"/>
                  <a:pt x="11268" y="1227"/>
                  <a:pt x="11257" y="1550"/>
                </a:cubicBezTo>
                <a:cubicBezTo>
                  <a:pt x="11257" y="1862"/>
                  <a:pt x="11290" y="2185"/>
                  <a:pt x="11354" y="2497"/>
                </a:cubicBezTo>
                <a:cubicBezTo>
                  <a:pt x="11473" y="3121"/>
                  <a:pt x="11645" y="3703"/>
                  <a:pt x="11688" y="4251"/>
                </a:cubicBezTo>
                <a:cubicBezTo>
                  <a:pt x="11731" y="4779"/>
                  <a:pt x="11688" y="5317"/>
                  <a:pt x="11559" y="5834"/>
                </a:cubicBezTo>
                <a:cubicBezTo>
                  <a:pt x="11516" y="5995"/>
                  <a:pt x="11473" y="6156"/>
                  <a:pt x="11430" y="6318"/>
                </a:cubicBezTo>
                <a:cubicBezTo>
                  <a:pt x="11376" y="5984"/>
                  <a:pt x="11290" y="5661"/>
                  <a:pt x="11161" y="5349"/>
                </a:cubicBezTo>
                <a:cubicBezTo>
                  <a:pt x="11042" y="5048"/>
                  <a:pt x="10935" y="4736"/>
                  <a:pt x="10859" y="4413"/>
                </a:cubicBezTo>
                <a:cubicBezTo>
                  <a:pt x="10935" y="4165"/>
                  <a:pt x="11031" y="3918"/>
                  <a:pt x="11128" y="3670"/>
                </a:cubicBezTo>
                <a:lnTo>
                  <a:pt x="11128" y="3670"/>
                </a:lnTo>
                <a:cubicBezTo>
                  <a:pt x="11021" y="3853"/>
                  <a:pt x="10924" y="4036"/>
                  <a:pt x="10827" y="4219"/>
                </a:cubicBezTo>
                <a:cubicBezTo>
                  <a:pt x="10762" y="3853"/>
                  <a:pt x="10827" y="3487"/>
                  <a:pt x="10999" y="3154"/>
                </a:cubicBezTo>
                <a:lnTo>
                  <a:pt x="10999" y="3154"/>
                </a:lnTo>
                <a:cubicBezTo>
                  <a:pt x="10762" y="3498"/>
                  <a:pt x="10644" y="3896"/>
                  <a:pt x="10644" y="4316"/>
                </a:cubicBezTo>
                <a:lnTo>
                  <a:pt x="10644" y="4564"/>
                </a:lnTo>
                <a:cubicBezTo>
                  <a:pt x="10300" y="5274"/>
                  <a:pt x="9998" y="6006"/>
                  <a:pt x="9751" y="6759"/>
                </a:cubicBezTo>
                <a:cubicBezTo>
                  <a:pt x="9675" y="6146"/>
                  <a:pt x="9708" y="5532"/>
                  <a:pt x="9837" y="4930"/>
                </a:cubicBezTo>
                <a:cubicBezTo>
                  <a:pt x="10041" y="3993"/>
                  <a:pt x="10439" y="3121"/>
                  <a:pt x="11021" y="2368"/>
                </a:cubicBezTo>
                <a:lnTo>
                  <a:pt x="11021" y="2368"/>
                </a:lnTo>
                <a:cubicBezTo>
                  <a:pt x="10321" y="3078"/>
                  <a:pt x="9740" y="3896"/>
                  <a:pt x="9309" y="4790"/>
                </a:cubicBezTo>
                <a:cubicBezTo>
                  <a:pt x="9116" y="5188"/>
                  <a:pt x="8943" y="5586"/>
                  <a:pt x="8804" y="6006"/>
                </a:cubicBezTo>
                <a:cubicBezTo>
                  <a:pt x="8857" y="5016"/>
                  <a:pt x="8997" y="4036"/>
                  <a:pt x="9223" y="3078"/>
                </a:cubicBezTo>
                <a:lnTo>
                  <a:pt x="9223" y="3078"/>
                </a:lnTo>
                <a:cubicBezTo>
                  <a:pt x="8847" y="4101"/>
                  <a:pt x="8502" y="5069"/>
                  <a:pt x="8169" y="5973"/>
                </a:cubicBezTo>
                <a:cubicBezTo>
                  <a:pt x="8082" y="4327"/>
                  <a:pt x="8373" y="2680"/>
                  <a:pt x="9019" y="1163"/>
                </a:cubicBezTo>
                <a:lnTo>
                  <a:pt x="9019" y="1163"/>
                </a:lnTo>
                <a:cubicBezTo>
                  <a:pt x="8255" y="2486"/>
                  <a:pt x="7652" y="3907"/>
                  <a:pt x="7211" y="5371"/>
                </a:cubicBezTo>
                <a:cubicBezTo>
                  <a:pt x="7092" y="4617"/>
                  <a:pt x="6963" y="3832"/>
                  <a:pt x="6791" y="3035"/>
                </a:cubicBezTo>
                <a:lnTo>
                  <a:pt x="6791" y="3035"/>
                </a:lnTo>
                <a:cubicBezTo>
                  <a:pt x="6888" y="4219"/>
                  <a:pt x="6823" y="5414"/>
                  <a:pt x="6576" y="6576"/>
                </a:cubicBezTo>
                <a:cubicBezTo>
                  <a:pt x="6307" y="5726"/>
                  <a:pt x="6231" y="4822"/>
                  <a:pt x="6371" y="3950"/>
                </a:cubicBezTo>
                <a:cubicBezTo>
                  <a:pt x="6447" y="3326"/>
                  <a:pt x="6608" y="2680"/>
                  <a:pt x="6673" y="2013"/>
                </a:cubicBezTo>
                <a:cubicBezTo>
                  <a:pt x="6737" y="1335"/>
                  <a:pt x="6705" y="625"/>
                  <a:pt x="6414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91" name="Google Shape;3691;p13"/>
          <p:cNvSpPr/>
          <p:nvPr/>
        </p:nvSpPr>
        <p:spPr>
          <a:xfrm>
            <a:off x="538869" y="4512425"/>
            <a:ext cx="5111361" cy="640600"/>
          </a:xfrm>
          <a:custGeom>
            <a:avLst/>
            <a:gdLst/>
            <a:ahLst/>
            <a:cxnLst/>
            <a:rect l="l" t="t" r="r" b="b"/>
            <a:pathLst>
              <a:path w="63896" h="8008" extrusionOk="0">
                <a:moveTo>
                  <a:pt x="25722" y="3896"/>
                </a:moveTo>
                <a:cubicBezTo>
                  <a:pt x="25668" y="4101"/>
                  <a:pt x="25614" y="4305"/>
                  <a:pt x="25539" y="4499"/>
                </a:cubicBezTo>
                <a:cubicBezTo>
                  <a:pt x="25485" y="4628"/>
                  <a:pt x="25431" y="4757"/>
                  <a:pt x="25367" y="4876"/>
                </a:cubicBezTo>
                <a:cubicBezTo>
                  <a:pt x="25367" y="4865"/>
                  <a:pt x="25356" y="4843"/>
                  <a:pt x="25345" y="4833"/>
                </a:cubicBezTo>
                <a:cubicBezTo>
                  <a:pt x="25442" y="4510"/>
                  <a:pt x="25571" y="4198"/>
                  <a:pt x="25711" y="3896"/>
                </a:cubicBezTo>
                <a:close/>
                <a:moveTo>
                  <a:pt x="54070" y="4510"/>
                </a:moveTo>
                <a:cubicBezTo>
                  <a:pt x="54113" y="4790"/>
                  <a:pt x="54134" y="5080"/>
                  <a:pt x="54134" y="5371"/>
                </a:cubicBezTo>
                <a:cubicBezTo>
                  <a:pt x="54059" y="5500"/>
                  <a:pt x="53973" y="5640"/>
                  <a:pt x="53898" y="5769"/>
                </a:cubicBezTo>
                <a:cubicBezTo>
                  <a:pt x="53855" y="5844"/>
                  <a:pt x="53812" y="5920"/>
                  <a:pt x="53768" y="5984"/>
                </a:cubicBezTo>
                <a:cubicBezTo>
                  <a:pt x="53822" y="5489"/>
                  <a:pt x="53919" y="4983"/>
                  <a:pt x="54070" y="4510"/>
                </a:cubicBezTo>
                <a:close/>
                <a:moveTo>
                  <a:pt x="4004" y="4617"/>
                </a:moveTo>
                <a:cubicBezTo>
                  <a:pt x="4004" y="4779"/>
                  <a:pt x="3993" y="4951"/>
                  <a:pt x="3982" y="5112"/>
                </a:cubicBezTo>
                <a:lnTo>
                  <a:pt x="3982" y="5102"/>
                </a:lnTo>
                <a:cubicBezTo>
                  <a:pt x="3950" y="5554"/>
                  <a:pt x="3874" y="5984"/>
                  <a:pt x="3756" y="6415"/>
                </a:cubicBezTo>
                <a:cubicBezTo>
                  <a:pt x="3713" y="6544"/>
                  <a:pt x="3670" y="6662"/>
                  <a:pt x="3616" y="6781"/>
                </a:cubicBezTo>
                <a:cubicBezTo>
                  <a:pt x="3627" y="6038"/>
                  <a:pt x="3756" y="5306"/>
                  <a:pt x="4004" y="4617"/>
                </a:cubicBezTo>
                <a:close/>
                <a:moveTo>
                  <a:pt x="31813" y="3391"/>
                </a:moveTo>
                <a:cubicBezTo>
                  <a:pt x="31964" y="3724"/>
                  <a:pt x="32072" y="4079"/>
                  <a:pt x="32147" y="4445"/>
                </a:cubicBezTo>
                <a:cubicBezTo>
                  <a:pt x="31760" y="5199"/>
                  <a:pt x="31426" y="5995"/>
                  <a:pt x="31157" y="6802"/>
                </a:cubicBezTo>
                <a:cubicBezTo>
                  <a:pt x="31082" y="6189"/>
                  <a:pt x="31114" y="5575"/>
                  <a:pt x="31243" y="4973"/>
                </a:cubicBezTo>
                <a:cubicBezTo>
                  <a:pt x="31361" y="4424"/>
                  <a:pt x="31555" y="3886"/>
                  <a:pt x="31813" y="3391"/>
                </a:cubicBezTo>
                <a:close/>
                <a:moveTo>
                  <a:pt x="10687" y="5091"/>
                </a:moveTo>
                <a:cubicBezTo>
                  <a:pt x="10698" y="5242"/>
                  <a:pt x="10719" y="5382"/>
                  <a:pt x="10730" y="5521"/>
                </a:cubicBezTo>
                <a:cubicBezTo>
                  <a:pt x="10773" y="5855"/>
                  <a:pt x="10762" y="6189"/>
                  <a:pt x="10687" y="6512"/>
                </a:cubicBezTo>
                <a:cubicBezTo>
                  <a:pt x="10644" y="6641"/>
                  <a:pt x="10590" y="6759"/>
                  <a:pt x="10504" y="6877"/>
                </a:cubicBezTo>
                <a:cubicBezTo>
                  <a:pt x="10493" y="6275"/>
                  <a:pt x="10558" y="5683"/>
                  <a:pt x="10687" y="5102"/>
                </a:cubicBezTo>
                <a:lnTo>
                  <a:pt x="10687" y="5091"/>
                </a:lnTo>
                <a:close/>
                <a:moveTo>
                  <a:pt x="20319" y="4370"/>
                </a:moveTo>
                <a:lnTo>
                  <a:pt x="20319" y="4370"/>
                </a:lnTo>
                <a:cubicBezTo>
                  <a:pt x="20330" y="4693"/>
                  <a:pt x="20308" y="5016"/>
                  <a:pt x="20265" y="5338"/>
                </a:cubicBezTo>
                <a:cubicBezTo>
                  <a:pt x="20190" y="5930"/>
                  <a:pt x="20082" y="6512"/>
                  <a:pt x="19932" y="7093"/>
                </a:cubicBezTo>
                <a:cubicBezTo>
                  <a:pt x="19878" y="6845"/>
                  <a:pt x="19856" y="6587"/>
                  <a:pt x="19878" y="6329"/>
                </a:cubicBezTo>
                <a:cubicBezTo>
                  <a:pt x="19910" y="5898"/>
                  <a:pt x="19996" y="5478"/>
                  <a:pt x="20115" y="5069"/>
                </a:cubicBezTo>
                <a:cubicBezTo>
                  <a:pt x="20179" y="4833"/>
                  <a:pt x="20255" y="4607"/>
                  <a:pt x="20319" y="4370"/>
                </a:cubicBezTo>
                <a:close/>
                <a:moveTo>
                  <a:pt x="32201" y="4714"/>
                </a:moveTo>
                <a:cubicBezTo>
                  <a:pt x="32201" y="4800"/>
                  <a:pt x="32212" y="4886"/>
                  <a:pt x="32222" y="4973"/>
                </a:cubicBezTo>
                <a:cubicBezTo>
                  <a:pt x="32298" y="5694"/>
                  <a:pt x="32190" y="6415"/>
                  <a:pt x="31932" y="7093"/>
                </a:cubicBezTo>
                <a:cubicBezTo>
                  <a:pt x="31889" y="6286"/>
                  <a:pt x="31975" y="5478"/>
                  <a:pt x="32201" y="4714"/>
                </a:cubicBezTo>
                <a:close/>
                <a:moveTo>
                  <a:pt x="41725" y="4370"/>
                </a:moveTo>
                <a:lnTo>
                  <a:pt x="41725" y="4370"/>
                </a:lnTo>
                <a:cubicBezTo>
                  <a:pt x="41736" y="4693"/>
                  <a:pt x="41725" y="5016"/>
                  <a:pt x="41672" y="5338"/>
                </a:cubicBezTo>
                <a:cubicBezTo>
                  <a:pt x="41596" y="5930"/>
                  <a:pt x="41489" y="6512"/>
                  <a:pt x="41338" y="7093"/>
                </a:cubicBezTo>
                <a:cubicBezTo>
                  <a:pt x="41284" y="6845"/>
                  <a:pt x="41263" y="6587"/>
                  <a:pt x="41284" y="6329"/>
                </a:cubicBezTo>
                <a:cubicBezTo>
                  <a:pt x="41316" y="5898"/>
                  <a:pt x="41403" y="5478"/>
                  <a:pt x="41532" y="5069"/>
                </a:cubicBezTo>
                <a:cubicBezTo>
                  <a:pt x="41586" y="4833"/>
                  <a:pt x="41661" y="4607"/>
                  <a:pt x="41725" y="4370"/>
                </a:cubicBezTo>
                <a:close/>
                <a:moveTo>
                  <a:pt x="6414" y="0"/>
                </a:moveTo>
                <a:cubicBezTo>
                  <a:pt x="6511" y="323"/>
                  <a:pt x="6554" y="668"/>
                  <a:pt x="6533" y="1012"/>
                </a:cubicBezTo>
                <a:cubicBezTo>
                  <a:pt x="6511" y="1346"/>
                  <a:pt x="6447" y="1669"/>
                  <a:pt x="6350" y="1991"/>
                </a:cubicBezTo>
                <a:cubicBezTo>
                  <a:pt x="6156" y="2616"/>
                  <a:pt x="5876" y="3197"/>
                  <a:pt x="5629" y="3799"/>
                </a:cubicBezTo>
                <a:cubicBezTo>
                  <a:pt x="5489" y="4155"/>
                  <a:pt x="5360" y="4510"/>
                  <a:pt x="5263" y="4876"/>
                </a:cubicBezTo>
                <a:cubicBezTo>
                  <a:pt x="5230" y="4714"/>
                  <a:pt x="5198" y="4553"/>
                  <a:pt x="5177" y="4381"/>
                </a:cubicBezTo>
                <a:cubicBezTo>
                  <a:pt x="5026" y="3272"/>
                  <a:pt x="5069" y="2153"/>
                  <a:pt x="5295" y="1055"/>
                </a:cubicBezTo>
                <a:lnTo>
                  <a:pt x="5295" y="1055"/>
                </a:lnTo>
                <a:cubicBezTo>
                  <a:pt x="4918" y="2153"/>
                  <a:pt x="4660" y="3283"/>
                  <a:pt x="4531" y="4434"/>
                </a:cubicBezTo>
                <a:cubicBezTo>
                  <a:pt x="4520" y="4553"/>
                  <a:pt x="4509" y="4660"/>
                  <a:pt x="4499" y="4779"/>
                </a:cubicBezTo>
                <a:cubicBezTo>
                  <a:pt x="4445" y="4456"/>
                  <a:pt x="4380" y="4144"/>
                  <a:pt x="4326" y="3821"/>
                </a:cubicBezTo>
                <a:cubicBezTo>
                  <a:pt x="4230" y="3240"/>
                  <a:pt x="4187" y="2648"/>
                  <a:pt x="4208" y="2067"/>
                </a:cubicBezTo>
                <a:lnTo>
                  <a:pt x="4208" y="2067"/>
                </a:lnTo>
                <a:cubicBezTo>
                  <a:pt x="4068" y="2820"/>
                  <a:pt x="4057" y="3584"/>
                  <a:pt x="4025" y="4305"/>
                </a:cubicBezTo>
                <a:cubicBezTo>
                  <a:pt x="3745" y="4790"/>
                  <a:pt x="3487" y="5285"/>
                  <a:pt x="3272" y="5801"/>
                </a:cubicBezTo>
                <a:cubicBezTo>
                  <a:pt x="3239" y="5317"/>
                  <a:pt x="3229" y="4843"/>
                  <a:pt x="3250" y="4370"/>
                </a:cubicBezTo>
                <a:cubicBezTo>
                  <a:pt x="3293" y="3240"/>
                  <a:pt x="3584" y="2121"/>
                  <a:pt x="4111" y="1120"/>
                </a:cubicBezTo>
                <a:lnTo>
                  <a:pt x="4111" y="1120"/>
                </a:lnTo>
                <a:cubicBezTo>
                  <a:pt x="3390" y="2099"/>
                  <a:pt x="2938" y="3229"/>
                  <a:pt x="2604" y="4305"/>
                </a:cubicBezTo>
                <a:cubicBezTo>
                  <a:pt x="2508" y="4607"/>
                  <a:pt x="2422" y="4897"/>
                  <a:pt x="2346" y="5188"/>
                </a:cubicBezTo>
                <a:cubicBezTo>
                  <a:pt x="2271" y="4499"/>
                  <a:pt x="2217" y="3799"/>
                  <a:pt x="2185" y="3068"/>
                </a:cubicBezTo>
                <a:cubicBezTo>
                  <a:pt x="2109" y="4015"/>
                  <a:pt x="2002" y="4919"/>
                  <a:pt x="1873" y="5769"/>
                </a:cubicBezTo>
                <a:cubicBezTo>
                  <a:pt x="1571" y="4779"/>
                  <a:pt x="1367" y="3767"/>
                  <a:pt x="1238" y="2745"/>
                </a:cubicBezTo>
                <a:lnTo>
                  <a:pt x="1238" y="2745"/>
                </a:lnTo>
                <a:cubicBezTo>
                  <a:pt x="1227" y="4165"/>
                  <a:pt x="1259" y="5511"/>
                  <a:pt x="1216" y="6727"/>
                </a:cubicBezTo>
                <a:cubicBezTo>
                  <a:pt x="1184" y="6673"/>
                  <a:pt x="1162" y="6630"/>
                  <a:pt x="1130" y="6576"/>
                </a:cubicBezTo>
                <a:cubicBezTo>
                  <a:pt x="1001" y="6296"/>
                  <a:pt x="904" y="6006"/>
                  <a:pt x="850" y="5694"/>
                </a:cubicBezTo>
                <a:cubicBezTo>
                  <a:pt x="796" y="5360"/>
                  <a:pt x="710" y="5037"/>
                  <a:pt x="613" y="4714"/>
                </a:cubicBezTo>
                <a:cubicBezTo>
                  <a:pt x="495" y="4370"/>
                  <a:pt x="291" y="4069"/>
                  <a:pt x="0" y="3843"/>
                </a:cubicBezTo>
                <a:lnTo>
                  <a:pt x="0" y="3843"/>
                </a:lnTo>
                <a:cubicBezTo>
                  <a:pt x="248" y="4101"/>
                  <a:pt x="409" y="4424"/>
                  <a:pt x="452" y="4779"/>
                </a:cubicBezTo>
                <a:cubicBezTo>
                  <a:pt x="484" y="5123"/>
                  <a:pt x="495" y="5457"/>
                  <a:pt x="463" y="5790"/>
                </a:cubicBezTo>
                <a:cubicBezTo>
                  <a:pt x="430" y="6146"/>
                  <a:pt x="441" y="6490"/>
                  <a:pt x="484" y="6834"/>
                </a:cubicBezTo>
                <a:cubicBezTo>
                  <a:pt x="506" y="6964"/>
                  <a:pt x="538" y="7082"/>
                  <a:pt x="570" y="7211"/>
                </a:cubicBezTo>
                <a:lnTo>
                  <a:pt x="570" y="7997"/>
                </a:lnTo>
                <a:lnTo>
                  <a:pt x="4606" y="7997"/>
                </a:lnTo>
                <a:lnTo>
                  <a:pt x="4639" y="8008"/>
                </a:lnTo>
                <a:lnTo>
                  <a:pt x="4639" y="7997"/>
                </a:lnTo>
                <a:lnTo>
                  <a:pt x="63142" y="7997"/>
                </a:lnTo>
                <a:lnTo>
                  <a:pt x="63132" y="7437"/>
                </a:lnTo>
                <a:cubicBezTo>
                  <a:pt x="63229" y="6705"/>
                  <a:pt x="63487" y="6006"/>
                  <a:pt x="63896" y="5392"/>
                </a:cubicBezTo>
                <a:lnTo>
                  <a:pt x="63896" y="5392"/>
                </a:lnTo>
                <a:cubicBezTo>
                  <a:pt x="63562" y="5790"/>
                  <a:pt x="63261" y="6199"/>
                  <a:pt x="62981" y="6641"/>
                </a:cubicBezTo>
                <a:cubicBezTo>
                  <a:pt x="62981" y="6544"/>
                  <a:pt x="62981" y="6436"/>
                  <a:pt x="62992" y="6339"/>
                </a:cubicBezTo>
                <a:cubicBezTo>
                  <a:pt x="63024" y="5909"/>
                  <a:pt x="63110" y="5489"/>
                  <a:pt x="63250" y="5080"/>
                </a:cubicBezTo>
                <a:cubicBezTo>
                  <a:pt x="63368" y="4639"/>
                  <a:pt x="63519" y="4187"/>
                  <a:pt x="63638" y="3724"/>
                </a:cubicBezTo>
                <a:cubicBezTo>
                  <a:pt x="63756" y="3251"/>
                  <a:pt x="63799" y="2756"/>
                  <a:pt x="63756" y="2271"/>
                </a:cubicBezTo>
                <a:lnTo>
                  <a:pt x="63756" y="2271"/>
                </a:lnTo>
                <a:cubicBezTo>
                  <a:pt x="63734" y="2756"/>
                  <a:pt x="63616" y="3240"/>
                  <a:pt x="63401" y="3681"/>
                </a:cubicBezTo>
                <a:cubicBezTo>
                  <a:pt x="63207" y="4101"/>
                  <a:pt x="62981" y="4510"/>
                  <a:pt x="62733" y="4897"/>
                </a:cubicBezTo>
                <a:cubicBezTo>
                  <a:pt x="62486" y="5295"/>
                  <a:pt x="62271" y="5704"/>
                  <a:pt x="62077" y="6135"/>
                </a:cubicBezTo>
                <a:cubicBezTo>
                  <a:pt x="62045" y="6199"/>
                  <a:pt x="62023" y="6264"/>
                  <a:pt x="62002" y="6329"/>
                </a:cubicBezTo>
                <a:cubicBezTo>
                  <a:pt x="62002" y="6221"/>
                  <a:pt x="62002" y="6103"/>
                  <a:pt x="62023" y="5995"/>
                </a:cubicBezTo>
                <a:cubicBezTo>
                  <a:pt x="62099" y="5403"/>
                  <a:pt x="62292" y="4843"/>
                  <a:pt x="62594" y="4338"/>
                </a:cubicBezTo>
                <a:lnTo>
                  <a:pt x="62594" y="4338"/>
                </a:lnTo>
                <a:cubicBezTo>
                  <a:pt x="62368" y="4628"/>
                  <a:pt x="62163" y="4940"/>
                  <a:pt x="61991" y="5263"/>
                </a:cubicBezTo>
                <a:cubicBezTo>
                  <a:pt x="62055" y="4456"/>
                  <a:pt x="62281" y="3670"/>
                  <a:pt x="62637" y="2949"/>
                </a:cubicBezTo>
                <a:lnTo>
                  <a:pt x="62637" y="2949"/>
                </a:lnTo>
                <a:cubicBezTo>
                  <a:pt x="62152" y="3681"/>
                  <a:pt x="61776" y="4477"/>
                  <a:pt x="61496" y="5306"/>
                </a:cubicBezTo>
                <a:cubicBezTo>
                  <a:pt x="61464" y="4639"/>
                  <a:pt x="61399" y="3982"/>
                  <a:pt x="61291" y="3326"/>
                </a:cubicBezTo>
                <a:lnTo>
                  <a:pt x="61291" y="3326"/>
                </a:lnTo>
                <a:cubicBezTo>
                  <a:pt x="61313" y="4122"/>
                  <a:pt x="61238" y="4930"/>
                  <a:pt x="61044" y="5704"/>
                </a:cubicBezTo>
                <a:cubicBezTo>
                  <a:pt x="60947" y="5231"/>
                  <a:pt x="60872" y="4747"/>
                  <a:pt x="60829" y="4262"/>
                </a:cubicBezTo>
                <a:cubicBezTo>
                  <a:pt x="60775" y="3703"/>
                  <a:pt x="60796" y="3132"/>
                  <a:pt x="60915" y="2583"/>
                </a:cubicBezTo>
                <a:cubicBezTo>
                  <a:pt x="61022" y="2002"/>
                  <a:pt x="61270" y="1453"/>
                  <a:pt x="61625" y="980"/>
                </a:cubicBezTo>
                <a:lnTo>
                  <a:pt x="61625" y="980"/>
                </a:lnTo>
                <a:cubicBezTo>
                  <a:pt x="61184" y="1432"/>
                  <a:pt x="60850" y="1959"/>
                  <a:pt x="60624" y="2540"/>
                </a:cubicBezTo>
                <a:cubicBezTo>
                  <a:pt x="60409" y="3100"/>
                  <a:pt x="60247" y="3692"/>
                  <a:pt x="60151" y="4284"/>
                </a:cubicBezTo>
                <a:cubicBezTo>
                  <a:pt x="60097" y="4607"/>
                  <a:pt x="60054" y="4919"/>
                  <a:pt x="60021" y="5231"/>
                </a:cubicBezTo>
                <a:cubicBezTo>
                  <a:pt x="60021" y="5112"/>
                  <a:pt x="60011" y="5005"/>
                  <a:pt x="60000" y="4886"/>
                </a:cubicBezTo>
                <a:cubicBezTo>
                  <a:pt x="59957" y="4391"/>
                  <a:pt x="59795" y="3929"/>
                  <a:pt x="59655" y="3477"/>
                </a:cubicBezTo>
                <a:cubicBezTo>
                  <a:pt x="59526" y="3035"/>
                  <a:pt x="59408" y="2551"/>
                  <a:pt x="59516" y="2067"/>
                </a:cubicBezTo>
                <a:lnTo>
                  <a:pt x="59516" y="2067"/>
                </a:lnTo>
                <a:cubicBezTo>
                  <a:pt x="59343" y="2551"/>
                  <a:pt x="59386" y="3078"/>
                  <a:pt x="59440" y="3552"/>
                </a:cubicBezTo>
                <a:cubicBezTo>
                  <a:pt x="59483" y="4025"/>
                  <a:pt x="59537" y="4488"/>
                  <a:pt x="59451" y="4908"/>
                </a:cubicBezTo>
                <a:cubicBezTo>
                  <a:pt x="59365" y="5338"/>
                  <a:pt x="59247" y="5769"/>
                  <a:pt x="59096" y="6178"/>
                </a:cubicBezTo>
                <a:cubicBezTo>
                  <a:pt x="59096" y="6113"/>
                  <a:pt x="59096" y="6049"/>
                  <a:pt x="59085" y="5973"/>
                </a:cubicBezTo>
                <a:cubicBezTo>
                  <a:pt x="59064" y="5435"/>
                  <a:pt x="59085" y="4843"/>
                  <a:pt x="59010" y="4230"/>
                </a:cubicBezTo>
                <a:cubicBezTo>
                  <a:pt x="58967" y="3918"/>
                  <a:pt x="58891" y="3617"/>
                  <a:pt x="58794" y="3326"/>
                </a:cubicBezTo>
                <a:cubicBezTo>
                  <a:pt x="58687" y="3035"/>
                  <a:pt x="58568" y="2766"/>
                  <a:pt x="58450" y="2497"/>
                </a:cubicBezTo>
                <a:cubicBezTo>
                  <a:pt x="58321" y="2228"/>
                  <a:pt x="58213" y="1948"/>
                  <a:pt x="58138" y="1669"/>
                </a:cubicBezTo>
                <a:cubicBezTo>
                  <a:pt x="58052" y="1378"/>
                  <a:pt x="58020" y="1077"/>
                  <a:pt x="58041" y="775"/>
                </a:cubicBezTo>
                <a:lnTo>
                  <a:pt x="58041" y="775"/>
                </a:lnTo>
                <a:cubicBezTo>
                  <a:pt x="57977" y="1087"/>
                  <a:pt x="57966" y="1399"/>
                  <a:pt x="58009" y="1722"/>
                </a:cubicBezTo>
                <a:cubicBezTo>
                  <a:pt x="58052" y="2024"/>
                  <a:pt x="58106" y="2325"/>
                  <a:pt x="58181" y="2626"/>
                </a:cubicBezTo>
                <a:cubicBezTo>
                  <a:pt x="58256" y="2906"/>
                  <a:pt x="58310" y="3197"/>
                  <a:pt x="58353" y="3487"/>
                </a:cubicBezTo>
                <a:cubicBezTo>
                  <a:pt x="58375" y="3756"/>
                  <a:pt x="58375" y="4025"/>
                  <a:pt x="58332" y="4295"/>
                </a:cubicBezTo>
                <a:cubicBezTo>
                  <a:pt x="58213" y="5145"/>
                  <a:pt x="57826" y="5952"/>
                  <a:pt x="57654" y="6910"/>
                </a:cubicBezTo>
                <a:cubicBezTo>
                  <a:pt x="57535" y="6253"/>
                  <a:pt x="57525" y="5597"/>
                  <a:pt x="57632" y="4940"/>
                </a:cubicBezTo>
                <a:lnTo>
                  <a:pt x="57632" y="4940"/>
                </a:lnTo>
                <a:cubicBezTo>
                  <a:pt x="57492" y="5425"/>
                  <a:pt x="57385" y="5887"/>
                  <a:pt x="57299" y="6339"/>
                </a:cubicBezTo>
                <a:cubicBezTo>
                  <a:pt x="57223" y="6038"/>
                  <a:pt x="57169" y="5715"/>
                  <a:pt x="57137" y="5403"/>
                </a:cubicBezTo>
                <a:cubicBezTo>
                  <a:pt x="57083" y="4564"/>
                  <a:pt x="57202" y="3713"/>
                  <a:pt x="57492" y="2928"/>
                </a:cubicBezTo>
                <a:lnTo>
                  <a:pt x="57492" y="2928"/>
                </a:lnTo>
                <a:cubicBezTo>
                  <a:pt x="57288" y="3315"/>
                  <a:pt x="57116" y="3724"/>
                  <a:pt x="56976" y="4133"/>
                </a:cubicBezTo>
                <a:cubicBezTo>
                  <a:pt x="56825" y="3326"/>
                  <a:pt x="56470" y="2562"/>
                  <a:pt x="55942" y="1927"/>
                </a:cubicBezTo>
                <a:lnTo>
                  <a:pt x="55942" y="1927"/>
                </a:lnTo>
                <a:cubicBezTo>
                  <a:pt x="56502" y="2777"/>
                  <a:pt x="56696" y="3810"/>
                  <a:pt x="56481" y="4811"/>
                </a:cubicBezTo>
                <a:cubicBezTo>
                  <a:pt x="56459" y="4919"/>
                  <a:pt x="56427" y="5037"/>
                  <a:pt x="56394" y="5145"/>
                </a:cubicBezTo>
                <a:cubicBezTo>
                  <a:pt x="56405" y="4854"/>
                  <a:pt x="56384" y="4574"/>
                  <a:pt x="56362" y="4295"/>
                </a:cubicBezTo>
                <a:cubicBezTo>
                  <a:pt x="56319" y="3907"/>
                  <a:pt x="56201" y="3520"/>
                  <a:pt x="56007" y="3186"/>
                </a:cubicBezTo>
                <a:lnTo>
                  <a:pt x="56007" y="3186"/>
                </a:lnTo>
                <a:cubicBezTo>
                  <a:pt x="56158" y="3541"/>
                  <a:pt x="56212" y="3939"/>
                  <a:pt x="56179" y="4327"/>
                </a:cubicBezTo>
                <a:cubicBezTo>
                  <a:pt x="56136" y="4693"/>
                  <a:pt x="56072" y="5059"/>
                  <a:pt x="55953" y="5414"/>
                </a:cubicBezTo>
                <a:lnTo>
                  <a:pt x="55932" y="5511"/>
                </a:lnTo>
                <a:cubicBezTo>
                  <a:pt x="55856" y="5026"/>
                  <a:pt x="55749" y="4553"/>
                  <a:pt x="55587" y="4090"/>
                </a:cubicBezTo>
                <a:cubicBezTo>
                  <a:pt x="55361" y="3509"/>
                  <a:pt x="55071" y="2992"/>
                  <a:pt x="54855" y="2433"/>
                </a:cubicBezTo>
                <a:cubicBezTo>
                  <a:pt x="54748" y="2153"/>
                  <a:pt x="54662" y="1862"/>
                  <a:pt x="54629" y="1572"/>
                </a:cubicBezTo>
                <a:cubicBezTo>
                  <a:pt x="54586" y="1260"/>
                  <a:pt x="54597" y="958"/>
                  <a:pt x="54683" y="657"/>
                </a:cubicBezTo>
                <a:lnTo>
                  <a:pt x="54683" y="657"/>
                </a:lnTo>
                <a:cubicBezTo>
                  <a:pt x="54554" y="958"/>
                  <a:pt x="54490" y="1270"/>
                  <a:pt x="54490" y="1604"/>
                </a:cubicBezTo>
                <a:cubicBezTo>
                  <a:pt x="54490" y="1916"/>
                  <a:pt x="54522" y="2239"/>
                  <a:pt x="54576" y="2551"/>
                </a:cubicBezTo>
                <a:cubicBezTo>
                  <a:pt x="54694" y="3175"/>
                  <a:pt x="54877" y="3756"/>
                  <a:pt x="54920" y="4305"/>
                </a:cubicBezTo>
                <a:cubicBezTo>
                  <a:pt x="54963" y="4833"/>
                  <a:pt x="54909" y="5360"/>
                  <a:pt x="54791" y="5887"/>
                </a:cubicBezTo>
                <a:cubicBezTo>
                  <a:pt x="54716" y="6189"/>
                  <a:pt x="54629" y="6490"/>
                  <a:pt x="54533" y="6781"/>
                </a:cubicBezTo>
                <a:cubicBezTo>
                  <a:pt x="54522" y="6307"/>
                  <a:pt x="54479" y="5844"/>
                  <a:pt x="54382" y="5382"/>
                </a:cubicBezTo>
                <a:cubicBezTo>
                  <a:pt x="54522" y="4973"/>
                  <a:pt x="54608" y="4553"/>
                  <a:pt x="54629" y="4133"/>
                </a:cubicBezTo>
                <a:lnTo>
                  <a:pt x="54629" y="4133"/>
                </a:lnTo>
                <a:cubicBezTo>
                  <a:pt x="54576" y="4434"/>
                  <a:pt x="54479" y="4736"/>
                  <a:pt x="54339" y="5005"/>
                </a:cubicBezTo>
                <a:cubicBezTo>
                  <a:pt x="54328" y="5026"/>
                  <a:pt x="54328" y="5037"/>
                  <a:pt x="54317" y="5059"/>
                </a:cubicBezTo>
                <a:cubicBezTo>
                  <a:pt x="54264" y="4833"/>
                  <a:pt x="54188" y="4617"/>
                  <a:pt x="54113" y="4391"/>
                </a:cubicBezTo>
                <a:cubicBezTo>
                  <a:pt x="54188" y="4176"/>
                  <a:pt x="54264" y="3950"/>
                  <a:pt x="54360" y="3724"/>
                </a:cubicBezTo>
                <a:lnTo>
                  <a:pt x="54360" y="3724"/>
                </a:lnTo>
                <a:cubicBezTo>
                  <a:pt x="54253" y="3896"/>
                  <a:pt x="54156" y="4079"/>
                  <a:pt x="54070" y="4262"/>
                </a:cubicBezTo>
                <a:cubicBezTo>
                  <a:pt x="54038" y="4176"/>
                  <a:pt x="54005" y="4090"/>
                  <a:pt x="53962" y="4015"/>
                </a:cubicBezTo>
                <a:lnTo>
                  <a:pt x="53962" y="4015"/>
                </a:lnTo>
                <a:cubicBezTo>
                  <a:pt x="53994" y="4112"/>
                  <a:pt x="54016" y="4208"/>
                  <a:pt x="54038" y="4316"/>
                </a:cubicBezTo>
                <a:cubicBezTo>
                  <a:pt x="53629" y="5123"/>
                  <a:pt x="53273" y="5952"/>
                  <a:pt x="52983" y="6813"/>
                </a:cubicBezTo>
                <a:cubicBezTo>
                  <a:pt x="52908" y="6199"/>
                  <a:pt x="52940" y="5575"/>
                  <a:pt x="53069" y="4983"/>
                </a:cubicBezTo>
                <a:cubicBezTo>
                  <a:pt x="53273" y="4047"/>
                  <a:pt x="53672" y="3175"/>
                  <a:pt x="54264" y="2422"/>
                </a:cubicBezTo>
                <a:lnTo>
                  <a:pt x="54264" y="2422"/>
                </a:lnTo>
                <a:cubicBezTo>
                  <a:pt x="53553" y="3132"/>
                  <a:pt x="52972" y="3950"/>
                  <a:pt x="52542" y="4843"/>
                </a:cubicBezTo>
                <a:cubicBezTo>
                  <a:pt x="52348" y="5242"/>
                  <a:pt x="52176" y="5640"/>
                  <a:pt x="52047" y="6060"/>
                </a:cubicBezTo>
                <a:cubicBezTo>
                  <a:pt x="52090" y="5069"/>
                  <a:pt x="52229" y="4090"/>
                  <a:pt x="52455" y="3132"/>
                </a:cubicBezTo>
                <a:lnTo>
                  <a:pt x="52455" y="3132"/>
                </a:lnTo>
                <a:cubicBezTo>
                  <a:pt x="52079" y="4144"/>
                  <a:pt x="51734" y="5123"/>
                  <a:pt x="51412" y="6027"/>
                </a:cubicBezTo>
                <a:cubicBezTo>
                  <a:pt x="51315" y="4381"/>
                  <a:pt x="51605" y="2734"/>
                  <a:pt x="52251" y="1217"/>
                </a:cubicBezTo>
                <a:lnTo>
                  <a:pt x="52251" y="1217"/>
                </a:lnTo>
                <a:cubicBezTo>
                  <a:pt x="51487" y="2540"/>
                  <a:pt x="50884" y="3961"/>
                  <a:pt x="50443" y="5425"/>
                </a:cubicBezTo>
                <a:cubicBezTo>
                  <a:pt x="50325" y="4660"/>
                  <a:pt x="50195" y="3886"/>
                  <a:pt x="50023" y="3089"/>
                </a:cubicBezTo>
                <a:lnTo>
                  <a:pt x="50023" y="3089"/>
                </a:lnTo>
                <a:cubicBezTo>
                  <a:pt x="50120" y="4273"/>
                  <a:pt x="50055" y="5468"/>
                  <a:pt x="49808" y="6630"/>
                </a:cubicBezTo>
                <a:cubicBezTo>
                  <a:pt x="49539" y="5780"/>
                  <a:pt x="49474" y="4876"/>
                  <a:pt x="49603" y="3993"/>
                </a:cubicBezTo>
                <a:cubicBezTo>
                  <a:pt x="49690" y="3380"/>
                  <a:pt x="49840" y="2734"/>
                  <a:pt x="49905" y="2056"/>
                </a:cubicBezTo>
                <a:cubicBezTo>
                  <a:pt x="49969" y="1389"/>
                  <a:pt x="49937" y="678"/>
                  <a:pt x="49647" y="54"/>
                </a:cubicBezTo>
                <a:lnTo>
                  <a:pt x="49647" y="54"/>
                </a:lnTo>
                <a:cubicBezTo>
                  <a:pt x="49743" y="377"/>
                  <a:pt x="49786" y="721"/>
                  <a:pt x="49765" y="1066"/>
                </a:cubicBezTo>
                <a:cubicBezTo>
                  <a:pt x="49743" y="1389"/>
                  <a:pt x="49679" y="1712"/>
                  <a:pt x="49582" y="2024"/>
                </a:cubicBezTo>
                <a:cubicBezTo>
                  <a:pt x="49388" y="2648"/>
                  <a:pt x="49098" y="3240"/>
                  <a:pt x="48850" y="3843"/>
                </a:cubicBezTo>
                <a:cubicBezTo>
                  <a:pt x="48710" y="4187"/>
                  <a:pt x="48592" y="4553"/>
                  <a:pt x="48484" y="4919"/>
                </a:cubicBezTo>
                <a:cubicBezTo>
                  <a:pt x="48452" y="4757"/>
                  <a:pt x="48420" y="4585"/>
                  <a:pt x="48398" y="4424"/>
                </a:cubicBezTo>
                <a:cubicBezTo>
                  <a:pt x="48247" y="3315"/>
                  <a:pt x="48290" y="2185"/>
                  <a:pt x="48527" y="1098"/>
                </a:cubicBezTo>
                <a:lnTo>
                  <a:pt x="48527" y="1098"/>
                </a:lnTo>
                <a:cubicBezTo>
                  <a:pt x="48140" y="2185"/>
                  <a:pt x="47892" y="3326"/>
                  <a:pt x="47763" y="4477"/>
                </a:cubicBezTo>
                <a:cubicBezTo>
                  <a:pt x="47688" y="5091"/>
                  <a:pt x="47655" y="5704"/>
                  <a:pt x="47655" y="6329"/>
                </a:cubicBezTo>
                <a:cubicBezTo>
                  <a:pt x="47494" y="5963"/>
                  <a:pt x="47365" y="5586"/>
                  <a:pt x="47279" y="5199"/>
                </a:cubicBezTo>
                <a:cubicBezTo>
                  <a:pt x="47247" y="5048"/>
                  <a:pt x="47214" y="4897"/>
                  <a:pt x="47193" y="4747"/>
                </a:cubicBezTo>
                <a:cubicBezTo>
                  <a:pt x="47300" y="4434"/>
                  <a:pt x="47419" y="4133"/>
                  <a:pt x="47559" y="3843"/>
                </a:cubicBezTo>
                <a:lnTo>
                  <a:pt x="47559" y="3843"/>
                </a:lnTo>
                <a:cubicBezTo>
                  <a:pt x="47419" y="4058"/>
                  <a:pt x="47279" y="4284"/>
                  <a:pt x="47160" y="4510"/>
                </a:cubicBezTo>
                <a:cubicBezTo>
                  <a:pt x="47074" y="3832"/>
                  <a:pt x="47085" y="3154"/>
                  <a:pt x="47193" y="2486"/>
                </a:cubicBezTo>
                <a:lnTo>
                  <a:pt x="47193" y="2486"/>
                </a:lnTo>
                <a:cubicBezTo>
                  <a:pt x="46934" y="3380"/>
                  <a:pt x="46784" y="4305"/>
                  <a:pt x="46762" y="5242"/>
                </a:cubicBezTo>
                <a:cubicBezTo>
                  <a:pt x="46665" y="5435"/>
                  <a:pt x="46579" y="5629"/>
                  <a:pt x="46493" y="5834"/>
                </a:cubicBezTo>
                <a:cubicBezTo>
                  <a:pt x="46461" y="5349"/>
                  <a:pt x="46461" y="4876"/>
                  <a:pt x="46482" y="4402"/>
                </a:cubicBezTo>
                <a:cubicBezTo>
                  <a:pt x="46525" y="3272"/>
                  <a:pt x="46816" y="2153"/>
                  <a:pt x="47333" y="1152"/>
                </a:cubicBezTo>
                <a:lnTo>
                  <a:pt x="47333" y="1152"/>
                </a:lnTo>
                <a:cubicBezTo>
                  <a:pt x="46622" y="2131"/>
                  <a:pt x="46170" y="3261"/>
                  <a:pt x="45826" y="4338"/>
                </a:cubicBezTo>
                <a:cubicBezTo>
                  <a:pt x="45740" y="4639"/>
                  <a:pt x="45654" y="4930"/>
                  <a:pt x="45578" y="5220"/>
                </a:cubicBezTo>
                <a:cubicBezTo>
                  <a:pt x="45503" y="4531"/>
                  <a:pt x="45449" y="3832"/>
                  <a:pt x="45406" y="3100"/>
                </a:cubicBezTo>
                <a:cubicBezTo>
                  <a:pt x="45331" y="4047"/>
                  <a:pt x="45223" y="4951"/>
                  <a:pt x="45094" y="5801"/>
                </a:cubicBezTo>
                <a:cubicBezTo>
                  <a:pt x="44803" y="4811"/>
                  <a:pt x="44588" y="3799"/>
                  <a:pt x="44470" y="2777"/>
                </a:cubicBezTo>
                <a:lnTo>
                  <a:pt x="44470" y="2777"/>
                </a:lnTo>
                <a:cubicBezTo>
                  <a:pt x="44448" y="4338"/>
                  <a:pt x="44491" y="5801"/>
                  <a:pt x="44438" y="7103"/>
                </a:cubicBezTo>
                <a:cubicBezTo>
                  <a:pt x="44287" y="6479"/>
                  <a:pt x="44179" y="5855"/>
                  <a:pt x="44104" y="5231"/>
                </a:cubicBezTo>
                <a:cubicBezTo>
                  <a:pt x="44104" y="5694"/>
                  <a:pt x="44082" y="6135"/>
                  <a:pt x="44050" y="6555"/>
                </a:cubicBezTo>
                <a:cubicBezTo>
                  <a:pt x="43846" y="5554"/>
                  <a:pt x="43867" y="4521"/>
                  <a:pt x="44136" y="3530"/>
                </a:cubicBezTo>
                <a:lnTo>
                  <a:pt x="44136" y="3530"/>
                </a:lnTo>
                <a:cubicBezTo>
                  <a:pt x="43889" y="4155"/>
                  <a:pt x="43684" y="4800"/>
                  <a:pt x="43555" y="5468"/>
                </a:cubicBezTo>
                <a:cubicBezTo>
                  <a:pt x="43437" y="4994"/>
                  <a:pt x="43308" y="4531"/>
                  <a:pt x="43135" y="4079"/>
                </a:cubicBezTo>
                <a:cubicBezTo>
                  <a:pt x="42726" y="2949"/>
                  <a:pt x="42167" y="1862"/>
                  <a:pt x="41618" y="721"/>
                </a:cubicBezTo>
                <a:lnTo>
                  <a:pt x="41618" y="721"/>
                </a:lnTo>
                <a:cubicBezTo>
                  <a:pt x="42027" y="1938"/>
                  <a:pt x="42371" y="3143"/>
                  <a:pt x="42468" y="4284"/>
                </a:cubicBezTo>
                <a:cubicBezTo>
                  <a:pt x="42554" y="5048"/>
                  <a:pt x="42490" y="5823"/>
                  <a:pt x="42296" y="6565"/>
                </a:cubicBezTo>
                <a:cubicBezTo>
                  <a:pt x="42242" y="6146"/>
                  <a:pt x="42188" y="5737"/>
                  <a:pt x="42124" y="5306"/>
                </a:cubicBezTo>
                <a:cubicBezTo>
                  <a:pt x="42081" y="4908"/>
                  <a:pt x="42016" y="4521"/>
                  <a:pt x="41908" y="4133"/>
                </a:cubicBezTo>
                <a:cubicBezTo>
                  <a:pt x="41887" y="4069"/>
                  <a:pt x="41865" y="4015"/>
                  <a:pt x="41844" y="3950"/>
                </a:cubicBezTo>
                <a:cubicBezTo>
                  <a:pt x="41865" y="3864"/>
                  <a:pt x="41887" y="3789"/>
                  <a:pt x="41898" y="3703"/>
                </a:cubicBezTo>
                <a:cubicBezTo>
                  <a:pt x="42016" y="3229"/>
                  <a:pt x="42059" y="2734"/>
                  <a:pt x="42005" y="2250"/>
                </a:cubicBezTo>
                <a:lnTo>
                  <a:pt x="42005" y="2250"/>
                </a:lnTo>
                <a:cubicBezTo>
                  <a:pt x="41995" y="2723"/>
                  <a:pt x="41887" y="3186"/>
                  <a:pt x="41693" y="3617"/>
                </a:cubicBezTo>
                <a:cubicBezTo>
                  <a:pt x="41596" y="3412"/>
                  <a:pt x="41456" y="3229"/>
                  <a:pt x="41306" y="3078"/>
                </a:cubicBezTo>
                <a:lnTo>
                  <a:pt x="41306" y="3078"/>
                </a:lnTo>
                <a:cubicBezTo>
                  <a:pt x="41456" y="3272"/>
                  <a:pt x="41564" y="3498"/>
                  <a:pt x="41629" y="3735"/>
                </a:cubicBezTo>
                <a:cubicBezTo>
                  <a:pt x="41446" y="4133"/>
                  <a:pt x="41241" y="4510"/>
                  <a:pt x="41015" y="4886"/>
                </a:cubicBezTo>
                <a:cubicBezTo>
                  <a:pt x="40778" y="5285"/>
                  <a:pt x="40563" y="5704"/>
                  <a:pt x="40380" y="6124"/>
                </a:cubicBezTo>
                <a:cubicBezTo>
                  <a:pt x="40326" y="6253"/>
                  <a:pt x="40283" y="6372"/>
                  <a:pt x="40240" y="6501"/>
                </a:cubicBezTo>
                <a:cubicBezTo>
                  <a:pt x="40186" y="6092"/>
                  <a:pt x="40165" y="5683"/>
                  <a:pt x="40197" y="5263"/>
                </a:cubicBezTo>
                <a:cubicBezTo>
                  <a:pt x="40262" y="4456"/>
                  <a:pt x="40466" y="3660"/>
                  <a:pt x="40821" y="2928"/>
                </a:cubicBezTo>
                <a:lnTo>
                  <a:pt x="40821" y="2928"/>
                </a:lnTo>
                <a:cubicBezTo>
                  <a:pt x="40143" y="3982"/>
                  <a:pt x="39670" y="5156"/>
                  <a:pt x="39412" y="6382"/>
                </a:cubicBezTo>
                <a:cubicBezTo>
                  <a:pt x="39239" y="5672"/>
                  <a:pt x="39110" y="4962"/>
                  <a:pt x="39024" y="4251"/>
                </a:cubicBezTo>
                <a:cubicBezTo>
                  <a:pt x="38960" y="3692"/>
                  <a:pt x="38981" y="3121"/>
                  <a:pt x="39089" y="2573"/>
                </a:cubicBezTo>
                <a:cubicBezTo>
                  <a:pt x="39196" y="1981"/>
                  <a:pt x="39433" y="1432"/>
                  <a:pt x="39788" y="958"/>
                </a:cubicBezTo>
                <a:lnTo>
                  <a:pt x="39788" y="958"/>
                </a:lnTo>
                <a:cubicBezTo>
                  <a:pt x="39358" y="1399"/>
                  <a:pt x="39013" y="1938"/>
                  <a:pt x="38798" y="2519"/>
                </a:cubicBezTo>
                <a:cubicBezTo>
                  <a:pt x="38594" y="3089"/>
                  <a:pt x="38443" y="3670"/>
                  <a:pt x="38357" y="4273"/>
                </a:cubicBezTo>
                <a:cubicBezTo>
                  <a:pt x="38303" y="4596"/>
                  <a:pt x="38260" y="4908"/>
                  <a:pt x="38228" y="5209"/>
                </a:cubicBezTo>
                <a:cubicBezTo>
                  <a:pt x="38228" y="5091"/>
                  <a:pt x="38217" y="4983"/>
                  <a:pt x="38195" y="4854"/>
                </a:cubicBezTo>
                <a:cubicBezTo>
                  <a:pt x="38152" y="4359"/>
                  <a:pt x="37980" y="3907"/>
                  <a:pt x="37840" y="3455"/>
                </a:cubicBezTo>
                <a:cubicBezTo>
                  <a:pt x="37700" y="3014"/>
                  <a:pt x="37582" y="2540"/>
                  <a:pt x="37679" y="2045"/>
                </a:cubicBezTo>
                <a:lnTo>
                  <a:pt x="37679" y="2045"/>
                </a:lnTo>
                <a:cubicBezTo>
                  <a:pt x="37517" y="2530"/>
                  <a:pt x="37571" y="3057"/>
                  <a:pt x="37625" y="3530"/>
                </a:cubicBezTo>
                <a:cubicBezTo>
                  <a:pt x="37679" y="4004"/>
                  <a:pt x="37733" y="4467"/>
                  <a:pt x="37657" y="4886"/>
                </a:cubicBezTo>
                <a:cubicBezTo>
                  <a:pt x="37571" y="5317"/>
                  <a:pt x="37464" y="5737"/>
                  <a:pt x="37313" y="6156"/>
                </a:cubicBezTo>
                <a:cubicBezTo>
                  <a:pt x="37313" y="6081"/>
                  <a:pt x="37302" y="6017"/>
                  <a:pt x="37302" y="5941"/>
                </a:cubicBezTo>
                <a:cubicBezTo>
                  <a:pt x="37270" y="5403"/>
                  <a:pt x="37291" y="4811"/>
                  <a:pt x="37205" y="4198"/>
                </a:cubicBezTo>
                <a:cubicBezTo>
                  <a:pt x="37162" y="3896"/>
                  <a:pt x="37087" y="3595"/>
                  <a:pt x="36979" y="3304"/>
                </a:cubicBezTo>
                <a:cubicBezTo>
                  <a:pt x="36872" y="3014"/>
                  <a:pt x="36743" y="2745"/>
                  <a:pt x="36624" y="2476"/>
                </a:cubicBezTo>
                <a:cubicBezTo>
                  <a:pt x="36495" y="2207"/>
                  <a:pt x="36387" y="1927"/>
                  <a:pt x="36301" y="1647"/>
                </a:cubicBezTo>
                <a:cubicBezTo>
                  <a:pt x="36215" y="1356"/>
                  <a:pt x="36183" y="1055"/>
                  <a:pt x="36204" y="765"/>
                </a:cubicBezTo>
                <a:lnTo>
                  <a:pt x="36204" y="765"/>
                </a:lnTo>
                <a:cubicBezTo>
                  <a:pt x="36140" y="1066"/>
                  <a:pt x="36129" y="1389"/>
                  <a:pt x="36172" y="1701"/>
                </a:cubicBezTo>
                <a:cubicBezTo>
                  <a:pt x="36215" y="2002"/>
                  <a:pt x="36280" y="2314"/>
                  <a:pt x="36366" y="2605"/>
                </a:cubicBezTo>
                <a:cubicBezTo>
                  <a:pt x="36441" y="2885"/>
                  <a:pt x="36495" y="3175"/>
                  <a:pt x="36538" y="3466"/>
                </a:cubicBezTo>
                <a:cubicBezTo>
                  <a:pt x="36570" y="3735"/>
                  <a:pt x="36570" y="4004"/>
                  <a:pt x="36538" y="4273"/>
                </a:cubicBezTo>
                <a:cubicBezTo>
                  <a:pt x="36420" y="5166"/>
                  <a:pt x="36021" y="5995"/>
                  <a:pt x="35860" y="7007"/>
                </a:cubicBezTo>
                <a:cubicBezTo>
                  <a:pt x="35720" y="6318"/>
                  <a:pt x="35709" y="5608"/>
                  <a:pt x="35817" y="4919"/>
                </a:cubicBezTo>
                <a:lnTo>
                  <a:pt x="35817" y="4919"/>
                </a:lnTo>
                <a:cubicBezTo>
                  <a:pt x="35752" y="5156"/>
                  <a:pt x="35688" y="5392"/>
                  <a:pt x="35634" y="5618"/>
                </a:cubicBezTo>
                <a:cubicBezTo>
                  <a:pt x="35634" y="5554"/>
                  <a:pt x="35656" y="5478"/>
                  <a:pt x="35656" y="5414"/>
                </a:cubicBezTo>
                <a:cubicBezTo>
                  <a:pt x="35752" y="4660"/>
                  <a:pt x="35925" y="3864"/>
                  <a:pt x="35957" y="3035"/>
                </a:cubicBezTo>
                <a:lnTo>
                  <a:pt x="35957" y="3035"/>
                </a:lnTo>
                <a:cubicBezTo>
                  <a:pt x="35817" y="3832"/>
                  <a:pt x="35526" y="4542"/>
                  <a:pt x="35247" y="5242"/>
                </a:cubicBezTo>
                <a:lnTo>
                  <a:pt x="35247" y="4779"/>
                </a:lnTo>
                <a:cubicBezTo>
                  <a:pt x="35204" y="3724"/>
                  <a:pt x="34816" y="2712"/>
                  <a:pt x="34138" y="1895"/>
                </a:cubicBezTo>
                <a:lnTo>
                  <a:pt x="34138" y="1895"/>
                </a:lnTo>
                <a:cubicBezTo>
                  <a:pt x="34687" y="2756"/>
                  <a:pt x="34881" y="3789"/>
                  <a:pt x="34665" y="4779"/>
                </a:cubicBezTo>
                <a:cubicBezTo>
                  <a:pt x="34644" y="4897"/>
                  <a:pt x="34612" y="5005"/>
                  <a:pt x="34579" y="5112"/>
                </a:cubicBezTo>
                <a:cubicBezTo>
                  <a:pt x="34590" y="4833"/>
                  <a:pt x="34579" y="4553"/>
                  <a:pt x="34547" y="4273"/>
                </a:cubicBezTo>
                <a:cubicBezTo>
                  <a:pt x="34515" y="3875"/>
                  <a:pt x="34386" y="3498"/>
                  <a:pt x="34192" y="3154"/>
                </a:cubicBezTo>
                <a:lnTo>
                  <a:pt x="34192" y="3154"/>
                </a:lnTo>
                <a:cubicBezTo>
                  <a:pt x="34343" y="3520"/>
                  <a:pt x="34396" y="3907"/>
                  <a:pt x="34364" y="4295"/>
                </a:cubicBezTo>
                <a:cubicBezTo>
                  <a:pt x="34332" y="4671"/>
                  <a:pt x="34256" y="5026"/>
                  <a:pt x="34149" y="5382"/>
                </a:cubicBezTo>
                <a:lnTo>
                  <a:pt x="34117" y="5478"/>
                </a:lnTo>
                <a:cubicBezTo>
                  <a:pt x="34052" y="4994"/>
                  <a:pt x="33934" y="4521"/>
                  <a:pt x="33772" y="4069"/>
                </a:cubicBezTo>
                <a:cubicBezTo>
                  <a:pt x="33557" y="3477"/>
                  <a:pt x="33256" y="2960"/>
                  <a:pt x="33040" y="2411"/>
                </a:cubicBezTo>
                <a:cubicBezTo>
                  <a:pt x="32933" y="2131"/>
                  <a:pt x="32857" y="1841"/>
                  <a:pt x="32814" y="1539"/>
                </a:cubicBezTo>
                <a:cubicBezTo>
                  <a:pt x="32771" y="1238"/>
                  <a:pt x="32793" y="926"/>
                  <a:pt x="32868" y="635"/>
                </a:cubicBezTo>
                <a:lnTo>
                  <a:pt x="32868" y="635"/>
                </a:lnTo>
                <a:cubicBezTo>
                  <a:pt x="32750" y="926"/>
                  <a:pt x="32685" y="1249"/>
                  <a:pt x="32674" y="1572"/>
                </a:cubicBezTo>
                <a:cubicBezTo>
                  <a:pt x="32674" y="1895"/>
                  <a:pt x="32707" y="2217"/>
                  <a:pt x="32771" y="2530"/>
                </a:cubicBezTo>
                <a:cubicBezTo>
                  <a:pt x="32890" y="3143"/>
                  <a:pt x="33062" y="3735"/>
                  <a:pt x="33105" y="4273"/>
                </a:cubicBezTo>
                <a:cubicBezTo>
                  <a:pt x="33148" y="4747"/>
                  <a:pt x="33105" y="5220"/>
                  <a:pt x="33008" y="5694"/>
                </a:cubicBezTo>
                <a:cubicBezTo>
                  <a:pt x="32879" y="5112"/>
                  <a:pt x="32674" y="4564"/>
                  <a:pt x="32416" y="4036"/>
                </a:cubicBezTo>
                <a:cubicBezTo>
                  <a:pt x="32448" y="3929"/>
                  <a:pt x="32491" y="3810"/>
                  <a:pt x="32545" y="3703"/>
                </a:cubicBezTo>
                <a:lnTo>
                  <a:pt x="32545" y="3703"/>
                </a:lnTo>
                <a:cubicBezTo>
                  <a:pt x="32491" y="3799"/>
                  <a:pt x="32438" y="3886"/>
                  <a:pt x="32384" y="3982"/>
                </a:cubicBezTo>
                <a:cubicBezTo>
                  <a:pt x="32244" y="3713"/>
                  <a:pt x="32093" y="3444"/>
                  <a:pt x="31921" y="3197"/>
                </a:cubicBezTo>
                <a:cubicBezTo>
                  <a:pt x="32072" y="2917"/>
                  <a:pt x="32255" y="2648"/>
                  <a:pt x="32448" y="2390"/>
                </a:cubicBezTo>
                <a:lnTo>
                  <a:pt x="32448" y="2390"/>
                </a:lnTo>
                <a:cubicBezTo>
                  <a:pt x="32233" y="2605"/>
                  <a:pt x="32029" y="2831"/>
                  <a:pt x="31835" y="3068"/>
                </a:cubicBezTo>
                <a:cubicBezTo>
                  <a:pt x="31663" y="2831"/>
                  <a:pt x="31480" y="2605"/>
                  <a:pt x="31275" y="2390"/>
                </a:cubicBezTo>
                <a:lnTo>
                  <a:pt x="31275" y="2390"/>
                </a:lnTo>
                <a:cubicBezTo>
                  <a:pt x="31458" y="2637"/>
                  <a:pt x="31620" y="2906"/>
                  <a:pt x="31749" y="3186"/>
                </a:cubicBezTo>
                <a:cubicBezTo>
                  <a:pt x="31351" y="3692"/>
                  <a:pt x="31006" y="4230"/>
                  <a:pt x="30726" y="4811"/>
                </a:cubicBezTo>
                <a:cubicBezTo>
                  <a:pt x="30533" y="5199"/>
                  <a:pt x="30371" y="5608"/>
                  <a:pt x="30231" y="6017"/>
                </a:cubicBezTo>
                <a:cubicBezTo>
                  <a:pt x="30285" y="5037"/>
                  <a:pt x="30425" y="4058"/>
                  <a:pt x="30651" y="3100"/>
                </a:cubicBezTo>
                <a:lnTo>
                  <a:pt x="30651" y="3100"/>
                </a:lnTo>
                <a:cubicBezTo>
                  <a:pt x="30264" y="4112"/>
                  <a:pt x="29919" y="5080"/>
                  <a:pt x="29596" y="5984"/>
                </a:cubicBezTo>
                <a:cubicBezTo>
                  <a:pt x="29499" y="4338"/>
                  <a:pt x="29790" y="2691"/>
                  <a:pt x="30436" y="1173"/>
                </a:cubicBezTo>
                <a:lnTo>
                  <a:pt x="30436" y="1173"/>
                </a:lnTo>
                <a:cubicBezTo>
                  <a:pt x="29672" y="2508"/>
                  <a:pt x="29069" y="3918"/>
                  <a:pt x="28639" y="5392"/>
                </a:cubicBezTo>
                <a:cubicBezTo>
                  <a:pt x="28520" y="4628"/>
                  <a:pt x="28380" y="3843"/>
                  <a:pt x="28208" y="3057"/>
                </a:cubicBezTo>
                <a:lnTo>
                  <a:pt x="28208" y="3057"/>
                </a:lnTo>
                <a:cubicBezTo>
                  <a:pt x="28316" y="4230"/>
                  <a:pt x="28240" y="5425"/>
                  <a:pt x="27993" y="6587"/>
                </a:cubicBezTo>
                <a:cubicBezTo>
                  <a:pt x="27734" y="5737"/>
                  <a:pt x="27659" y="4843"/>
                  <a:pt x="27788" y="3961"/>
                </a:cubicBezTo>
                <a:cubicBezTo>
                  <a:pt x="27874" y="3347"/>
                  <a:pt x="28025" y="2702"/>
                  <a:pt x="28100" y="2024"/>
                </a:cubicBezTo>
                <a:cubicBezTo>
                  <a:pt x="28165" y="1346"/>
                  <a:pt x="28133" y="635"/>
                  <a:pt x="27831" y="11"/>
                </a:cubicBezTo>
                <a:lnTo>
                  <a:pt x="27831" y="11"/>
                </a:lnTo>
                <a:cubicBezTo>
                  <a:pt x="27939" y="345"/>
                  <a:pt x="27982" y="689"/>
                  <a:pt x="27950" y="1023"/>
                </a:cubicBezTo>
                <a:cubicBezTo>
                  <a:pt x="27928" y="1356"/>
                  <a:pt x="27874" y="1679"/>
                  <a:pt x="27767" y="2002"/>
                </a:cubicBezTo>
                <a:cubicBezTo>
                  <a:pt x="27584" y="2626"/>
                  <a:pt x="27293" y="3208"/>
                  <a:pt x="27046" y="3821"/>
                </a:cubicBezTo>
                <a:cubicBezTo>
                  <a:pt x="26938" y="4090"/>
                  <a:pt x="26841" y="4370"/>
                  <a:pt x="26755" y="4639"/>
                </a:cubicBezTo>
                <a:cubicBezTo>
                  <a:pt x="26744" y="4521"/>
                  <a:pt x="26744" y="4402"/>
                  <a:pt x="26755" y="4284"/>
                </a:cubicBezTo>
                <a:cubicBezTo>
                  <a:pt x="26787" y="3907"/>
                  <a:pt x="26970" y="3520"/>
                  <a:pt x="26992" y="3111"/>
                </a:cubicBezTo>
                <a:lnTo>
                  <a:pt x="26992" y="3111"/>
                </a:lnTo>
                <a:cubicBezTo>
                  <a:pt x="26917" y="3520"/>
                  <a:pt x="26691" y="3853"/>
                  <a:pt x="26572" y="4241"/>
                </a:cubicBezTo>
                <a:cubicBezTo>
                  <a:pt x="26443" y="3186"/>
                  <a:pt x="26486" y="2110"/>
                  <a:pt x="26701" y="1077"/>
                </a:cubicBezTo>
                <a:lnTo>
                  <a:pt x="26701" y="1077"/>
                </a:lnTo>
                <a:cubicBezTo>
                  <a:pt x="26325" y="2164"/>
                  <a:pt x="26066" y="3304"/>
                  <a:pt x="25948" y="4456"/>
                </a:cubicBezTo>
                <a:cubicBezTo>
                  <a:pt x="25883" y="4983"/>
                  <a:pt x="25851" y="5511"/>
                  <a:pt x="25840" y="6027"/>
                </a:cubicBezTo>
                <a:cubicBezTo>
                  <a:pt x="25786" y="5866"/>
                  <a:pt x="25733" y="5715"/>
                  <a:pt x="25679" y="5564"/>
                </a:cubicBezTo>
                <a:cubicBezTo>
                  <a:pt x="25700" y="5446"/>
                  <a:pt x="25733" y="5328"/>
                  <a:pt x="25754" y="5209"/>
                </a:cubicBezTo>
                <a:cubicBezTo>
                  <a:pt x="25819" y="4994"/>
                  <a:pt x="25862" y="4768"/>
                  <a:pt x="25894" y="4542"/>
                </a:cubicBezTo>
                <a:cubicBezTo>
                  <a:pt x="25926" y="4305"/>
                  <a:pt x="25937" y="4079"/>
                  <a:pt x="25948" y="3843"/>
                </a:cubicBezTo>
                <a:cubicBezTo>
                  <a:pt x="25959" y="3380"/>
                  <a:pt x="25916" y="2917"/>
                  <a:pt x="25894" y="2454"/>
                </a:cubicBezTo>
                <a:cubicBezTo>
                  <a:pt x="25873" y="2917"/>
                  <a:pt x="25808" y="3391"/>
                  <a:pt x="25722" y="3853"/>
                </a:cubicBezTo>
                <a:cubicBezTo>
                  <a:pt x="25550" y="4112"/>
                  <a:pt x="25399" y="4370"/>
                  <a:pt x="25248" y="4628"/>
                </a:cubicBezTo>
                <a:cubicBezTo>
                  <a:pt x="25130" y="4402"/>
                  <a:pt x="25001" y="4176"/>
                  <a:pt x="24861" y="3961"/>
                </a:cubicBezTo>
                <a:lnTo>
                  <a:pt x="24861" y="3961"/>
                </a:lnTo>
                <a:cubicBezTo>
                  <a:pt x="24990" y="4219"/>
                  <a:pt x="25087" y="4488"/>
                  <a:pt x="25173" y="4768"/>
                </a:cubicBezTo>
                <a:cubicBezTo>
                  <a:pt x="24990" y="5112"/>
                  <a:pt x="24829" y="5457"/>
                  <a:pt x="24678" y="5801"/>
                </a:cubicBezTo>
                <a:cubicBezTo>
                  <a:pt x="24646" y="5328"/>
                  <a:pt x="24635" y="4854"/>
                  <a:pt x="24656" y="4381"/>
                </a:cubicBezTo>
                <a:cubicBezTo>
                  <a:pt x="24699" y="3251"/>
                  <a:pt x="24990" y="2131"/>
                  <a:pt x="25517" y="1130"/>
                </a:cubicBezTo>
                <a:lnTo>
                  <a:pt x="25517" y="1130"/>
                </a:lnTo>
                <a:cubicBezTo>
                  <a:pt x="24796" y="2110"/>
                  <a:pt x="24344" y="3229"/>
                  <a:pt x="24011" y="4316"/>
                </a:cubicBezTo>
                <a:cubicBezTo>
                  <a:pt x="23914" y="4607"/>
                  <a:pt x="23828" y="4908"/>
                  <a:pt x="23752" y="5199"/>
                </a:cubicBezTo>
                <a:cubicBezTo>
                  <a:pt x="23677" y="4510"/>
                  <a:pt x="23623" y="3799"/>
                  <a:pt x="23591" y="3078"/>
                </a:cubicBezTo>
                <a:cubicBezTo>
                  <a:pt x="23505" y="4025"/>
                  <a:pt x="23408" y="4930"/>
                  <a:pt x="23268" y="5780"/>
                </a:cubicBezTo>
                <a:cubicBezTo>
                  <a:pt x="22978" y="4790"/>
                  <a:pt x="22773" y="3778"/>
                  <a:pt x="22644" y="2745"/>
                </a:cubicBezTo>
                <a:cubicBezTo>
                  <a:pt x="22633" y="3584"/>
                  <a:pt x="22644" y="4391"/>
                  <a:pt x="22644" y="5156"/>
                </a:cubicBezTo>
                <a:cubicBezTo>
                  <a:pt x="22601" y="4930"/>
                  <a:pt x="22547" y="4714"/>
                  <a:pt x="22493" y="4488"/>
                </a:cubicBezTo>
                <a:lnTo>
                  <a:pt x="22493" y="4488"/>
                </a:lnTo>
                <a:cubicBezTo>
                  <a:pt x="22579" y="5177"/>
                  <a:pt x="22547" y="5877"/>
                  <a:pt x="22407" y="6555"/>
                </a:cubicBezTo>
                <a:cubicBezTo>
                  <a:pt x="22160" y="5521"/>
                  <a:pt x="22181" y="4434"/>
                  <a:pt x="22461" y="3401"/>
                </a:cubicBezTo>
                <a:lnTo>
                  <a:pt x="22461" y="3401"/>
                </a:lnTo>
                <a:cubicBezTo>
                  <a:pt x="22267" y="3875"/>
                  <a:pt x="22106" y="4359"/>
                  <a:pt x="21987" y="4854"/>
                </a:cubicBezTo>
                <a:cubicBezTo>
                  <a:pt x="21901" y="4585"/>
                  <a:pt x="21815" y="4316"/>
                  <a:pt x="21718" y="4058"/>
                </a:cubicBezTo>
                <a:cubicBezTo>
                  <a:pt x="21299" y="2917"/>
                  <a:pt x="20750" y="1830"/>
                  <a:pt x="20201" y="700"/>
                </a:cubicBezTo>
                <a:lnTo>
                  <a:pt x="20201" y="700"/>
                </a:lnTo>
                <a:cubicBezTo>
                  <a:pt x="20599" y="1916"/>
                  <a:pt x="20954" y="3121"/>
                  <a:pt x="21051" y="4262"/>
                </a:cubicBezTo>
                <a:cubicBezTo>
                  <a:pt x="21137" y="5026"/>
                  <a:pt x="21073" y="5790"/>
                  <a:pt x="20879" y="6533"/>
                </a:cubicBezTo>
                <a:cubicBezTo>
                  <a:pt x="20814" y="6124"/>
                  <a:pt x="20760" y="5704"/>
                  <a:pt x="20707" y="5274"/>
                </a:cubicBezTo>
                <a:cubicBezTo>
                  <a:pt x="20664" y="4886"/>
                  <a:pt x="20588" y="4488"/>
                  <a:pt x="20481" y="4112"/>
                </a:cubicBezTo>
                <a:cubicBezTo>
                  <a:pt x="20470" y="4047"/>
                  <a:pt x="20448" y="3982"/>
                  <a:pt x="20427" y="3929"/>
                </a:cubicBezTo>
                <a:cubicBezTo>
                  <a:pt x="20438" y="3843"/>
                  <a:pt x="20459" y="3756"/>
                  <a:pt x="20481" y="3681"/>
                </a:cubicBezTo>
                <a:cubicBezTo>
                  <a:pt x="20599" y="3208"/>
                  <a:pt x="20642" y="2712"/>
                  <a:pt x="20588" y="2228"/>
                </a:cubicBezTo>
                <a:lnTo>
                  <a:pt x="20588" y="2228"/>
                </a:lnTo>
                <a:cubicBezTo>
                  <a:pt x="20578" y="2702"/>
                  <a:pt x="20470" y="3164"/>
                  <a:pt x="20276" y="3595"/>
                </a:cubicBezTo>
                <a:cubicBezTo>
                  <a:pt x="20169" y="3391"/>
                  <a:pt x="20039" y="3208"/>
                  <a:pt x="19878" y="3057"/>
                </a:cubicBezTo>
                <a:lnTo>
                  <a:pt x="19878" y="3057"/>
                </a:lnTo>
                <a:cubicBezTo>
                  <a:pt x="20039" y="3251"/>
                  <a:pt x="20147" y="3477"/>
                  <a:pt x="20212" y="3713"/>
                </a:cubicBezTo>
                <a:cubicBezTo>
                  <a:pt x="20029" y="4122"/>
                  <a:pt x="19813" y="4488"/>
                  <a:pt x="19598" y="4865"/>
                </a:cubicBezTo>
                <a:cubicBezTo>
                  <a:pt x="19361" y="5263"/>
                  <a:pt x="19146" y="5672"/>
                  <a:pt x="18952" y="6103"/>
                </a:cubicBezTo>
                <a:cubicBezTo>
                  <a:pt x="18909" y="6221"/>
                  <a:pt x="18856" y="6350"/>
                  <a:pt x="18823" y="6479"/>
                </a:cubicBezTo>
                <a:cubicBezTo>
                  <a:pt x="18759" y="6070"/>
                  <a:pt x="18748" y="5651"/>
                  <a:pt x="18780" y="5242"/>
                </a:cubicBezTo>
                <a:cubicBezTo>
                  <a:pt x="18834" y="4424"/>
                  <a:pt x="19049" y="3638"/>
                  <a:pt x="19394" y="2906"/>
                </a:cubicBezTo>
                <a:lnTo>
                  <a:pt x="19394" y="2906"/>
                </a:lnTo>
                <a:cubicBezTo>
                  <a:pt x="18737" y="3929"/>
                  <a:pt x="18274" y="5069"/>
                  <a:pt x="18016" y="6264"/>
                </a:cubicBezTo>
                <a:cubicBezTo>
                  <a:pt x="17973" y="6135"/>
                  <a:pt x="17941" y="5995"/>
                  <a:pt x="17919" y="5866"/>
                </a:cubicBezTo>
                <a:cubicBezTo>
                  <a:pt x="17822" y="5295"/>
                  <a:pt x="17898" y="4714"/>
                  <a:pt x="18113" y="4187"/>
                </a:cubicBezTo>
                <a:lnTo>
                  <a:pt x="18113" y="4187"/>
                </a:lnTo>
                <a:cubicBezTo>
                  <a:pt x="17952" y="4477"/>
                  <a:pt x="17822" y="4790"/>
                  <a:pt x="17726" y="5112"/>
                </a:cubicBezTo>
                <a:cubicBezTo>
                  <a:pt x="17672" y="4822"/>
                  <a:pt x="17629" y="4521"/>
                  <a:pt x="17596" y="4219"/>
                </a:cubicBezTo>
                <a:cubicBezTo>
                  <a:pt x="17543" y="3660"/>
                  <a:pt x="17564" y="3100"/>
                  <a:pt x="17661" y="2551"/>
                </a:cubicBezTo>
                <a:cubicBezTo>
                  <a:pt x="17769" y="1959"/>
                  <a:pt x="18005" y="1410"/>
                  <a:pt x="18360" y="937"/>
                </a:cubicBezTo>
                <a:lnTo>
                  <a:pt x="18360" y="937"/>
                </a:lnTo>
                <a:cubicBezTo>
                  <a:pt x="17930" y="1378"/>
                  <a:pt x="17596" y="1916"/>
                  <a:pt x="17370" y="2497"/>
                </a:cubicBezTo>
                <a:cubicBezTo>
                  <a:pt x="17166" y="3057"/>
                  <a:pt x="17015" y="3649"/>
                  <a:pt x="16929" y="4241"/>
                </a:cubicBezTo>
                <a:cubicBezTo>
                  <a:pt x="16875" y="4564"/>
                  <a:pt x="16832" y="4886"/>
                  <a:pt x="16800" y="5188"/>
                </a:cubicBezTo>
                <a:cubicBezTo>
                  <a:pt x="16800" y="5069"/>
                  <a:pt x="16789" y="4951"/>
                  <a:pt x="16768" y="4833"/>
                </a:cubicBezTo>
                <a:cubicBezTo>
                  <a:pt x="16725" y="4338"/>
                  <a:pt x="16552" y="3886"/>
                  <a:pt x="16413" y="3434"/>
                </a:cubicBezTo>
                <a:cubicBezTo>
                  <a:pt x="16283" y="2982"/>
                  <a:pt x="16154" y="2508"/>
                  <a:pt x="16251" y="2024"/>
                </a:cubicBezTo>
                <a:lnTo>
                  <a:pt x="16251" y="2024"/>
                </a:lnTo>
                <a:cubicBezTo>
                  <a:pt x="16090" y="2508"/>
                  <a:pt x="16143" y="3035"/>
                  <a:pt x="16197" y="3509"/>
                </a:cubicBezTo>
                <a:cubicBezTo>
                  <a:pt x="16251" y="3982"/>
                  <a:pt x="16305" y="4445"/>
                  <a:pt x="16230" y="4865"/>
                </a:cubicBezTo>
                <a:cubicBezTo>
                  <a:pt x="16143" y="5295"/>
                  <a:pt x="16036" y="5715"/>
                  <a:pt x="15885" y="6135"/>
                </a:cubicBezTo>
                <a:cubicBezTo>
                  <a:pt x="15874" y="6060"/>
                  <a:pt x="15874" y="5984"/>
                  <a:pt x="15874" y="5909"/>
                </a:cubicBezTo>
                <a:cubicBezTo>
                  <a:pt x="15842" y="5371"/>
                  <a:pt x="15864" y="4790"/>
                  <a:pt x="15778" y="4176"/>
                </a:cubicBezTo>
                <a:cubicBezTo>
                  <a:pt x="15734" y="3864"/>
                  <a:pt x="15659" y="3563"/>
                  <a:pt x="15552" y="3272"/>
                </a:cubicBezTo>
                <a:cubicBezTo>
                  <a:pt x="15444" y="2992"/>
                  <a:pt x="15315" y="2723"/>
                  <a:pt x="15196" y="2454"/>
                </a:cubicBezTo>
                <a:cubicBezTo>
                  <a:pt x="15067" y="2185"/>
                  <a:pt x="14960" y="1905"/>
                  <a:pt x="14874" y="1625"/>
                </a:cubicBezTo>
                <a:cubicBezTo>
                  <a:pt x="14787" y="1335"/>
                  <a:pt x="14755" y="1034"/>
                  <a:pt x="14777" y="732"/>
                </a:cubicBezTo>
                <a:lnTo>
                  <a:pt x="14777" y="732"/>
                </a:lnTo>
                <a:cubicBezTo>
                  <a:pt x="14712" y="1044"/>
                  <a:pt x="14701" y="1367"/>
                  <a:pt x="14744" y="1679"/>
                </a:cubicBezTo>
                <a:cubicBezTo>
                  <a:pt x="14798" y="1981"/>
                  <a:pt x="14852" y="2282"/>
                  <a:pt x="14938" y="2583"/>
                </a:cubicBezTo>
                <a:cubicBezTo>
                  <a:pt x="15013" y="2863"/>
                  <a:pt x="15067" y="3154"/>
                  <a:pt x="15110" y="3444"/>
                </a:cubicBezTo>
                <a:cubicBezTo>
                  <a:pt x="15143" y="3703"/>
                  <a:pt x="15143" y="3982"/>
                  <a:pt x="15110" y="4251"/>
                </a:cubicBezTo>
                <a:cubicBezTo>
                  <a:pt x="15024" y="4962"/>
                  <a:pt x="14744" y="5629"/>
                  <a:pt x="14561" y="6382"/>
                </a:cubicBezTo>
                <a:cubicBezTo>
                  <a:pt x="14540" y="5973"/>
                  <a:pt x="14529" y="5575"/>
                  <a:pt x="14551" y="5166"/>
                </a:cubicBezTo>
                <a:cubicBezTo>
                  <a:pt x="14594" y="4725"/>
                  <a:pt x="14594" y="4284"/>
                  <a:pt x="14561" y="3843"/>
                </a:cubicBezTo>
                <a:cubicBezTo>
                  <a:pt x="14518" y="3391"/>
                  <a:pt x="14357" y="2917"/>
                  <a:pt x="14023" y="2594"/>
                </a:cubicBezTo>
                <a:lnTo>
                  <a:pt x="14023" y="2594"/>
                </a:lnTo>
                <a:cubicBezTo>
                  <a:pt x="14292" y="2960"/>
                  <a:pt x="14411" y="3423"/>
                  <a:pt x="14357" y="3864"/>
                </a:cubicBezTo>
                <a:cubicBezTo>
                  <a:pt x="14303" y="4295"/>
                  <a:pt x="14195" y="4714"/>
                  <a:pt x="14056" y="5123"/>
                </a:cubicBezTo>
                <a:cubicBezTo>
                  <a:pt x="13959" y="5435"/>
                  <a:pt x="13862" y="5747"/>
                  <a:pt x="13776" y="6060"/>
                </a:cubicBezTo>
                <a:cubicBezTo>
                  <a:pt x="13830" y="5629"/>
                  <a:pt x="13840" y="5188"/>
                  <a:pt x="13830" y="4757"/>
                </a:cubicBezTo>
                <a:cubicBezTo>
                  <a:pt x="13776" y="3692"/>
                  <a:pt x="13388" y="2680"/>
                  <a:pt x="12710" y="1873"/>
                </a:cubicBezTo>
                <a:lnTo>
                  <a:pt x="12710" y="1873"/>
                </a:lnTo>
                <a:cubicBezTo>
                  <a:pt x="13270" y="2723"/>
                  <a:pt x="13464" y="3756"/>
                  <a:pt x="13248" y="4757"/>
                </a:cubicBezTo>
                <a:cubicBezTo>
                  <a:pt x="13227" y="4865"/>
                  <a:pt x="13195" y="4983"/>
                  <a:pt x="13162" y="5091"/>
                </a:cubicBezTo>
                <a:cubicBezTo>
                  <a:pt x="13173" y="4811"/>
                  <a:pt x="13162" y="4521"/>
                  <a:pt x="13130" y="4241"/>
                </a:cubicBezTo>
                <a:cubicBezTo>
                  <a:pt x="13098" y="3853"/>
                  <a:pt x="12969" y="3477"/>
                  <a:pt x="12775" y="3132"/>
                </a:cubicBezTo>
                <a:lnTo>
                  <a:pt x="12775" y="3132"/>
                </a:lnTo>
                <a:cubicBezTo>
                  <a:pt x="12926" y="3487"/>
                  <a:pt x="12979" y="3886"/>
                  <a:pt x="12947" y="4273"/>
                </a:cubicBezTo>
                <a:cubicBezTo>
                  <a:pt x="12915" y="4639"/>
                  <a:pt x="12839" y="5005"/>
                  <a:pt x="12732" y="5360"/>
                </a:cubicBezTo>
                <a:cubicBezTo>
                  <a:pt x="12721" y="5392"/>
                  <a:pt x="12710" y="5425"/>
                  <a:pt x="12700" y="5457"/>
                </a:cubicBezTo>
                <a:cubicBezTo>
                  <a:pt x="12635" y="4973"/>
                  <a:pt x="12517" y="4499"/>
                  <a:pt x="12355" y="4036"/>
                </a:cubicBezTo>
                <a:cubicBezTo>
                  <a:pt x="12140" y="3455"/>
                  <a:pt x="11839" y="2938"/>
                  <a:pt x="11623" y="2379"/>
                </a:cubicBezTo>
                <a:cubicBezTo>
                  <a:pt x="11516" y="2099"/>
                  <a:pt x="11440" y="1808"/>
                  <a:pt x="11397" y="1518"/>
                </a:cubicBezTo>
                <a:cubicBezTo>
                  <a:pt x="11354" y="1217"/>
                  <a:pt x="11376" y="904"/>
                  <a:pt x="11451" y="603"/>
                </a:cubicBezTo>
                <a:lnTo>
                  <a:pt x="11451" y="603"/>
                </a:lnTo>
                <a:cubicBezTo>
                  <a:pt x="11333" y="904"/>
                  <a:pt x="11268" y="1227"/>
                  <a:pt x="11257" y="1550"/>
                </a:cubicBezTo>
                <a:cubicBezTo>
                  <a:pt x="11257" y="1862"/>
                  <a:pt x="11290" y="2185"/>
                  <a:pt x="11354" y="2497"/>
                </a:cubicBezTo>
                <a:cubicBezTo>
                  <a:pt x="11473" y="3121"/>
                  <a:pt x="11645" y="3703"/>
                  <a:pt x="11688" y="4251"/>
                </a:cubicBezTo>
                <a:cubicBezTo>
                  <a:pt x="11731" y="4779"/>
                  <a:pt x="11688" y="5317"/>
                  <a:pt x="11559" y="5834"/>
                </a:cubicBezTo>
                <a:cubicBezTo>
                  <a:pt x="11516" y="5995"/>
                  <a:pt x="11473" y="6156"/>
                  <a:pt x="11430" y="6318"/>
                </a:cubicBezTo>
                <a:cubicBezTo>
                  <a:pt x="11376" y="5984"/>
                  <a:pt x="11290" y="5661"/>
                  <a:pt x="11161" y="5349"/>
                </a:cubicBezTo>
                <a:cubicBezTo>
                  <a:pt x="11042" y="5048"/>
                  <a:pt x="10935" y="4736"/>
                  <a:pt x="10859" y="4413"/>
                </a:cubicBezTo>
                <a:cubicBezTo>
                  <a:pt x="10935" y="4165"/>
                  <a:pt x="11031" y="3918"/>
                  <a:pt x="11128" y="3670"/>
                </a:cubicBezTo>
                <a:lnTo>
                  <a:pt x="11128" y="3670"/>
                </a:lnTo>
                <a:cubicBezTo>
                  <a:pt x="11021" y="3853"/>
                  <a:pt x="10924" y="4036"/>
                  <a:pt x="10827" y="4219"/>
                </a:cubicBezTo>
                <a:cubicBezTo>
                  <a:pt x="10762" y="3853"/>
                  <a:pt x="10827" y="3487"/>
                  <a:pt x="10999" y="3154"/>
                </a:cubicBezTo>
                <a:lnTo>
                  <a:pt x="10999" y="3154"/>
                </a:lnTo>
                <a:cubicBezTo>
                  <a:pt x="10762" y="3498"/>
                  <a:pt x="10644" y="3896"/>
                  <a:pt x="10644" y="4316"/>
                </a:cubicBezTo>
                <a:lnTo>
                  <a:pt x="10644" y="4564"/>
                </a:lnTo>
                <a:cubicBezTo>
                  <a:pt x="10300" y="5274"/>
                  <a:pt x="9998" y="6006"/>
                  <a:pt x="9751" y="6759"/>
                </a:cubicBezTo>
                <a:cubicBezTo>
                  <a:pt x="9675" y="6146"/>
                  <a:pt x="9708" y="5532"/>
                  <a:pt x="9837" y="4930"/>
                </a:cubicBezTo>
                <a:cubicBezTo>
                  <a:pt x="10041" y="3993"/>
                  <a:pt x="10439" y="3121"/>
                  <a:pt x="11021" y="2368"/>
                </a:cubicBezTo>
                <a:lnTo>
                  <a:pt x="11021" y="2368"/>
                </a:lnTo>
                <a:cubicBezTo>
                  <a:pt x="10321" y="3078"/>
                  <a:pt x="9740" y="3896"/>
                  <a:pt x="9309" y="4790"/>
                </a:cubicBezTo>
                <a:cubicBezTo>
                  <a:pt x="9116" y="5188"/>
                  <a:pt x="8943" y="5586"/>
                  <a:pt x="8804" y="6006"/>
                </a:cubicBezTo>
                <a:cubicBezTo>
                  <a:pt x="8857" y="5016"/>
                  <a:pt x="8997" y="4036"/>
                  <a:pt x="9223" y="3078"/>
                </a:cubicBezTo>
                <a:lnTo>
                  <a:pt x="9223" y="3078"/>
                </a:lnTo>
                <a:cubicBezTo>
                  <a:pt x="8847" y="4101"/>
                  <a:pt x="8502" y="5069"/>
                  <a:pt x="8169" y="5973"/>
                </a:cubicBezTo>
                <a:cubicBezTo>
                  <a:pt x="8082" y="4327"/>
                  <a:pt x="8373" y="2680"/>
                  <a:pt x="9019" y="1163"/>
                </a:cubicBezTo>
                <a:lnTo>
                  <a:pt x="9019" y="1163"/>
                </a:lnTo>
                <a:cubicBezTo>
                  <a:pt x="8255" y="2486"/>
                  <a:pt x="7652" y="3907"/>
                  <a:pt x="7211" y="5371"/>
                </a:cubicBezTo>
                <a:cubicBezTo>
                  <a:pt x="7092" y="4617"/>
                  <a:pt x="6963" y="3832"/>
                  <a:pt x="6791" y="3035"/>
                </a:cubicBezTo>
                <a:lnTo>
                  <a:pt x="6791" y="3035"/>
                </a:lnTo>
                <a:cubicBezTo>
                  <a:pt x="6888" y="4219"/>
                  <a:pt x="6823" y="5414"/>
                  <a:pt x="6576" y="6576"/>
                </a:cubicBezTo>
                <a:cubicBezTo>
                  <a:pt x="6307" y="5726"/>
                  <a:pt x="6231" y="4822"/>
                  <a:pt x="6371" y="3950"/>
                </a:cubicBezTo>
                <a:cubicBezTo>
                  <a:pt x="6447" y="3326"/>
                  <a:pt x="6608" y="2680"/>
                  <a:pt x="6673" y="2013"/>
                </a:cubicBezTo>
                <a:cubicBezTo>
                  <a:pt x="6737" y="1335"/>
                  <a:pt x="6705" y="625"/>
                  <a:pt x="6414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92" name="Google Shape;3692;p13"/>
          <p:cNvSpPr/>
          <p:nvPr/>
        </p:nvSpPr>
        <p:spPr>
          <a:xfrm>
            <a:off x="5123694" y="4512425"/>
            <a:ext cx="5111361" cy="640600"/>
          </a:xfrm>
          <a:custGeom>
            <a:avLst/>
            <a:gdLst/>
            <a:ahLst/>
            <a:cxnLst/>
            <a:rect l="l" t="t" r="r" b="b"/>
            <a:pathLst>
              <a:path w="63896" h="8008" extrusionOk="0">
                <a:moveTo>
                  <a:pt x="25722" y="3896"/>
                </a:moveTo>
                <a:cubicBezTo>
                  <a:pt x="25668" y="4101"/>
                  <a:pt x="25614" y="4305"/>
                  <a:pt x="25539" y="4499"/>
                </a:cubicBezTo>
                <a:cubicBezTo>
                  <a:pt x="25485" y="4628"/>
                  <a:pt x="25431" y="4757"/>
                  <a:pt x="25367" y="4876"/>
                </a:cubicBezTo>
                <a:cubicBezTo>
                  <a:pt x="25367" y="4865"/>
                  <a:pt x="25356" y="4843"/>
                  <a:pt x="25345" y="4833"/>
                </a:cubicBezTo>
                <a:cubicBezTo>
                  <a:pt x="25442" y="4510"/>
                  <a:pt x="25571" y="4198"/>
                  <a:pt x="25711" y="3896"/>
                </a:cubicBezTo>
                <a:close/>
                <a:moveTo>
                  <a:pt x="54070" y="4510"/>
                </a:moveTo>
                <a:cubicBezTo>
                  <a:pt x="54113" y="4790"/>
                  <a:pt x="54134" y="5080"/>
                  <a:pt x="54134" y="5371"/>
                </a:cubicBezTo>
                <a:cubicBezTo>
                  <a:pt x="54059" y="5500"/>
                  <a:pt x="53973" y="5640"/>
                  <a:pt x="53898" y="5769"/>
                </a:cubicBezTo>
                <a:cubicBezTo>
                  <a:pt x="53855" y="5844"/>
                  <a:pt x="53812" y="5920"/>
                  <a:pt x="53768" y="5984"/>
                </a:cubicBezTo>
                <a:cubicBezTo>
                  <a:pt x="53822" y="5489"/>
                  <a:pt x="53919" y="4983"/>
                  <a:pt x="54070" y="4510"/>
                </a:cubicBezTo>
                <a:close/>
                <a:moveTo>
                  <a:pt x="4004" y="4617"/>
                </a:moveTo>
                <a:cubicBezTo>
                  <a:pt x="4004" y="4779"/>
                  <a:pt x="3993" y="4951"/>
                  <a:pt x="3982" y="5112"/>
                </a:cubicBezTo>
                <a:lnTo>
                  <a:pt x="3982" y="5102"/>
                </a:lnTo>
                <a:cubicBezTo>
                  <a:pt x="3950" y="5554"/>
                  <a:pt x="3874" y="5984"/>
                  <a:pt x="3756" y="6415"/>
                </a:cubicBezTo>
                <a:cubicBezTo>
                  <a:pt x="3713" y="6544"/>
                  <a:pt x="3670" y="6662"/>
                  <a:pt x="3616" y="6781"/>
                </a:cubicBezTo>
                <a:cubicBezTo>
                  <a:pt x="3627" y="6038"/>
                  <a:pt x="3756" y="5306"/>
                  <a:pt x="4004" y="4617"/>
                </a:cubicBezTo>
                <a:close/>
                <a:moveTo>
                  <a:pt x="31813" y="3391"/>
                </a:moveTo>
                <a:cubicBezTo>
                  <a:pt x="31964" y="3724"/>
                  <a:pt x="32072" y="4079"/>
                  <a:pt x="32147" y="4445"/>
                </a:cubicBezTo>
                <a:cubicBezTo>
                  <a:pt x="31760" y="5199"/>
                  <a:pt x="31426" y="5995"/>
                  <a:pt x="31157" y="6802"/>
                </a:cubicBezTo>
                <a:cubicBezTo>
                  <a:pt x="31082" y="6189"/>
                  <a:pt x="31114" y="5575"/>
                  <a:pt x="31243" y="4973"/>
                </a:cubicBezTo>
                <a:cubicBezTo>
                  <a:pt x="31361" y="4424"/>
                  <a:pt x="31555" y="3886"/>
                  <a:pt x="31813" y="3391"/>
                </a:cubicBezTo>
                <a:close/>
                <a:moveTo>
                  <a:pt x="10687" y="5091"/>
                </a:moveTo>
                <a:cubicBezTo>
                  <a:pt x="10698" y="5242"/>
                  <a:pt x="10719" y="5382"/>
                  <a:pt x="10730" y="5521"/>
                </a:cubicBezTo>
                <a:cubicBezTo>
                  <a:pt x="10773" y="5855"/>
                  <a:pt x="10762" y="6189"/>
                  <a:pt x="10687" y="6512"/>
                </a:cubicBezTo>
                <a:cubicBezTo>
                  <a:pt x="10644" y="6641"/>
                  <a:pt x="10590" y="6759"/>
                  <a:pt x="10504" y="6877"/>
                </a:cubicBezTo>
                <a:cubicBezTo>
                  <a:pt x="10493" y="6275"/>
                  <a:pt x="10558" y="5683"/>
                  <a:pt x="10687" y="5102"/>
                </a:cubicBezTo>
                <a:lnTo>
                  <a:pt x="10687" y="5091"/>
                </a:lnTo>
                <a:close/>
                <a:moveTo>
                  <a:pt x="20319" y="4370"/>
                </a:moveTo>
                <a:lnTo>
                  <a:pt x="20319" y="4370"/>
                </a:lnTo>
                <a:cubicBezTo>
                  <a:pt x="20330" y="4693"/>
                  <a:pt x="20308" y="5016"/>
                  <a:pt x="20265" y="5338"/>
                </a:cubicBezTo>
                <a:cubicBezTo>
                  <a:pt x="20190" y="5930"/>
                  <a:pt x="20082" y="6512"/>
                  <a:pt x="19932" y="7093"/>
                </a:cubicBezTo>
                <a:cubicBezTo>
                  <a:pt x="19878" y="6845"/>
                  <a:pt x="19856" y="6587"/>
                  <a:pt x="19878" y="6329"/>
                </a:cubicBezTo>
                <a:cubicBezTo>
                  <a:pt x="19910" y="5898"/>
                  <a:pt x="19996" y="5478"/>
                  <a:pt x="20115" y="5069"/>
                </a:cubicBezTo>
                <a:cubicBezTo>
                  <a:pt x="20179" y="4833"/>
                  <a:pt x="20255" y="4607"/>
                  <a:pt x="20319" y="4370"/>
                </a:cubicBezTo>
                <a:close/>
                <a:moveTo>
                  <a:pt x="32201" y="4714"/>
                </a:moveTo>
                <a:cubicBezTo>
                  <a:pt x="32201" y="4800"/>
                  <a:pt x="32212" y="4886"/>
                  <a:pt x="32222" y="4973"/>
                </a:cubicBezTo>
                <a:cubicBezTo>
                  <a:pt x="32298" y="5694"/>
                  <a:pt x="32190" y="6415"/>
                  <a:pt x="31932" y="7093"/>
                </a:cubicBezTo>
                <a:cubicBezTo>
                  <a:pt x="31889" y="6286"/>
                  <a:pt x="31975" y="5478"/>
                  <a:pt x="32201" y="4714"/>
                </a:cubicBezTo>
                <a:close/>
                <a:moveTo>
                  <a:pt x="41725" y="4370"/>
                </a:moveTo>
                <a:lnTo>
                  <a:pt x="41725" y="4370"/>
                </a:lnTo>
                <a:cubicBezTo>
                  <a:pt x="41736" y="4693"/>
                  <a:pt x="41725" y="5016"/>
                  <a:pt x="41672" y="5338"/>
                </a:cubicBezTo>
                <a:cubicBezTo>
                  <a:pt x="41596" y="5930"/>
                  <a:pt x="41489" y="6512"/>
                  <a:pt x="41338" y="7093"/>
                </a:cubicBezTo>
                <a:cubicBezTo>
                  <a:pt x="41284" y="6845"/>
                  <a:pt x="41263" y="6587"/>
                  <a:pt x="41284" y="6329"/>
                </a:cubicBezTo>
                <a:cubicBezTo>
                  <a:pt x="41316" y="5898"/>
                  <a:pt x="41403" y="5478"/>
                  <a:pt x="41532" y="5069"/>
                </a:cubicBezTo>
                <a:cubicBezTo>
                  <a:pt x="41586" y="4833"/>
                  <a:pt x="41661" y="4607"/>
                  <a:pt x="41725" y="4370"/>
                </a:cubicBezTo>
                <a:close/>
                <a:moveTo>
                  <a:pt x="6414" y="0"/>
                </a:moveTo>
                <a:cubicBezTo>
                  <a:pt x="6511" y="323"/>
                  <a:pt x="6554" y="668"/>
                  <a:pt x="6533" y="1012"/>
                </a:cubicBezTo>
                <a:cubicBezTo>
                  <a:pt x="6511" y="1346"/>
                  <a:pt x="6447" y="1669"/>
                  <a:pt x="6350" y="1991"/>
                </a:cubicBezTo>
                <a:cubicBezTo>
                  <a:pt x="6156" y="2616"/>
                  <a:pt x="5876" y="3197"/>
                  <a:pt x="5629" y="3799"/>
                </a:cubicBezTo>
                <a:cubicBezTo>
                  <a:pt x="5489" y="4155"/>
                  <a:pt x="5360" y="4510"/>
                  <a:pt x="5263" y="4876"/>
                </a:cubicBezTo>
                <a:cubicBezTo>
                  <a:pt x="5230" y="4714"/>
                  <a:pt x="5198" y="4553"/>
                  <a:pt x="5177" y="4381"/>
                </a:cubicBezTo>
                <a:cubicBezTo>
                  <a:pt x="5026" y="3272"/>
                  <a:pt x="5069" y="2153"/>
                  <a:pt x="5295" y="1055"/>
                </a:cubicBezTo>
                <a:lnTo>
                  <a:pt x="5295" y="1055"/>
                </a:lnTo>
                <a:cubicBezTo>
                  <a:pt x="4918" y="2153"/>
                  <a:pt x="4660" y="3283"/>
                  <a:pt x="4531" y="4434"/>
                </a:cubicBezTo>
                <a:cubicBezTo>
                  <a:pt x="4520" y="4553"/>
                  <a:pt x="4509" y="4660"/>
                  <a:pt x="4499" y="4779"/>
                </a:cubicBezTo>
                <a:cubicBezTo>
                  <a:pt x="4445" y="4456"/>
                  <a:pt x="4380" y="4144"/>
                  <a:pt x="4326" y="3821"/>
                </a:cubicBezTo>
                <a:cubicBezTo>
                  <a:pt x="4230" y="3240"/>
                  <a:pt x="4187" y="2648"/>
                  <a:pt x="4208" y="2067"/>
                </a:cubicBezTo>
                <a:lnTo>
                  <a:pt x="4208" y="2067"/>
                </a:lnTo>
                <a:cubicBezTo>
                  <a:pt x="4068" y="2820"/>
                  <a:pt x="4057" y="3584"/>
                  <a:pt x="4025" y="4305"/>
                </a:cubicBezTo>
                <a:cubicBezTo>
                  <a:pt x="3745" y="4790"/>
                  <a:pt x="3487" y="5285"/>
                  <a:pt x="3272" y="5801"/>
                </a:cubicBezTo>
                <a:cubicBezTo>
                  <a:pt x="3239" y="5317"/>
                  <a:pt x="3229" y="4843"/>
                  <a:pt x="3250" y="4370"/>
                </a:cubicBezTo>
                <a:cubicBezTo>
                  <a:pt x="3293" y="3240"/>
                  <a:pt x="3584" y="2121"/>
                  <a:pt x="4111" y="1120"/>
                </a:cubicBezTo>
                <a:lnTo>
                  <a:pt x="4111" y="1120"/>
                </a:lnTo>
                <a:cubicBezTo>
                  <a:pt x="3390" y="2099"/>
                  <a:pt x="2938" y="3229"/>
                  <a:pt x="2604" y="4305"/>
                </a:cubicBezTo>
                <a:cubicBezTo>
                  <a:pt x="2508" y="4607"/>
                  <a:pt x="2422" y="4897"/>
                  <a:pt x="2346" y="5188"/>
                </a:cubicBezTo>
                <a:cubicBezTo>
                  <a:pt x="2271" y="4499"/>
                  <a:pt x="2217" y="3799"/>
                  <a:pt x="2185" y="3068"/>
                </a:cubicBezTo>
                <a:cubicBezTo>
                  <a:pt x="2109" y="4015"/>
                  <a:pt x="2002" y="4919"/>
                  <a:pt x="1873" y="5769"/>
                </a:cubicBezTo>
                <a:cubicBezTo>
                  <a:pt x="1571" y="4779"/>
                  <a:pt x="1367" y="3767"/>
                  <a:pt x="1238" y="2745"/>
                </a:cubicBezTo>
                <a:lnTo>
                  <a:pt x="1238" y="2745"/>
                </a:lnTo>
                <a:cubicBezTo>
                  <a:pt x="1227" y="4165"/>
                  <a:pt x="1259" y="5511"/>
                  <a:pt x="1216" y="6727"/>
                </a:cubicBezTo>
                <a:cubicBezTo>
                  <a:pt x="1184" y="6673"/>
                  <a:pt x="1162" y="6630"/>
                  <a:pt x="1130" y="6576"/>
                </a:cubicBezTo>
                <a:cubicBezTo>
                  <a:pt x="1001" y="6296"/>
                  <a:pt x="904" y="6006"/>
                  <a:pt x="850" y="5694"/>
                </a:cubicBezTo>
                <a:cubicBezTo>
                  <a:pt x="796" y="5360"/>
                  <a:pt x="710" y="5037"/>
                  <a:pt x="613" y="4714"/>
                </a:cubicBezTo>
                <a:cubicBezTo>
                  <a:pt x="495" y="4370"/>
                  <a:pt x="291" y="4069"/>
                  <a:pt x="0" y="3843"/>
                </a:cubicBezTo>
                <a:lnTo>
                  <a:pt x="0" y="3843"/>
                </a:lnTo>
                <a:cubicBezTo>
                  <a:pt x="248" y="4101"/>
                  <a:pt x="409" y="4424"/>
                  <a:pt x="452" y="4779"/>
                </a:cubicBezTo>
                <a:cubicBezTo>
                  <a:pt x="484" y="5123"/>
                  <a:pt x="495" y="5457"/>
                  <a:pt x="463" y="5790"/>
                </a:cubicBezTo>
                <a:cubicBezTo>
                  <a:pt x="430" y="6146"/>
                  <a:pt x="441" y="6490"/>
                  <a:pt x="484" y="6834"/>
                </a:cubicBezTo>
                <a:cubicBezTo>
                  <a:pt x="506" y="6964"/>
                  <a:pt x="538" y="7082"/>
                  <a:pt x="570" y="7211"/>
                </a:cubicBezTo>
                <a:lnTo>
                  <a:pt x="570" y="7997"/>
                </a:lnTo>
                <a:lnTo>
                  <a:pt x="4606" y="7997"/>
                </a:lnTo>
                <a:lnTo>
                  <a:pt x="4639" y="8008"/>
                </a:lnTo>
                <a:lnTo>
                  <a:pt x="4639" y="7997"/>
                </a:lnTo>
                <a:lnTo>
                  <a:pt x="63142" y="7997"/>
                </a:lnTo>
                <a:lnTo>
                  <a:pt x="63132" y="7437"/>
                </a:lnTo>
                <a:cubicBezTo>
                  <a:pt x="63229" y="6705"/>
                  <a:pt x="63487" y="6006"/>
                  <a:pt x="63896" y="5392"/>
                </a:cubicBezTo>
                <a:lnTo>
                  <a:pt x="63896" y="5392"/>
                </a:lnTo>
                <a:cubicBezTo>
                  <a:pt x="63562" y="5790"/>
                  <a:pt x="63261" y="6199"/>
                  <a:pt x="62981" y="6641"/>
                </a:cubicBezTo>
                <a:cubicBezTo>
                  <a:pt x="62981" y="6544"/>
                  <a:pt x="62981" y="6436"/>
                  <a:pt x="62992" y="6339"/>
                </a:cubicBezTo>
                <a:cubicBezTo>
                  <a:pt x="63024" y="5909"/>
                  <a:pt x="63110" y="5489"/>
                  <a:pt x="63250" y="5080"/>
                </a:cubicBezTo>
                <a:cubicBezTo>
                  <a:pt x="63368" y="4639"/>
                  <a:pt x="63519" y="4187"/>
                  <a:pt x="63638" y="3724"/>
                </a:cubicBezTo>
                <a:cubicBezTo>
                  <a:pt x="63756" y="3251"/>
                  <a:pt x="63799" y="2756"/>
                  <a:pt x="63756" y="2271"/>
                </a:cubicBezTo>
                <a:lnTo>
                  <a:pt x="63756" y="2271"/>
                </a:lnTo>
                <a:cubicBezTo>
                  <a:pt x="63734" y="2756"/>
                  <a:pt x="63616" y="3240"/>
                  <a:pt x="63401" y="3681"/>
                </a:cubicBezTo>
                <a:cubicBezTo>
                  <a:pt x="63207" y="4101"/>
                  <a:pt x="62981" y="4510"/>
                  <a:pt x="62733" y="4897"/>
                </a:cubicBezTo>
                <a:cubicBezTo>
                  <a:pt x="62486" y="5295"/>
                  <a:pt x="62271" y="5704"/>
                  <a:pt x="62077" y="6135"/>
                </a:cubicBezTo>
                <a:cubicBezTo>
                  <a:pt x="62045" y="6199"/>
                  <a:pt x="62023" y="6264"/>
                  <a:pt x="62002" y="6329"/>
                </a:cubicBezTo>
                <a:cubicBezTo>
                  <a:pt x="62002" y="6221"/>
                  <a:pt x="62002" y="6103"/>
                  <a:pt x="62023" y="5995"/>
                </a:cubicBezTo>
                <a:cubicBezTo>
                  <a:pt x="62099" y="5403"/>
                  <a:pt x="62292" y="4843"/>
                  <a:pt x="62594" y="4338"/>
                </a:cubicBezTo>
                <a:lnTo>
                  <a:pt x="62594" y="4338"/>
                </a:lnTo>
                <a:cubicBezTo>
                  <a:pt x="62368" y="4628"/>
                  <a:pt x="62163" y="4940"/>
                  <a:pt x="61991" y="5263"/>
                </a:cubicBezTo>
                <a:cubicBezTo>
                  <a:pt x="62055" y="4456"/>
                  <a:pt x="62281" y="3670"/>
                  <a:pt x="62637" y="2949"/>
                </a:cubicBezTo>
                <a:lnTo>
                  <a:pt x="62637" y="2949"/>
                </a:lnTo>
                <a:cubicBezTo>
                  <a:pt x="62152" y="3681"/>
                  <a:pt x="61776" y="4477"/>
                  <a:pt x="61496" y="5306"/>
                </a:cubicBezTo>
                <a:cubicBezTo>
                  <a:pt x="61464" y="4639"/>
                  <a:pt x="61399" y="3982"/>
                  <a:pt x="61291" y="3326"/>
                </a:cubicBezTo>
                <a:lnTo>
                  <a:pt x="61291" y="3326"/>
                </a:lnTo>
                <a:cubicBezTo>
                  <a:pt x="61313" y="4122"/>
                  <a:pt x="61238" y="4930"/>
                  <a:pt x="61044" y="5704"/>
                </a:cubicBezTo>
                <a:cubicBezTo>
                  <a:pt x="60947" y="5231"/>
                  <a:pt x="60872" y="4747"/>
                  <a:pt x="60829" y="4262"/>
                </a:cubicBezTo>
                <a:cubicBezTo>
                  <a:pt x="60775" y="3703"/>
                  <a:pt x="60796" y="3132"/>
                  <a:pt x="60915" y="2583"/>
                </a:cubicBezTo>
                <a:cubicBezTo>
                  <a:pt x="61022" y="2002"/>
                  <a:pt x="61270" y="1453"/>
                  <a:pt x="61625" y="980"/>
                </a:cubicBezTo>
                <a:lnTo>
                  <a:pt x="61625" y="980"/>
                </a:lnTo>
                <a:cubicBezTo>
                  <a:pt x="61184" y="1432"/>
                  <a:pt x="60850" y="1959"/>
                  <a:pt x="60624" y="2540"/>
                </a:cubicBezTo>
                <a:cubicBezTo>
                  <a:pt x="60409" y="3100"/>
                  <a:pt x="60247" y="3692"/>
                  <a:pt x="60151" y="4284"/>
                </a:cubicBezTo>
                <a:cubicBezTo>
                  <a:pt x="60097" y="4607"/>
                  <a:pt x="60054" y="4919"/>
                  <a:pt x="60021" y="5231"/>
                </a:cubicBezTo>
                <a:cubicBezTo>
                  <a:pt x="60021" y="5112"/>
                  <a:pt x="60011" y="5005"/>
                  <a:pt x="60000" y="4886"/>
                </a:cubicBezTo>
                <a:cubicBezTo>
                  <a:pt x="59957" y="4391"/>
                  <a:pt x="59795" y="3929"/>
                  <a:pt x="59655" y="3477"/>
                </a:cubicBezTo>
                <a:cubicBezTo>
                  <a:pt x="59526" y="3035"/>
                  <a:pt x="59408" y="2551"/>
                  <a:pt x="59516" y="2067"/>
                </a:cubicBezTo>
                <a:lnTo>
                  <a:pt x="59516" y="2067"/>
                </a:lnTo>
                <a:cubicBezTo>
                  <a:pt x="59343" y="2551"/>
                  <a:pt x="59386" y="3078"/>
                  <a:pt x="59440" y="3552"/>
                </a:cubicBezTo>
                <a:cubicBezTo>
                  <a:pt x="59483" y="4025"/>
                  <a:pt x="59537" y="4488"/>
                  <a:pt x="59451" y="4908"/>
                </a:cubicBezTo>
                <a:cubicBezTo>
                  <a:pt x="59365" y="5338"/>
                  <a:pt x="59247" y="5769"/>
                  <a:pt x="59096" y="6178"/>
                </a:cubicBezTo>
                <a:cubicBezTo>
                  <a:pt x="59096" y="6113"/>
                  <a:pt x="59096" y="6049"/>
                  <a:pt x="59085" y="5973"/>
                </a:cubicBezTo>
                <a:cubicBezTo>
                  <a:pt x="59064" y="5435"/>
                  <a:pt x="59085" y="4843"/>
                  <a:pt x="59010" y="4230"/>
                </a:cubicBezTo>
                <a:cubicBezTo>
                  <a:pt x="58967" y="3918"/>
                  <a:pt x="58891" y="3617"/>
                  <a:pt x="58794" y="3326"/>
                </a:cubicBezTo>
                <a:cubicBezTo>
                  <a:pt x="58687" y="3035"/>
                  <a:pt x="58568" y="2766"/>
                  <a:pt x="58450" y="2497"/>
                </a:cubicBezTo>
                <a:cubicBezTo>
                  <a:pt x="58321" y="2228"/>
                  <a:pt x="58213" y="1948"/>
                  <a:pt x="58138" y="1669"/>
                </a:cubicBezTo>
                <a:cubicBezTo>
                  <a:pt x="58052" y="1378"/>
                  <a:pt x="58020" y="1077"/>
                  <a:pt x="58041" y="775"/>
                </a:cubicBezTo>
                <a:lnTo>
                  <a:pt x="58041" y="775"/>
                </a:lnTo>
                <a:cubicBezTo>
                  <a:pt x="57977" y="1087"/>
                  <a:pt x="57966" y="1399"/>
                  <a:pt x="58009" y="1722"/>
                </a:cubicBezTo>
                <a:cubicBezTo>
                  <a:pt x="58052" y="2024"/>
                  <a:pt x="58106" y="2325"/>
                  <a:pt x="58181" y="2626"/>
                </a:cubicBezTo>
                <a:cubicBezTo>
                  <a:pt x="58256" y="2906"/>
                  <a:pt x="58310" y="3197"/>
                  <a:pt x="58353" y="3487"/>
                </a:cubicBezTo>
                <a:cubicBezTo>
                  <a:pt x="58375" y="3756"/>
                  <a:pt x="58375" y="4025"/>
                  <a:pt x="58332" y="4295"/>
                </a:cubicBezTo>
                <a:cubicBezTo>
                  <a:pt x="58213" y="5145"/>
                  <a:pt x="57826" y="5952"/>
                  <a:pt x="57654" y="6910"/>
                </a:cubicBezTo>
                <a:cubicBezTo>
                  <a:pt x="57535" y="6253"/>
                  <a:pt x="57525" y="5597"/>
                  <a:pt x="57632" y="4940"/>
                </a:cubicBezTo>
                <a:lnTo>
                  <a:pt x="57632" y="4940"/>
                </a:lnTo>
                <a:cubicBezTo>
                  <a:pt x="57492" y="5425"/>
                  <a:pt x="57385" y="5887"/>
                  <a:pt x="57299" y="6339"/>
                </a:cubicBezTo>
                <a:cubicBezTo>
                  <a:pt x="57223" y="6038"/>
                  <a:pt x="57169" y="5715"/>
                  <a:pt x="57137" y="5403"/>
                </a:cubicBezTo>
                <a:cubicBezTo>
                  <a:pt x="57083" y="4564"/>
                  <a:pt x="57202" y="3713"/>
                  <a:pt x="57492" y="2928"/>
                </a:cubicBezTo>
                <a:lnTo>
                  <a:pt x="57492" y="2928"/>
                </a:lnTo>
                <a:cubicBezTo>
                  <a:pt x="57288" y="3315"/>
                  <a:pt x="57116" y="3724"/>
                  <a:pt x="56976" y="4133"/>
                </a:cubicBezTo>
                <a:cubicBezTo>
                  <a:pt x="56825" y="3326"/>
                  <a:pt x="56470" y="2562"/>
                  <a:pt x="55942" y="1927"/>
                </a:cubicBezTo>
                <a:lnTo>
                  <a:pt x="55942" y="1927"/>
                </a:lnTo>
                <a:cubicBezTo>
                  <a:pt x="56502" y="2777"/>
                  <a:pt x="56696" y="3810"/>
                  <a:pt x="56481" y="4811"/>
                </a:cubicBezTo>
                <a:cubicBezTo>
                  <a:pt x="56459" y="4919"/>
                  <a:pt x="56427" y="5037"/>
                  <a:pt x="56394" y="5145"/>
                </a:cubicBezTo>
                <a:cubicBezTo>
                  <a:pt x="56405" y="4854"/>
                  <a:pt x="56384" y="4574"/>
                  <a:pt x="56362" y="4295"/>
                </a:cubicBezTo>
                <a:cubicBezTo>
                  <a:pt x="56319" y="3907"/>
                  <a:pt x="56201" y="3520"/>
                  <a:pt x="56007" y="3186"/>
                </a:cubicBezTo>
                <a:lnTo>
                  <a:pt x="56007" y="3186"/>
                </a:lnTo>
                <a:cubicBezTo>
                  <a:pt x="56158" y="3541"/>
                  <a:pt x="56212" y="3939"/>
                  <a:pt x="56179" y="4327"/>
                </a:cubicBezTo>
                <a:cubicBezTo>
                  <a:pt x="56136" y="4693"/>
                  <a:pt x="56072" y="5059"/>
                  <a:pt x="55953" y="5414"/>
                </a:cubicBezTo>
                <a:lnTo>
                  <a:pt x="55932" y="5511"/>
                </a:lnTo>
                <a:cubicBezTo>
                  <a:pt x="55856" y="5026"/>
                  <a:pt x="55749" y="4553"/>
                  <a:pt x="55587" y="4090"/>
                </a:cubicBezTo>
                <a:cubicBezTo>
                  <a:pt x="55361" y="3509"/>
                  <a:pt x="55071" y="2992"/>
                  <a:pt x="54855" y="2433"/>
                </a:cubicBezTo>
                <a:cubicBezTo>
                  <a:pt x="54748" y="2153"/>
                  <a:pt x="54662" y="1862"/>
                  <a:pt x="54629" y="1572"/>
                </a:cubicBezTo>
                <a:cubicBezTo>
                  <a:pt x="54586" y="1260"/>
                  <a:pt x="54597" y="958"/>
                  <a:pt x="54683" y="657"/>
                </a:cubicBezTo>
                <a:lnTo>
                  <a:pt x="54683" y="657"/>
                </a:lnTo>
                <a:cubicBezTo>
                  <a:pt x="54554" y="958"/>
                  <a:pt x="54490" y="1270"/>
                  <a:pt x="54490" y="1604"/>
                </a:cubicBezTo>
                <a:cubicBezTo>
                  <a:pt x="54490" y="1916"/>
                  <a:pt x="54522" y="2239"/>
                  <a:pt x="54576" y="2551"/>
                </a:cubicBezTo>
                <a:cubicBezTo>
                  <a:pt x="54694" y="3175"/>
                  <a:pt x="54877" y="3756"/>
                  <a:pt x="54920" y="4305"/>
                </a:cubicBezTo>
                <a:cubicBezTo>
                  <a:pt x="54963" y="4833"/>
                  <a:pt x="54909" y="5360"/>
                  <a:pt x="54791" y="5887"/>
                </a:cubicBezTo>
                <a:cubicBezTo>
                  <a:pt x="54716" y="6189"/>
                  <a:pt x="54629" y="6490"/>
                  <a:pt x="54533" y="6781"/>
                </a:cubicBezTo>
                <a:cubicBezTo>
                  <a:pt x="54522" y="6307"/>
                  <a:pt x="54479" y="5844"/>
                  <a:pt x="54382" y="5382"/>
                </a:cubicBezTo>
                <a:cubicBezTo>
                  <a:pt x="54522" y="4973"/>
                  <a:pt x="54608" y="4553"/>
                  <a:pt x="54629" y="4133"/>
                </a:cubicBezTo>
                <a:lnTo>
                  <a:pt x="54629" y="4133"/>
                </a:lnTo>
                <a:cubicBezTo>
                  <a:pt x="54576" y="4434"/>
                  <a:pt x="54479" y="4736"/>
                  <a:pt x="54339" y="5005"/>
                </a:cubicBezTo>
                <a:cubicBezTo>
                  <a:pt x="54328" y="5026"/>
                  <a:pt x="54328" y="5037"/>
                  <a:pt x="54317" y="5059"/>
                </a:cubicBezTo>
                <a:cubicBezTo>
                  <a:pt x="54264" y="4833"/>
                  <a:pt x="54188" y="4617"/>
                  <a:pt x="54113" y="4391"/>
                </a:cubicBezTo>
                <a:cubicBezTo>
                  <a:pt x="54188" y="4176"/>
                  <a:pt x="54264" y="3950"/>
                  <a:pt x="54360" y="3724"/>
                </a:cubicBezTo>
                <a:lnTo>
                  <a:pt x="54360" y="3724"/>
                </a:lnTo>
                <a:cubicBezTo>
                  <a:pt x="54253" y="3896"/>
                  <a:pt x="54156" y="4079"/>
                  <a:pt x="54070" y="4262"/>
                </a:cubicBezTo>
                <a:cubicBezTo>
                  <a:pt x="54038" y="4176"/>
                  <a:pt x="54005" y="4090"/>
                  <a:pt x="53962" y="4015"/>
                </a:cubicBezTo>
                <a:lnTo>
                  <a:pt x="53962" y="4015"/>
                </a:lnTo>
                <a:cubicBezTo>
                  <a:pt x="53994" y="4112"/>
                  <a:pt x="54016" y="4208"/>
                  <a:pt x="54038" y="4316"/>
                </a:cubicBezTo>
                <a:cubicBezTo>
                  <a:pt x="53629" y="5123"/>
                  <a:pt x="53273" y="5952"/>
                  <a:pt x="52983" y="6813"/>
                </a:cubicBezTo>
                <a:cubicBezTo>
                  <a:pt x="52908" y="6199"/>
                  <a:pt x="52940" y="5575"/>
                  <a:pt x="53069" y="4983"/>
                </a:cubicBezTo>
                <a:cubicBezTo>
                  <a:pt x="53273" y="4047"/>
                  <a:pt x="53672" y="3175"/>
                  <a:pt x="54264" y="2422"/>
                </a:cubicBezTo>
                <a:lnTo>
                  <a:pt x="54264" y="2422"/>
                </a:lnTo>
                <a:cubicBezTo>
                  <a:pt x="53553" y="3132"/>
                  <a:pt x="52972" y="3950"/>
                  <a:pt x="52542" y="4843"/>
                </a:cubicBezTo>
                <a:cubicBezTo>
                  <a:pt x="52348" y="5242"/>
                  <a:pt x="52176" y="5640"/>
                  <a:pt x="52047" y="6060"/>
                </a:cubicBezTo>
                <a:cubicBezTo>
                  <a:pt x="52090" y="5069"/>
                  <a:pt x="52229" y="4090"/>
                  <a:pt x="52455" y="3132"/>
                </a:cubicBezTo>
                <a:lnTo>
                  <a:pt x="52455" y="3132"/>
                </a:lnTo>
                <a:cubicBezTo>
                  <a:pt x="52079" y="4144"/>
                  <a:pt x="51734" y="5123"/>
                  <a:pt x="51412" y="6027"/>
                </a:cubicBezTo>
                <a:cubicBezTo>
                  <a:pt x="51315" y="4381"/>
                  <a:pt x="51605" y="2734"/>
                  <a:pt x="52251" y="1217"/>
                </a:cubicBezTo>
                <a:lnTo>
                  <a:pt x="52251" y="1217"/>
                </a:lnTo>
                <a:cubicBezTo>
                  <a:pt x="51487" y="2540"/>
                  <a:pt x="50884" y="3961"/>
                  <a:pt x="50443" y="5425"/>
                </a:cubicBezTo>
                <a:cubicBezTo>
                  <a:pt x="50325" y="4660"/>
                  <a:pt x="50195" y="3886"/>
                  <a:pt x="50023" y="3089"/>
                </a:cubicBezTo>
                <a:lnTo>
                  <a:pt x="50023" y="3089"/>
                </a:lnTo>
                <a:cubicBezTo>
                  <a:pt x="50120" y="4273"/>
                  <a:pt x="50055" y="5468"/>
                  <a:pt x="49808" y="6630"/>
                </a:cubicBezTo>
                <a:cubicBezTo>
                  <a:pt x="49539" y="5780"/>
                  <a:pt x="49474" y="4876"/>
                  <a:pt x="49603" y="3993"/>
                </a:cubicBezTo>
                <a:cubicBezTo>
                  <a:pt x="49690" y="3380"/>
                  <a:pt x="49840" y="2734"/>
                  <a:pt x="49905" y="2056"/>
                </a:cubicBezTo>
                <a:cubicBezTo>
                  <a:pt x="49969" y="1389"/>
                  <a:pt x="49937" y="678"/>
                  <a:pt x="49647" y="54"/>
                </a:cubicBezTo>
                <a:lnTo>
                  <a:pt x="49647" y="54"/>
                </a:lnTo>
                <a:cubicBezTo>
                  <a:pt x="49743" y="377"/>
                  <a:pt x="49786" y="721"/>
                  <a:pt x="49765" y="1066"/>
                </a:cubicBezTo>
                <a:cubicBezTo>
                  <a:pt x="49743" y="1389"/>
                  <a:pt x="49679" y="1712"/>
                  <a:pt x="49582" y="2024"/>
                </a:cubicBezTo>
                <a:cubicBezTo>
                  <a:pt x="49388" y="2648"/>
                  <a:pt x="49098" y="3240"/>
                  <a:pt x="48850" y="3843"/>
                </a:cubicBezTo>
                <a:cubicBezTo>
                  <a:pt x="48710" y="4187"/>
                  <a:pt x="48592" y="4553"/>
                  <a:pt x="48484" y="4919"/>
                </a:cubicBezTo>
                <a:cubicBezTo>
                  <a:pt x="48452" y="4757"/>
                  <a:pt x="48420" y="4585"/>
                  <a:pt x="48398" y="4424"/>
                </a:cubicBezTo>
                <a:cubicBezTo>
                  <a:pt x="48247" y="3315"/>
                  <a:pt x="48290" y="2185"/>
                  <a:pt x="48527" y="1098"/>
                </a:cubicBezTo>
                <a:lnTo>
                  <a:pt x="48527" y="1098"/>
                </a:lnTo>
                <a:cubicBezTo>
                  <a:pt x="48140" y="2185"/>
                  <a:pt x="47892" y="3326"/>
                  <a:pt x="47763" y="4477"/>
                </a:cubicBezTo>
                <a:cubicBezTo>
                  <a:pt x="47688" y="5091"/>
                  <a:pt x="47655" y="5704"/>
                  <a:pt x="47655" y="6329"/>
                </a:cubicBezTo>
                <a:cubicBezTo>
                  <a:pt x="47494" y="5963"/>
                  <a:pt x="47365" y="5586"/>
                  <a:pt x="47279" y="5199"/>
                </a:cubicBezTo>
                <a:cubicBezTo>
                  <a:pt x="47247" y="5048"/>
                  <a:pt x="47214" y="4897"/>
                  <a:pt x="47193" y="4747"/>
                </a:cubicBezTo>
                <a:cubicBezTo>
                  <a:pt x="47300" y="4434"/>
                  <a:pt x="47419" y="4133"/>
                  <a:pt x="47559" y="3843"/>
                </a:cubicBezTo>
                <a:lnTo>
                  <a:pt x="47559" y="3843"/>
                </a:lnTo>
                <a:cubicBezTo>
                  <a:pt x="47419" y="4058"/>
                  <a:pt x="47279" y="4284"/>
                  <a:pt x="47160" y="4510"/>
                </a:cubicBezTo>
                <a:cubicBezTo>
                  <a:pt x="47074" y="3832"/>
                  <a:pt x="47085" y="3154"/>
                  <a:pt x="47193" y="2486"/>
                </a:cubicBezTo>
                <a:lnTo>
                  <a:pt x="47193" y="2486"/>
                </a:lnTo>
                <a:cubicBezTo>
                  <a:pt x="46934" y="3380"/>
                  <a:pt x="46784" y="4305"/>
                  <a:pt x="46762" y="5242"/>
                </a:cubicBezTo>
                <a:cubicBezTo>
                  <a:pt x="46665" y="5435"/>
                  <a:pt x="46579" y="5629"/>
                  <a:pt x="46493" y="5834"/>
                </a:cubicBezTo>
                <a:cubicBezTo>
                  <a:pt x="46461" y="5349"/>
                  <a:pt x="46461" y="4876"/>
                  <a:pt x="46482" y="4402"/>
                </a:cubicBezTo>
                <a:cubicBezTo>
                  <a:pt x="46525" y="3272"/>
                  <a:pt x="46816" y="2153"/>
                  <a:pt x="47333" y="1152"/>
                </a:cubicBezTo>
                <a:lnTo>
                  <a:pt x="47333" y="1152"/>
                </a:lnTo>
                <a:cubicBezTo>
                  <a:pt x="46622" y="2131"/>
                  <a:pt x="46170" y="3261"/>
                  <a:pt x="45826" y="4338"/>
                </a:cubicBezTo>
                <a:cubicBezTo>
                  <a:pt x="45740" y="4639"/>
                  <a:pt x="45654" y="4930"/>
                  <a:pt x="45578" y="5220"/>
                </a:cubicBezTo>
                <a:cubicBezTo>
                  <a:pt x="45503" y="4531"/>
                  <a:pt x="45449" y="3832"/>
                  <a:pt x="45406" y="3100"/>
                </a:cubicBezTo>
                <a:cubicBezTo>
                  <a:pt x="45331" y="4047"/>
                  <a:pt x="45223" y="4951"/>
                  <a:pt x="45094" y="5801"/>
                </a:cubicBezTo>
                <a:cubicBezTo>
                  <a:pt x="44803" y="4811"/>
                  <a:pt x="44588" y="3799"/>
                  <a:pt x="44470" y="2777"/>
                </a:cubicBezTo>
                <a:lnTo>
                  <a:pt x="44470" y="2777"/>
                </a:lnTo>
                <a:cubicBezTo>
                  <a:pt x="44448" y="4338"/>
                  <a:pt x="44491" y="5801"/>
                  <a:pt x="44438" y="7103"/>
                </a:cubicBezTo>
                <a:cubicBezTo>
                  <a:pt x="44287" y="6479"/>
                  <a:pt x="44179" y="5855"/>
                  <a:pt x="44104" y="5231"/>
                </a:cubicBezTo>
                <a:cubicBezTo>
                  <a:pt x="44104" y="5694"/>
                  <a:pt x="44082" y="6135"/>
                  <a:pt x="44050" y="6555"/>
                </a:cubicBezTo>
                <a:cubicBezTo>
                  <a:pt x="43846" y="5554"/>
                  <a:pt x="43867" y="4521"/>
                  <a:pt x="44136" y="3530"/>
                </a:cubicBezTo>
                <a:lnTo>
                  <a:pt x="44136" y="3530"/>
                </a:lnTo>
                <a:cubicBezTo>
                  <a:pt x="43889" y="4155"/>
                  <a:pt x="43684" y="4800"/>
                  <a:pt x="43555" y="5468"/>
                </a:cubicBezTo>
                <a:cubicBezTo>
                  <a:pt x="43437" y="4994"/>
                  <a:pt x="43308" y="4531"/>
                  <a:pt x="43135" y="4079"/>
                </a:cubicBezTo>
                <a:cubicBezTo>
                  <a:pt x="42726" y="2949"/>
                  <a:pt x="42167" y="1862"/>
                  <a:pt x="41618" y="721"/>
                </a:cubicBezTo>
                <a:lnTo>
                  <a:pt x="41618" y="721"/>
                </a:lnTo>
                <a:cubicBezTo>
                  <a:pt x="42027" y="1938"/>
                  <a:pt x="42371" y="3143"/>
                  <a:pt x="42468" y="4284"/>
                </a:cubicBezTo>
                <a:cubicBezTo>
                  <a:pt x="42554" y="5048"/>
                  <a:pt x="42490" y="5823"/>
                  <a:pt x="42296" y="6565"/>
                </a:cubicBezTo>
                <a:cubicBezTo>
                  <a:pt x="42242" y="6146"/>
                  <a:pt x="42188" y="5737"/>
                  <a:pt x="42124" y="5306"/>
                </a:cubicBezTo>
                <a:cubicBezTo>
                  <a:pt x="42081" y="4908"/>
                  <a:pt x="42016" y="4521"/>
                  <a:pt x="41908" y="4133"/>
                </a:cubicBezTo>
                <a:cubicBezTo>
                  <a:pt x="41887" y="4069"/>
                  <a:pt x="41865" y="4015"/>
                  <a:pt x="41844" y="3950"/>
                </a:cubicBezTo>
                <a:cubicBezTo>
                  <a:pt x="41865" y="3864"/>
                  <a:pt x="41887" y="3789"/>
                  <a:pt x="41898" y="3703"/>
                </a:cubicBezTo>
                <a:cubicBezTo>
                  <a:pt x="42016" y="3229"/>
                  <a:pt x="42059" y="2734"/>
                  <a:pt x="42005" y="2250"/>
                </a:cubicBezTo>
                <a:lnTo>
                  <a:pt x="42005" y="2250"/>
                </a:lnTo>
                <a:cubicBezTo>
                  <a:pt x="41995" y="2723"/>
                  <a:pt x="41887" y="3186"/>
                  <a:pt x="41693" y="3617"/>
                </a:cubicBezTo>
                <a:cubicBezTo>
                  <a:pt x="41596" y="3412"/>
                  <a:pt x="41456" y="3229"/>
                  <a:pt x="41306" y="3078"/>
                </a:cubicBezTo>
                <a:lnTo>
                  <a:pt x="41306" y="3078"/>
                </a:lnTo>
                <a:cubicBezTo>
                  <a:pt x="41456" y="3272"/>
                  <a:pt x="41564" y="3498"/>
                  <a:pt x="41629" y="3735"/>
                </a:cubicBezTo>
                <a:cubicBezTo>
                  <a:pt x="41446" y="4133"/>
                  <a:pt x="41241" y="4510"/>
                  <a:pt x="41015" y="4886"/>
                </a:cubicBezTo>
                <a:cubicBezTo>
                  <a:pt x="40778" y="5285"/>
                  <a:pt x="40563" y="5704"/>
                  <a:pt x="40380" y="6124"/>
                </a:cubicBezTo>
                <a:cubicBezTo>
                  <a:pt x="40326" y="6253"/>
                  <a:pt x="40283" y="6372"/>
                  <a:pt x="40240" y="6501"/>
                </a:cubicBezTo>
                <a:cubicBezTo>
                  <a:pt x="40186" y="6092"/>
                  <a:pt x="40165" y="5683"/>
                  <a:pt x="40197" y="5263"/>
                </a:cubicBezTo>
                <a:cubicBezTo>
                  <a:pt x="40262" y="4456"/>
                  <a:pt x="40466" y="3660"/>
                  <a:pt x="40821" y="2928"/>
                </a:cubicBezTo>
                <a:lnTo>
                  <a:pt x="40821" y="2928"/>
                </a:lnTo>
                <a:cubicBezTo>
                  <a:pt x="40143" y="3982"/>
                  <a:pt x="39670" y="5156"/>
                  <a:pt x="39412" y="6382"/>
                </a:cubicBezTo>
                <a:cubicBezTo>
                  <a:pt x="39239" y="5672"/>
                  <a:pt x="39110" y="4962"/>
                  <a:pt x="39024" y="4251"/>
                </a:cubicBezTo>
                <a:cubicBezTo>
                  <a:pt x="38960" y="3692"/>
                  <a:pt x="38981" y="3121"/>
                  <a:pt x="39089" y="2573"/>
                </a:cubicBezTo>
                <a:cubicBezTo>
                  <a:pt x="39196" y="1981"/>
                  <a:pt x="39433" y="1432"/>
                  <a:pt x="39788" y="958"/>
                </a:cubicBezTo>
                <a:lnTo>
                  <a:pt x="39788" y="958"/>
                </a:lnTo>
                <a:cubicBezTo>
                  <a:pt x="39358" y="1399"/>
                  <a:pt x="39013" y="1938"/>
                  <a:pt x="38798" y="2519"/>
                </a:cubicBezTo>
                <a:cubicBezTo>
                  <a:pt x="38594" y="3089"/>
                  <a:pt x="38443" y="3670"/>
                  <a:pt x="38357" y="4273"/>
                </a:cubicBezTo>
                <a:cubicBezTo>
                  <a:pt x="38303" y="4596"/>
                  <a:pt x="38260" y="4908"/>
                  <a:pt x="38228" y="5209"/>
                </a:cubicBezTo>
                <a:cubicBezTo>
                  <a:pt x="38228" y="5091"/>
                  <a:pt x="38217" y="4983"/>
                  <a:pt x="38195" y="4854"/>
                </a:cubicBezTo>
                <a:cubicBezTo>
                  <a:pt x="38152" y="4359"/>
                  <a:pt x="37980" y="3907"/>
                  <a:pt x="37840" y="3455"/>
                </a:cubicBezTo>
                <a:cubicBezTo>
                  <a:pt x="37700" y="3014"/>
                  <a:pt x="37582" y="2540"/>
                  <a:pt x="37679" y="2045"/>
                </a:cubicBezTo>
                <a:lnTo>
                  <a:pt x="37679" y="2045"/>
                </a:lnTo>
                <a:cubicBezTo>
                  <a:pt x="37517" y="2530"/>
                  <a:pt x="37571" y="3057"/>
                  <a:pt x="37625" y="3530"/>
                </a:cubicBezTo>
                <a:cubicBezTo>
                  <a:pt x="37679" y="4004"/>
                  <a:pt x="37733" y="4467"/>
                  <a:pt x="37657" y="4886"/>
                </a:cubicBezTo>
                <a:cubicBezTo>
                  <a:pt x="37571" y="5317"/>
                  <a:pt x="37464" y="5737"/>
                  <a:pt x="37313" y="6156"/>
                </a:cubicBezTo>
                <a:cubicBezTo>
                  <a:pt x="37313" y="6081"/>
                  <a:pt x="37302" y="6017"/>
                  <a:pt x="37302" y="5941"/>
                </a:cubicBezTo>
                <a:cubicBezTo>
                  <a:pt x="37270" y="5403"/>
                  <a:pt x="37291" y="4811"/>
                  <a:pt x="37205" y="4198"/>
                </a:cubicBezTo>
                <a:cubicBezTo>
                  <a:pt x="37162" y="3896"/>
                  <a:pt x="37087" y="3595"/>
                  <a:pt x="36979" y="3304"/>
                </a:cubicBezTo>
                <a:cubicBezTo>
                  <a:pt x="36872" y="3014"/>
                  <a:pt x="36743" y="2745"/>
                  <a:pt x="36624" y="2476"/>
                </a:cubicBezTo>
                <a:cubicBezTo>
                  <a:pt x="36495" y="2207"/>
                  <a:pt x="36387" y="1927"/>
                  <a:pt x="36301" y="1647"/>
                </a:cubicBezTo>
                <a:cubicBezTo>
                  <a:pt x="36215" y="1356"/>
                  <a:pt x="36183" y="1055"/>
                  <a:pt x="36204" y="765"/>
                </a:cubicBezTo>
                <a:lnTo>
                  <a:pt x="36204" y="765"/>
                </a:lnTo>
                <a:cubicBezTo>
                  <a:pt x="36140" y="1066"/>
                  <a:pt x="36129" y="1389"/>
                  <a:pt x="36172" y="1701"/>
                </a:cubicBezTo>
                <a:cubicBezTo>
                  <a:pt x="36215" y="2002"/>
                  <a:pt x="36280" y="2314"/>
                  <a:pt x="36366" y="2605"/>
                </a:cubicBezTo>
                <a:cubicBezTo>
                  <a:pt x="36441" y="2885"/>
                  <a:pt x="36495" y="3175"/>
                  <a:pt x="36538" y="3466"/>
                </a:cubicBezTo>
                <a:cubicBezTo>
                  <a:pt x="36570" y="3735"/>
                  <a:pt x="36570" y="4004"/>
                  <a:pt x="36538" y="4273"/>
                </a:cubicBezTo>
                <a:cubicBezTo>
                  <a:pt x="36420" y="5166"/>
                  <a:pt x="36021" y="5995"/>
                  <a:pt x="35860" y="7007"/>
                </a:cubicBezTo>
                <a:cubicBezTo>
                  <a:pt x="35720" y="6318"/>
                  <a:pt x="35709" y="5608"/>
                  <a:pt x="35817" y="4919"/>
                </a:cubicBezTo>
                <a:lnTo>
                  <a:pt x="35817" y="4919"/>
                </a:lnTo>
                <a:cubicBezTo>
                  <a:pt x="35752" y="5156"/>
                  <a:pt x="35688" y="5392"/>
                  <a:pt x="35634" y="5618"/>
                </a:cubicBezTo>
                <a:cubicBezTo>
                  <a:pt x="35634" y="5554"/>
                  <a:pt x="35656" y="5478"/>
                  <a:pt x="35656" y="5414"/>
                </a:cubicBezTo>
                <a:cubicBezTo>
                  <a:pt x="35752" y="4660"/>
                  <a:pt x="35925" y="3864"/>
                  <a:pt x="35957" y="3035"/>
                </a:cubicBezTo>
                <a:lnTo>
                  <a:pt x="35957" y="3035"/>
                </a:lnTo>
                <a:cubicBezTo>
                  <a:pt x="35817" y="3832"/>
                  <a:pt x="35526" y="4542"/>
                  <a:pt x="35247" y="5242"/>
                </a:cubicBezTo>
                <a:lnTo>
                  <a:pt x="35247" y="4779"/>
                </a:lnTo>
                <a:cubicBezTo>
                  <a:pt x="35204" y="3724"/>
                  <a:pt x="34816" y="2712"/>
                  <a:pt x="34138" y="1895"/>
                </a:cubicBezTo>
                <a:lnTo>
                  <a:pt x="34138" y="1895"/>
                </a:lnTo>
                <a:cubicBezTo>
                  <a:pt x="34687" y="2756"/>
                  <a:pt x="34881" y="3789"/>
                  <a:pt x="34665" y="4779"/>
                </a:cubicBezTo>
                <a:cubicBezTo>
                  <a:pt x="34644" y="4897"/>
                  <a:pt x="34612" y="5005"/>
                  <a:pt x="34579" y="5112"/>
                </a:cubicBezTo>
                <a:cubicBezTo>
                  <a:pt x="34590" y="4833"/>
                  <a:pt x="34579" y="4553"/>
                  <a:pt x="34547" y="4273"/>
                </a:cubicBezTo>
                <a:cubicBezTo>
                  <a:pt x="34515" y="3875"/>
                  <a:pt x="34386" y="3498"/>
                  <a:pt x="34192" y="3154"/>
                </a:cubicBezTo>
                <a:lnTo>
                  <a:pt x="34192" y="3154"/>
                </a:lnTo>
                <a:cubicBezTo>
                  <a:pt x="34343" y="3520"/>
                  <a:pt x="34396" y="3907"/>
                  <a:pt x="34364" y="4295"/>
                </a:cubicBezTo>
                <a:cubicBezTo>
                  <a:pt x="34332" y="4671"/>
                  <a:pt x="34256" y="5026"/>
                  <a:pt x="34149" y="5382"/>
                </a:cubicBezTo>
                <a:lnTo>
                  <a:pt x="34117" y="5478"/>
                </a:lnTo>
                <a:cubicBezTo>
                  <a:pt x="34052" y="4994"/>
                  <a:pt x="33934" y="4521"/>
                  <a:pt x="33772" y="4069"/>
                </a:cubicBezTo>
                <a:cubicBezTo>
                  <a:pt x="33557" y="3477"/>
                  <a:pt x="33256" y="2960"/>
                  <a:pt x="33040" y="2411"/>
                </a:cubicBezTo>
                <a:cubicBezTo>
                  <a:pt x="32933" y="2131"/>
                  <a:pt x="32857" y="1841"/>
                  <a:pt x="32814" y="1539"/>
                </a:cubicBezTo>
                <a:cubicBezTo>
                  <a:pt x="32771" y="1238"/>
                  <a:pt x="32793" y="926"/>
                  <a:pt x="32868" y="635"/>
                </a:cubicBezTo>
                <a:lnTo>
                  <a:pt x="32868" y="635"/>
                </a:lnTo>
                <a:cubicBezTo>
                  <a:pt x="32750" y="926"/>
                  <a:pt x="32685" y="1249"/>
                  <a:pt x="32674" y="1572"/>
                </a:cubicBezTo>
                <a:cubicBezTo>
                  <a:pt x="32674" y="1895"/>
                  <a:pt x="32707" y="2217"/>
                  <a:pt x="32771" y="2530"/>
                </a:cubicBezTo>
                <a:cubicBezTo>
                  <a:pt x="32890" y="3143"/>
                  <a:pt x="33062" y="3735"/>
                  <a:pt x="33105" y="4273"/>
                </a:cubicBezTo>
                <a:cubicBezTo>
                  <a:pt x="33148" y="4747"/>
                  <a:pt x="33105" y="5220"/>
                  <a:pt x="33008" y="5694"/>
                </a:cubicBezTo>
                <a:cubicBezTo>
                  <a:pt x="32879" y="5112"/>
                  <a:pt x="32674" y="4564"/>
                  <a:pt x="32416" y="4036"/>
                </a:cubicBezTo>
                <a:cubicBezTo>
                  <a:pt x="32448" y="3929"/>
                  <a:pt x="32491" y="3810"/>
                  <a:pt x="32545" y="3703"/>
                </a:cubicBezTo>
                <a:lnTo>
                  <a:pt x="32545" y="3703"/>
                </a:lnTo>
                <a:cubicBezTo>
                  <a:pt x="32491" y="3799"/>
                  <a:pt x="32438" y="3886"/>
                  <a:pt x="32384" y="3982"/>
                </a:cubicBezTo>
                <a:cubicBezTo>
                  <a:pt x="32244" y="3713"/>
                  <a:pt x="32093" y="3444"/>
                  <a:pt x="31921" y="3197"/>
                </a:cubicBezTo>
                <a:cubicBezTo>
                  <a:pt x="32072" y="2917"/>
                  <a:pt x="32255" y="2648"/>
                  <a:pt x="32448" y="2390"/>
                </a:cubicBezTo>
                <a:lnTo>
                  <a:pt x="32448" y="2390"/>
                </a:lnTo>
                <a:cubicBezTo>
                  <a:pt x="32233" y="2605"/>
                  <a:pt x="32029" y="2831"/>
                  <a:pt x="31835" y="3068"/>
                </a:cubicBezTo>
                <a:cubicBezTo>
                  <a:pt x="31663" y="2831"/>
                  <a:pt x="31480" y="2605"/>
                  <a:pt x="31275" y="2390"/>
                </a:cubicBezTo>
                <a:lnTo>
                  <a:pt x="31275" y="2390"/>
                </a:lnTo>
                <a:cubicBezTo>
                  <a:pt x="31458" y="2637"/>
                  <a:pt x="31620" y="2906"/>
                  <a:pt x="31749" y="3186"/>
                </a:cubicBezTo>
                <a:cubicBezTo>
                  <a:pt x="31351" y="3692"/>
                  <a:pt x="31006" y="4230"/>
                  <a:pt x="30726" y="4811"/>
                </a:cubicBezTo>
                <a:cubicBezTo>
                  <a:pt x="30533" y="5199"/>
                  <a:pt x="30371" y="5608"/>
                  <a:pt x="30231" y="6017"/>
                </a:cubicBezTo>
                <a:cubicBezTo>
                  <a:pt x="30285" y="5037"/>
                  <a:pt x="30425" y="4058"/>
                  <a:pt x="30651" y="3100"/>
                </a:cubicBezTo>
                <a:lnTo>
                  <a:pt x="30651" y="3100"/>
                </a:lnTo>
                <a:cubicBezTo>
                  <a:pt x="30264" y="4112"/>
                  <a:pt x="29919" y="5080"/>
                  <a:pt x="29596" y="5984"/>
                </a:cubicBezTo>
                <a:cubicBezTo>
                  <a:pt x="29499" y="4338"/>
                  <a:pt x="29790" y="2691"/>
                  <a:pt x="30436" y="1173"/>
                </a:cubicBezTo>
                <a:lnTo>
                  <a:pt x="30436" y="1173"/>
                </a:lnTo>
                <a:cubicBezTo>
                  <a:pt x="29672" y="2508"/>
                  <a:pt x="29069" y="3918"/>
                  <a:pt x="28639" y="5392"/>
                </a:cubicBezTo>
                <a:cubicBezTo>
                  <a:pt x="28520" y="4628"/>
                  <a:pt x="28380" y="3843"/>
                  <a:pt x="28208" y="3057"/>
                </a:cubicBezTo>
                <a:lnTo>
                  <a:pt x="28208" y="3057"/>
                </a:lnTo>
                <a:cubicBezTo>
                  <a:pt x="28316" y="4230"/>
                  <a:pt x="28240" y="5425"/>
                  <a:pt x="27993" y="6587"/>
                </a:cubicBezTo>
                <a:cubicBezTo>
                  <a:pt x="27734" y="5737"/>
                  <a:pt x="27659" y="4843"/>
                  <a:pt x="27788" y="3961"/>
                </a:cubicBezTo>
                <a:cubicBezTo>
                  <a:pt x="27874" y="3347"/>
                  <a:pt x="28025" y="2702"/>
                  <a:pt x="28100" y="2024"/>
                </a:cubicBezTo>
                <a:cubicBezTo>
                  <a:pt x="28165" y="1346"/>
                  <a:pt x="28133" y="635"/>
                  <a:pt x="27831" y="11"/>
                </a:cubicBezTo>
                <a:lnTo>
                  <a:pt x="27831" y="11"/>
                </a:lnTo>
                <a:cubicBezTo>
                  <a:pt x="27939" y="345"/>
                  <a:pt x="27982" y="689"/>
                  <a:pt x="27950" y="1023"/>
                </a:cubicBezTo>
                <a:cubicBezTo>
                  <a:pt x="27928" y="1356"/>
                  <a:pt x="27874" y="1679"/>
                  <a:pt x="27767" y="2002"/>
                </a:cubicBezTo>
                <a:cubicBezTo>
                  <a:pt x="27584" y="2626"/>
                  <a:pt x="27293" y="3208"/>
                  <a:pt x="27046" y="3821"/>
                </a:cubicBezTo>
                <a:cubicBezTo>
                  <a:pt x="26938" y="4090"/>
                  <a:pt x="26841" y="4370"/>
                  <a:pt x="26755" y="4639"/>
                </a:cubicBezTo>
                <a:cubicBezTo>
                  <a:pt x="26744" y="4521"/>
                  <a:pt x="26744" y="4402"/>
                  <a:pt x="26755" y="4284"/>
                </a:cubicBezTo>
                <a:cubicBezTo>
                  <a:pt x="26787" y="3907"/>
                  <a:pt x="26970" y="3520"/>
                  <a:pt x="26992" y="3111"/>
                </a:cubicBezTo>
                <a:lnTo>
                  <a:pt x="26992" y="3111"/>
                </a:lnTo>
                <a:cubicBezTo>
                  <a:pt x="26917" y="3520"/>
                  <a:pt x="26691" y="3853"/>
                  <a:pt x="26572" y="4241"/>
                </a:cubicBezTo>
                <a:cubicBezTo>
                  <a:pt x="26443" y="3186"/>
                  <a:pt x="26486" y="2110"/>
                  <a:pt x="26701" y="1077"/>
                </a:cubicBezTo>
                <a:lnTo>
                  <a:pt x="26701" y="1077"/>
                </a:lnTo>
                <a:cubicBezTo>
                  <a:pt x="26325" y="2164"/>
                  <a:pt x="26066" y="3304"/>
                  <a:pt x="25948" y="4456"/>
                </a:cubicBezTo>
                <a:cubicBezTo>
                  <a:pt x="25883" y="4983"/>
                  <a:pt x="25851" y="5511"/>
                  <a:pt x="25840" y="6027"/>
                </a:cubicBezTo>
                <a:cubicBezTo>
                  <a:pt x="25786" y="5866"/>
                  <a:pt x="25733" y="5715"/>
                  <a:pt x="25679" y="5564"/>
                </a:cubicBezTo>
                <a:cubicBezTo>
                  <a:pt x="25700" y="5446"/>
                  <a:pt x="25733" y="5328"/>
                  <a:pt x="25754" y="5209"/>
                </a:cubicBezTo>
                <a:cubicBezTo>
                  <a:pt x="25819" y="4994"/>
                  <a:pt x="25862" y="4768"/>
                  <a:pt x="25894" y="4542"/>
                </a:cubicBezTo>
                <a:cubicBezTo>
                  <a:pt x="25926" y="4305"/>
                  <a:pt x="25937" y="4079"/>
                  <a:pt x="25948" y="3843"/>
                </a:cubicBezTo>
                <a:cubicBezTo>
                  <a:pt x="25959" y="3380"/>
                  <a:pt x="25916" y="2917"/>
                  <a:pt x="25894" y="2454"/>
                </a:cubicBezTo>
                <a:cubicBezTo>
                  <a:pt x="25873" y="2917"/>
                  <a:pt x="25808" y="3391"/>
                  <a:pt x="25722" y="3853"/>
                </a:cubicBezTo>
                <a:cubicBezTo>
                  <a:pt x="25550" y="4112"/>
                  <a:pt x="25399" y="4370"/>
                  <a:pt x="25248" y="4628"/>
                </a:cubicBezTo>
                <a:cubicBezTo>
                  <a:pt x="25130" y="4402"/>
                  <a:pt x="25001" y="4176"/>
                  <a:pt x="24861" y="3961"/>
                </a:cubicBezTo>
                <a:lnTo>
                  <a:pt x="24861" y="3961"/>
                </a:lnTo>
                <a:cubicBezTo>
                  <a:pt x="24990" y="4219"/>
                  <a:pt x="25087" y="4488"/>
                  <a:pt x="25173" y="4768"/>
                </a:cubicBezTo>
                <a:cubicBezTo>
                  <a:pt x="24990" y="5112"/>
                  <a:pt x="24829" y="5457"/>
                  <a:pt x="24678" y="5801"/>
                </a:cubicBezTo>
                <a:cubicBezTo>
                  <a:pt x="24646" y="5328"/>
                  <a:pt x="24635" y="4854"/>
                  <a:pt x="24656" y="4381"/>
                </a:cubicBezTo>
                <a:cubicBezTo>
                  <a:pt x="24699" y="3251"/>
                  <a:pt x="24990" y="2131"/>
                  <a:pt x="25517" y="1130"/>
                </a:cubicBezTo>
                <a:lnTo>
                  <a:pt x="25517" y="1130"/>
                </a:lnTo>
                <a:cubicBezTo>
                  <a:pt x="24796" y="2110"/>
                  <a:pt x="24344" y="3229"/>
                  <a:pt x="24011" y="4316"/>
                </a:cubicBezTo>
                <a:cubicBezTo>
                  <a:pt x="23914" y="4607"/>
                  <a:pt x="23828" y="4908"/>
                  <a:pt x="23752" y="5199"/>
                </a:cubicBezTo>
                <a:cubicBezTo>
                  <a:pt x="23677" y="4510"/>
                  <a:pt x="23623" y="3799"/>
                  <a:pt x="23591" y="3078"/>
                </a:cubicBezTo>
                <a:cubicBezTo>
                  <a:pt x="23505" y="4025"/>
                  <a:pt x="23408" y="4930"/>
                  <a:pt x="23268" y="5780"/>
                </a:cubicBezTo>
                <a:cubicBezTo>
                  <a:pt x="22978" y="4790"/>
                  <a:pt x="22773" y="3778"/>
                  <a:pt x="22644" y="2745"/>
                </a:cubicBezTo>
                <a:cubicBezTo>
                  <a:pt x="22633" y="3584"/>
                  <a:pt x="22644" y="4391"/>
                  <a:pt x="22644" y="5156"/>
                </a:cubicBezTo>
                <a:cubicBezTo>
                  <a:pt x="22601" y="4930"/>
                  <a:pt x="22547" y="4714"/>
                  <a:pt x="22493" y="4488"/>
                </a:cubicBezTo>
                <a:lnTo>
                  <a:pt x="22493" y="4488"/>
                </a:lnTo>
                <a:cubicBezTo>
                  <a:pt x="22579" y="5177"/>
                  <a:pt x="22547" y="5877"/>
                  <a:pt x="22407" y="6555"/>
                </a:cubicBezTo>
                <a:cubicBezTo>
                  <a:pt x="22160" y="5521"/>
                  <a:pt x="22181" y="4434"/>
                  <a:pt x="22461" y="3401"/>
                </a:cubicBezTo>
                <a:lnTo>
                  <a:pt x="22461" y="3401"/>
                </a:lnTo>
                <a:cubicBezTo>
                  <a:pt x="22267" y="3875"/>
                  <a:pt x="22106" y="4359"/>
                  <a:pt x="21987" y="4854"/>
                </a:cubicBezTo>
                <a:cubicBezTo>
                  <a:pt x="21901" y="4585"/>
                  <a:pt x="21815" y="4316"/>
                  <a:pt x="21718" y="4058"/>
                </a:cubicBezTo>
                <a:cubicBezTo>
                  <a:pt x="21299" y="2917"/>
                  <a:pt x="20750" y="1830"/>
                  <a:pt x="20201" y="700"/>
                </a:cubicBezTo>
                <a:lnTo>
                  <a:pt x="20201" y="700"/>
                </a:lnTo>
                <a:cubicBezTo>
                  <a:pt x="20599" y="1916"/>
                  <a:pt x="20954" y="3121"/>
                  <a:pt x="21051" y="4262"/>
                </a:cubicBezTo>
                <a:cubicBezTo>
                  <a:pt x="21137" y="5026"/>
                  <a:pt x="21073" y="5790"/>
                  <a:pt x="20879" y="6533"/>
                </a:cubicBezTo>
                <a:cubicBezTo>
                  <a:pt x="20814" y="6124"/>
                  <a:pt x="20760" y="5704"/>
                  <a:pt x="20707" y="5274"/>
                </a:cubicBezTo>
                <a:cubicBezTo>
                  <a:pt x="20664" y="4886"/>
                  <a:pt x="20588" y="4488"/>
                  <a:pt x="20481" y="4112"/>
                </a:cubicBezTo>
                <a:cubicBezTo>
                  <a:pt x="20470" y="4047"/>
                  <a:pt x="20448" y="3982"/>
                  <a:pt x="20427" y="3929"/>
                </a:cubicBezTo>
                <a:cubicBezTo>
                  <a:pt x="20438" y="3843"/>
                  <a:pt x="20459" y="3756"/>
                  <a:pt x="20481" y="3681"/>
                </a:cubicBezTo>
                <a:cubicBezTo>
                  <a:pt x="20599" y="3208"/>
                  <a:pt x="20642" y="2712"/>
                  <a:pt x="20588" y="2228"/>
                </a:cubicBezTo>
                <a:lnTo>
                  <a:pt x="20588" y="2228"/>
                </a:lnTo>
                <a:cubicBezTo>
                  <a:pt x="20578" y="2702"/>
                  <a:pt x="20470" y="3164"/>
                  <a:pt x="20276" y="3595"/>
                </a:cubicBezTo>
                <a:cubicBezTo>
                  <a:pt x="20169" y="3391"/>
                  <a:pt x="20039" y="3208"/>
                  <a:pt x="19878" y="3057"/>
                </a:cubicBezTo>
                <a:lnTo>
                  <a:pt x="19878" y="3057"/>
                </a:lnTo>
                <a:cubicBezTo>
                  <a:pt x="20039" y="3251"/>
                  <a:pt x="20147" y="3477"/>
                  <a:pt x="20212" y="3713"/>
                </a:cubicBezTo>
                <a:cubicBezTo>
                  <a:pt x="20029" y="4122"/>
                  <a:pt x="19813" y="4488"/>
                  <a:pt x="19598" y="4865"/>
                </a:cubicBezTo>
                <a:cubicBezTo>
                  <a:pt x="19361" y="5263"/>
                  <a:pt x="19146" y="5672"/>
                  <a:pt x="18952" y="6103"/>
                </a:cubicBezTo>
                <a:cubicBezTo>
                  <a:pt x="18909" y="6221"/>
                  <a:pt x="18856" y="6350"/>
                  <a:pt x="18823" y="6479"/>
                </a:cubicBezTo>
                <a:cubicBezTo>
                  <a:pt x="18759" y="6070"/>
                  <a:pt x="18748" y="5651"/>
                  <a:pt x="18780" y="5242"/>
                </a:cubicBezTo>
                <a:cubicBezTo>
                  <a:pt x="18834" y="4424"/>
                  <a:pt x="19049" y="3638"/>
                  <a:pt x="19394" y="2906"/>
                </a:cubicBezTo>
                <a:lnTo>
                  <a:pt x="19394" y="2906"/>
                </a:lnTo>
                <a:cubicBezTo>
                  <a:pt x="18737" y="3929"/>
                  <a:pt x="18274" y="5069"/>
                  <a:pt x="18016" y="6264"/>
                </a:cubicBezTo>
                <a:cubicBezTo>
                  <a:pt x="17973" y="6135"/>
                  <a:pt x="17941" y="5995"/>
                  <a:pt x="17919" y="5866"/>
                </a:cubicBezTo>
                <a:cubicBezTo>
                  <a:pt x="17822" y="5295"/>
                  <a:pt x="17898" y="4714"/>
                  <a:pt x="18113" y="4187"/>
                </a:cubicBezTo>
                <a:lnTo>
                  <a:pt x="18113" y="4187"/>
                </a:lnTo>
                <a:cubicBezTo>
                  <a:pt x="17952" y="4477"/>
                  <a:pt x="17822" y="4790"/>
                  <a:pt x="17726" y="5112"/>
                </a:cubicBezTo>
                <a:cubicBezTo>
                  <a:pt x="17672" y="4822"/>
                  <a:pt x="17629" y="4521"/>
                  <a:pt x="17596" y="4219"/>
                </a:cubicBezTo>
                <a:cubicBezTo>
                  <a:pt x="17543" y="3660"/>
                  <a:pt x="17564" y="3100"/>
                  <a:pt x="17661" y="2551"/>
                </a:cubicBezTo>
                <a:cubicBezTo>
                  <a:pt x="17769" y="1959"/>
                  <a:pt x="18005" y="1410"/>
                  <a:pt x="18360" y="937"/>
                </a:cubicBezTo>
                <a:lnTo>
                  <a:pt x="18360" y="937"/>
                </a:lnTo>
                <a:cubicBezTo>
                  <a:pt x="17930" y="1378"/>
                  <a:pt x="17596" y="1916"/>
                  <a:pt x="17370" y="2497"/>
                </a:cubicBezTo>
                <a:cubicBezTo>
                  <a:pt x="17166" y="3057"/>
                  <a:pt x="17015" y="3649"/>
                  <a:pt x="16929" y="4241"/>
                </a:cubicBezTo>
                <a:cubicBezTo>
                  <a:pt x="16875" y="4564"/>
                  <a:pt x="16832" y="4886"/>
                  <a:pt x="16800" y="5188"/>
                </a:cubicBezTo>
                <a:cubicBezTo>
                  <a:pt x="16800" y="5069"/>
                  <a:pt x="16789" y="4951"/>
                  <a:pt x="16768" y="4833"/>
                </a:cubicBezTo>
                <a:cubicBezTo>
                  <a:pt x="16725" y="4338"/>
                  <a:pt x="16552" y="3886"/>
                  <a:pt x="16413" y="3434"/>
                </a:cubicBezTo>
                <a:cubicBezTo>
                  <a:pt x="16283" y="2982"/>
                  <a:pt x="16154" y="2508"/>
                  <a:pt x="16251" y="2024"/>
                </a:cubicBezTo>
                <a:lnTo>
                  <a:pt x="16251" y="2024"/>
                </a:lnTo>
                <a:cubicBezTo>
                  <a:pt x="16090" y="2508"/>
                  <a:pt x="16143" y="3035"/>
                  <a:pt x="16197" y="3509"/>
                </a:cubicBezTo>
                <a:cubicBezTo>
                  <a:pt x="16251" y="3982"/>
                  <a:pt x="16305" y="4445"/>
                  <a:pt x="16230" y="4865"/>
                </a:cubicBezTo>
                <a:cubicBezTo>
                  <a:pt x="16143" y="5295"/>
                  <a:pt x="16036" y="5715"/>
                  <a:pt x="15885" y="6135"/>
                </a:cubicBezTo>
                <a:cubicBezTo>
                  <a:pt x="15874" y="6060"/>
                  <a:pt x="15874" y="5984"/>
                  <a:pt x="15874" y="5909"/>
                </a:cubicBezTo>
                <a:cubicBezTo>
                  <a:pt x="15842" y="5371"/>
                  <a:pt x="15864" y="4790"/>
                  <a:pt x="15778" y="4176"/>
                </a:cubicBezTo>
                <a:cubicBezTo>
                  <a:pt x="15734" y="3864"/>
                  <a:pt x="15659" y="3563"/>
                  <a:pt x="15552" y="3272"/>
                </a:cubicBezTo>
                <a:cubicBezTo>
                  <a:pt x="15444" y="2992"/>
                  <a:pt x="15315" y="2723"/>
                  <a:pt x="15196" y="2454"/>
                </a:cubicBezTo>
                <a:cubicBezTo>
                  <a:pt x="15067" y="2185"/>
                  <a:pt x="14960" y="1905"/>
                  <a:pt x="14874" y="1625"/>
                </a:cubicBezTo>
                <a:cubicBezTo>
                  <a:pt x="14787" y="1335"/>
                  <a:pt x="14755" y="1034"/>
                  <a:pt x="14777" y="732"/>
                </a:cubicBezTo>
                <a:lnTo>
                  <a:pt x="14777" y="732"/>
                </a:lnTo>
                <a:cubicBezTo>
                  <a:pt x="14712" y="1044"/>
                  <a:pt x="14701" y="1367"/>
                  <a:pt x="14744" y="1679"/>
                </a:cubicBezTo>
                <a:cubicBezTo>
                  <a:pt x="14798" y="1981"/>
                  <a:pt x="14852" y="2282"/>
                  <a:pt x="14938" y="2583"/>
                </a:cubicBezTo>
                <a:cubicBezTo>
                  <a:pt x="15013" y="2863"/>
                  <a:pt x="15067" y="3154"/>
                  <a:pt x="15110" y="3444"/>
                </a:cubicBezTo>
                <a:cubicBezTo>
                  <a:pt x="15143" y="3703"/>
                  <a:pt x="15143" y="3982"/>
                  <a:pt x="15110" y="4251"/>
                </a:cubicBezTo>
                <a:cubicBezTo>
                  <a:pt x="15024" y="4962"/>
                  <a:pt x="14744" y="5629"/>
                  <a:pt x="14561" y="6382"/>
                </a:cubicBezTo>
                <a:cubicBezTo>
                  <a:pt x="14540" y="5973"/>
                  <a:pt x="14529" y="5575"/>
                  <a:pt x="14551" y="5166"/>
                </a:cubicBezTo>
                <a:cubicBezTo>
                  <a:pt x="14594" y="4725"/>
                  <a:pt x="14594" y="4284"/>
                  <a:pt x="14561" y="3843"/>
                </a:cubicBezTo>
                <a:cubicBezTo>
                  <a:pt x="14518" y="3391"/>
                  <a:pt x="14357" y="2917"/>
                  <a:pt x="14023" y="2594"/>
                </a:cubicBezTo>
                <a:lnTo>
                  <a:pt x="14023" y="2594"/>
                </a:lnTo>
                <a:cubicBezTo>
                  <a:pt x="14292" y="2960"/>
                  <a:pt x="14411" y="3423"/>
                  <a:pt x="14357" y="3864"/>
                </a:cubicBezTo>
                <a:cubicBezTo>
                  <a:pt x="14303" y="4295"/>
                  <a:pt x="14195" y="4714"/>
                  <a:pt x="14056" y="5123"/>
                </a:cubicBezTo>
                <a:cubicBezTo>
                  <a:pt x="13959" y="5435"/>
                  <a:pt x="13862" y="5747"/>
                  <a:pt x="13776" y="6060"/>
                </a:cubicBezTo>
                <a:cubicBezTo>
                  <a:pt x="13830" y="5629"/>
                  <a:pt x="13840" y="5188"/>
                  <a:pt x="13830" y="4757"/>
                </a:cubicBezTo>
                <a:cubicBezTo>
                  <a:pt x="13776" y="3692"/>
                  <a:pt x="13388" y="2680"/>
                  <a:pt x="12710" y="1873"/>
                </a:cubicBezTo>
                <a:lnTo>
                  <a:pt x="12710" y="1873"/>
                </a:lnTo>
                <a:cubicBezTo>
                  <a:pt x="13270" y="2723"/>
                  <a:pt x="13464" y="3756"/>
                  <a:pt x="13248" y="4757"/>
                </a:cubicBezTo>
                <a:cubicBezTo>
                  <a:pt x="13227" y="4865"/>
                  <a:pt x="13195" y="4983"/>
                  <a:pt x="13162" y="5091"/>
                </a:cubicBezTo>
                <a:cubicBezTo>
                  <a:pt x="13173" y="4811"/>
                  <a:pt x="13162" y="4521"/>
                  <a:pt x="13130" y="4241"/>
                </a:cubicBezTo>
                <a:cubicBezTo>
                  <a:pt x="13098" y="3853"/>
                  <a:pt x="12969" y="3477"/>
                  <a:pt x="12775" y="3132"/>
                </a:cubicBezTo>
                <a:lnTo>
                  <a:pt x="12775" y="3132"/>
                </a:lnTo>
                <a:cubicBezTo>
                  <a:pt x="12926" y="3487"/>
                  <a:pt x="12979" y="3886"/>
                  <a:pt x="12947" y="4273"/>
                </a:cubicBezTo>
                <a:cubicBezTo>
                  <a:pt x="12915" y="4639"/>
                  <a:pt x="12839" y="5005"/>
                  <a:pt x="12732" y="5360"/>
                </a:cubicBezTo>
                <a:cubicBezTo>
                  <a:pt x="12721" y="5392"/>
                  <a:pt x="12710" y="5425"/>
                  <a:pt x="12700" y="5457"/>
                </a:cubicBezTo>
                <a:cubicBezTo>
                  <a:pt x="12635" y="4973"/>
                  <a:pt x="12517" y="4499"/>
                  <a:pt x="12355" y="4036"/>
                </a:cubicBezTo>
                <a:cubicBezTo>
                  <a:pt x="12140" y="3455"/>
                  <a:pt x="11839" y="2938"/>
                  <a:pt x="11623" y="2379"/>
                </a:cubicBezTo>
                <a:cubicBezTo>
                  <a:pt x="11516" y="2099"/>
                  <a:pt x="11440" y="1808"/>
                  <a:pt x="11397" y="1518"/>
                </a:cubicBezTo>
                <a:cubicBezTo>
                  <a:pt x="11354" y="1217"/>
                  <a:pt x="11376" y="904"/>
                  <a:pt x="11451" y="603"/>
                </a:cubicBezTo>
                <a:lnTo>
                  <a:pt x="11451" y="603"/>
                </a:lnTo>
                <a:cubicBezTo>
                  <a:pt x="11333" y="904"/>
                  <a:pt x="11268" y="1227"/>
                  <a:pt x="11257" y="1550"/>
                </a:cubicBezTo>
                <a:cubicBezTo>
                  <a:pt x="11257" y="1862"/>
                  <a:pt x="11290" y="2185"/>
                  <a:pt x="11354" y="2497"/>
                </a:cubicBezTo>
                <a:cubicBezTo>
                  <a:pt x="11473" y="3121"/>
                  <a:pt x="11645" y="3703"/>
                  <a:pt x="11688" y="4251"/>
                </a:cubicBezTo>
                <a:cubicBezTo>
                  <a:pt x="11731" y="4779"/>
                  <a:pt x="11688" y="5317"/>
                  <a:pt x="11559" y="5834"/>
                </a:cubicBezTo>
                <a:cubicBezTo>
                  <a:pt x="11516" y="5995"/>
                  <a:pt x="11473" y="6156"/>
                  <a:pt x="11430" y="6318"/>
                </a:cubicBezTo>
                <a:cubicBezTo>
                  <a:pt x="11376" y="5984"/>
                  <a:pt x="11290" y="5661"/>
                  <a:pt x="11161" y="5349"/>
                </a:cubicBezTo>
                <a:cubicBezTo>
                  <a:pt x="11042" y="5048"/>
                  <a:pt x="10935" y="4736"/>
                  <a:pt x="10859" y="4413"/>
                </a:cubicBezTo>
                <a:cubicBezTo>
                  <a:pt x="10935" y="4165"/>
                  <a:pt x="11031" y="3918"/>
                  <a:pt x="11128" y="3670"/>
                </a:cubicBezTo>
                <a:lnTo>
                  <a:pt x="11128" y="3670"/>
                </a:lnTo>
                <a:cubicBezTo>
                  <a:pt x="11021" y="3853"/>
                  <a:pt x="10924" y="4036"/>
                  <a:pt x="10827" y="4219"/>
                </a:cubicBezTo>
                <a:cubicBezTo>
                  <a:pt x="10762" y="3853"/>
                  <a:pt x="10827" y="3487"/>
                  <a:pt x="10999" y="3154"/>
                </a:cubicBezTo>
                <a:lnTo>
                  <a:pt x="10999" y="3154"/>
                </a:lnTo>
                <a:cubicBezTo>
                  <a:pt x="10762" y="3498"/>
                  <a:pt x="10644" y="3896"/>
                  <a:pt x="10644" y="4316"/>
                </a:cubicBezTo>
                <a:lnTo>
                  <a:pt x="10644" y="4564"/>
                </a:lnTo>
                <a:cubicBezTo>
                  <a:pt x="10300" y="5274"/>
                  <a:pt x="9998" y="6006"/>
                  <a:pt x="9751" y="6759"/>
                </a:cubicBezTo>
                <a:cubicBezTo>
                  <a:pt x="9675" y="6146"/>
                  <a:pt x="9708" y="5532"/>
                  <a:pt x="9837" y="4930"/>
                </a:cubicBezTo>
                <a:cubicBezTo>
                  <a:pt x="10041" y="3993"/>
                  <a:pt x="10439" y="3121"/>
                  <a:pt x="11021" y="2368"/>
                </a:cubicBezTo>
                <a:lnTo>
                  <a:pt x="11021" y="2368"/>
                </a:lnTo>
                <a:cubicBezTo>
                  <a:pt x="10321" y="3078"/>
                  <a:pt x="9740" y="3896"/>
                  <a:pt x="9309" y="4790"/>
                </a:cubicBezTo>
                <a:cubicBezTo>
                  <a:pt x="9116" y="5188"/>
                  <a:pt x="8943" y="5586"/>
                  <a:pt x="8804" y="6006"/>
                </a:cubicBezTo>
                <a:cubicBezTo>
                  <a:pt x="8857" y="5016"/>
                  <a:pt x="8997" y="4036"/>
                  <a:pt x="9223" y="3078"/>
                </a:cubicBezTo>
                <a:lnTo>
                  <a:pt x="9223" y="3078"/>
                </a:lnTo>
                <a:cubicBezTo>
                  <a:pt x="8847" y="4101"/>
                  <a:pt x="8502" y="5069"/>
                  <a:pt x="8169" y="5973"/>
                </a:cubicBezTo>
                <a:cubicBezTo>
                  <a:pt x="8082" y="4327"/>
                  <a:pt x="8373" y="2680"/>
                  <a:pt x="9019" y="1163"/>
                </a:cubicBezTo>
                <a:lnTo>
                  <a:pt x="9019" y="1163"/>
                </a:lnTo>
                <a:cubicBezTo>
                  <a:pt x="8255" y="2486"/>
                  <a:pt x="7652" y="3907"/>
                  <a:pt x="7211" y="5371"/>
                </a:cubicBezTo>
                <a:cubicBezTo>
                  <a:pt x="7092" y="4617"/>
                  <a:pt x="6963" y="3832"/>
                  <a:pt x="6791" y="3035"/>
                </a:cubicBezTo>
                <a:lnTo>
                  <a:pt x="6791" y="3035"/>
                </a:lnTo>
                <a:cubicBezTo>
                  <a:pt x="6888" y="4219"/>
                  <a:pt x="6823" y="5414"/>
                  <a:pt x="6576" y="6576"/>
                </a:cubicBezTo>
                <a:cubicBezTo>
                  <a:pt x="6307" y="5726"/>
                  <a:pt x="6231" y="4822"/>
                  <a:pt x="6371" y="3950"/>
                </a:cubicBezTo>
                <a:cubicBezTo>
                  <a:pt x="6447" y="3326"/>
                  <a:pt x="6608" y="2680"/>
                  <a:pt x="6673" y="2013"/>
                </a:cubicBezTo>
                <a:cubicBezTo>
                  <a:pt x="6737" y="1335"/>
                  <a:pt x="6705" y="625"/>
                  <a:pt x="6414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693" name="Google Shape;3693;p13"/>
          <p:cNvGrpSpPr/>
          <p:nvPr/>
        </p:nvGrpSpPr>
        <p:grpSpPr>
          <a:xfrm rot="-10232688">
            <a:off x="-2501006" y="-269349"/>
            <a:ext cx="3232596" cy="1924966"/>
            <a:chOff x="238125" y="2514275"/>
            <a:chExt cx="904975" cy="538900"/>
          </a:xfrm>
        </p:grpSpPr>
        <p:sp>
          <p:nvSpPr>
            <p:cNvPr id="3694" name="Google Shape;3694;p13"/>
            <p:cNvSpPr/>
            <p:nvPr/>
          </p:nvSpPr>
          <p:spPr>
            <a:xfrm>
              <a:off x="1068275" y="2876625"/>
              <a:ext cx="67875" cy="72400"/>
            </a:xfrm>
            <a:custGeom>
              <a:avLst/>
              <a:gdLst/>
              <a:ahLst/>
              <a:cxnLst/>
              <a:rect l="l" t="t" r="r" b="b"/>
              <a:pathLst>
                <a:path w="2715" h="2896" extrusionOk="0">
                  <a:moveTo>
                    <a:pt x="1469" y="0"/>
                  </a:moveTo>
                  <a:cubicBezTo>
                    <a:pt x="1391" y="0"/>
                    <a:pt x="1300" y="18"/>
                    <a:pt x="1196" y="58"/>
                  </a:cubicBezTo>
                  <a:cubicBezTo>
                    <a:pt x="590" y="287"/>
                    <a:pt x="0" y="2013"/>
                    <a:pt x="0" y="2013"/>
                  </a:cubicBezTo>
                  <a:lnTo>
                    <a:pt x="2028" y="2895"/>
                  </a:lnTo>
                  <a:cubicBezTo>
                    <a:pt x="2028" y="2895"/>
                    <a:pt x="2715" y="2675"/>
                    <a:pt x="2524" y="2136"/>
                  </a:cubicBezTo>
                  <a:cubicBezTo>
                    <a:pt x="2417" y="1835"/>
                    <a:pt x="2187" y="1768"/>
                    <a:pt x="2005" y="1768"/>
                  </a:cubicBezTo>
                  <a:cubicBezTo>
                    <a:pt x="1938" y="1768"/>
                    <a:pt x="1878" y="1777"/>
                    <a:pt x="1832" y="1787"/>
                  </a:cubicBezTo>
                  <a:lnTo>
                    <a:pt x="1832" y="1787"/>
                  </a:lnTo>
                  <a:cubicBezTo>
                    <a:pt x="2013" y="1730"/>
                    <a:pt x="2410" y="1554"/>
                    <a:pt x="2308" y="1131"/>
                  </a:cubicBezTo>
                  <a:cubicBezTo>
                    <a:pt x="2225" y="787"/>
                    <a:pt x="1957" y="723"/>
                    <a:pt x="1770" y="723"/>
                  </a:cubicBezTo>
                  <a:cubicBezTo>
                    <a:pt x="1660" y="723"/>
                    <a:pt x="1578" y="745"/>
                    <a:pt x="1578" y="745"/>
                  </a:cubicBezTo>
                  <a:cubicBezTo>
                    <a:pt x="1912" y="418"/>
                    <a:pt x="1847" y="0"/>
                    <a:pt x="146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5" name="Google Shape;3695;p13"/>
            <p:cNvSpPr/>
            <p:nvPr/>
          </p:nvSpPr>
          <p:spPr>
            <a:xfrm>
              <a:off x="1095425" y="2881450"/>
              <a:ext cx="20575" cy="19850"/>
            </a:xfrm>
            <a:custGeom>
              <a:avLst/>
              <a:gdLst/>
              <a:ahLst/>
              <a:cxnLst/>
              <a:rect l="l" t="t" r="r" b="b"/>
              <a:pathLst>
                <a:path w="823" h="794" extrusionOk="0">
                  <a:moveTo>
                    <a:pt x="789" y="1"/>
                  </a:moveTo>
                  <a:cubicBezTo>
                    <a:pt x="683" y="306"/>
                    <a:pt x="9" y="756"/>
                    <a:pt x="0" y="764"/>
                  </a:cubicBezTo>
                  <a:lnTo>
                    <a:pt x="21" y="794"/>
                  </a:lnTo>
                  <a:cubicBezTo>
                    <a:pt x="47" y="772"/>
                    <a:pt x="713" y="331"/>
                    <a:pt x="823" y="13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6" name="Google Shape;3696;p13"/>
            <p:cNvSpPr/>
            <p:nvPr/>
          </p:nvSpPr>
          <p:spPr>
            <a:xfrm>
              <a:off x="1111000" y="2876800"/>
              <a:ext cx="10225" cy="7975"/>
            </a:xfrm>
            <a:custGeom>
              <a:avLst/>
              <a:gdLst/>
              <a:ahLst/>
              <a:cxnLst/>
              <a:rect l="l" t="t" r="r" b="b"/>
              <a:pathLst>
                <a:path w="409" h="319" extrusionOk="0">
                  <a:moveTo>
                    <a:pt x="203" y="1"/>
                  </a:moveTo>
                  <a:cubicBezTo>
                    <a:pt x="174" y="1"/>
                    <a:pt x="145" y="9"/>
                    <a:pt x="119" y="25"/>
                  </a:cubicBezTo>
                  <a:cubicBezTo>
                    <a:pt x="1" y="106"/>
                    <a:pt x="34" y="284"/>
                    <a:pt x="170" y="314"/>
                  </a:cubicBezTo>
                  <a:cubicBezTo>
                    <a:pt x="184" y="317"/>
                    <a:pt x="197" y="319"/>
                    <a:pt x="210" y="319"/>
                  </a:cubicBezTo>
                  <a:cubicBezTo>
                    <a:pt x="329" y="319"/>
                    <a:pt x="409" y="184"/>
                    <a:pt x="340" y="76"/>
                  </a:cubicBezTo>
                  <a:cubicBezTo>
                    <a:pt x="307" y="27"/>
                    <a:pt x="255" y="1"/>
                    <a:pt x="20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7" name="Google Shape;3697;p13"/>
            <p:cNvSpPr/>
            <p:nvPr/>
          </p:nvSpPr>
          <p:spPr>
            <a:xfrm>
              <a:off x="1106875" y="2889925"/>
              <a:ext cx="23025" cy="16900"/>
            </a:xfrm>
            <a:custGeom>
              <a:avLst/>
              <a:gdLst/>
              <a:ahLst/>
              <a:cxnLst/>
              <a:rect l="l" t="t" r="r" b="b"/>
              <a:pathLst>
                <a:path w="921" h="676" extrusionOk="0">
                  <a:moveTo>
                    <a:pt x="887" y="1"/>
                  </a:moveTo>
                  <a:cubicBezTo>
                    <a:pt x="742" y="289"/>
                    <a:pt x="9" y="641"/>
                    <a:pt x="0" y="641"/>
                  </a:cubicBezTo>
                  <a:lnTo>
                    <a:pt x="17" y="675"/>
                  </a:lnTo>
                  <a:cubicBezTo>
                    <a:pt x="47" y="663"/>
                    <a:pt x="768" y="315"/>
                    <a:pt x="921" y="18"/>
                  </a:cubicBezTo>
                  <a:lnTo>
                    <a:pt x="88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8" name="Google Shape;3698;p13"/>
            <p:cNvSpPr/>
            <p:nvPr/>
          </p:nvSpPr>
          <p:spPr>
            <a:xfrm>
              <a:off x="1125325" y="2885525"/>
              <a:ext cx="9775" cy="7950"/>
            </a:xfrm>
            <a:custGeom>
              <a:avLst/>
              <a:gdLst/>
              <a:ahLst/>
              <a:cxnLst/>
              <a:rect l="l" t="t" r="r" b="b"/>
              <a:pathLst>
                <a:path w="391" h="318" extrusionOk="0">
                  <a:moveTo>
                    <a:pt x="196" y="0"/>
                  </a:moveTo>
                  <a:cubicBezTo>
                    <a:pt x="173" y="0"/>
                    <a:pt x="150" y="5"/>
                    <a:pt x="127" y="16"/>
                  </a:cubicBezTo>
                  <a:cubicBezTo>
                    <a:pt x="0" y="75"/>
                    <a:pt x="9" y="257"/>
                    <a:pt x="140" y="308"/>
                  </a:cubicBezTo>
                  <a:cubicBezTo>
                    <a:pt x="158" y="315"/>
                    <a:pt x="176" y="318"/>
                    <a:pt x="194" y="318"/>
                  </a:cubicBezTo>
                  <a:cubicBezTo>
                    <a:pt x="303" y="318"/>
                    <a:pt x="391" y="202"/>
                    <a:pt x="339" y="92"/>
                  </a:cubicBezTo>
                  <a:cubicBezTo>
                    <a:pt x="312" y="34"/>
                    <a:pt x="256" y="0"/>
                    <a:pt x="1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9" name="Google Shape;3699;p13"/>
            <p:cNvSpPr/>
            <p:nvPr/>
          </p:nvSpPr>
          <p:spPr>
            <a:xfrm>
              <a:off x="1111225" y="2904250"/>
              <a:ext cx="27050" cy="7775"/>
            </a:xfrm>
            <a:custGeom>
              <a:avLst/>
              <a:gdLst/>
              <a:ahLst/>
              <a:cxnLst/>
              <a:rect l="l" t="t" r="r" b="b"/>
              <a:pathLst>
                <a:path w="1082" h="311" extrusionOk="0">
                  <a:moveTo>
                    <a:pt x="1060" y="0"/>
                  </a:moveTo>
                  <a:cubicBezTo>
                    <a:pt x="819" y="213"/>
                    <a:pt x="8" y="272"/>
                    <a:pt x="0" y="272"/>
                  </a:cubicBezTo>
                  <a:lnTo>
                    <a:pt x="0" y="310"/>
                  </a:lnTo>
                  <a:cubicBezTo>
                    <a:pt x="34" y="310"/>
                    <a:pt x="831" y="251"/>
                    <a:pt x="1082" y="26"/>
                  </a:cubicBezTo>
                  <a:lnTo>
                    <a:pt x="106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0" name="Google Shape;3700;p13"/>
            <p:cNvSpPr/>
            <p:nvPr/>
          </p:nvSpPr>
          <p:spPr>
            <a:xfrm>
              <a:off x="1133700" y="2900225"/>
              <a:ext cx="9400" cy="7975"/>
            </a:xfrm>
            <a:custGeom>
              <a:avLst/>
              <a:gdLst/>
              <a:ahLst/>
              <a:cxnLst/>
              <a:rect l="l" t="t" r="r" b="b"/>
              <a:pathLst>
                <a:path w="376" h="319" extrusionOk="0">
                  <a:moveTo>
                    <a:pt x="211" y="0"/>
                  </a:moveTo>
                  <a:cubicBezTo>
                    <a:pt x="209" y="0"/>
                    <a:pt x="206" y="0"/>
                    <a:pt x="204" y="0"/>
                  </a:cubicBezTo>
                  <a:cubicBezTo>
                    <a:pt x="60" y="9"/>
                    <a:pt x="0" y="183"/>
                    <a:pt x="106" y="276"/>
                  </a:cubicBezTo>
                  <a:cubicBezTo>
                    <a:pt x="137" y="306"/>
                    <a:pt x="174" y="319"/>
                    <a:pt x="211" y="319"/>
                  </a:cubicBezTo>
                  <a:cubicBezTo>
                    <a:pt x="295" y="319"/>
                    <a:pt x="375" y="249"/>
                    <a:pt x="369" y="149"/>
                  </a:cubicBezTo>
                  <a:cubicBezTo>
                    <a:pt x="365" y="66"/>
                    <a:pt x="293" y="0"/>
                    <a:pt x="2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1" name="Google Shape;3701;p13"/>
            <p:cNvSpPr/>
            <p:nvPr/>
          </p:nvSpPr>
          <p:spPr>
            <a:xfrm>
              <a:off x="1109200" y="2916425"/>
              <a:ext cx="27900" cy="3125"/>
            </a:xfrm>
            <a:custGeom>
              <a:avLst/>
              <a:gdLst/>
              <a:ahLst/>
              <a:cxnLst/>
              <a:rect l="l" t="t" r="r" b="b"/>
              <a:pathLst>
                <a:path w="1116" h="125" extrusionOk="0">
                  <a:moveTo>
                    <a:pt x="544" y="0"/>
                  </a:moveTo>
                  <a:cubicBezTo>
                    <a:pt x="273" y="0"/>
                    <a:pt x="19" y="33"/>
                    <a:pt x="0" y="35"/>
                  </a:cubicBezTo>
                  <a:lnTo>
                    <a:pt x="5" y="69"/>
                  </a:lnTo>
                  <a:cubicBezTo>
                    <a:pt x="9" y="69"/>
                    <a:pt x="272" y="35"/>
                    <a:pt x="548" y="35"/>
                  </a:cubicBezTo>
                  <a:cubicBezTo>
                    <a:pt x="758" y="35"/>
                    <a:pt x="976" y="55"/>
                    <a:pt x="1095" y="124"/>
                  </a:cubicBezTo>
                  <a:lnTo>
                    <a:pt x="1116" y="95"/>
                  </a:lnTo>
                  <a:cubicBezTo>
                    <a:pt x="988" y="21"/>
                    <a:pt x="760" y="0"/>
                    <a:pt x="5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2" name="Google Shape;3702;p13"/>
            <p:cNvSpPr/>
            <p:nvPr/>
          </p:nvSpPr>
          <p:spPr>
            <a:xfrm>
              <a:off x="1132650" y="2915400"/>
              <a:ext cx="9450" cy="8000"/>
            </a:xfrm>
            <a:custGeom>
              <a:avLst/>
              <a:gdLst/>
              <a:ahLst/>
              <a:cxnLst/>
              <a:rect l="l" t="t" r="r" b="b"/>
              <a:pathLst>
                <a:path w="378" h="320" extrusionOk="0">
                  <a:moveTo>
                    <a:pt x="207" y="1"/>
                  </a:moveTo>
                  <a:cubicBezTo>
                    <a:pt x="160" y="1"/>
                    <a:pt x="113" y="21"/>
                    <a:pt x="80" y="63"/>
                  </a:cubicBezTo>
                  <a:cubicBezTo>
                    <a:pt x="1" y="171"/>
                    <a:pt x="82" y="320"/>
                    <a:pt x="208" y="320"/>
                  </a:cubicBezTo>
                  <a:cubicBezTo>
                    <a:pt x="216" y="320"/>
                    <a:pt x="225" y="319"/>
                    <a:pt x="233" y="318"/>
                  </a:cubicBezTo>
                  <a:cubicBezTo>
                    <a:pt x="318" y="305"/>
                    <a:pt x="377" y="225"/>
                    <a:pt x="365" y="136"/>
                  </a:cubicBezTo>
                  <a:cubicBezTo>
                    <a:pt x="352" y="50"/>
                    <a:pt x="280" y="1"/>
                    <a:pt x="20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3" name="Google Shape;3703;p13"/>
            <p:cNvSpPr/>
            <p:nvPr/>
          </p:nvSpPr>
          <p:spPr>
            <a:xfrm>
              <a:off x="1106025" y="2928925"/>
              <a:ext cx="27800" cy="3225"/>
            </a:xfrm>
            <a:custGeom>
              <a:avLst/>
              <a:gdLst/>
              <a:ahLst/>
              <a:cxnLst/>
              <a:rect l="l" t="t" r="r" b="b"/>
              <a:pathLst>
                <a:path w="1112" h="129" extrusionOk="0">
                  <a:moveTo>
                    <a:pt x="539" y="1"/>
                  </a:moveTo>
                  <a:cubicBezTo>
                    <a:pt x="269" y="1"/>
                    <a:pt x="17" y="33"/>
                    <a:pt x="0" y="36"/>
                  </a:cubicBezTo>
                  <a:lnTo>
                    <a:pt x="4" y="74"/>
                  </a:lnTo>
                  <a:cubicBezTo>
                    <a:pt x="9" y="71"/>
                    <a:pt x="266" y="38"/>
                    <a:pt x="539" y="38"/>
                  </a:cubicBezTo>
                  <a:cubicBezTo>
                    <a:pt x="751" y="38"/>
                    <a:pt x="974" y="58"/>
                    <a:pt x="1094" y="129"/>
                  </a:cubicBezTo>
                  <a:lnTo>
                    <a:pt x="1111" y="95"/>
                  </a:lnTo>
                  <a:cubicBezTo>
                    <a:pt x="983" y="22"/>
                    <a:pt x="756" y="1"/>
                    <a:pt x="5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4" name="Google Shape;3704;p13"/>
            <p:cNvSpPr/>
            <p:nvPr/>
          </p:nvSpPr>
          <p:spPr>
            <a:xfrm>
              <a:off x="1129450" y="2927925"/>
              <a:ext cx="9475" cy="7975"/>
            </a:xfrm>
            <a:custGeom>
              <a:avLst/>
              <a:gdLst/>
              <a:ahLst/>
              <a:cxnLst/>
              <a:rect l="l" t="t" r="r" b="b"/>
              <a:pathLst>
                <a:path w="379" h="319" extrusionOk="0">
                  <a:moveTo>
                    <a:pt x="206" y="0"/>
                  </a:moveTo>
                  <a:cubicBezTo>
                    <a:pt x="159" y="0"/>
                    <a:pt x="112" y="20"/>
                    <a:pt x="81" y="63"/>
                  </a:cubicBezTo>
                  <a:cubicBezTo>
                    <a:pt x="1" y="172"/>
                    <a:pt x="81" y="319"/>
                    <a:pt x="209" y="319"/>
                  </a:cubicBezTo>
                  <a:cubicBezTo>
                    <a:pt x="216" y="319"/>
                    <a:pt x="223" y="318"/>
                    <a:pt x="230" y="317"/>
                  </a:cubicBezTo>
                  <a:cubicBezTo>
                    <a:pt x="319" y="305"/>
                    <a:pt x="378" y="224"/>
                    <a:pt x="365" y="135"/>
                  </a:cubicBezTo>
                  <a:cubicBezTo>
                    <a:pt x="352" y="49"/>
                    <a:pt x="279" y="0"/>
                    <a:pt x="20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5" name="Google Shape;3705;p13"/>
            <p:cNvSpPr/>
            <p:nvPr/>
          </p:nvSpPr>
          <p:spPr>
            <a:xfrm>
              <a:off x="1046000" y="2869475"/>
              <a:ext cx="82300" cy="91350"/>
            </a:xfrm>
            <a:custGeom>
              <a:avLst/>
              <a:gdLst/>
              <a:ahLst/>
              <a:cxnLst/>
              <a:rect l="l" t="t" r="r" b="b"/>
              <a:pathLst>
                <a:path w="3292" h="3654" extrusionOk="0">
                  <a:moveTo>
                    <a:pt x="2058" y="0"/>
                  </a:moveTo>
                  <a:cubicBezTo>
                    <a:pt x="1672" y="0"/>
                    <a:pt x="1008" y="544"/>
                    <a:pt x="569" y="1209"/>
                  </a:cubicBezTo>
                  <a:cubicBezTo>
                    <a:pt x="51" y="1990"/>
                    <a:pt x="1" y="2520"/>
                    <a:pt x="1" y="2520"/>
                  </a:cubicBezTo>
                  <a:cubicBezTo>
                    <a:pt x="1" y="2520"/>
                    <a:pt x="280" y="2702"/>
                    <a:pt x="539" y="2834"/>
                  </a:cubicBezTo>
                  <a:cubicBezTo>
                    <a:pt x="539" y="2834"/>
                    <a:pt x="1577" y="3654"/>
                    <a:pt x="2396" y="3654"/>
                  </a:cubicBezTo>
                  <a:cubicBezTo>
                    <a:pt x="2416" y="3654"/>
                    <a:pt x="2436" y="3653"/>
                    <a:pt x="2456" y="3652"/>
                  </a:cubicBezTo>
                  <a:cubicBezTo>
                    <a:pt x="3279" y="3610"/>
                    <a:pt x="3292" y="2494"/>
                    <a:pt x="2384" y="2490"/>
                  </a:cubicBezTo>
                  <a:cubicBezTo>
                    <a:pt x="3152" y="2193"/>
                    <a:pt x="2995" y="1650"/>
                    <a:pt x="2893" y="1417"/>
                  </a:cubicBezTo>
                  <a:cubicBezTo>
                    <a:pt x="2834" y="1281"/>
                    <a:pt x="2682" y="1187"/>
                    <a:pt x="2479" y="1187"/>
                  </a:cubicBezTo>
                  <a:cubicBezTo>
                    <a:pt x="2332" y="1187"/>
                    <a:pt x="2160" y="1236"/>
                    <a:pt x="1977" y="1353"/>
                  </a:cubicBezTo>
                  <a:cubicBezTo>
                    <a:pt x="2571" y="679"/>
                    <a:pt x="2550" y="297"/>
                    <a:pt x="2236" y="55"/>
                  </a:cubicBezTo>
                  <a:cubicBezTo>
                    <a:pt x="2187" y="18"/>
                    <a:pt x="2127" y="0"/>
                    <a:pt x="20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6" name="Google Shape;3706;p13"/>
            <p:cNvSpPr/>
            <p:nvPr/>
          </p:nvSpPr>
          <p:spPr>
            <a:xfrm>
              <a:off x="1042400" y="2885700"/>
              <a:ext cx="66375" cy="77450"/>
            </a:xfrm>
            <a:custGeom>
              <a:avLst/>
              <a:gdLst/>
              <a:ahLst/>
              <a:cxnLst/>
              <a:rect l="l" t="t" r="r" b="b"/>
              <a:pathLst>
                <a:path w="2655" h="3098" extrusionOk="0">
                  <a:moveTo>
                    <a:pt x="1119" y="0"/>
                  </a:moveTo>
                  <a:cubicBezTo>
                    <a:pt x="1116" y="0"/>
                    <a:pt x="1114" y="0"/>
                    <a:pt x="1112" y="0"/>
                  </a:cubicBezTo>
                  <a:cubicBezTo>
                    <a:pt x="806" y="0"/>
                    <a:pt x="306" y="938"/>
                    <a:pt x="0" y="1943"/>
                  </a:cubicBezTo>
                  <a:cubicBezTo>
                    <a:pt x="0" y="1943"/>
                    <a:pt x="1061" y="2800"/>
                    <a:pt x="1671" y="3041"/>
                  </a:cubicBezTo>
                  <a:cubicBezTo>
                    <a:pt x="1769" y="3081"/>
                    <a:pt x="1862" y="3098"/>
                    <a:pt x="1949" y="3098"/>
                  </a:cubicBezTo>
                  <a:cubicBezTo>
                    <a:pt x="2403" y="3098"/>
                    <a:pt x="2654" y="2617"/>
                    <a:pt x="2202" y="2325"/>
                  </a:cubicBezTo>
                  <a:cubicBezTo>
                    <a:pt x="2070" y="2235"/>
                    <a:pt x="1917" y="2176"/>
                    <a:pt x="1761" y="2151"/>
                  </a:cubicBezTo>
                  <a:cubicBezTo>
                    <a:pt x="1761" y="2151"/>
                    <a:pt x="2490" y="2104"/>
                    <a:pt x="2337" y="1637"/>
                  </a:cubicBezTo>
                  <a:cubicBezTo>
                    <a:pt x="2271" y="1432"/>
                    <a:pt x="2112" y="1375"/>
                    <a:pt x="1956" y="1375"/>
                  </a:cubicBezTo>
                  <a:cubicBezTo>
                    <a:pt x="1760" y="1375"/>
                    <a:pt x="1570" y="1464"/>
                    <a:pt x="1570" y="1464"/>
                  </a:cubicBezTo>
                  <a:cubicBezTo>
                    <a:pt x="2130" y="1048"/>
                    <a:pt x="2053" y="806"/>
                    <a:pt x="1900" y="602"/>
                  </a:cubicBezTo>
                  <a:cubicBezTo>
                    <a:pt x="1864" y="554"/>
                    <a:pt x="1813" y="533"/>
                    <a:pt x="1755" y="533"/>
                  </a:cubicBezTo>
                  <a:cubicBezTo>
                    <a:pt x="1573" y="533"/>
                    <a:pt x="1326" y="736"/>
                    <a:pt x="1264" y="878"/>
                  </a:cubicBezTo>
                  <a:cubicBezTo>
                    <a:pt x="1487" y="264"/>
                    <a:pt x="1414" y="0"/>
                    <a:pt x="111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7" name="Google Shape;3707;p13"/>
            <p:cNvSpPr/>
            <p:nvPr/>
          </p:nvSpPr>
          <p:spPr>
            <a:xfrm>
              <a:off x="1041975" y="2903400"/>
              <a:ext cx="28975" cy="51025"/>
            </a:xfrm>
            <a:custGeom>
              <a:avLst/>
              <a:gdLst/>
              <a:ahLst/>
              <a:cxnLst/>
              <a:rect l="l" t="t" r="r" b="b"/>
              <a:pathLst>
                <a:path w="1159" h="2041" extrusionOk="0">
                  <a:moveTo>
                    <a:pt x="463" y="1"/>
                  </a:moveTo>
                  <a:cubicBezTo>
                    <a:pt x="0" y="331"/>
                    <a:pt x="0" y="1248"/>
                    <a:pt x="0" y="1248"/>
                  </a:cubicBezTo>
                  <a:cubicBezTo>
                    <a:pt x="0" y="1248"/>
                    <a:pt x="246" y="1939"/>
                    <a:pt x="1001" y="2041"/>
                  </a:cubicBezTo>
                  <a:cubicBezTo>
                    <a:pt x="853" y="1608"/>
                    <a:pt x="641" y="1387"/>
                    <a:pt x="641" y="1387"/>
                  </a:cubicBezTo>
                  <a:cubicBezTo>
                    <a:pt x="641" y="1387"/>
                    <a:pt x="1056" y="1269"/>
                    <a:pt x="1158" y="874"/>
                  </a:cubicBezTo>
                  <a:cubicBezTo>
                    <a:pt x="984" y="762"/>
                    <a:pt x="835" y="731"/>
                    <a:pt x="723" y="731"/>
                  </a:cubicBezTo>
                  <a:cubicBezTo>
                    <a:pt x="580" y="731"/>
                    <a:pt x="497" y="781"/>
                    <a:pt x="497" y="781"/>
                  </a:cubicBezTo>
                  <a:cubicBezTo>
                    <a:pt x="497" y="781"/>
                    <a:pt x="683" y="459"/>
                    <a:pt x="4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8" name="Google Shape;3708;p13"/>
            <p:cNvSpPr/>
            <p:nvPr/>
          </p:nvSpPr>
          <p:spPr>
            <a:xfrm>
              <a:off x="871775" y="2933525"/>
              <a:ext cx="176575" cy="25625"/>
            </a:xfrm>
            <a:custGeom>
              <a:avLst/>
              <a:gdLst/>
              <a:ahLst/>
              <a:cxnLst/>
              <a:rect l="l" t="t" r="r" b="b"/>
              <a:pathLst>
                <a:path w="7063" h="1025" extrusionOk="0">
                  <a:moveTo>
                    <a:pt x="7025" y="0"/>
                  </a:moveTo>
                  <a:cubicBezTo>
                    <a:pt x="6991" y="12"/>
                    <a:pt x="4587" y="925"/>
                    <a:pt x="2378" y="925"/>
                  </a:cubicBezTo>
                  <a:cubicBezTo>
                    <a:pt x="1524" y="925"/>
                    <a:pt x="700" y="789"/>
                    <a:pt x="52" y="412"/>
                  </a:cubicBezTo>
                  <a:lnTo>
                    <a:pt x="1" y="496"/>
                  </a:lnTo>
                  <a:cubicBezTo>
                    <a:pt x="678" y="890"/>
                    <a:pt x="1539" y="1025"/>
                    <a:pt x="2400" y="1025"/>
                  </a:cubicBezTo>
                  <a:cubicBezTo>
                    <a:pt x="3114" y="1025"/>
                    <a:pt x="3827" y="932"/>
                    <a:pt x="4433" y="819"/>
                  </a:cubicBezTo>
                  <a:cubicBezTo>
                    <a:pt x="5328" y="649"/>
                    <a:pt x="6206" y="407"/>
                    <a:pt x="7063" y="93"/>
                  </a:cubicBezTo>
                  <a:lnTo>
                    <a:pt x="702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9" name="Google Shape;3709;p13"/>
            <p:cNvSpPr/>
            <p:nvPr/>
          </p:nvSpPr>
          <p:spPr>
            <a:xfrm>
              <a:off x="903275" y="2908700"/>
              <a:ext cx="57175" cy="60175"/>
            </a:xfrm>
            <a:custGeom>
              <a:avLst/>
              <a:gdLst/>
              <a:ahLst/>
              <a:cxnLst/>
              <a:rect l="l" t="t" r="r" b="b"/>
              <a:pathLst>
                <a:path w="2287" h="2407" extrusionOk="0">
                  <a:moveTo>
                    <a:pt x="2202" y="1"/>
                  </a:moveTo>
                  <a:lnTo>
                    <a:pt x="2202" y="1"/>
                  </a:lnTo>
                  <a:cubicBezTo>
                    <a:pt x="1960" y="370"/>
                    <a:pt x="1320" y="60"/>
                    <a:pt x="662" y="683"/>
                  </a:cubicBezTo>
                  <a:cubicBezTo>
                    <a:pt x="1" y="1307"/>
                    <a:pt x="531" y="2401"/>
                    <a:pt x="531" y="2401"/>
                  </a:cubicBezTo>
                  <a:cubicBezTo>
                    <a:pt x="531" y="2401"/>
                    <a:pt x="582" y="2407"/>
                    <a:pt x="667" y="2407"/>
                  </a:cubicBezTo>
                  <a:cubicBezTo>
                    <a:pt x="909" y="2407"/>
                    <a:pt x="1422" y="2360"/>
                    <a:pt x="1786" y="2003"/>
                  </a:cubicBezTo>
                  <a:cubicBezTo>
                    <a:pt x="2274" y="1519"/>
                    <a:pt x="2287" y="980"/>
                    <a:pt x="220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0" name="Google Shape;3710;p13"/>
            <p:cNvSpPr/>
            <p:nvPr/>
          </p:nvSpPr>
          <p:spPr>
            <a:xfrm>
              <a:off x="909000" y="2923975"/>
              <a:ext cx="41800" cy="44775"/>
            </a:xfrm>
            <a:custGeom>
              <a:avLst/>
              <a:gdLst/>
              <a:ahLst/>
              <a:cxnLst/>
              <a:rect l="l" t="t" r="r" b="b"/>
              <a:pathLst>
                <a:path w="1672" h="1791" extrusionOk="0">
                  <a:moveTo>
                    <a:pt x="1625" y="0"/>
                  </a:moveTo>
                  <a:lnTo>
                    <a:pt x="1625" y="0"/>
                  </a:lnTo>
                  <a:cubicBezTo>
                    <a:pt x="1218" y="429"/>
                    <a:pt x="739" y="480"/>
                    <a:pt x="459" y="1035"/>
                  </a:cubicBezTo>
                  <a:cubicBezTo>
                    <a:pt x="442" y="887"/>
                    <a:pt x="493" y="441"/>
                    <a:pt x="654" y="200"/>
                  </a:cubicBezTo>
                  <a:lnTo>
                    <a:pt x="654" y="200"/>
                  </a:lnTo>
                  <a:cubicBezTo>
                    <a:pt x="1" y="603"/>
                    <a:pt x="302" y="1790"/>
                    <a:pt x="302" y="1790"/>
                  </a:cubicBezTo>
                  <a:cubicBezTo>
                    <a:pt x="683" y="1786"/>
                    <a:pt x="1315" y="1506"/>
                    <a:pt x="1672" y="980"/>
                  </a:cubicBezTo>
                  <a:lnTo>
                    <a:pt x="1672" y="980"/>
                  </a:lnTo>
                  <a:cubicBezTo>
                    <a:pt x="1544" y="1146"/>
                    <a:pt x="1142" y="1366"/>
                    <a:pt x="866" y="1366"/>
                  </a:cubicBezTo>
                  <a:cubicBezTo>
                    <a:pt x="1031" y="1116"/>
                    <a:pt x="1231" y="891"/>
                    <a:pt x="1451" y="692"/>
                  </a:cubicBezTo>
                  <a:lnTo>
                    <a:pt x="1451" y="692"/>
                  </a:lnTo>
                  <a:cubicBezTo>
                    <a:pt x="1413" y="696"/>
                    <a:pt x="900" y="955"/>
                    <a:pt x="603" y="1353"/>
                  </a:cubicBezTo>
                  <a:cubicBezTo>
                    <a:pt x="696" y="1146"/>
                    <a:pt x="823" y="955"/>
                    <a:pt x="976" y="789"/>
                  </a:cubicBezTo>
                  <a:cubicBezTo>
                    <a:pt x="1209" y="556"/>
                    <a:pt x="1307" y="484"/>
                    <a:pt x="162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1" name="Google Shape;3711;p13"/>
            <p:cNvSpPr/>
            <p:nvPr/>
          </p:nvSpPr>
          <p:spPr>
            <a:xfrm>
              <a:off x="917700" y="2954975"/>
              <a:ext cx="71925" cy="43650"/>
            </a:xfrm>
            <a:custGeom>
              <a:avLst/>
              <a:gdLst/>
              <a:ahLst/>
              <a:cxnLst/>
              <a:rect l="l" t="t" r="r" b="b"/>
              <a:pathLst>
                <a:path w="2877" h="1746" extrusionOk="0">
                  <a:moveTo>
                    <a:pt x="1238" y="1"/>
                  </a:moveTo>
                  <a:cubicBezTo>
                    <a:pt x="558" y="1"/>
                    <a:pt x="0" y="665"/>
                    <a:pt x="0" y="665"/>
                  </a:cubicBezTo>
                  <a:cubicBezTo>
                    <a:pt x="0" y="665"/>
                    <a:pt x="238" y="1399"/>
                    <a:pt x="883" y="1645"/>
                  </a:cubicBezTo>
                  <a:cubicBezTo>
                    <a:pt x="1065" y="1713"/>
                    <a:pt x="1236" y="1746"/>
                    <a:pt x="1407" y="1746"/>
                  </a:cubicBezTo>
                  <a:cubicBezTo>
                    <a:pt x="1835" y="1746"/>
                    <a:pt x="2263" y="1542"/>
                    <a:pt x="2876" y="1199"/>
                  </a:cubicBezTo>
                  <a:cubicBezTo>
                    <a:pt x="2443" y="1131"/>
                    <a:pt x="2460" y="415"/>
                    <a:pt x="1621" y="75"/>
                  </a:cubicBezTo>
                  <a:cubicBezTo>
                    <a:pt x="1491" y="23"/>
                    <a:pt x="1363" y="1"/>
                    <a:pt x="123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2" name="Google Shape;3712;p13"/>
            <p:cNvSpPr/>
            <p:nvPr/>
          </p:nvSpPr>
          <p:spPr>
            <a:xfrm>
              <a:off x="917700" y="2959950"/>
              <a:ext cx="54425" cy="34550"/>
            </a:xfrm>
            <a:custGeom>
              <a:avLst/>
              <a:gdLst/>
              <a:ahLst/>
              <a:cxnLst/>
              <a:rect l="l" t="t" r="r" b="b"/>
              <a:pathLst>
                <a:path w="2177" h="1382" extrusionOk="0">
                  <a:moveTo>
                    <a:pt x="1140" y="0"/>
                  </a:moveTo>
                  <a:cubicBezTo>
                    <a:pt x="582" y="0"/>
                    <a:pt x="0" y="466"/>
                    <a:pt x="0" y="466"/>
                  </a:cubicBezTo>
                  <a:cubicBezTo>
                    <a:pt x="162" y="809"/>
                    <a:pt x="675" y="1272"/>
                    <a:pt x="1298" y="1382"/>
                  </a:cubicBezTo>
                  <a:cubicBezTo>
                    <a:pt x="1099" y="1335"/>
                    <a:pt x="730" y="1060"/>
                    <a:pt x="620" y="809"/>
                  </a:cubicBezTo>
                  <a:lnTo>
                    <a:pt x="620" y="809"/>
                  </a:lnTo>
                  <a:cubicBezTo>
                    <a:pt x="912" y="856"/>
                    <a:pt x="1201" y="941"/>
                    <a:pt x="1472" y="1064"/>
                  </a:cubicBezTo>
                  <a:cubicBezTo>
                    <a:pt x="1455" y="1030"/>
                    <a:pt x="1006" y="669"/>
                    <a:pt x="522" y="563"/>
                  </a:cubicBezTo>
                  <a:cubicBezTo>
                    <a:pt x="747" y="563"/>
                    <a:pt x="972" y="597"/>
                    <a:pt x="1188" y="669"/>
                  </a:cubicBezTo>
                  <a:cubicBezTo>
                    <a:pt x="1498" y="784"/>
                    <a:pt x="1604" y="847"/>
                    <a:pt x="2176" y="937"/>
                  </a:cubicBezTo>
                  <a:cubicBezTo>
                    <a:pt x="1616" y="737"/>
                    <a:pt x="1375" y="326"/>
                    <a:pt x="751" y="300"/>
                  </a:cubicBezTo>
                  <a:cubicBezTo>
                    <a:pt x="861" y="235"/>
                    <a:pt x="1194" y="121"/>
                    <a:pt x="1466" y="121"/>
                  </a:cubicBezTo>
                  <a:cubicBezTo>
                    <a:pt x="1510" y="121"/>
                    <a:pt x="1552" y="124"/>
                    <a:pt x="1591" y="131"/>
                  </a:cubicBezTo>
                  <a:cubicBezTo>
                    <a:pt x="1452" y="37"/>
                    <a:pt x="1297" y="0"/>
                    <a:pt x="114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3" name="Google Shape;3713;p13"/>
            <p:cNvSpPr/>
            <p:nvPr/>
          </p:nvSpPr>
          <p:spPr>
            <a:xfrm>
              <a:off x="898175" y="2972225"/>
              <a:ext cx="47425" cy="72875"/>
            </a:xfrm>
            <a:custGeom>
              <a:avLst/>
              <a:gdLst/>
              <a:ahLst/>
              <a:cxnLst/>
              <a:rect l="l" t="t" r="r" b="b"/>
              <a:pathLst>
                <a:path w="1897" h="2915" extrusionOk="0">
                  <a:moveTo>
                    <a:pt x="798" y="0"/>
                  </a:moveTo>
                  <a:cubicBezTo>
                    <a:pt x="798" y="0"/>
                    <a:pt x="145" y="416"/>
                    <a:pt x="73" y="1103"/>
                  </a:cubicBezTo>
                  <a:cubicBezTo>
                    <a:pt x="1" y="1786"/>
                    <a:pt x="328" y="2210"/>
                    <a:pt x="1010" y="2914"/>
                  </a:cubicBezTo>
                  <a:cubicBezTo>
                    <a:pt x="968" y="2477"/>
                    <a:pt x="1664" y="2316"/>
                    <a:pt x="1778" y="1417"/>
                  </a:cubicBezTo>
                  <a:cubicBezTo>
                    <a:pt x="1897" y="518"/>
                    <a:pt x="798" y="0"/>
                    <a:pt x="79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4" name="Google Shape;3714;p13"/>
            <p:cNvSpPr/>
            <p:nvPr/>
          </p:nvSpPr>
          <p:spPr>
            <a:xfrm>
              <a:off x="902850" y="2972225"/>
              <a:ext cx="39800" cy="55575"/>
            </a:xfrm>
            <a:custGeom>
              <a:avLst/>
              <a:gdLst/>
              <a:ahLst/>
              <a:cxnLst/>
              <a:rect l="l" t="t" r="r" b="b"/>
              <a:pathLst>
                <a:path w="1592" h="2223" extrusionOk="0">
                  <a:moveTo>
                    <a:pt x="611" y="0"/>
                  </a:moveTo>
                  <a:cubicBezTo>
                    <a:pt x="314" y="242"/>
                    <a:pt x="1" y="857"/>
                    <a:pt x="56" y="1489"/>
                  </a:cubicBezTo>
                  <a:cubicBezTo>
                    <a:pt x="47" y="1281"/>
                    <a:pt x="221" y="857"/>
                    <a:pt x="437" y="683"/>
                  </a:cubicBezTo>
                  <a:lnTo>
                    <a:pt x="437" y="683"/>
                  </a:lnTo>
                  <a:cubicBezTo>
                    <a:pt x="463" y="980"/>
                    <a:pt x="454" y="1281"/>
                    <a:pt x="404" y="1574"/>
                  </a:cubicBezTo>
                  <a:cubicBezTo>
                    <a:pt x="433" y="1548"/>
                    <a:pt x="666" y="1022"/>
                    <a:pt x="645" y="530"/>
                  </a:cubicBezTo>
                  <a:lnTo>
                    <a:pt x="645" y="530"/>
                  </a:lnTo>
                  <a:cubicBezTo>
                    <a:pt x="705" y="747"/>
                    <a:pt x="730" y="971"/>
                    <a:pt x="713" y="1201"/>
                  </a:cubicBezTo>
                  <a:cubicBezTo>
                    <a:pt x="683" y="1527"/>
                    <a:pt x="650" y="1650"/>
                    <a:pt x="709" y="2223"/>
                  </a:cubicBezTo>
                  <a:cubicBezTo>
                    <a:pt x="756" y="1633"/>
                    <a:pt x="1095" y="1294"/>
                    <a:pt x="963" y="683"/>
                  </a:cubicBezTo>
                  <a:lnTo>
                    <a:pt x="963" y="683"/>
                  </a:lnTo>
                  <a:cubicBezTo>
                    <a:pt x="1065" y="789"/>
                    <a:pt x="1311" y="1167"/>
                    <a:pt x="1341" y="1455"/>
                  </a:cubicBezTo>
                  <a:cubicBezTo>
                    <a:pt x="1591" y="730"/>
                    <a:pt x="611" y="0"/>
                    <a:pt x="61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5" name="Google Shape;3715;p13"/>
            <p:cNvSpPr/>
            <p:nvPr/>
          </p:nvSpPr>
          <p:spPr>
            <a:xfrm>
              <a:off x="865200" y="2917725"/>
              <a:ext cx="59625" cy="53600"/>
            </a:xfrm>
            <a:custGeom>
              <a:avLst/>
              <a:gdLst/>
              <a:ahLst/>
              <a:cxnLst/>
              <a:rect l="l" t="t" r="r" b="b"/>
              <a:pathLst>
                <a:path w="2385" h="2144" extrusionOk="0">
                  <a:moveTo>
                    <a:pt x="1" y="0"/>
                  </a:moveTo>
                  <a:lnTo>
                    <a:pt x="1" y="0"/>
                  </a:lnTo>
                  <a:cubicBezTo>
                    <a:pt x="81" y="976"/>
                    <a:pt x="183" y="1506"/>
                    <a:pt x="743" y="1900"/>
                  </a:cubicBezTo>
                  <a:cubicBezTo>
                    <a:pt x="1014" y="2093"/>
                    <a:pt x="1329" y="2143"/>
                    <a:pt x="1582" y="2143"/>
                  </a:cubicBezTo>
                  <a:cubicBezTo>
                    <a:pt x="1851" y="2143"/>
                    <a:pt x="2049" y="2087"/>
                    <a:pt x="2049" y="2087"/>
                  </a:cubicBezTo>
                  <a:cubicBezTo>
                    <a:pt x="2049" y="2087"/>
                    <a:pt x="2385" y="921"/>
                    <a:pt x="1634" y="416"/>
                  </a:cubicBezTo>
                  <a:cubicBezTo>
                    <a:pt x="1258" y="161"/>
                    <a:pt x="926" y="138"/>
                    <a:pt x="649" y="138"/>
                  </a:cubicBezTo>
                  <a:cubicBezTo>
                    <a:pt x="587" y="138"/>
                    <a:pt x="527" y="139"/>
                    <a:pt x="471" y="139"/>
                  </a:cubicBezTo>
                  <a:cubicBezTo>
                    <a:pt x="277" y="139"/>
                    <a:pt x="118" y="125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6" name="Google Shape;3716;p13"/>
            <p:cNvSpPr/>
            <p:nvPr/>
          </p:nvSpPr>
          <p:spPr>
            <a:xfrm>
              <a:off x="876225" y="2931400"/>
              <a:ext cx="42675" cy="38800"/>
            </a:xfrm>
            <a:custGeom>
              <a:avLst/>
              <a:gdLst/>
              <a:ahLst/>
              <a:cxnLst/>
              <a:rect l="l" t="t" r="r" b="b"/>
              <a:pathLst>
                <a:path w="1707" h="1552" extrusionOk="0">
                  <a:moveTo>
                    <a:pt x="1" y="0"/>
                  </a:moveTo>
                  <a:lnTo>
                    <a:pt x="1" y="0"/>
                  </a:lnTo>
                  <a:cubicBezTo>
                    <a:pt x="395" y="424"/>
                    <a:pt x="506" y="475"/>
                    <a:pt x="773" y="666"/>
                  </a:cubicBezTo>
                  <a:cubicBezTo>
                    <a:pt x="951" y="806"/>
                    <a:pt x="1108" y="972"/>
                    <a:pt x="1231" y="1162"/>
                  </a:cubicBezTo>
                  <a:cubicBezTo>
                    <a:pt x="879" y="823"/>
                    <a:pt x="341" y="653"/>
                    <a:pt x="287" y="653"/>
                  </a:cubicBezTo>
                  <a:cubicBezTo>
                    <a:pt x="286" y="653"/>
                    <a:pt x="286" y="653"/>
                    <a:pt x="285" y="653"/>
                  </a:cubicBezTo>
                  <a:cubicBezTo>
                    <a:pt x="540" y="810"/>
                    <a:pt x="773" y="1001"/>
                    <a:pt x="977" y="1218"/>
                  </a:cubicBezTo>
                  <a:cubicBezTo>
                    <a:pt x="942" y="1223"/>
                    <a:pt x="906" y="1226"/>
                    <a:pt x="868" y="1226"/>
                  </a:cubicBezTo>
                  <a:cubicBezTo>
                    <a:pt x="600" y="1226"/>
                    <a:pt x="250" y="1094"/>
                    <a:pt x="120" y="972"/>
                  </a:cubicBezTo>
                  <a:lnTo>
                    <a:pt x="120" y="972"/>
                  </a:lnTo>
                  <a:cubicBezTo>
                    <a:pt x="505" y="1371"/>
                    <a:pt x="1064" y="1551"/>
                    <a:pt x="1451" y="1551"/>
                  </a:cubicBezTo>
                  <a:cubicBezTo>
                    <a:pt x="1507" y="1551"/>
                    <a:pt x="1560" y="1547"/>
                    <a:pt x="1608" y="1540"/>
                  </a:cubicBezTo>
                  <a:cubicBezTo>
                    <a:pt x="1608" y="1540"/>
                    <a:pt x="1706" y="323"/>
                    <a:pt x="998" y="30"/>
                  </a:cubicBezTo>
                  <a:lnTo>
                    <a:pt x="998" y="30"/>
                  </a:lnTo>
                  <a:cubicBezTo>
                    <a:pt x="1197" y="242"/>
                    <a:pt x="1316" y="675"/>
                    <a:pt x="1329" y="823"/>
                  </a:cubicBezTo>
                  <a:cubicBezTo>
                    <a:pt x="955" y="323"/>
                    <a:pt x="480" y="352"/>
                    <a:pt x="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7" name="Google Shape;3717;p13"/>
            <p:cNvSpPr/>
            <p:nvPr/>
          </p:nvSpPr>
          <p:spPr>
            <a:xfrm>
              <a:off x="852275" y="2962875"/>
              <a:ext cx="63850" cy="46300"/>
            </a:xfrm>
            <a:custGeom>
              <a:avLst/>
              <a:gdLst/>
              <a:ahLst/>
              <a:cxnLst/>
              <a:rect l="l" t="t" r="r" b="b"/>
              <a:pathLst>
                <a:path w="2554" h="1852" extrusionOk="0">
                  <a:moveTo>
                    <a:pt x="1544" y="0"/>
                  </a:moveTo>
                  <a:cubicBezTo>
                    <a:pt x="1295" y="0"/>
                    <a:pt x="1036" y="66"/>
                    <a:pt x="815" y="260"/>
                  </a:cubicBezTo>
                  <a:cubicBezTo>
                    <a:pt x="136" y="858"/>
                    <a:pt x="386" y="1528"/>
                    <a:pt x="0" y="1731"/>
                  </a:cubicBezTo>
                  <a:cubicBezTo>
                    <a:pt x="400" y="1804"/>
                    <a:pt x="727" y="1852"/>
                    <a:pt x="1009" y="1852"/>
                  </a:cubicBezTo>
                  <a:cubicBezTo>
                    <a:pt x="1408" y="1852"/>
                    <a:pt x="1720" y="1756"/>
                    <a:pt x="2028" y="1498"/>
                  </a:cubicBezTo>
                  <a:cubicBezTo>
                    <a:pt x="2554" y="1053"/>
                    <a:pt x="2537" y="285"/>
                    <a:pt x="2537" y="285"/>
                  </a:cubicBezTo>
                  <a:cubicBezTo>
                    <a:pt x="2537" y="285"/>
                    <a:pt x="2062" y="0"/>
                    <a:pt x="15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8" name="Google Shape;3718;p13"/>
            <p:cNvSpPr/>
            <p:nvPr/>
          </p:nvSpPr>
          <p:spPr>
            <a:xfrm>
              <a:off x="868175" y="2966675"/>
              <a:ext cx="47525" cy="35675"/>
            </a:xfrm>
            <a:custGeom>
              <a:avLst/>
              <a:gdLst/>
              <a:ahLst/>
              <a:cxnLst/>
              <a:rect l="l" t="t" r="r" b="b"/>
              <a:pathLst>
                <a:path w="1901" h="1427" extrusionOk="0">
                  <a:moveTo>
                    <a:pt x="1116" y="0"/>
                  </a:moveTo>
                  <a:cubicBezTo>
                    <a:pt x="809" y="0"/>
                    <a:pt x="485" y="75"/>
                    <a:pt x="289" y="337"/>
                  </a:cubicBezTo>
                  <a:cubicBezTo>
                    <a:pt x="470" y="240"/>
                    <a:pt x="748" y="208"/>
                    <a:pt x="947" y="208"/>
                  </a:cubicBezTo>
                  <a:cubicBezTo>
                    <a:pt x="1028" y="208"/>
                    <a:pt x="1095" y="214"/>
                    <a:pt x="1137" y="222"/>
                  </a:cubicBezTo>
                  <a:cubicBezTo>
                    <a:pt x="556" y="451"/>
                    <a:pt x="463" y="922"/>
                    <a:pt x="1" y="1291"/>
                  </a:cubicBezTo>
                  <a:cubicBezTo>
                    <a:pt x="510" y="1020"/>
                    <a:pt x="590" y="926"/>
                    <a:pt x="845" y="714"/>
                  </a:cubicBezTo>
                  <a:cubicBezTo>
                    <a:pt x="1023" y="578"/>
                    <a:pt x="1226" y="468"/>
                    <a:pt x="1438" y="396"/>
                  </a:cubicBezTo>
                  <a:lnTo>
                    <a:pt x="1438" y="396"/>
                  </a:lnTo>
                  <a:cubicBezTo>
                    <a:pt x="1019" y="659"/>
                    <a:pt x="713" y="1143"/>
                    <a:pt x="705" y="1181"/>
                  </a:cubicBezTo>
                  <a:cubicBezTo>
                    <a:pt x="925" y="977"/>
                    <a:pt x="1167" y="803"/>
                    <a:pt x="1430" y="659"/>
                  </a:cubicBezTo>
                  <a:lnTo>
                    <a:pt x="1430" y="659"/>
                  </a:lnTo>
                  <a:cubicBezTo>
                    <a:pt x="1405" y="935"/>
                    <a:pt x="1150" y="1316"/>
                    <a:pt x="976" y="1427"/>
                  </a:cubicBezTo>
                  <a:cubicBezTo>
                    <a:pt x="1532" y="1117"/>
                    <a:pt x="1863" y="511"/>
                    <a:pt x="1901" y="133"/>
                  </a:cubicBezTo>
                  <a:cubicBezTo>
                    <a:pt x="1901" y="133"/>
                    <a:pt x="1524" y="0"/>
                    <a:pt x="111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9" name="Google Shape;3719;p13"/>
            <p:cNvSpPr/>
            <p:nvPr/>
          </p:nvSpPr>
          <p:spPr>
            <a:xfrm>
              <a:off x="901250" y="2958300"/>
              <a:ext cx="32275" cy="24800"/>
            </a:xfrm>
            <a:custGeom>
              <a:avLst/>
              <a:gdLst/>
              <a:ahLst/>
              <a:cxnLst/>
              <a:rect l="l" t="t" r="r" b="b"/>
              <a:pathLst>
                <a:path w="1291" h="992" extrusionOk="0">
                  <a:moveTo>
                    <a:pt x="642" y="0"/>
                  </a:moveTo>
                  <a:cubicBezTo>
                    <a:pt x="489" y="0"/>
                    <a:pt x="340" y="71"/>
                    <a:pt x="243" y="201"/>
                  </a:cubicBezTo>
                  <a:cubicBezTo>
                    <a:pt x="0" y="539"/>
                    <a:pt x="249" y="992"/>
                    <a:pt x="641" y="992"/>
                  </a:cubicBezTo>
                  <a:cubicBezTo>
                    <a:pt x="667" y="992"/>
                    <a:pt x="694" y="990"/>
                    <a:pt x="722" y="986"/>
                  </a:cubicBezTo>
                  <a:cubicBezTo>
                    <a:pt x="1159" y="913"/>
                    <a:pt x="1290" y="349"/>
                    <a:pt x="934" y="95"/>
                  </a:cubicBezTo>
                  <a:cubicBezTo>
                    <a:pt x="845" y="31"/>
                    <a:pt x="743" y="0"/>
                    <a:pt x="64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0" name="Google Shape;3720;p13"/>
            <p:cNvSpPr/>
            <p:nvPr/>
          </p:nvSpPr>
          <p:spPr>
            <a:xfrm>
              <a:off x="917475" y="2942750"/>
              <a:ext cx="6075" cy="19625"/>
            </a:xfrm>
            <a:custGeom>
              <a:avLst/>
              <a:gdLst/>
              <a:ahLst/>
              <a:cxnLst/>
              <a:rect l="l" t="t" r="r" b="b"/>
              <a:pathLst>
                <a:path w="243" h="785" extrusionOk="0">
                  <a:moveTo>
                    <a:pt x="221" y="0"/>
                  </a:moveTo>
                  <a:cubicBezTo>
                    <a:pt x="56" y="182"/>
                    <a:pt x="1" y="759"/>
                    <a:pt x="1" y="785"/>
                  </a:cubicBezTo>
                  <a:lnTo>
                    <a:pt x="26" y="785"/>
                  </a:lnTo>
                  <a:cubicBezTo>
                    <a:pt x="26" y="781"/>
                    <a:pt x="81" y="191"/>
                    <a:pt x="243" y="21"/>
                  </a:cubicBezTo>
                  <a:lnTo>
                    <a:pt x="22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1" name="Google Shape;3721;p13"/>
            <p:cNvSpPr/>
            <p:nvPr/>
          </p:nvSpPr>
          <p:spPr>
            <a:xfrm>
              <a:off x="921200" y="2950700"/>
              <a:ext cx="13275" cy="12100"/>
            </a:xfrm>
            <a:custGeom>
              <a:avLst/>
              <a:gdLst/>
              <a:ahLst/>
              <a:cxnLst/>
              <a:rect l="l" t="t" r="r" b="b"/>
              <a:pathLst>
                <a:path w="531" h="484" extrusionOk="0">
                  <a:moveTo>
                    <a:pt x="526" y="0"/>
                  </a:moveTo>
                  <a:cubicBezTo>
                    <a:pt x="276" y="51"/>
                    <a:pt x="9" y="454"/>
                    <a:pt x="0" y="471"/>
                  </a:cubicBezTo>
                  <a:lnTo>
                    <a:pt x="22" y="484"/>
                  </a:lnTo>
                  <a:cubicBezTo>
                    <a:pt x="26" y="479"/>
                    <a:pt x="293" y="77"/>
                    <a:pt x="531" y="26"/>
                  </a:cubicBezTo>
                  <a:lnTo>
                    <a:pt x="52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2" name="Google Shape;3722;p13"/>
            <p:cNvSpPr/>
            <p:nvPr/>
          </p:nvSpPr>
          <p:spPr>
            <a:xfrm>
              <a:off x="924600" y="2962500"/>
              <a:ext cx="15175" cy="3800"/>
            </a:xfrm>
            <a:custGeom>
              <a:avLst/>
              <a:gdLst/>
              <a:ahLst/>
              <a:cxnLst/>
              <a:rect l="l" t="t" r="r" b="b"/>
              <a:pathLst>
                <a:path w="607" h="152" extrusionOk="0">
                  <a:moveTo>
                    <a:pt x="518" y="0"/>
                  </a:moveTo>
                  <a:cubicBezTo>
                    <a:pt x="319" y="0"/>
                    <a:pt x="15" y="123"/>
                    <a:pt x="0" y="126"/>
                  </a:cubicBezTo>
                  <a:lnTo>
                    <a:pt x="13" y="152"/>
                  </a:lnTo>
                  <a:cubicBezTo>
                    <a:pt x="16" y="152"/>
                    <a:pt x="326" y="27"/>
                    <a:pt x="519" y="27"/>
                  </a:cubicBezTo>
                  <a:cubicBezTo>
                    <a:pt x="549" y="27"/>
                    <a:pt x="576" y="30"/>
                    <a:pt x="598" y="37"/>
                  </a:cubicBezTo>
                  <a:lnTo>
                    <a:pt x="607" y="12"/>
                  </a:lnTo>
                  <a:cubicBezTo>
                    <a:pt x="581" y="4"/>
                    <a:pt x="551" y="0"/>
                    <a:pt x="51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3" name="Google Shape;3723;p13"/>
            <p:cNvSpPr/>
            <p:nvPr/>
          </p:nvSpPr>
          <p:spPr>
            <a:xfrm>
              <a:off x="925225" y="2971475"/>
              <a:ext cx="11275" cy="4475"/>
            </a:xfrm>
            <a:custGeom>
              <a:avLst/>
              <a:gdLst/>
              <a:ahLst/>
              <a:cxnLst/>
              <a:rect l="l" t="t" r="r" b="b"/>
              <a:pathLst>
                <a:path w="451" h="179" extrusionOk="0">
                  <a:moveTo>
                    <a:pt x="1" y="1"/>
                  </a:moveTo>
                  <a:lnTo>
                    <a:pt x="1" y="26"/>
                  </a:lnTo>
                  <a:cubicBezTo>
                    <a:pt x="9" y="26"/>
                    <a:pt x="319" y="43"/>
                    <a:pt x="433" y="179"/>
                  </a:cubicBezTo>
                  <a:lnTo>
                    <a:pt x="450" y="162"/>
                  </a:lnTo>
                  <a:cubicBezTo>
                    <a:pt x="331" y="17"/>
                    <a:pt x="13" y="1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4" name="Google Shape;3724;p13"/>
            <p:cNvSpPr/>
            <p:nvPr/>
          </p:nvSpPr>
          <p:spPr>
            <a:xfrm>
              <a:off x="922475" y="2976025"/>
              <a:ext cx="6375" cy="10950"/>
            </a:xfrm>
            <a:custGeom>
              <a:avLst/>
              <a:gdLst/>
              <a:ahLst/>
              <a:cxnLst/>
              <a:rect l="l" t="t" r="r" b="b"/>
              <a:pathLst>
                <a:path w="255" h="438" extrusionOk="0">
                  <a:moveTo>
                    <a:pt x="21" y="1"/>
                  </a:moveTo>
                  <a:lnTo>
                    <a:pt x="0" y="18"/>
                  </a:lnTo>
                  <a:cubicBezTo>
                    <a:pt x="4" y="22"/>
                    <a:pt x="225" y="272"/>
                    <a:pt x="225" y="438"/>
                  </a:cubicBezTo>
                  <a:lnTo>
                    <a:pt x="255" y="438"/>
                  </a:lnTo>
                  <a:cubicBezTo>
                    <a:pt x="250" y="264"/>
                    <a:pt x="30" y="14"/>
                    <a:pt x="2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5" name="Google Shape;3725;p13"/>
            <p:cNvSpPr/>
            <p:nvPr/>
          </p:nvSpPr>
          <p:spPr>
            <a:xfrm>
              <a:off x="914400" y="2978900"/>
              <a:ext cx="4175" cy="13075"/>
            </a:xfrm>
            <a:custGeom>
              <a:avLst/>
              <a:gdLst/>
              <a:ahLst/>
              <a:cxnLst/>
              <a:rect l="l" t="t" r="r" b="b"/>
              <a:pathLst>
                <a:path w="167" h="523" extrusionOk="0">
                  <a:moveTo>
                    <a:pt x="124" y="0"/>
                  </a:moveTo>
                  <a:lnTo>
                    <a:pt x="98" y="5"/>
                  </a:lnTo>
                  <a:cubicBezTo>
                    <a:pt x="98" y="5"/>
                    <a:pt x="141" y="200"/>
                    <a:pt x="1" y="514"/>
                  </a:cubicBezTo>
                  <a:lnTo>
                    <a:pt x="26" y="522"/>
                  </a:lnTo>
                  <a:cubicBezTo>
                    <a:pt x="166" y="200"/>
                    <a:pt x="124" y="5"/>
                    <a:pt x="1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6" name="Google Shape;3726;p13"/>
            <p:cNvSpPr/>
            <p:nvPr/>
          </p:nvSpPr>
          <p:spPr>
            <a:xfrm>
              <a:off x="901900" y="2976250"/>
              <a:ext cx="11375" cy="10625"/>
            </a:xfrm>
            <a:custGeom>
              <a:avLst/>
              <a:gdLst/>
              <a:ahLst/>
              <a:cxnLst/>
              <a:rect l="l" t="t" r="r" b="b"/>
              <a:pathLst>
                <a:path w="455" h="425" extrusionOk="0">
                  <a:moveTo>
                    <a:pt x="429" y="0"/>
                  </a:moveTo>
                  <a:cubicBezTo>
                    <a:pt x="429" y="0"/>
                    <a:pt x="340" y="263"/>
                    <a:pt x="0" y="399"/>
                  </a:cubicBezTo>
                  <a:lnTo>
                    <a:pt x="13" y="425"/>
                  </a:lnTo>
                  <a:cubicBezTo>
                    <a:pt x="361" y="285"/>
                    <a:pt x="450" y="17"/>
                    <a:pt x="454" y="5"/>
                  </a:cubicBezTo>
                  <a:lnTo>
                    <a:pt x="42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7" name="Google Shape;3727;p13"/>
            <p:cNvSpPr/>
            <p:nvPr/>
          </p:nvSpPr>
          <p:spPr>
            <a:xfrm>
              <a:off x="907400" y="2947825"/>
              <a:ext cx="5025" cy="14350"/>
            </a:xfrm>
            <a:custGeom>
              <a:avLst/>
              <a:gdLst/>
              <a:ahLst/>
              <a:cxnLst/>
              <a:rect l="l" t="t" r="r" b="b"/>
              <a:pathLst>
                <a:path w="201" h="574" extrusionOk="0">
                  <a:moveTo>
                    <a:pt x="60" y="1"/>
                  </a:moveTo>
                  <a:cubicBezTo>
                    <a:pt x="1" y="387"/>
                    <a:pt x="175" y="565"/>
                    <a:pt x="183" y="573"/>
                  </a:cubicBezTo>
                  <a:lnTo>
                    <a:pt x="200" y="556"/>
                  </a:lnTo>
                  <a:cubicBezTo>
                    <a:pt x="200" y="552"/>
                    <a:pt x="31" y="374"/>
                    <a:pt x="90" y="5"/>
                  </a:cubicBezTo>
                  <a:lnTo>
                    <a:pt x="6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8" name="Google Shape;3728;p13"/>
            <p:cNvSpPr/>
            <p:nvPr/>
          </p:nvSpPr>
          <p:spPr>
            <a:xfrm>
              <a:off x="893725" y="2956850"/>
              <a:ext cx="16050" cy="11050"/>
            </a:xfrm>
            <a:custGeom>
              <a:avLst/>
              <a:gdLst/>
              <a:ahLst/>
              <a:cxnLst/>
              <a:rect l="l" t="t" r="r" b="b"/>
              <a:pathLst>
                <a:path w="642" h="442" extrusionOk="0">
                  <a:moveTo>
                    <a:pt x="26" y="0"/>
                  </a:moveTo>
                  <a:lnTo>
                    <a:pt x="1" y="13"/>
                  </a:lnTo>
                  <a:cubicBezTo>
                    <a:pt x="200" y="378"/>
                    <a:pt x="633" y="441"/>
                    <a:pt x="637" y="441"/>
                  </a:cubicBezTo>
                  <a:lnTo>
                    <a:pt x="641" y="416"/>
                  </a:lnTo>
                  <a:cubicBezTo>
                    <a:pt x="637" y="416"/>
                    <a:pt x="217" y="352"/>
                    <a:pt x="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9" name="Google Shape;3729;p13"/>
            <p:cNvSpPr/>
            <p:nvPr/>
          </p:nvSpPr>
          <p:spPr>
            <a:xfrm>
              <a:off x="894275" y="2972525"/>
              <a:ext cx="17300" cy="5275"/>
            </a:xfrm>
            <a:custGeom>
              <a:avLst/>
              <a:gdLst/>
              <a:ahLst/>
              <a:cxnLst/>
              <a:rect l="l" t="t" r="r" b="b"/>
              <a:pathLst>
                <a:path w="692" h="211" extrusionOk="0">
                  <a:moveTo>
                    <a:pt x="679" y="1"/>
                  </a:moveTo>
                  <a:cubicBezTo>
                    <a:pt x="675" y="5"/>
                    <a:pt x="418" y="185"/>
                    <a:pt x="121" y="185"/>
                  </a:cubicBezTo>
                  <a:cubicBezTo>
                    <a:pt x="83" y="185"/>
                    <a:pt x="44" y="182"/>
                    <a:pt x="4" y="175"/>
                  </a:cubicBezTo>
                  <a:lnTo>
                    <a:pt x="0" y="200"/>
                  </a:lnTo>
                  <a:cubicBezTo>
                    <a:pt x="21" y="205"/>
                    <a:pt x="47" y="209"/>
                    <a:pt x="68" y="209"/>
                  </a:cubicBezTo>
                  <a:cubicBezTo>
                    <a:pt x="87" y="210"/>
                    <a:pt x="105" y="211"/>
                    <a:pt x="124" y="211"/>
                  </a:cubicBezTo>
                  <a:cubicBezTo>
                    <a:pt x="427" y="211"/>
                    <a:pt x="687" y="26"/>
                    <a:pt x="691" y="22"/>
                  </a:cubicBezTo>
                  <a:lnTo>
                    <a:pt x="67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0" name="Google Shape;3730;p13"/>
            <p:cNvSpPr/>
            <p:nvPr/>
          </p:nvSpPr>
          <p:spPr>
            <a:xfrm>
              <a:off x="919800" y="2939425"/>
              <a:ext cx="6825" cy="5800"/>
            </a:xfrm>
            <a:custGeom>
              <a:avLst/>
              <a:gdLst/>
              <a:ahLst/>
              <a:cxnLst/>
              <a:rect l="l" t="t" r="r" b="b"/>
              <a:pathLst>
                <a:path w="273" h="232" extrusionOk="0">
                  <a:moveTo>
                    <a:pt x="147" y="1"/>
                  </a:moveTo>
                  <a:cubicBezTo>
                    <a:pt x="51" y="1"/>
                    <a:pt x="0" y="116"/>
                    <a:pt x="65" y="192"/>
                  </a:cubicBezTo>
                  <a:cubicBezTo>
                    <a:pt x="87" y="219"/>
                    <a:pt x="118" y="232"/>
                    <a:pt x="149" y="232"/>
                  </a:cubicBezTo>
                  <a:cubicBezTo>
                    <a:pt x="206" y="232"/>
                    <a:pt x="263" y="191"/>
                    <a:pt x="268" y="125"/>
                  </a:cubicBezTo>
                  <a:cubicBezTo>
                    <a:pt x="273" y="61"/>
                    <a:pt x="226" y="6"/>
                    <a:pt x="162" y="2"/>
                  </a:cubicBezTo>
                  <a:cubicBezTo>
                    <a:pt x="157" y="1"/>
                    <a:pt x="152" y="1"/>
                    <a:pt x="14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1" name="Google Shape;3731;p13"/>
            <p:cNvSpPr/>
            <p:nvPr/>
          </p:nvSpPr>
          <p:spPr>
            <a:xfrm>
              <a:off x="930700" y="2947500"/>
              <a:ext cx="6850" cy="5775"/>
            </a:xfrm>
            <a:custGeom>
              <a:avLst/>
              <a:gdLst/>
              <a:ahLst/>
              <a:cxnLst/>
              <a:rect l="l" t="t" r="r" b="b"/>
              <a:pathLst>
                <a:path w="274" h="231" extrusionOk="0">
                  <a:moveTo>
                    <a:pt x="153" y="1"/>
                  </a:moveTo>
                  <a:cubicBezTo>
                    <a:pt x="57" y="1"/>
                    <a:pt x="0" y="114"/>
                    <a:pt x="66" y="192"/>
                  </a:cubicBezTo>
                  <a:cubicBezTo>
                    <a:pt x="90" y="219"/>
                    <a:pt x="121" y="231"/>
                    <a:pt x="153" y="231"/>
                  </a:cubicBezTo>
                  <a:cubicBezTo>
                    <a:pt x="210" y="231"/>
                    <a:pt x="267" y="190"/>
                    <a:pt x="269" y="124"/>
                  </a:cubicBezTo>
                  <a:cubicBezTo>
                    <a:pt x="274" y="60"/>
                    <a:pt x="227" y="5"/>
                    <a:pt x="163" y="1"/>
                  </a:cubicBezTo>
                  <a:cubicBezTo>
                    <a:pt x="160" y="1"/>
                    <a:pt x="156" y="1"/>
                    <a:pt x="1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2" name="Google Shape;3732;p13"/>
            <p:cNvSpPr/>
            <p:nvPr/>
          </p:nvSpPr>
          <p:spPr>
            <a:xfrm>
              <a:off x="937575" y="2960525"/>
              <a:ext cx="6125" cy="5875"/>
            </a:xfrm>
            <a:custGeom>
              <a:avLst/>
              <a:gdLst/>
              <a:ahLst/>
              <a:cxnLst/>
              <a:rect l="l" t="t" r="r" b="b"/>
              <a:pathLst>
                <a:path w="245" h="235" extrusionOk="0">
                  <a:moveTo>
                    <a:pt x="125" y="0"/>
                  </a:moveTo>
                  <a:cubicBezTo>
                    <a:pt x="72" y="0"/>
                    <a:pt x="19" y="33"/>
                    <a:pt x="11" y="103"/>
                  </a:cubicBezTo>
                  <a:cubicBezTo>
                    <a:pt x="0" y="189"/>
                    <a:pt x="65" y="235"/>
                    <a:pt x="129" y="235"/>
                  </a:cubicBezTo>
                  <a:cubicBezTo>
                    <a:pt x="186" y="235"/>
                    <a:pt x="243" y="198"/>
                    <a:pt x="245" y="120"/>
                  </a:cubicBezTo>
                  <a:cubicBezTo>
                    <a:pt x="245" y="42"/>
                    <a:pt x="184" y="0"/>
                    <a:pt x="12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3" name="Google Shape;3733;p13"/>
            <p:cNvSpPr/>
            <p:nvPr/>
          </p:nvSpPr>
          <p:spPr>
            <a:xfrm>
              <a:off x="933550" y="2974225"/>
              <a:ext cx="6975" cy="5850"/>
            </a:xfrm>
            <a:custGeom>
              <a:avLst/>
              <a:gdLst/>
              <a:ahLst/>
              <a:cxnLst/>
              <a:rect l="l" t="t" r="r" b="b"/>
              <a:pathLst>
                <a:path w="279" h="234" extrusionOk="0">
                  <a:moveTo>
                    <a:pt x="154" y="0"/>
                  </a:moveTo>
                  <a:cubicBezTo>
                    <a:pt x="58" y="0"/>
                    <a:pt x="1" y="114"/>
                    <a:pt x="66" y="192"/>
                  </a:cubicBezTo>
                  <a:cubicBezTo>
                    <a:pt x="91" y="221"/>
                    <a:pt x="124" y="234"/>
                    <a:pt x="156" y="234"/>
                  </a:cubicBezTo>
                  <a:cubicBezTo>
                    <a:pt x="212" y="234"/>
                    <a:pt x="267" y="193"/>
                    <a:pt x="270" y="128"/>
                  </a:cubicBezTo>
                  <a:cubicBezTo>
                    <a:pt x="278" y="60"/>
                    <a:pt x="232" y="5"/>
                    <a:pt x="164" y="1"/>
                  </a:cubicBezTo>
                  <a:cubicBezTo>
                    <a:pt x="160" y="1"/>
                    <a:pt x="157" y="0"/>
                    <a:pt x="15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4" name="Google Shape;3734;p13"/>
            <p:cNvSpPr/>
            <p:nvPr/>
          </p:nvSpPr>
          <p:spPr>
            <a:xfrm>
              <a:off x="924975" y="2985350"/>
              <a:ext cx="6850" cy="5850"/>
            </a:xfrm>
            <a:custGeom>
              <a:avLst/>
              <a:gdLst/>
              <a:ahLst/>
              <a:cxnLst/>
              <a:rect l="l" t="t" r="r" b="b"/>
              <a:pathLst>
                <a:path w="274" h="234" extrusionOk="0">
                  <a:moveTo>
                    <a:pt x="153" y="1"/>
                  </a:moveTo>
                  <a:cubicBezTo>
                    <a:pt x="53" y="1"/>
                    <a:pt x="0" y="118"/>
                    <a:pt x="66" y="192"/>
                  </a:cubicBezTo>
                  <a:cubicBezTo>
                    <a:pt x="88" y="221"/>
                    <a:pt x="120" y="234"/>
                    <a:pt x="151" y="234"/>
                  </a:cubicBezTo>
                  <a:cubicBezTo>
                    <a:pt x="208" y="234"/>
                    <a:pt x="264" y="192"/>
                    <a:pt x="269" y="124"/>
                  </a:cubicBezTo>
                  <a:cubicBezTo>
                    <a:pt x="273" y="65"/>
                    <a:pt x="227" y="5"/>
                    <a:pt x="163" y="1"/>
                  </a:cubicBezTo>
                  <a:cubicBezTo>
                    <a:pt x="160" y="1"/>
                    <a:pt x="156" y="1"/>
                    <a:pt x="1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5" name="Google Shape;3735;p13"/>
            <p:cNvSpPr/>
            <p:nvPr/>
          </p:nvSpPr>
          <p:spPr>
            <a:xfrm>
              <a:off x="910450" y="2990125"/>
              <a:ext cx="6950" cy="5850"/>
            </a:xfrm>
            <a:custGeom>
              <a:avLst/>
              <a:gdLst/>
              <a:ahLst/>
              <a:cxnLst/>
              <a:rect l="l" t="t" r="r" b="b"/>
              <a:pathLst>
                <a:path w="278" h="234" extrusionOk="0">
                  <a:moveTo>
                    <a:pt x="157" y="1"/>
                  </a:moveTo>
                  <a:cubicBezTo>
                    <a:pt x="57" y="1"/>
                    <a:pt x="0" y="114"/>
                    <a:pt x="66" y="192"/>
                  </a:cubicBezTo>
                  <a:cubicBezTo>
                    <a:pt x="90" y="221"/>
                    <a:pt x="122" y="234"/>
                    <a:pt x="155" y="234"/>
                  </a:cubicBezTo>
                  <a:cubicBezTo>
                    <a:pt x="212" y="234"/>
                    <a:pt x="268" y="192"/>
                    <a:pt x="273" y="124"/>
                  </a:cubicBezTo>
                  <a:cubicBezTo>
                    <a:pt x="278" y="60"/>
                    <a:pt x="231" y="5"/>
                    <a:pt x="167" y="1"/>
                  </a:cubicBezTo>
                  <a:cubicBezTo>
                    <a:pt x="164" y="1"/>
                    <a:pt x="160" y="1"/>
                    <a:pt x="15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6" name="Google Shape;3736;p13"/>
            <p:cNvSpPr/>
            <p:nvPr/>
          </p:nvSpPr>
          <p:spPr>
            <a:xfrm>
              <a:off x="897075" y="2984400"/>
              <a:ext cx="6850" cy="5875"/>
            </a:xfrm>
            <a:custGeom>
              <a:avLst/>
              <a:gdLst/>
              <a:ahLst/>
              <a:cxnLst/>
              <a:rect l="l" t="t" r="r" b="b"/>
              <a:pathLst>
                <a:path w="274" h="235" extrusionOk="0">
                  <a:moveTo>
                    <a:pt x="153" y="1"/>
                  </a:moveTo>
                  <a:cubicBezTo>
                    <a:pt x="54" y="1"/>
                    <a:pt x="1" y="118"/>
                    <a:pt x="66" y="192"/>
                  </a:cubicBezTo>
                  <a:cubicBezTo>
                    <a:pt x="91" y="221"/>
                    <a:pt x="123" y="234"/>
                    <a:pt x="155" y="234"/>
                  </a:cubicBezTo>
                  <a:cubicBezTo>
                    <a:pt x="210" y="234"/>
                    <a:pt x="264" y="193"/>
                    <a:pt x="270" y="128"/>
                  </a:cubicBezTo>
                  <a:cubicBezTo>
                    <a:pt x="274" y="65"/>
                    <a:pt x="227" y="9"/>
                    <a:pt x="164" y="1"/>
                  </a:cubicBezTo>
                  <a:cubicBezTo>
                    <a:pt x="160" y="1"/>
                    <a:pt x="157" y="1"/>
                    <a:pt x="1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7" name="Google Shape;3737;p13"/>
            <p:cNvSpPr/>
            <p:nvPr/>
          </p:nvSpPr>
          <p:spPr>
            <a:xfrm>
              <a:off x="889325" y="2974125"/>
              <a:ext cx="6975" cy="5850"/>
            </a:xfrm>
            <a:custGeom>
              <a:avLst/>
              <a:gdLst/>
              <a:ahLst/>
              <a:cxnLst/>
              <a:rect l="l" t="t" r="r" b="b"/>
              <a:pathLst>
                <a:path w="279" h="234" extrusionOk="0">
                  <a:moveTo>
                    <a:pt x="154" y="0"/>
                  </a:moveTo>
                  <a:cubicBezTo>
                    <a:pt x="58" y="0"/>
                    <a:pt x="1" y="114"/>
                    <a:pt x="67" y="191"/>
                  </a:cubicBezTo>
                  <a:cubicBezTo>
                    <a:pt x="91" y="220"/>
                    <a:pt x="123" y="233"/>
                    <a:pt x="155" y="233"/>
                  </a:cubicBezTo>
                  <a:cubicBezTo>
                    <a:pt x="212" y="233"/>
                    <a:pt x="267" y="192"/>
                    <a:pt x="270" y="124"/>
                  </a:cubicBezTo>
                  <a:cubicBezTo>
                    <a:pt x="279" y="60"/>
                    <a:pt x="228" y="5"/>
                    <a:pt x="164" y="1"/>
                  </a:cubicBezTo>
                  <a:cubicBezTo>
                    <a:pt x="161" y="0"/>
                    <a:pt x="157" y="0"/>
                    <a:pt x="15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8" name="Google Shape;3738;p13"/>
            <p:cNvSpPr/>
            <p:nvPr/>
          </p:nvSpPr>
          <p:spPr>
            <a:xfrm>
              <a:off x="889750" y="2953625"/>
              <a:ext cx="6175" cy="5900"/>
            </a:xfrm>
            <a:custGeom>
              <a:avLst/>
              <a:gdLst/>
              <a:ahLst/>
              <a:cxnLst/>
              <a:rect l="l" t="t" r="r" b="b"/>
              <a:pathLst>
                <a:path w="247" h="236" extrusionOk="0">
                  <a:moveTo>
                    <a:pt x="128" y="1"/>
                  </a:moveTo>
                  <a:cubicBezTo>
                    <a:pt x="75" y="1"/>
                    <a:pt x="21" y="34"/>
                    <a:pt x="11" y="104"/>
                  </a:cubicBezTo>
                  <a:cubicBezTo>
                    <a:pt x="0" y="189"/>
                    <a:pt x="65" y="235"/>
                    <a:pt x="129" y="235"/>
                  </a:cubicBezTo>
                  <a:cubicBezTo>
                    <a:pt x="186" y="235"/>
                    <a:pt x="243" y="199"/>
                    <a:pt x="245" y="121"/>
                  </a:cubicBezTo>
                  <a:cubicBezTo>
                    <a:pt x="247" y="42"/>
                    <a:pt x="188" y="1"/>
                    <a:pt x="12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9" name="Google Shape;3739;p13"/>
            <p:cNvSpPr/>
            <p:nvPr/>
          </p:nvSpPr>
          <p:spPr>
            <a:xfrm>
              <a:off x="905700" y="2944200"/>
              <a:ext cx="6925" cy="5800"/>
            </a:xfrm>
            <a:custGeom>
              <a:avLst/>
              <a:gdLst/>
              <a:ahLst/>
              <a:cxnLst/>
              <a:rect l="l" t="t" r="r" b="b"/>
              <a:pathLst>
                <a:path w="277" h="232" extrusionOk="0">
                  <a:moveTo>
                    <a:pt x="151" y="1"/>
                  </a:moveTo>
                  <a:cubicBezTo>
                    <a:pt x="55" y="1"/>
                    <a:pt x="0" y="116"/>
                    <a:pt x="65" y="192"/>
                  </a:cubicBezTo>
                  <a:cubicBezTo>
                    <a:pt x="89" y="219"/>
                    <a:pt x="120" y="231"/>
                    <a:pt x="152" y="231"/>
                  </a:cubicBezTo>
                  <a:cubicBezTo>
                    <a:pt x="210" y="231"/>
                    <a:pt x="267" y="190"/>
                    <a:pt x="273" y="124"/>
                  </a:cubicBezTo>
                  <a:cubicBezTo>
                    <a:pt x="277" y="61"/>
                    <a:pt x="230" y="6"/>
                    <a:pt x="167" y="1"/>
                  </a:cubicBezTo>
                  <a:cubicBezTo>
                    <a:pt x="161" y="1"/>
                    <a:pt x="156" y="1"/>
                    <a:pt x="15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0" name="Google Shape;3740;p13"/>
            <p:cNvSpPr/>
            <p:nvPr/>
          </p:nvSpPr>
          <p:spPr>
            <a:xfrm>
              <a:off x="908675" y="2828750"/>
              <a:ext cx="40325" cy="49550"/>
            </a:xfrm>
            <a:custGeom>
              <a:avLst/>
              <a:gdLst/>
              <a:ahLst/>
              <a:cxnLst/>
              <a:rect l="l" t="t" r="r" b="b"/>
              <a:pathLst>
                <a:path w="1613" h="1982" extrusionOk="0">
                  <a:moveTo>
                    <a:pt x="1278" y="1"/>
                  </a:moveTo>
                  <a:cubicBezTo>
                    <a:pt x="1180" y="302"/>
                    <a:pt x="675" y="204"/>
                    <a:pt x="340" y="764"/>
                  </a:cubicBezTo>
                  <a:cubicBezTo>
                    <a:pt x="1" y="1324"/>
                    <a:pt x="569" y="1981"/>
                    <a:pt x="569" y="1981"/>
                  </a:cubicBezTo>
                  <a:cubicBezTo>
                    <a:pt x="569" y="1981"/>
                    <a:pt x="1116" y="1896"/>
                    <a:pt x="1367" y="1468"/>
                  </a:cubicBezTo>
                  <a:cubicBezTo>
                    <a:pt x="1613" y="1040"/>
                    <a:pt x="1524" y="662"/>
                    <a:pt x="127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1" name="Google Shape;3741;p13"/>
            <p:cNvSpPr/>
            <p:nvPr/>
          </p:nvSpPr>
          <p:spPr>
            <a:xfrm>
              <a:off x="912075" y="2841150"/>
              <a:ext cx="30875" cy="37150"/>
            </a:xfrm>
            <a:custGeom>
              <a:avLst/>
              <a:gdLst/>
              <a:ahLst/>
              <a:cxnLst/>
              <a:rect l="l" t="t" r="r" b="b"/>
              <a:pathLst>
                <a:path w="1235" h="1486" extrusionOk="0">
                  <a:moveTo>
                    <a:pt x="1019" y="1"/>
                  </a:moveTo>
                  <a:lnTo>
                    <a:pt x="1019" y="1"/>
                  </a:lnTo>
                  <a:cubicBezTo>
                    <a:pt x="815" y="374"/>
                    <a:pt x="493" y="497"/>
                    <a:pt x="404" y="938"/>
                  </a:cubicBezTo>
                  <a:cubicBezTo>
                    <a:pt x="365" y="836"/>
                    <a:pt x="314" y="518"/>
                    <a:pt x="378" y="319"/>
                  </a:cubicBezTo>
                  <a:lnTo>
                    <a:pt x="378" y="319"/>
                  </a:lnTo>
                  <a:cubicBezTo>
                    <a:pt x="1" y="722"/>
                    <a:pt x="433" y="1485"/>
                    <a:pt x="433" y="1485"/>
                  </a:cubicBezTo>
                  <a:cubicBezTo>
                    <a:pt x="696" y="1413"/>
                    <a:pt x="1082" y="1099"/>
                    <a:pt x="1235" y="671"/>
                  </a:cubicBezTo>
                  <a:lnTo>
                    <a:pt x="1235" y="671"/>
                  </a:lnTo>
                  <a:cubicBezTo>
                    <a:pt x="1180" y="807"/>
                    <a:pt x="942" y="1036"/>
                    <a:pt x="751" y="1087"/>
                  </a:cubicBezTo>
                  <a:cubicBezTo>
                    <a:pt x="819" y="883"/>
                    <a:pt x="912" y="688"/>
                    <a:pt x="1031" y="510"/>
                  </a:cubicBezTo>
                  <a:lnTo>
                    <a:pt x="1031" y="510"/>
                  </a:lnTo>
                  <a:cubicBezTo>
                    <a:pt x="832" y="675"/>
                    <a:pt x="671" y="887"/>
                    <a:pt x="569" y="1129"/>
                  </a:cubicBezTo>
                  <a:cubicBezTo>
                    <a:pt x="590" y="968"/>
                    <a:pt x="641" y="811"/>
                    <a:pt x="717" y="667"/>
                  </a:cubicBezTo>
                  <a:cubicBezTo>
                    <a:pt x="849" y="459"/>
                    <a:pt x="951" y="234"/>
                    <a:pt x="101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2" name="Google Shape;3742;p13"/>
            <p:cNvSpPr/>
            <p:nvPr/>
          </p:nvSpPr>
          <p:spPr>
            <a:xfrm>
              <a:off x="924275" y="2862125"/>
              <a:ext cx="52400" cy="30950"/>
            </a:xfrm>
            <a:custGeom>
              <a:avLst/>
              <a:gdLst/>
              <a:ahLst/>
              <a:cxnLst/>
              <a:rect l="l" t="t" r="r" b="b"/>
              <a:pathLst>
                <a:path w="2096" h="1238" extrusionOk="0">
                  <a:moveTo>
                    <a:pt x="922" y="0"/>
                  </a:moveTo>
                  <a:cubicBezTo>
                    <a:pt x="331" y="0"/>
                    <a:pt x="0" y="718"/>
                    <a:pt x="0" y="718"/>
                  </a:cubicBezTo>
                  <a:cubicBezTo>
                    <a:pt x="0" y="718"/>
                    <a:pt x="306" y="1181"/>
                    <a:pt x="798" y="1232"/>
                  </a:cubicBezTo>
                  <a:cubicBezTo>
                    <a:pt x="838" y="1235"/>
                    <a:pt x="878" y="1237"/>
                    <a:pt x="916" y="1237"/>
                  </a:cubicBezTo>
                  <a:cubicBezTo>
                    <a:pt x="1341" y="1237"/>
                    <a:pt x="1636" y="1000"/>
                    <a:pt x="2096" y="549"/>
                  </a:cubicBezTo>
                  <a:lnTo>
                    <a:pt x="2096" y="549"/>
                  </a:lnTo>
                  <a:cubicBezTo>
                    <a:pt x="2085" y="550"/>
                    <a:pt x="2075" y="550"/>
                    <a:pt x="2065" y="550"/>
                  </a:cubicBezTo>
                  <a:cubicBezTo>
                    <a:pt x="1773" y="550"/>
                    <a:pt x="1642" y="84"/>
                    <a:pt x="1014" y="6"/>
                  </a:cubicBezTo>
                  <a:cubicBezTo>
                    <a:pt x="983" y="2"/>
                    <a:pt x="952" y="0"/>
                    <a:pt x="92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3" name="Google Shape;3743;p13"/>
            <p:cNvSpPr/>
            <p:nvPr/>
          </p:nvSpPr>
          <p:spPr>
            <a:xfrm>
              <a:off x="924275" y="2866100"/>
              <a:ext cx="40000" cy="23975"/>
            </a:xfrm>
            <a:custGeom>
              <a:avLst/>
              <a:gdLst/>
              <a:ahLst/>
              <a:cxnLst/>
              <a:rect l="l" t="t" r="r" b="b"/>
              <a:pathLst>
                <a:path w="1600" h="959" extrusionOk="0">
                  <a:moveTo>
                    <a:pt x="870" y="1"/>
                  </a:moveTo>
                  <a:cubicBezTo>
                    <a:pt x="412" y="1"/>
                    <a:pt x="0" y="559"/>
                    <a:pt x="0" y="559"/>
                  </a:cubicBezTo>
                  <a:cubicBezTo>
                    <a:pt x="164" y="750"/>
                    <a:pt x="549" y="959"/>
                    <a:pt x="966" y="959"/>
                  </a:cubicBezTo>
                  <a:cubicBezTo>
                    <a:pt x="1003" y="959"/>
                    <a:pt x="1040" y="957"/>
                    <a:pt x="1078" y="954"/>
                  </a:cubicBezTo>
                  <a:lnTo>
                    <a:pt x="1078" y="954"/>
                  </a:lnTo>
                  <a:cubicBezTo>
                    <a:pt x="1075" y="954"/>
                    <a:pt x="1073" y="954"/>
                    <a:pt x="1070" y="954"/>
                  </a:cubicBezTo>
                  <a:cubicBezTo>
                    <a:pt x="919" y="954"/>
                    <a:pt x="618" y="833"/>
                    <a:pt x="497" y="682"/>
                  </a:cubicBezTo>
                  <a:cubicBezTo>
                    <a:pt x="582" y="674"/>
                    <a:pt x="668" y="669"/>
                    <a:pt x="755" y="669"/>
                  </a:cubicBezTo>
                  <a:cubicBezTo>
                    <a:pt x="882" y="669"/>
                    <a:pt x="1010" y="679"/>
                    <a:pt x="1137" y="699"/>
                  </a:cubicBezTo>
                  <a:cubicBezTo>
                    <a:pt x="912" y="589"/>
                    <a:pt x="664" y="534"/>
                    <a:pt x="410" y="534"/>
                  </a:cubicBezTo>
                  <a:cubicBezTo>
                    <a:pt x="401" y="534"/>
                    <a:pt x="391" y="534"/>
                    <a:pt x="382" y="534"/>
                  </a:cubicBezTo>
                  <a:cubicBezTo>
                    <a:pt x="513" y="495"/>
                    <a:pt x="647" y="477"/>
                    <a:pt x="784" y="477"/>
                  </a:cubicBezTo>
                  <a:cubicBezTo>
                    <a:pt x="811" y="477"/>
                    <a:pt x="838" y="477"/>
                    <a:pt x="866" y="479"/>
                  </a:cubicBezTo>
                  <a:cubicBezTo>
                    <a:pt x="986" y="496"/>
                    <a:pt x="1108" y="504"/>
                    <a:pt x="1231" y="504"/>
                  </a:cubicBezTo>
                  <a:cubicBezTo>
                    <a:pt x="1353" y="504"/>
                    <a:pt x="1476" y="496"/>
                    <a:pt x="1599" y="479"/>
                  </a:cubicBezTo>
                  <a:cubicBezTo>
                    <a:pt x="1246" y="454"/>
                    <a:pt x="1016" y="282"/>
                    <a:pt x="696" y="282"/>
                  </a:cubicBezTo>
                  <a:cubicBezTo>
                    <a:pt x="632" y="282"/>
                    <a:pt x="565" y="289"/>
                    <a:pt x="492" y="305"/>
                  </a:cubicBezTo>
                  <a:cubicBezTo>
                    <a:pt x="564" y="229"/>
                    <a:pt x="836" y="50"/>
                    <a:pt x="1044" y="29"/>
                  </a:cubicBezTo>
                  <a:cubicBezTo>
                    <a:pt x="985" y="9"/>
                    <a:pt x="927" y="1"/>
                    <a:pt x="87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4" name="Google Shape;3744;p13"/>
            <p:cNvSpPr/>
            <p:nvPr/>
          </p:nvSpPr>
          <p:spPr>
            <a:xfrm>
              <a:off x="915375" y="2880500"/>
              <a:ext cx="35225" cy="49425"/>
            </a:xfrm>
            <a:custGeom>
              <a:avLst/>
              <a:gdLst/>
              <a:ahLst/>
              <a:cxnLst/>
              <a:rect l="l" t="t" r="r" b="b"/>
              <a:pathLst>
                <a:path w="1409" h="1977" extrusionOk="0">
                  <a:moveTo>
                    <a:pt x="369" y="0"/>
                  </a:moveTo>
                  <a:cubicBezTo>
                    <a:pt x="369" y="0"/>
                    <a:pt x="0" y="408"/>
                    <a:pt x="76" y="895"/>
                  </a:cubicBezTo>
                  <a:cubicBezTo>
                    <a:pt x="153" y="1383"/>
                    <a:pt x="462" y="1616"/>
                    <a:pt x="1069" y="1977"/>
                  </a:cubicBezTo>
                  <a:cubicBezTo>
                    <a:pt x="954" y="1684"/>
                    <a:pt x="1408" y="1438"/>
                    <a:pt x="1319" y="794"/>
                  </a:cubicBezTo>
                  <a:cubicBezTo>
                    <a:pt x="1230" y="149"/>
                    <a:pt x="369" y="0"/>
                    <a:pt x="3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5" name="Google Shape;3745;p13"/>
            <p:cNvSpPr/>
            <p:nvPr/>
          </p:nvSpPr>
          <p:spPr>
            <a:xfrm>
              <a:off x="918125" y="2880500"/>
              <a:ext cx="26950" cy="38100"/>
            </a:xfrm>
            <a:custGeom>
              <a:avLst/>
              <a:gdLst/>
              <a:ahLst/>
              <a:cxnLst/>
              <a:rect l="l" t="t" r="r" b="b"/>
              <a:pathLst>
                <a:path w="1078" h="1524" extrusionOk="0">
                  <a:moveTo>
                    <a:pt x="259" y="0"/>
                  </a:moveTo>
                  <a:cubicBezTo>
                    <a:pt x="106" y="221"/>
                    <a:pt x="0" y="709"/>
                    <a:pt x="157" y="1137"/>
                  </a:cubicBezTo>
                  <a:cubicBezTo>
                    <a:pt x="111" y="997"/>
                    <a:pt x="153" y="666"/>
                    <a:pt x="268" y="505"/>
                  </a:cubicBezTo>
                  <a:cubicBezTo>
                    <a:pt x="344" y="709"/>
                    <a:pt x="395" y="917"/>
                    <a:pt x="416" y="1133"/>
                  </a:cubicBezTo>
                  <a:cubicBezTo>
                    <a:pt x="467" y="874"/>
                    <a:pt x="454" y="611"/>
                    <a:pt x="386" y="361"/>
                  </a:cubicBezTo>
                  <a:lnTo>
                    <a:pt x="386" y="361"/>
                  </a:lnTo>
                  <a:cubicBezTo>
                    <a:pt x="467" y="501"/>
                    <a:pt x="526" y="654"/>
                    <a:pt x="560" y="810"/>
                  </a:cubicBezTo>
                  <a:cubicBezTo>
                    <a:pt x="590" y="1056"/>
                    <a:pt x="649" y="1294"/>
                    <a:pt x="747" y="1523"/>
                  </a:cubicBezTo>
                  <a:cubicBezTo>
                    <a:pt x="670" y="1103"/>
                    <a:pt x="840" y="806"/>
                    <a:pt x="632" y="408"/>
                  </a:cubicBezTo>
                  <a:lnTo>
                    <a:pt x="632" y="408"/>
                  </a:lnTo>
                  <a:cubicBezTo>
                    <a:pt x="726" y="458"/>
                    <a:pt x="967" y="675"/>
                    <a:pt x="1040" y="870"/>
                  </a:cubicBezTo>
                  <a:cubicBezTo>
                    <a:pt x="1078" y="318"/>
                    <a:pt x="259" y="0"/>
                    <a:pt x="2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6" name="Google Shape;3746;p13"/>
            <p:cNvSpPr/>
            <p:nvPr/>
          </p:nvSpPr>
          <p:spPr>
            <a:xfrm>
              <a:off x="877725" y="2850525"/>
              <a:ext cx="45725" cy="32875"/>
            </a:xfrm>
            <a:custGeom>
              <a:avLst/>
              <a:gdLst/>
              <a:ahLst/>
              <a:cxnLst/>
              <a:rect l="l" t="t" r="r" b="b"/>
              <a:pathLst>
                <a:path w="1829" h="1315" extrusionOk="0">
                  <a:moveTo>
                    <a:pt x="846" y="1"/>
                  </a:moveTo>
                  <a:cubicBezTo>
                    <a:pt x="548" y="1"/>
                    <a:pt x="334" y="123"/>
                    <a:pt x="157" y="123"/>
                  </a:cubicBezTo>
                  <a:cubicBezTo>
                    <a:pt x="102" y="123"/>
                    <a:pt x="50" y="111"/>
                    <a:pt x="0" y="80"/>
                  </a:cubicBezTo>
                  <a:lnTo>
                    <a:pt x="0" y="80"/>
                  </a:lnTo>
                  <a:cubicBezTo>
                    <a:pt x="238" y="746"/>
                    <a:pt x="412" y="1093"/>
                    <a:pt x="874" y="1263"/>
                  </a:cubicBezTo>
                  <a:cubicBezTo>
                    <a:pt x="979" y="1300"/>
                    <a:pt x="1085" y="1315"/>
                    <a:pt x="1185" y="1315"/>
                  </a:cubicBezTo>
                  <a:cubicBezTo>
                    <a:pt x="1531" y="1315"/>
                    <a:pt x="1816" y="1144"/>
                    <a:pt x="1816" y="1144"/>
                  </a:cubicBezTo>
                  <a:cubicBezTo>
                    <a:pt x="1816" y="1144"/>
                    <a:pt x="1828" y="271"/>
                    <a:pt x="1213" y="63"/>
                  </a:cubicBezTo>
                  <a:cubicBezTo>
                    <a:pt x="1078" y="17"/>
                    <a:pt x="956" y="1"/>
                    <a:pt x="84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7" name="Google Shape;3747;p13"/>
            <p:cNvSpPr/>
            <p:nvPr/>
          </p:nvSpPr>
          <p:spPr>
            <a:xfrm>
              <a:off x="888000" y="2855900"/>
              <a:ext cx="35125" cy="25125"/>
            </a:xfrm>
            <a:custGeom>
              <a:avLst/>
              <a:gdLst/>
              <a:ahLst/>
              <a:cxnLst/>
              <a:rect l="l" t="t" r="r" b="b"/>
              <a:pathLst>
                <a:path w="1405" h="1005" extrusionOk="0">
                  <a:moveTo>
                    <a:pt x="696" y="0"/>
                  </a:moveTo>
                  <a:cubicBezTo>
                    <a:pt x="875" y="106"/>
                    <a:pt x="1040" y="386"/>
                    <a:pt x="1074" y="488"/>
                  </a:cubicBezTo>
                  <a:cubicBezTo>
                    <a:pt x="722" y="208"/>
                    <a:pt x="399" y="318"/>
                    <a:pt x="1" y="162"/>
                  </a:cubicBezTo>
                  <a:lnTo>
                    <a:pt x="1" y="162"/>
                  </a:lnTo>
                  <a:cubicBezTo>
                    <a:pt x="204" y="297"/>
                    <a:pt x="429" y="403"/>
                    <a:pt x="662" y="480"/>
                  </a:cubicBezTo>
                  <a:cubicBezTo>
                    <a:pt x="811" y="543"/>
                    <a:pt x="951" y="628"/>
                    <a:pt x="1074" y="738"/>
                  </a:cubicBezTo>
                  <a:cubicBezTo>
                    <a:pt x="841" y="620"/>
                    <a:pt x="582" y="560"/>
                    <a:pt x="319" y="560"/>
                  </a:cubicBezTo>
                  <a:cubicBezTo>
                    <a:pt x="527" y="624"/>
                    <a:pt x="722" y="713"/>
                    <a:pt x="904" y="827"/>
                  </a:cubicBezTo>
                  <a:cubicBezTo>
                    <a:pt x="822" y="864"/>
                    <a:pt x="710" y="879"/>
                    <a:pt x="601" y="879"/>
                  </a:cubicBezTo>
                  <a:cubicBezTo>
                    <a:pt x="467" y="879"/>
                    <a:pt x="336" y="856"/>
                    <a:pt x="264" y="819"/>
                  </a:cubicBezTo>
                  <a:lnTo>
                    <a:pt x="264" y="819"/>
                  </a:lnTo>
                  <a:cubicBezTo>
                    <a:pt x="492" y="951"/>
                    <a:pt x="753" y="1004"/>
                    <a:pt x="982" y="1004"/>
                  </a:cubicBezTo>
                  <a:cubicBezTo>
                    <a:pt x="1149" y="1004"/>
                    <a:pt x="1299" y="976"/>
                    <a:pt x="1405" y="929"/>
                  </a:cubicBezTo>
                  <a:cubicBezTo>
                    <a:pt x="1405" y="929"/>
                    <a:pt x="1244" y="64"/>
                    <a:pt x="69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8" name="Google Shape;3748;p13"/>
            <p:cNvSpPr/>
            <p:nvPr/>
          </p:nvSpPr>
          <p:spPr>
            <a:xfrm>
              <a:off x="883650" y="2878050"/>
              <a:ext cx="42875" cy="38425"/>
            </a:xfrm>
            <a:custGeom>
              <a:avLst/>
              <a:gdLst/>
              <a:ahLst/>
              <a:cxnLst/>
              <a:rect l="l" t="t" r="r" b="b"/>
              <a:pathLst>
                <a:path w="1715" h="1537" extrusionOk="0">
                  <a:moveTo>
                    <a:pt x="1143" y="0"/>
                  </a:moveTo>
                  <a:cubicBezTo>
                    <a:pt x="878" y="0"/>
                    <a:pt x="549" y="68"/>
                    <a:pt x="357" y="357"/>
                  </a:cubicBezTo>
                  <a:cubicBezTo>
                    <a:pt x="1" y="904"/>
                    <a:pt x="298" y="1316"/>
                    <a:pt x="69" y="1536"/>
                  </a:cubicBezTo>
                  <a:cubicBezTo>
                    <a:pt x="773" y="1473"/>
                    <a:pt x="1150" y="1396"/>
                    <a:pt x="1434" y="989"/>
                  </a:cubicBezTo>
                  <a:cubicBezTo>
                    <a:pt x="1714" y="582"/>
                    <a:pt x="1557" y="52"/>
                    <a:pt x="1557" y="52"/>
                  </a:cubicBezTo>
                  <a:cubicBezTo>
                    <a:pt x="1557" y="52"/>
                    <a:pt x="1375" y="0"/>
                    <a:pt x="11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9" name="Google Shape;3749;p13"/>
            <p:cNvSpPr/>
            <p:nvPr/>
          </p:nvSpPr>
          <p:spPr>
            <a:xfrm>
              <a:off x="895100" y="2879275"/>
              <a:ext cx="28675" cy="29125"/>
            </a:xfrm>
            <a:custGeom>
              <a:avLst/>
              <a:gdLst/>
              <a:ahLst/>
              <a:cxnLst/>
              <a:rect l="l" t="t" r="r" b="b"/>
              <a:pathLst>
                <a:path w="1147" h="1165" extrusionOk="0">
                  <a:moveTo>
                    <a:pt x="1007" y="0"/>
                  </a:moveTo>
                  <a:cubicBezTo>
                    <a:pt x="775" y="0"/>
                    <a:pt x="182" y="41"/>
                    <a:pt x="22" y="448"/>
                  </a:cubicBezTo>
                  <a:cubicBezTo>
                    <a:pt x="171" y="304"/>
                    <a:pt x="480" y="215"/>
                    <a:pt x="586" y="206"/>
                  </a:cubicBezTo>
                  <a:lnTo>
                    <a:pt x="586" y="206"/>
                  </a:lnTo>
                  <a:cubicBezTo>
                    <a:pt x="230" y="478"/>
                    <a:pt x="251" y="821"/>
                    <a:pt x="1" y="1165"/>
                  </a:cubicBezTo>
                  <a:cubicBezTo>
                    <a:pt x="188" y="999"/>
                    <a:pt x="345" y="813"/>
                    <a:pt x="480" y="605"/>
                  </a:cubicBezTo>
                  <a:cubicBezTo>
                    <a:pt x="578" y="478"/>
                    <a:pt x="697" y="363"/>
                    <a:pt x="832" y="274"/>
                  </a:cubicBezTo>
                  <a:lnTo>
                    <a:pt x="832" y="274"/>
                  </a:lnTo>
                  <a:cubicBezTo>
                    <a:pt x="658" y="469"/>
                    <a:pt x="535" y="703"/>
                    <a:pt x="472" y="957"/>
                  </a:cubicBezTo>
                  <a:cubicBezTo>
                    <a:pt x="582" y="775"/>
                    <a:pt x="718" y="605"/>
                    <a:pt x="875" y="457"/>
                  </a:cubicBezTo>
                  <a:lnTo>
                    <a:pt x="875" y="457"/>
                  </a:lnTo>
                  <a:cubicBezTo>
                    <a:pt x="909" y="652"/>
                    <a:pt x="803" y="966"/>
                    <a:pt x="701" y="1076"/>
                  </a:cubicBezTo>
                  <a:cubicBezTo>
                    <a:pt x="1027" y="753"/>
                    <a:pt x="1146" y="270"/>
                    <a:pt x="1099" y="3"/>
                  </a:cubicBezTo>
                  <a:cubicBezTo>
                    <a:pt x="1099" y="3"/>
                    <a:pt x="1064" y="0"/>
                    <a:pt x="100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0" name="Google Shape;3750;p13"/>
            <p:cNvSpPr/>
            <p:nvPr/>
          </p:nvSpPr>
          <p:spPr>
            <a:xfrm>
              <a:off x="913200" y="2870600"/>
              <a:ext cx="21500" cy="17850"/>
            </a:xfrm>
            <a:custGeom>
              <a:avLst/>
              <a:gdLst/>
              <a:ahLst/>
              <a:cxnLst/>
              <a:rect l="l" t="t" r="r" b="b"/>
              <a:pathLst>
                <a:path w="860" h="714" extrusionOk="0">
                  <a:moveTo>
                    <a:pt x="424" y="0"/>
                  </a:moveTo>
                  <a:cubicBezTo>
                    <a:pt x="282" y="0"/>
                    <a:pt x="147" y="87"/>
                    <a:pt x="91" y="231"/>
                  </a:cubicBezTo>
                  <a:cubicBezTo>
                    <a:pt x="0" y="477"/>
                    <a:pt x="190" y="714"/>
                    <a:pt x="422" y="714"/>
                  </a:cubicBezTo>
                  <a:cubicBezTo>
                    <a:pt x="471" y="714"/>
                    <a:pt x="521" y="703"/>
                    <a:pt x="571" y="681"/>
                  </a:cubicBezTo>
                  <a:cubicBezTo>
                    <a:pt x="859" y="549"/>
                    <a:pt x="846" y="133"/>
                    <a:pt x="549" y="23"/>
                  </a:cubicBezTo>
                  <a:cubicBezTo>
                    <a:pt x="508" y="8"/>
                    <a:pt x="466" y="0"/>
                    <a:pt x="4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1" name="Google Shape;3751;p13"/>
            <p:cNvSpPr/>
            <p:nvPr/>
          </p:nvSpPr>
          <p:spPr>
            <a:xfrm>
              <a:off x="920550" y="2859075"/>
              <a:ext cx="2475" cy="14650"/>
            </a:xfrm>
            <a:custGeom>
              <a:avLst/>
              <a:gdLst/>
              <a:ahLst/>
              <a:cxnLst/>
              <a:rect l="l" t="t" r="r" b="b"/>
              <a:pathLst>
                <a:path w="99" h="586" extrusionOk="0">
                  <a:moveTo>
                    <a:pt x="81" y="1"/>
                  </a:moveTo>
                  <a:cubicBezTo>
                    <a:pt x="1" y="153"/>
                    <a:pt x="73" y="569"/>
                    <a:pt x="73" y="586"/>
                  </a:cubicBezTo>
                  <a:lnTo>
                    <a:pt x="94" y="582"/>
                  </a:lnTo>
                  <a:cubicBezTo>
                    <a:pt x="94" y="577"/>
                    <a:pt x="18" y="158"/>
                    <a:pt x="98" y="9"/>
                  </a:cubicBezTo>
                  <a:lnTo>
                    <a:pt x="8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2" name="Google Shape;3752;p13"/>
            <p:cNvSpPr/>
            <p:nvPr/>
          </p:nvSpPr>
          <p:spPr>
            <a:xfrm>
              <a:off x="925025" y="2862475"/>
              <a:ext cx="7125" cy="10725"/>
            </a:xfrm>
            <a:custGeom>
              <a:avLst/>
              <a:gdLst/>
              <a:ahLst/>
              <a:cxnLst/>
              <a:rect l="l" t="t" r="r" b="b"/>
              <a:pathLst>
                <a:path w="285" h="429" extrusionOk="0">
                  <a:moveTo>
                    <a:pt x="276" y="0"/>
                  </a:moveTo>
                  <a:cubicBezTo>
                    <a:pt x="115" y="81"/>
                    <a:pt x="4" y="412"/>
                    <a:pt x="0" y="424"/>
                  </a:cubicBezTo>
                  <a:lnTo>
                    <a:pt x="17" y="429"/>
                  </a:lnTo>
                  <a:cubicBezTo>
                    <a:pt x="17" y="429"/>
                    <a:pt x="127" y="94"/>
                    <a:pt x="284" y="17"/>
                  </a:cubicBezTo>
                  <a:lnTo>
                    <a:pt x="27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3" name="Google Shape;3753;p13"/>
            <p:cNvSpPr/>
            <p:nvPr/>
          </p:nvSpPr>
          <p:spPr>
            <a:xfrm>
              <a:off x="927975" y="2869775"/>
              <a:ext cx="10000" cy="5350"/>
            </a:xfrm>
            <a:custGeom>
              <a:avLst/>
              <a:gdLst/>
              <a:ahLst/>
              <a:cxnLst/>
              <a:rect l="l" t="t" r="r" b="b"/>
              <a:pathLst>
                <a:path w="400" h="214" extrusionOk="0">
                  <a:moveTo>
                    <a:pt x="395" y="1"/>
                  </a:moveTo>
                  <a:cubicBezTo>
                    <a:pt x="258" y="1"/>
                    <a:pt x="9" y="188"/>
                    <a:pt x="1" y="196"/>
                  </a:cubicBezTo>
                  <a:lnTo>
                    <a:pt x="14" y="213"/>
                  </a:lnTo>
                  <a:cubicBezTo>
                    <a:pt x="14" y="213"/>
                    <a:pt x="267" y="22"/>
                    <a:pt x="395" y="22"/>
                  </a:cubicBezTo>
                  <a:cubicBezTo>
                    <a:pt x="397" y="22"/>
                    <a:pt x="398" y="22"/>
                    <a:pt x="400" y="22"/>
                  </a:cubicBezTo>
                  <a:lnTo>
                    <a:pt x="400" y="1"/>
                  </a:lnTo>
                  <a:cubicBezTo>
                    <a:pt x="398" y="1"/>
                    <a:pt x="397" y="1"/>
                    <a:pt x="39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4" name="Google Shape;3754;p13"/>
            <p:cNvSpPr/>
            <p:nvPr/>
          </p:nvSpPr>
          <p:spPr>
            <a:xfrm>
              <a:off x="929575" y="2878175"/>
              <a:ext cx="8500" cy="1500"/>
            </a:xfrm>
            <a:custGeom>
              <a:avLst/>
              <a:gdLst/>
              <a:ahLst/>
              <a:cxnLst/>
              <a:rect l="l" t="t" r="r" b="b"/>
              <a:pathLst>
                <a:path w="340" h="60" extrusionOk="0">
                  <a:moveTo>
                    <a:pt x="163" y="0"/>
                  </a:moveTo>
                  <a:cubicBezTo>
                    <a:pt x="79" y="0"/>
                    <a:pt x="5" y="17"/>
                    <a:pt x="0" y="17"/>
                  </a:cubicBezTo>
                  <a:lnTo>
                    <a:pt x="5" y="34"/>
                  </a:lnTo>
                  <a:cubicBezTo>
                    <a:pt x="5" y="34"/>
                    <a:pt x="75" y="19"/>
                    <a:pt x="155" y="19"/>
                  </a:cubicBezTo>
                  <a:cubicBezTo>
                    <a:pt x="217" y="19"/>
                    <a:pt x="285" y="28"/>
                    <a:pt x="331" y="59"/>
                  </a:cubicBezTo>
                  <a:lnTo>
                    <a:pt x="340" y="42"/>
                  </a:lnTo>
                  <a:cubicBezTo>
                    <a:pt x="292" y="10"/>
                    <a:pt x="225" y="0"/>
                    <a:pt x="1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5" name="Google Shape;3755;p13"/>
            <p:cNvSpPr/>
            <p:nvPr/>
          </p:nvSpPr>
          <p:spPr>
            <a:xfrm>
              <a:off x="928525" y="2882200"/>
              <a:ext cx="6375" cy="6600"/>
            </a:xfrm>
            <a:custGeom>
              <a:avLst/>
              <a:gdLst/>
              <a:ahLst/>
              <a:cxnLst/>
              <a:rect l="l" t="t" r="r" b="b"/>
              <a:pathLst>
                <a:path w="255" h="264" extrusionOk="0">
                  <a:moveTo>
                    <a:pt x="13" y="0"/>
                  </a:moveTo>
                  <a:lnTo>
                    <a:pt x="0" y="17"/>
                  </a:lnTo>
                  <a:cubicBezTo>
                    <a:pt x="4" y="17"/>
                    <a:pt x="204" y="149"/>
                    <a:pt x="238" y="263"/>
                  </a:cubicBezTo>
                  <a:lnTo>
                    <a:pt x="254" y="259"/>
                  </a:lnTo>
                  <a:cubicBezTo>
                    <a:pt x="221" y="136"/>
                    <a:pt x="21" y="4"/>
                    <a:pt x="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6" name="Google Shape;3756;p13"/>
            <p:cNvSpPr/>
            <p:nvPr/>
          </p:nvSpPr>
          <p:spPr>
            <a:xfrm>
              <a:off x="925125" y="2885175"/>
              <a:ext cx="2150" cy="9550"/>
            </a:xfrm>
            <a:custGeom>
              <a:avLst/>
              <a:gdLst/>
              <a:ahLst/>
              <a:cxnLst/>
              <a:rect l="l" t="t" r="r" b="b"/>
              <a:pathLst>
                <a:path w="86" h="382" extrusionOk="0">
                  <a:moveTo>
                    <a:pt x="17" y="0"/>
                  </a:moveTo>
                  <a:lnTo>
                    <a:pt x="0" y="8"/>
                  </a:lnTo>
                  <a:cubicBezTo>
                    <a:pt x="0" y="8"/>
                    <a:pt x="64" y="136"/>
                    <a:pt x="26" y="377"/>
                  </a:cubicBezTo>
                  <a:lnTo>
                    <a:pt x="47" y="382"/>
                  </a:lnTo>
                  <a:cubicBezTo>
                    <a:pt x="85" y="131"/>
                    <a:pt x="17" y="4"/>
                    <a:pt x="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7" name="Google Shape;3757;p13"/>
            <p:cNvSpPr/>
            <p:nvPr/>
          </p:nvSpPr>
          <p:spPr>
            <a:xfrm>
              <a:off x="916100" y="2884200"/>
              <a:ext cx="6075" cy="9475"/>
            </a:xfrm>
            <a:custGeom>
              <a:avLst/>
              <a:gdLst/>
              <a:ahLst/>
              <a:cxnLst/>
              <a:rect l="l" t="t" r="r" b="b"/>
              <a:pathLst>
                <a:path w="243" h="379" extrusionOk="0">
                  <a:moveTo>
                    <a:pt x="221" y="1"/>
                  </a:moveTo>
                  <a:cubicBezTo>
                    <a:pt x="200" y="149"/>
                    <a:pt x="120" y="277"/>
                    <a:pt x="1" y="361"/>
                  </a:cubicBezTo>
                  <a:lnTo>
                    <a:pt x="9" y="378"/>
                  </a:lnTo>
                  <a:cubicBezTo>
                    <a:pt x="136" y="289"/>
                    <a:pt x="221" y="154"/>
                    <a:pt x="2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8" name="Google Shape;3758;p13"/>
            <p:cNvSpPr/>
            <p:nvPr/>
          </p:nvSpPr>
          <p:spPr>
            <a:xfrm>
              <a:off x="913775" y="2865225"/>
              <a:ext cx="5000" cy="9475"/>
            </a:xfrm>
            <a:custGeom>
              <a:avLst/>
              <a:gdLst/>
              <a:ahLst/>
              <a:cxnLst/>
              <a:rect l="l" t="t" r="r" b="b"/>
              <a:pathLst>
                <a:path w="200" h="379" extrusionOk="0">
                  <a:moveTo>
                    <a:pt x="0" y="1"/>
                  </a:moveTo>
                  <a:cubicBezTo>
                    <a:pt x="30" y="281"/>
                    <a:pt x="183" y="374"/>
                    <a:pt x="191" y="378"/>
                  </a:cubicBezTo>
                  <a:lnTo>
                    <a:pt x="200" y="361"/>
                  </a:lnTo>
                  <a:cubicBezTo>
                    <a:pt x="200" y="361"/>
                    <a:pt x="47" y="272"/>
                    <a:pt x="1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9" name="Google Shape;3759;p13"/>
            <p:cNvSpPr/>
            <p:nvPr/>
          </p:nvSpPr>
          <p:spPr>
            <a:xfrm>
              <a:off x="904975" y="2874250"/>
              <a:ext cx="13175" cy="4850"/>
            </a:xfrm>
            <a:custGeom>
              <a:avLst/>
              <a:gdLst/>
              <a:ahLst/>
              <a:cxnLst/>
              <a:rect l="l" t="t" r="r" b="b"/>
              <a:pathLst>
                <a:path w="527" h="194" extrusionOk="0">
                  <a:moveTo>
                    <a:pt x="17" y="0"/>
                  </a:moveTo>
                  <a:lnTo>
                    <a:pt x="0" y="13"/>
                  </a:lnTo>
                  <a:cubicBezTo>
                    <a:pt x="154" y="173"/>
                    <a:pt x="366" y="194"/>
                    <a:pt x="467" y="194"/>
                  </a:cubicBezTo>
                  <a:cubicBezTo>
                    <a:pt x="503" y="194"/>
                    <a:pt x="525" y="191"/>
                    <a:pt x="526" y="191"/>
                  </a:cubicBezTo>
                  <a:lnTo>
                    <a:pt x="522" y="174"/>
                  </a:lnTo>
                  <a:cubicBezTo>
                    <a:pt x="521" y="174"/>
                    <a:pt x="502" y="176"/>
                    <a:pt x="471" y="176"/>
                  </a:cubicBezTo>
                  <a:cubicBezTo>
                    <a:pt x="376" y="176"/>
                    <a:pt x="168" y="157"/>
                    <a:pt x="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0" name="Google Shape;3760;p13"/>
            <p:cNvSpPr/>
            <p:nvPr/>
          </p:nvSpPr>
          <p:spPr>
            <a:xfrm>
              <a:off x="909100" y="2881975"/>
              <a:ext cx="11275" cy="6600"/>
            </a:xfrm>
            <a:custGeom>
              <a:avLst/>
              <a:gdLst/>
              <a:ahLst/>
              <a:cxnLst/>
              <a:rect l="l" t="t" r="r" b="b"/>
              <a:pathLst>
                <a:path w="451" h="264" extrusionOk="0">
                  <a:moveTo>
                    <a:pt x="433" y="1"/>
                  </a:moveTo>
                  <a:cubicBezTo>
                    <a:pt x="433" y="5"/>
                    <a:pt x="251" y="226"/>
                    <a:pt x="1" y="247"/>
                  </a:cubicBezTo>
                  <a:lnTo>
                    <a:pt x="1" y="264"/>
                  </a:lnTo>
                  <a:cubicBezTo>
                    <a:pt x="18" y="264"/>
                    <a:pt x="35" y="259"/>
                    <a:pt x="52" y="259"/>
                  </a:cubicBezTo>
                  <a:cubicBezTo>
                    <a:pt x="281" y="213"/>
                    <a:pt x="450" y="13"/>
                    <a:pt x="450" y="13"/>
                  </a:cubicBezTo>
                  <a:lnTo>
                    <a:pt x="43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1" name="Google Shape;3761;p13"/>
            <p:cNvSpPr/>
            <p:nvPr/>
          </p:nvSpPr>
          <p:spPr>
            <a:xfrm>
              <a:off x="920125" y="2856575"/>
              <a:ext cx="5050" cy="4175"/>
            </a:xfrm>
            <a:custGeom>
              <a:avLst/>
              <a:gdLst/>
              <a:ahLst/>
              <a:cxnLst/>
              <a:rect l="l" t="t" r="r" b="b"/>
              <a:pathLst>
                <a:path w="202" h="167" extrusionOk="0">
                  <a:moveTo>
                    <a:pt x="116" y="0"/>
                  </a:moveTo>
                  <a:cubicBezTo>
                    <a:pt x="109" y="0"/>
                    <a:pt x="102" y="1"/>
                    <a:pt x="94" y="3"/>
                  </a:cubicBezTo>
                  <a:cubicBezTo>
                    <a:pt x="22" y="16"/>
                    <a:pt x="1" y="109"/>
                    <a:pt x="65" y="152"/>
                  </a:cubicBezTo>
                  <a:cubicBezTo>
                    <a:pt x="79" y="162"/>
                    <a:pt x="94" y="166"/>
                    <a:pt x="110" y="166"/>
                  </a:cubicBezTo>
                  <a:cubicBezTo>
                    <a:pt x="157" y="166"/>
                    <a:pt x="201" y="121"/>
                    <a:pt x="192" y="67"/>
                  </a:cubicBezTo>
                  <a:cubicBezTo>
                    <a:pt x="185" y="27"/>
                    <a:pt x="153" y="0"/>
                    <a:pt x="1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2" name="Google Shape;3762;p13"/>
            <p:cNvSpPr/>
            <p:nvPr/>
          </p:nvSpPr>
          <p:spPr>
            <a:xfrm>
              <a:off x="929250" y="2860100"/>
              <a:ext cx="5125" cy="4200"/>
            </a:xfrm>
            <a:custGeom>
              <a:avLst/>
              <a:gdLst/>
              <a:ahLst/>
              <a:cxnLst/>
              <a:rect l="l" t="t" r="r" b="b"/>
              <a:pathLst>
                <a:path w="205" h="168" extrusionOk="0">
                  <a:moveTo>
                    <a:pt x="110" y="1"/>
                  </a:moveTo>
                  <a:cubicBezTo>
                    <a:pt x="105" y="1"/>
                    <a:pt x="99" y="1"/>
                    <a:pt x="94" y="2"/>
                  </a:cubicBezTo>
                  <a:cubicBezTo>
                    <a:pt x="22" y="15"/>
                    <a:pt x="1" y="112"/>
                    <a:pt x="64" y="155"/>
                  </a:cubicBezTo>
                  <a:cubicBezTo>
                    <a:pt x="78" y="164"/>
                    <a:pt x="94" y="168"/>
                    <a:pt x="109" y="168"/>
                  </a:cubicBezTo>
                  <a:cubicBezTo>
                    <a:pt x="158" y="168"/>
                    <a:pt x="205" y="125"/>
                    <a:pt x="192" y="70"/>
                  </a:cubicBezTo>
                  <a:cubicBezTo>
                    <a:pt x="184" y="29"/>
                    <a:pt x="150" y="1"/>
                    <a:pt x="11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3" name="Google Shape;3763;p13"/>
            <p:cNvSpPr/>
            <p:nvPr/>
          </p:nvSpPr>
          <p:spPr>
            <a:xfrm>
              <a:off x="935925" y="2867850"/>
              <a:ext cx="5150" cy="4250"/>
            </a:xfrm>
            <a:custGeom>
              <a:avLst/>
              <a:gdLst/>
              <a:ahLst/>
              <a:cxnLst/>
              <a:rect l="l" t="t" r="r" b="b"/>
              <a:pathLst>
                <a:path w="206" h="170" extrusionOk="0">
                  <a:moveTo>
                    <a:pt x="110" y="0"/>
                  </a:moveTo>
                  <a:cubicBezTo>
                    <a:pt x="105" y="0"/>
                    <a:pt x="100" y="1"/>
                    <a:pt x="94" y="2"/>
                  </a:cubicBezTo>
                  <a:cubicBezTo>
                    <a:pt x="22" y="19"/>
                    <a:pt x="1" y="112"/>
                    <a:pt x="65" y="154"/>
                  </a:cubicBezTo>
                  <a:cubicBezTo>
                    <a:pt x="80" y="165"/>
                    <a:pt x="96" y="169"/>
                    <a:pt x="112" y="169"/>
                  </a:cubicBezTo>
                  <a:cubicBezTo>
                    <a:pt x="162" y="169"/>
                    <a:pt x="206" y="124"/>
                    <a:pt x="196" y="70"/>
                  </a:cubicBezTo>
                  <a:cubicBezTo>
                    <a:pt x="185" y="28"/>
                    <a:pt x="150" y="0"/>
                    <a:pt x="11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4" name="Google Shape;3764;p13"/>
            <p:cNvSpPr/>
            <p:nvPr/>
          </p:nvSpPr>
          <p:spPr>
            <a:xfrm>
              <a:off x="936250" y="2878125"/>
              <a:ext cx="5150" cy="4250"/>
            </a:xfrm>
            <a:custGeom>
              <a:avLst/>
              <a:gdLst/>
              <a:ahLst/>
              <a:cxnLst/>
              <a:rect l="l" t="t" r="r" b="b"/>
              <a:pathLst>
                <a:path w="206" h="170" extrusionOk="0">
                  <a:moveTo>
                    <a:pt x="113" y="1"/>
                  </a:moveTo>
                  <a:cubicBezTo>
                    <a:pt x="108" y="1"/>
                    <a:pt x="103" y="1"/>
                    <a:pt x="98" y="2"/>
                  </a:cubicBezTo>
                  <a:cubicBezTo>
                    <a:pt x="22" y="15"/>
                    <a:pt x="1" y="112"/>
                    <a:pt x="64" y="155"/>
                  </a:cubicBezTo>
                  <a:cubicBezTo>
                    <a:pt x="80" y="165"/>
                    <a:pt x="96" y="170"/>
                    <a:pt x="111" y="170"/>
                  </a:cubicBezTo>
                  <a:cubicBezTo>
                    <a:pt x="161" y="170"/>
                    <a:pt x="205" y="124"/>
                    <a:pt x="196" y="66"/>
                  </a:cubicBezTo>
                  <a:cubicBezTo>
                    <a:pt x="184" y="28"/>
                    <a:pt x="150" y="1"/>
                    <a:pt x="1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5" name="Google Shape;3765;p13"/>
            <p:cNvSpPr/>
            <p:nvPr/>
          </p:nvSpPr>
          <p:spPr>
            <a:xfrm>
              <a:off x="932425" y="2887450"/>
              <a:ext cx="5050" cy="4250"/>
            </a:xfrm>
            <a:custGeom>
              <a:avLst/>
              <a:gdLst/>
              <a:ahLst/>
              <a:cxnLst/>
              <a:rect l="l" t="t" r="r" b="b"/>
              <a:pathLst>
                <a:path w="202" h="170" extrusionOk="0">
                  <a:moveTo>
                    <a:pt x="106" y="1"/>
                  </a:moveTo>
                  <a:cubicBezTo>
                    <a:pt x="101" y="1"/>
                    <a:pt x="95" y="1"/>
                    <a:pt x="90" y="2"/>
                  </a:cubicBezTo>
                  <a:cubicBezTo>
                    <a:pt x="18" y="15"/>
                    <a:pt x="1" y="113"/>
                    <a:pt x="60" y="155"/>
                  </a:cubicBezTo>
                  <a:cubicBezTo>
                    <a:pt x="76" y="165"/>
                    <a:pt x="92" y="170"/>
                    <a:pt x="108" y="170"/>
                  </a:cubicBezTo>
                  <a:cubicBezTo>
                    <a:pt x="157" y="170"/>
                    <a:pt x="201" y="125"/>
                    <a:pt x="192" y="70"/>
                  </a:cubicBezTo>
                  <a:cubicBezTo>
                    <a:pt x="184" y="29"/>
                    <a:pt x="147" y="1"/>
                    <a:pt x="1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6" name="Google Shape;3766;p13"/>
            <p:cNvSpPr/>
            <p:nvPr/>
          </p:nvSpPr>
          <p:spPr>
            <a:xfrm>
              <a:off x="923625" y="2893575"/>
              <a:ext cx="4700" cy="4250"/>
            </a:xfrm>
            <a:custGeom>
              <a:avLst/>
              <a:gdLst/>
              <a:ahLst/>
              <a:cxnLst/>
              <a:rect l="l" t="t" r="r" b="b"/>
              <a:pathLst>
                <a:path w="188" h="170" extrusionOk="0">
                  <a:moveTo>
                    <a:pt x="94" y="1"/>
                  </a:moveTo>
                  <a:cubicBezTo>
                    <a:pt x="71" y="1"/>
                    <a:pt x="47" y="12"/>
                    <a:pt x="31" y="33"/>
                  </a:cubicBezTo>
                  <a:cubicBezTo>
                    <a:pt x="1" y="67"/>
                    <a:pt x="5" y="122"/>
                    <a:pt x="39" y="152"/>
                  </a:cubicBezTo>
                  <a:cubicBezTo>
                    <a:pt x="55" y="164"/>
                    <a:pt x="73" y="170"/>
                    <a:pt x="91" y="170"/>
                  </a:cubicBezTo>
                  <a:cubicBezTo>
                    <a:pt x="116" y="170"/>
                    <a:pt x="141" y="159"/>
                    <a:pt x="158" y="139"/>
                  </a:cubicBezTo>
                  <a:cubicBezTo>
                    <a:pt x="188" y="105"/>
                    <a:pt x="183" y="50"/>
                    <a:pt x="145" y="20"/>
                  </a:cubicBezTo>
                  <a:cubicBezTo>
                    <a:pt x="130" y="7"/>
                    <a:pt x="112" y="1"/>
                    <a:pt x="9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7" name="Google Shape;3767;p13"/>
            <p:cNvSpPr/>
            <p:nvPr/>
          </p:nvSpPr>
          <p:spPr>
            <a:xfrm>
              <a:off x="912825" y="2892075"/>
              <a:ext cx="5125" cy="4200"/>
            </a:xfrm>
            <a:custGeom>
              <a:avLst/>
              <a:gdLst/>
              <a:ahLst/>
              <a:cxnLst/>
              <a:rect l="l" t="t" r="r" b="b"/>
              <a:pathLst>
                <a:path w="205" h="168" extrusionOk="0">
                  <a:moveTo>
                    <a:pt x="118" y="1"/>
                  </a:moveTo>
                  <a:cubicBezTo>
                    <a:pt x="111" y="1"/>
                    <a:pt x="105" y="2"/>
                    <a:pt x="98" y="4"/>
                  </a:cubicBezTo>
                  <a:cubicBezTo>
                    <a:pt x="21" y="17"/>
                    <a:pt x="0" y="110"/>
                    <a:pt x="64" y="152"/>
                  </a:cubicBezTo>
                  <a:cubicBezTo>
                    <a:pt x="79" y="163"/>
                    <a:pt x="96" y="167"/>
                    <a:pt x="111" y="167"/>
                  </a:cubicBezTo>
                  <a:cubicBezTo>
                    <a:pt x="161" y="167"/>
                    <a:pt x="204" y="122"/>
                    <a:pt x="191" y="68"/>
                  </a:cubicBezTo>
                  <a:cubicBezTo>
                    <a:pt x="184" y="28"/>
                    <a:pt x="153" y="1"/>
                    <a:pt x="1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8" name="Google Shape;3768;p13"/>
            <p:cNvSpPr/>
            <p:nvPr/>
          </p:nvSpPr>
          <p:spPr>
            <a:xfrm>
              <a:off x="905875" y="2886250"/>
              <a:ext cx="4725" cy="4225"/>
            </a:xfrm>
            <a:custGeom>
              <a:avLst/>
              <a:gdLst/>
              <a:ahLst/>
              <a:cxnLst/>
              <a:rect l="l" t="t" r="r" b="b"/>
              <a:pathLst>
                <a:path w="189" h="169" extrusionOk="0">
                  <a:moveTo>
                    <a:pt x="101" y="1"/>
                  </a:moveTo>
                  <a:cubicBezTo>
                    <a:pt x="52" y="1"/>
                    <a:pt x="1" y="40"/>
                    <a:pt x="15" y="105"/>
                  </a:cubicBezTo>
                  <a:cubicBezTo>
                    <a:pt x="26" y="149"/>
                    <a:pt x="60" y="168"/>
                    <a:pt x="94" y="168"/>
                  </a:cubicBezTo>
                  <a:cubicBezTo>
                    <a:pt x="141" y="168"/>
                    <a:pt x="188" y="133"/>
                    <a:pt x="181" y="72"/>
                  </a:cubicBezTo>
                  <a:cubicBezTo>
                    <a:pt x="173" y="23"/>
                    <a:pt x="138" y="1"/>
                    <a:pt x="1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9" name="Google Shape;3769;p13"/>
            <p:cNvSpPr/>
            <p:nvPr/>
          </p:nvSpPr>
          <p:spPr>
            <a:xfrm>
              <a:off x="901575" y="2872075"/>
              <a:ext cx="5050" cy="4250"/>
            </a:xfrm>
            <a:custGeom>
              <a:avLst/>
              <a:gdLst/>
              <a:ahLst/>
              <a:cxnLst/>
              <a:rect l="l" t="t" r="r" b="b"/>
              <a:pathLst>
                <a:path w="202" h="170" extrusionOk="0">
                  <a:moveTo>
                    <a:pt x="109" y="1"/>
                  </a:moveTo>
                  <a:cubicBezTo>
                    <a:pt x="104" y="1"/>
                    <a:pt x="99" y="1"/>
                    <a:pt x="94" y="2"/>
                  </a:cubicBezTo>
                  <a:cubicBezTo>
                    <a:pt x="18" y="15"/>
                    <a:pt x="1" y="113"/>
                    <a:pt x="60" y="155"/>
                  </a:cubicBezTo>
                  <a:cubicBezTo>
                    <a:pt x="75" y="165"/>
                    <a:pt x="92" y="170"/>
                    <a:pt x="108" y="170"/>
                  </a:cubicBezTo>
                  <a:cubicBezTo>
                    <a:pt x="157" y="170"/>
                    <a:pt x="201" y="125"/>
                    <a:pt x="192" y="70"/>
                  </a:cubicBezTo>
                  <a:cubicBezTo>
                    <a:pt x="184" y="29"/>
                    <a:pt x="147" y="1"/>
                    <a:pt x="10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0" name="Google Shape;3770;p13"/>
            <p:cNvSpPr/>
            <p:nvPr/>
          </p:nvSpPr>
          <p:spPr>
            <a:xfrm>
              <a:off x="911325" y="2862475"/>
              <a:ext cx="5025" cy="4225"/>
            </a:xfrm>
            <a:custGeom>
              <a:avLst/>
              <a:gdLst/>
              <a:ahLst/>
              <a:cxnLst/>
              <a:rect l="l" t="t" r="r" b="b"/>
              <a:pathLst>
                <a:path w="201" h="169" extrusionOk="0">
                  <a:moveTo>
                    <a:pt x="108" y="1"/>
                  </a:moveTo>
                  <a:cubicBezTo>
                    <a:pt x="82" y="1"/>
                    <a:pt x="56" y="13"/>
                    <a:pt x="39" y="39"/>
                  </a:cubicBezTo>
                  <a:cubicBezTo>
                    <a:pt x="1" y="96"/>
                    <a:pt x="42" y="168"/>
                    <a:pt x="105" y="168"/>
                  </a:cubicBezTo>
                  <a:cubicBezTo>
                    <a:pt x="111" y="168"/>
                    <a:pt x="117" y="167"/>
                    <a:pt x="124" y="166"/>
                  </a:cubicBezTo>
                  <a:cubicBezTo>
                    <a:pt x="171" y="157"/>
                    <a:pt x="200" y="115"/>
                    <a:pt x="192" y="68"/>
                  </a:cubicBezTo>
                  <a:cubicBezTo>
                    <a:pt x="182" y="26"/>
                    <a:pt x="145" y="1"/>
                    <a:pt x="10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1" name="Google Shape;3771;p13"/>
            <p:cNvSpPr/>
            <p:nvPr/>
          </p:nvSpPr>
          <p:spPr>
            <a:xfrm>
              <a:off x="933075" y="2833125"/>
              <a:ext cx="141250" cy="96600"/>
            </a:xfrm>
            <a:custGeom>
              <a:avLst/>
              <a:gdLst/>
              <a:ahLst/>
              <a:cxnLst/>
              <a:rect l="l" t="t" r="r" b="b"/>
              <a:pathLst>
                <a:path w="5650" h="3864" extrusionOk="0">
                  <a:moveTo>
                    <a:pt x="5614" y="0"/>
                  </a:moveTo>
                  <a:cubicBezTo>
                    <a:pt x="5604" y="0"/>
                    <a:pt x="5594" y="5"/>
                    <a:pt x="5586" y="12"/>
                  </a:cubicBezTo>
                  <a:cubicBezTo>
                    <a:pt x="4488" y="1543"/>
                    <a:pt x="3033" y="2493"/>
                    <a:pt x="2007" y="3019"/>
                  </a:cubicBezTo>
                  <a:cubicBezTo>
                    <a:pt x="891" y="3592"/>
                    <a:pt x="30" y="3800"/>
                    <a:pt x="22" y="3804"/>
                  </a:cubicBezTo>
                  <a:cubicBezTo>
                    <a:pt x="9" y="3804"/>
                    <a:pt x="0" y="3813"/>
                    <a:pt x="0" y="3825"/>
                  </a:cubicBezTo>
                  <a:cubicBezTo>
                    <a:pt x="0" y="3829"/>
                    <a:pt x="0" y="3834"/>
                    <a:pt x="0" y="3838"/>
                  </a:cubicBezTo>
                  <a:cubicBezTo>
                    <a:pt x="5" y="3855"/>
                    <a:pt x="22" y="3863"/>
                    <a:pt x="39" y="3863"/>
                  </a:cubicBezTo>
                  <a:cubicBezTo>
                    <a:pt x="47" y="3863"/>
                    <a:pt x="917" y="3647"/>
                    <a:pt x="2032" y="3074"/>
                  </a:cubicBezTo>
                  <a:cubicBezTo>
                    <a:pt x="3067" y="2544"/>
                    <a:pt x="4530" y="1590"/>
                    <a:pt x="5637" y="50"/>
                  </a:cubicBezTo>
                  <a:cubicBezTo>
                    <a:pt x="5650" y="38"/>
                    <a:pt x="5646" y="16"/>
                    <a:pt x="5633" y="8"/>
                  </a:cubicBezTo>
                  <a:cubicBezTo>
                    <a:pt x="5628" y="3"/>
                    <a:pt x="5621" y="0"/>
                    <a:pt x="56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2" name="Google Shape;3772;p13"/>
            <p:cNvSpPr/>
            <p:nvPr/>
          </p:nvSpPr>
          <p:spPr>
            <a:xfrm>
              <a:off x="1070700" y="2810775"/>
              <a:ext cx="20825" cy="26800"/>
            </a:xfrm>
            <a:custGeom>
              <a:avLst/>
              <a:gdLst/>
              <a:ahLst/>
              <a:cxnLst/>
              <a:rect l="l" t="t" r="r" b="b"/>
              <a:pathLst>
                <a:path w="833" h="1072" extrusionOk="0">
                  <a:moveTo>
                    <a:pt x="753" y="1"/>
                  </a:moveTo>
                  <a:cubicBezTo>
                    <a:pt x="668" y="1"/>
                    <a:pt x="350" y="131"/>
                    <a:pt x="251" y="363"/>
                  </a:cubicBezTo>
                  <a:cubicBezTo>
                    <a:pt x="141" y="631"/>
                    <a:pt x="1" y="1072"/>
                    <a:pt x="1" y="1072"/>
                  </a:cubicBezTo>
                  <a:cubicBezTo>
                    <a:pt x="1" y="1072"/>
                    <a:pt x="722" y="809"/>
                    <a:pt x="807" y="321"/>
                  </a:cubicBezTo>
                  <a:cubicBezTo>
                    <a:pt x="832" y="172"/>
                    <a:pt x="794" y="11"/>
                    <a:pt x="768" y="3"/>
                  </a:cubicBezTo>
                  <a:cubicBezTo>
                    <a:pt x="765" y="1"/>
                    <a:pt x="760" y="1"/>
                    <a:pt x="7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3" name="Google Shape;3773;p13"/>
            <p:cNvSpPr/>
            <p:nvPr/>
          </p:nvSpPr>
          <p:spPr>
            <a:xfrm>
              <a:off x="1059575" y="2842000"/>
              <a:ext cx="32675" cy="12050"/>
            </a:xfrm>
            <a:custGeom>
              <a:avLst/>
              <a:gdLst/>
              <a:ahLst/>
              <a:cxnLst/>
              <a:rect l="l" t="t" r="r" b="b"/>
              <a:pathLst>
                <a:path w="1307" h="482" extrusionOk="0">
                  <a:moveTo>
                    <a:pt x="855" y="1"/>
                  </a:moveTo>
                  <a:cubicBezTo>
                    <a:pt x="765" y="1"/>
                    <a:pt x="676" y="14"/>
                    <a:pt x="603" y="47"/>
                  </a:cubicBezTo>
                  <a:cubicBezTo>
                    <a:pt x="361" y="153"/>
                    <a:pt x="0" y="353"/>
                    <a:pt x="0" y="353"/>
                  </a:cubicBezTo>
                  <a:cubicBezTo>
                    <a:pt x="0" y="353"/>
                    <a:pt x="350" y="481"/>
                    <a:pt x="686" y="481"/>
                  </a:cubicBezTo>
                  <a:cubicBezTo>
                    <a:pt x="846" y="481"/>
                    <a:pt x="1002" y="452"/>
                    <a:pt x="1116" y="366"/>
                  </a:cubicBezTo>
                  <a:cubicBezTo>
                    <a:pt x="1201" y="302"/>
                    <a:pt x="1307" y="200"/>
                    <a:pt x="1294" y="145"/>
                  </a:cubicBezTo>
                  <a:cubicBezTo>
                    <a:pt x="1276" y="74"/>
                    <a:pt x="1064" y="1"/>
                    <a:pt x="8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4" name="Google Shape;3774;p13"/>
            <p:cNvSpPr/>
            <p:nvPr/>
          </p:nvSpPr>
          <p:spPr>
            <a:xfrm>
              <a:off x="1052250" y="2813150"/>
              <a:ext cx="15825" cy="35450"/>
            </a:xfrm>
            <a:custGeom>
              <a:avLst/>
              <a:gdLst/>
              <a:ahLst/>
              <a:cxnLst/>
              <a:rect l="l" t="t" r="r" b="b"/>
              <a:pathLst>
                <a:path w="633" h="1418" extrusionOk="0">
                  <a:moveTo>
                    <a:pt x="271" y="0"/>
                  </a:moveTo>
                  <a:cubicBezTo>
                    <a:pt x="245" y="0"/>
                    <a:pt x="226" y="28"/>
                    <a:pt x="192" y="99"/>
                  </a:cubicBezTo>
                  <a:cubicBezTo>
                    <a:pt x="1" y="502"/>
                    <a:pt x="404" y="1418"/>
                    <a:pt x="404" y="1418"/>
                  </a:cubicBezTo>
                  <a:cubicBezTo>
                    <a:pt x="404" y="1418"/>
                    <a:pt x="527" y="1019"/>
                    <a:pt x="582" y="765"/>
                  </a:cubicBezTo>
                  <a:cubicBezTo>
                    <a:pt x="633" y="514"/>
                    <a:pt x="484" y="120"/>
                    <a:pt x="319" y="18"/>
                  </a:cubicBezTo>
                  <a:cubicBezTo>
                    <a:pt x="299" y="7"/>
                    <a:pt x="284" y="0"/>
                    <a:pt x="2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5" name="Google Shape;3775;p13"/>
            <p:cNvSpPr/>
            <p:nvPr/>
          </p:nvSpPr>
          <p:spPr>
            <a:xfrm>
              <a:off x="1034550" y="2826100"/>
              <a:ext cx="17825" cy="41900"/>
            </a:xfrm>
            <a:custGeom>
              <a:avLst/>
              <a:gdLst/>
              <a:ahLst/>
              <a:cxnLst/>
              <a:rect l="l" t="t" r="r" b="b"/>
              <a:pathLst>
                <a:path w="713" h="1676" extrusionOk="0">
                  <a:moveTo>
                    <a:pt x="379" y="0"/>
                  </a:moveTo>
                  <a:cubicBezTo>
                    <a:pt x="377" y="0"/>
                    <a:pt x="375" y="0"/>
                    <a:pt x="374" y="1"/>
                  </a:cubicBezTo>
                  <a:cubicBezTo>
                    <a:pt x="336" y="5"/>
                    <a:pt x="293" y="34"/>
                    <a:pt x="255" y="102"/>
                  </a:cubicBezTo>
                  <a:cubicBezTo>
                    <a:pt x="0" y="522"/>
                    <a:pt x="340" y="1676"/>
                    <a:pt x="340" y="1676"/>
                  </a:cubicBezTo>
                  <a:cubicBezTo>
                    <a:pt x="340" y="1676"/>
                    <a:pt x="522" y="1256"/>
                    <a:pt x="611" y="980"/>
                  </a:cubicBezTo>
                  <a:cubicBezTo>
                    <a:pt x="712" y="678"/>
                    <a:pt x="571" y="0"/>
                    <a:pt x="37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6" name="Google Shape;3776;p13"/>
            <p:cNvSpPr/>
            <p:nvPr/>
          </p:nvSpPr>
          <p:spPr>
            <a:xfrm>
              <a:off x="1013650" y="2841450"/>
              <a:ext cx="18675" cy="42150"/>
            </a:xfrm>
            <a:custGeom>
              <a:avLst/>
              <a:gdLst/>
              <a:ahLst/>
              <a:cxnLst/>
              <a:rect l="l" t="t" r="r" b="b"/>
              <a:pathLst>
                <a:path w="747" h="1686" extrusionOk="0">
                  <a:moveTo>
                    <a:pt x="392" y="1"/>
                  </a:moveTo>
                  <a:cubicBezTo>
                    <a:pt x="390" y="1"/>
                    <a:pt x="388" y="1"/>
                    <a:pt x="387" y="2"/>
                  </a:cubicBezTo>
                  <a:cubicBezTo>
                    <a:pt x="332" y="14"/>
                    <a:pt x="281" y="52"/>
                    <a:pt x="255" y="103"/>
                  </a:cubicBezTo>
                  <a:cubicBezTo>
                    <a:pt x="1" y="519"/>
                    <a:pt x="421" y="1685"/>
                    <a:pt x="421" y="1685"/>
                  </a:cubicBezTo>
                  <a:cubicBezTo>
                    <a:pt x="561" y="1478"/>
                    <a:pt x="654" y="1240"/>
                    <a:pt x="692" y="990"/>
                  </a:cubicBezTo>
                  <a:cubicBezTo>
                    <a:pt x="746" y="682"/>
                    <a:pt x="485" y="1"/>
                    <a:pt x="39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7" name="Google Shape;3777;p13"/>
            <p:cNvSpPr/>
            <p:nvPr/>
          </p:nvSpPr>
          <p:spPr>
            <a:xfrm>
              <a:off x="996700" y="2855175"/>
              <a:ext cx="21750" cy="43375"/>
            </a:xfrm>
            <a:custGeom>
              <a:avLst/>
              <a:gdLst/>
              <a:ahLst/>
              <a:cxnLst/>
              <a:rect l="l" t="t" r="r" b="b"/>
              <a:pathLst>
                <a:path w="870" h="1735" extrusionOk="0">
                  <a:moveTo>
                    <a:pt x="512" y="0"/>
                  </a:moveTo>
                  <a:cubicBezTo>
                    <a:pt x="463" y="0"/>
                    <a:pt x="408" y="25"/>
                    <a:pt x="352" y="80"/>
                  </a:cubicBezTo>
                  <a:cubicBezTo>
                    <a:pt x="0" y="420"/>
                    <a:pt x="225" y="1734"/>
                    <a:pt x="225" y="1734"/>
                  </a:cubicBezTo>
                  <a:cubicBezTo>
                    <a:pt x="225" y="1734"/>
                    <a:pt x="556" y="1399"/>
                    <a:pt x="666" y="1132"/>
                  </a:cubicBezTo>
                  <a:cubicBezTo>
                    <a:pt x="870" y="632"/>
                    <a:pt x="636" y="21"/>
                    <a:pt x="543" y="4"/>
                  </a:cubicBezTo>
                  <a:cubicBezTo>
                    <a:pt x="533" y="2"/>
                    <a:pt x="523" y="0"/>
                    <a:pt x="51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8" name="Google Shape;3778;p13"/>
            <p:cNvSpPr/>
            <p:nvPr/>
          </p:nvSpPr>
          <p:spPr>
            <a:xfrm>
              <a:off x="977175" y="2873550"/>
              <a:ext cx="19850" cy="36450"/>
            </a:xfrm>
            <a:custGeom>
              <a:avLst/>
              <a:gdLst/>
              <a:ahLst/>
              <a:cxnLst/>
              <a:rect l="l" t="t" r="r" b="b"/>
              <a:pathLst>
                <a:path w="794" h="1458" extrusionOk="0">
                  <a:moveTo>
                    <a:pt x="553" y="0"/>
                  </a:moveTo>
                  <a:cubicBezTo>
                    <a:pt x="497" y="0"/>
                    <a:pt x="420" y="41"/>
                    <a:pt x="353" y="109"/>
                  </a:cubicBezTo>
                  <a:cubicBezTo>
                    <a:pt x="1" y="448"/>
                    <a:pt x="192" y="1457"/>
                    <a:pt x="192" y="1457"/>
                  </a:cubicBezTo>
                  <a:cubicBezTo>
                    <a:pt x="192" y="1457"/>
                    <a:pt x="476" y="1097"/>
                    <a:pt x="633" y="851"/>
                  </a:cubicBezTo>
                  <a:cubicBezTo>
                    <a:pt x="794" y="601"/>
                    <a:pt x="662" y="24"/>
                    <a:pt x="573" y="3"/>
                  </a:cubicBezTo>
                  <a:cubicBezTo>
                    <a:pt x="567" y="1"/>
                    <a:pt x="560" y="0"/>
                    <a:pt x="5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9" name="Google Shape;3779;p13"/>
            <p:cNvSpPr/>
            <p:nvPr/>
          </p:nvSpPr>
          <p:spPr>
            <a:xfrm>
              <a:off x="958000" y="2888900"/>
              <a:ext cx="19525" cy="31375"/>
            </a:xfrm>
            <a:custGeom>
              <a:avLst/>
              <a:gdLst/>
              <a:ahLst/>
              <a:cxnLst/>
              <a:rect l="l" t="t" r="r" b="b"/>
              <a:pathLst>
                <a:path w="781" h="1255" extrusionOk="0">
                  <a:moveTo>
                    <a:pt x="576" y="0"/>
                  </a:moveTo>
                  <a:cubicBezTo>
                    <a:pt x="519" y="0"/>
                    <a:pt x="415" y="45"/>
                    <a:pt x="352" y="93"/>
                  </a:cubicBezTo>
                  <a:cubicBezTo>
                    <a:pt x="0" y="347"/>
                    <a:pt x="68" y="1255"/>
                    <a:pt x="68" y="1255"/>
                  </a:cubicBezTo>
                  <a:cubicBezTo>
                    <a:pt x="233" y="1102"/>
                    <a:pt x="386" y="945"/>
                    <a:pt x="530" y="780"/>
                  </a:cubicBezTo>
                  <a:cubicBezTo>
                    <a:pt x="781" y="470"/>
                    <a:pt x="598" y="4"/>
                    <a:pt x="598" y="4"/>
                  </a:cubicBezTo>
                  <a:cubicBezTo>
                    <a:pt x="592" y="1"/>
                    <a:pt x="584" y="0"/>
                    <a:pt x="5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0" name="Google Shape;3780;p13"/>
            <p:cNvSpPr/>
            <p:nvPr/>
          </p:nvSpPr>
          <p:spPr>
            <a:xfrm>
              <a:off x="1041025" y="2863325"/>
              <a:ext cx="38175" cy="12675"/>
            </a:xfrm>
            <a:custGeom>
              <a:avLst/>
              <a:gdLst/>
              <a:ahLst/>
              <a:cxnLst/>
              <a:rect l="l" t="t" r="r" b="b"/>
              <a:pathLst>
                <a:path w="1527" h="507" extrusionOk="0">
                  <a:moveTo>
                    <a:pt x="889" y="1"/>
                  </a:moveTo>
                  <a:cubicBezTo>
                    <a:pt x="827" y="1"/>
                    <a:pt x="768" y="7"/>
                    <a:pt x="717" y="21"/>
                  </a:cubicBezTo>
                  <a:cubicBezTo>
                    <a:pt x="433" y="94"/>
                    <a:pt x="0" y="259"/>
                    <a:pt x="0" y="259"/>
                  </a:cubicBezTo>
                  <a:cubicBezTo>
                    <a:pt x="0" y="259"/>
                    <a:pt x="526" y="507"/>
                    <a:pt x="966" y="507"/>
                  </a:cubicBezTo>
                  <a:cubicBezTo>
                    <a:pt x="1093" y="507"/>
                    <a:pt x="1213" y="486"/>
                    <a:pt x="1311" y="433"/>
                  </a:cubicBezTo>
                  <a:cubicBezTo>
                    <a:pt x="1408" y="378"/>
                    <a:pt x="1519" y="272"/>
                    <a:pt x="1523" y="221"/>
                  </a:cubicBezTo>
                  <a:cubicBezTo>
                    <a:pt x="1526" y="134"/>
                    <a:pt x="1175" y="1"/>
                    <a:pt x="8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1" name="Google Shape;3781;p13"/>
            <p:cNvSpPr/>
            <p:nvPr/>
          </p:nvSpPr>
          <p:spPr>
            <a:xfrm>
              <a:off x="1020650" y="2880850"/>
              <a:ext cx="36150" cy="14950"/>
            </a:xfrm>
            <a:custGeom>
              <a:avLst/>
              <a:gdLst/>
              <a:ahLst/>
              <a:cxnLst/>
              <a:rect l="l" t="t" r="r" b="b"/>
              <a:pathLst>
                <a:path w="1446" h="598" extrusionOk="0">
                  <a:moveTo>
                    <a:pt x="801" y="1"/>
                  </a:moveTo>
                  <a:cubicBezTo>
                    <a:pt x="775" y="1"/>
                    <a:pt x="750" y="3"/>
                    <a:pt x="726" y="8"/>
                  </a:cubicBezTo>
                  <a:cubicBezTo>
                    <a:pt x="446" y="67"/>
                    <a:pt x="1" y="203"/>
                    <a:pt x="1" y="203"/>
                  </a:cubicBezTo>
                  <a:cubicBezTo>
                    <a:pt x="1" y="203"/>
                    <a:pt x="519" y="597"/>
                    <a:pt x="951" y="597"/>
                  </a:cubicBezTo>
                  <a:cubicBezTo>
                    <a:pt x="1031" y="597"/>
                    <a:pt x="1109" y="583"/>
                    <a:pt x="1180" y="550"/>
                  </a:cubicBezTo>
                  <a:cubicBezTo>
                    <a:pt x="1299" y="500"/>
                    <a:pt x="1422" y="415"/>
                    <a:pt x="1430" y="343"/>
                  </a:cubicBezTo>
                  <a:cubicBezTo>
                    <a:pt x="1446" y="250"/>
                    <a:pt x="1078" y="1"/>
                    <a:pt x="80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2" name="Google Shape;3782;p13"/>
            <p:cNvSpPr/>
            <p:nvPr/>
          </p:nvSpPr>
          <p:spPr>
            <a:xfrm>
              <a:off x="1000400" y="2896475"/>
              <a:ext cx="33650" cy="14500"/>
            </a:xfrm>
            <a:custGeom>
              <a:avLst/>
              <a:gdLst/>
              <a:ahLst/>
              <a:cxnLst/>
              <a:rect l="l" t="t" r="r" b="b"/>
              <a:pathLst>
                <a:path w="1346" h="580" extrusionOk="0">
                  <a:moveTo>
                    <a:pt x="781" y="0"/>
                  </a:moveTo>
                  <a:cubicBezTo>
                    <a:pt x="770" y="0"/>
                    <a:pt x="758" y="1"/>
                    <a:pt x="747" y="2"/>
                  </a:cubicBezTo>
                  <a:cubicBezTo>
                    <a:pt x="459" y="32"/>
                    <a:pt x="1" y="116"/>
                    <a:pt x="1" y="116"/>
                  </a:cubicBezTo>
                  <a:cubicBezTo>
                    <a:pt x="1" y="116"/>
                    <a:pt x="530" y="580"/>
                    <a:pt x="975" y="580"/>
                  </a:cubicBezTo>
                  <a:cubicBezTo>
                    <a:pt x="1034" y="580"/>
                    <a:pt x="1091" y="572"/>
                    <a:pt x="1146" y="553"/>
                  </a:cubicBezTo>
                  <a:cubicBezTo>
                    <a:pt x="1290" y="502"/>
                    <a:pt x="1345" y="392"/>
                    <a:pt x="1337" y="350"/>
                  </a:cubicBezTo>
                  <a:cubicBezTo>
                    <a:pt x="1316" y="272"/>
                    <a:pt x="1043" y="0"/>
                    <a:pt x="7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3" name="Google Shape;3783;p13"/>
            <p:cNvSpPr/>
            <p:nvPr/>
          </p:nvSpPr>
          <p:spPr>
            <a:xfrm>
              <a:off x="977400" y="2910300"/>
              <a:ext cx="34675" cy="14650"/>
            </a:xfrm>
            <a:custGeom>
              <a:avLst/>
              <a:gdLst/>
              <a:ahLst/>
              <a:cxnLst/>
              <a:rect l="l" t="t" r="r" b="b"/>
              <a:pathLst>
                <a:path w="1387" h="586" extrusionOk="0">
                  <a:moveTo>
                    <a:pt x="761" y="0"/>
                  </a:moveTo>
                  <a:cubicBezTo>
                    <a:pt x="757" y="0"/>
                    <a:pt x="754" y="0"/>
                    <a:pt x="751" y="0"/>
                  </a:cubicBezTo>
                  <a:cubicBezTo>
                    <a:pt x="463" y="9"/>
                    <a:pt x="0" y="64"/>
                    <a:pt x="0" y="64"/>
                  </a:cubicBezTo>
                  <a:cubicBezTo>
                    <a:pt x="0" y="64"/>
                    <a:pt x="574" y="585"/>
                    <a:pt x="1039" y="585"/>
                  </a:cubicBezTo>
                  <a:cubicBezTo>
                    <a:pt x="1086" y="585"/>
                    <a:pt x="1131" y="580"/>
                    <a:pt x="1175" y="569"/>
                  </a:cubicBezTo>
                  <a:cubicBezTo>
                    <a:pt x="1252" y="556"/>
                    <a:pt x="1315" y="509"/>
                    <a:pt x="1358" y="441"/>
                  </a:cubicBezTo>
                  <a:cubicBezTo>
                    <a:pt x="1387" y="387"/>
                    <a:pt x="1059" y="0"/>
                    <a:pt x="76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4" name="Google Shape;3784;p13"/>
            <p:cNvSpPr/>
            <p:nvPr/>
          </p:nvSpPr>
          <p:spPr>
            <a:xfrm>
              <a:off x="956075" y="2919875"/>
              <a:ext cx="31725" cy="15475"/>
            </a:xfrm>
            <a:custGeom>
              <a:avLst/>
              <a:gdLst/>
              <a:ahLst/>
              <a:cxnLst/>
              <a:rect l="l" t="t" r="r" b="b"/>
              <a:pathLst>
                <a:path w="1269" h="619" extrusionOk="0">
                  <a:moveTo>
                    <a:pt x="519" y="1"/>
                  </a:moveTo>
                  <a:cubicBezTo>
                    <a:pt x="278" y="1"/>
                    <a:pt x="1" y="67"/>
                    <a:pt x="1" y="67"/>
                  </a:cubicBezTo>
                  <a:cubicBezTo>
                    <a:pt x="1" y="67"/>
                    <a:pt x="499" y="619"/>
                    <a:pt x="909" y="619"/>
                  </a:cubicBezTo>
                  <a:cubicBezTo>
                    <a:pt x="945" y="619"/>
                    <a:pt x="980" y="615"/>
                    <a:pt x="1014" y="605"/>
                  </a:cubicBezTo>
                  <a:cubicBezTo>
                    <a:pt x="1104" y="584"/>
                    <a:pt x="1248" y="525"/>
                    <a:pt x="1269" y="474"/>
                  </a:cubicBezTo>
                  <a:cubicBezTo>
                    <a:pt x="1269" y="474"/>
                    <a:pt x="1065" y="80"/>
                    <a:pt x="667" y="12"/>
                  </a:cubicBezTo>
                  <a:cubicBezTo>
                    <a:pt x="621" y="4"/>
                    <a:pt x="571" y="1"/>
                    <a:pt x="5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5" name="Google Shape;3785;p13"/>
            <p:cNvSpPr/>
            <p:nvPr/>
          </p:nvSpPr>
          <p:spPr>
            <a:xfrm>
              <a:off x="960100" y="2891925"/>
              <a:ext cx="11600" cy="27125"/>
            </a:xfrm>
            <a:custGeom>
              <a:avLst/>
              <a:gdLst/>
              <a:ahLst/>
              <a:cxnLst/>
              <a:rect l="l" t="t" r="r" b="b"/>
              <a:pathLst>
                <a:path w="464" h="1085" extrusionOk="0">
                  <a:moveTo>
                    <a:pt x="450" y="0"/>
                  </a:moveTo>
                  <a:cubicBezTo>
                    <a:pt x="445" y="0"/>
                    <a:pt x="442" y="7"/>
                    <a:pt x="442" y="10"/>
                  </a:cubicBezTo>
                  <a:cubicBezTo>
                    <a:pt x="378" y="447"/>
                    <a:pt x="5" y="1058"/>
                    <a:pt x="1" y="1066"/>
                  </a:cubicBezTo>
                  <a:cubicBezTo>
                    <a:pt x="1" y="1066"/>
                    <a:pt x="1" y="1070"/>
                    <a:pt x="1" y="1075"/>
                  </a:cubicBezTo>
                  <a:cubicBezTo>
                    <a:pt x="1" y="1079"/>
                    <a:pt x="5" y="1079"/>
                    <a:pt x="5" y="1083"/>
                  </a:cubicBezTo>
                  <a:cubicBezTo>
                    <a:pt x="8" y="1084"/>
                    <a:pt x="10" y="1085"/>
                    <a:pt x="12" y="1085"/>
                  </a:cubicBezTo>
                  <a:cubicBezTo>
                    <a:pt x="16" y="1085"/>
                    <a:pt x="19" y="1082"/>
                    <a:pt x="22" y="1079"/>
                  </a:cubicBezTo>
                  <a:cubicBezTo>
                    <a:pt x="26" y="1070"/>
                    <a:pt x="404" y="455"/>
                    <a:pt x="463" y="14"/>
                  </a:cubicBezTo>
                  <a:cubicBezTo>
                    <a:pt x="463" y="6"/>
                    <a:pt x="459" y="1"/>
                    <a:pt x="455" y="1"/>
                  </a:cubicBezTo>
                  <a:cubicBezTo>
                    <a:pt x="453" y="1"/>
                    <a:pt x="452" y="0"/>
                    <a:pt x="45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6" name="Google Shape;3786;p13"/>
            <p:cNvSpPr/>
            <p:nvPr/>
          </p:nvSpPr>
          <p:spPr>
            <a:xfrm>
              <a:off x="982050" y="2877925"/>
              <a:ext cx="7875" cy="31125"/>
            </a:xfrm>
            <a:custGeom>
              <a:avLst/>
              <a:gdLst/>
              <a:ahLst/>
              <a:cxnLst/>
              <a:rect l="l" t="t" r="r" b="b"/>
              <a:pathLst>
                <a:path w="315" h="1245" extrusionOk="0">
                  <a:moveTo>
                    <a:pt x="302" y="0"/>
                  </a:moveTo>
                  <a:cubicBezTo>
                    <a:pt x="296" y="0"/>
                    <a:pt x="294" y="7"/>
                    <a:pt x="294" y="10"/>
                  </a:cubicBezTo>
                  <a:cubicBezTo>
                    <a:pt x="255" y="540"/>
                    <a:pt x="1" y="1223"/>
                    <a:pt x="1" y="1232"/>
                  </a:cubicBezTo>
                  <a:cubicBezTo>
                    <a:pt x="1" y="1232"/>
                    <a:pt x="1" y="1232"/>
                    <a:pt x="1" y="1236"/>
                  </a:cubicBezTo>
                  <a:cubicBezTo>
                    <a:pt x="1" y="1240"/>
                    <a:pt x="5" y="1240"/>
                    <a:pt x="9" y="1244"/>
                  </a:cubicBezTo>
                  <a:cubicBezTo>
                    <a:pt x="14" y="1244"/>
                    <a:pt x="22" y="1244"/>
                    <a:pt x="22" y="1236"/>
                  </a:cubicBezTo>
                  <a:cubicBezTo>
                    <a:pt x="22" y="1227"/>
                    <a:pt x="281" y="549"/>
                    <a:pt x="315" y="14"/>
                  </a:cubicBezTo>
                  <a:cubicBezTo>
                    <a:pt x="315" y="6"/>
                    <a:pt x="311" y="2"/>
                    <a:pt x="306" y="2"/>
                  </a:cubicBezTo>
                  <a:cubicBezTo>
                    <a:pt x="305" y="1"/>
                    <a:pt x="303" y="0"/>
                    <a:pt x="30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7" name="Google Shape;3787;p13"/>
            <p:cNvSpPr/>
            <p:nvPr/>
          </p:nvSpPr>
          <p:spPr>
            <a:xfrm>
              <a:off x="980375" y="2912000"/>
              <a:ext cx="28000" cy="8325"/>
            </a:xfrm>
            <a:custGeom>
              <a:avLst/>
              <a:gdLst/>
              <a:ahLst/>
              <a:cxnLst/>
              <a:rect l="l" t="t" r="r" b="b"/>
              <a:pathLst>
                <a:path w="1120" h="333" extrusionOk="0">
                  <a:moveTo>
                    <a:pt x="13" y="0"/>
                  </a:moveTo>
                  <a:cubicBezTo>
                    <a:pt x="4" y="0"/>
                    <a:pt x="0" y="4"/>
                    <a:pt x="0" y="13"/>
                  </a:cubicBezTo>
                  <a:cubicBezTo>
                    <a:pt x="0" y="13"/>
                    <a:pt x="0" y="13"/>
                    <a:pt x="0" y="17"/>
                  </a:cubicBezTo>
                  <a:cubicBezTo>
                    <a:pt x="0" y="21"/>
                    <a:pt x="4" y="26"/>
                    <a:pt x="13" y="26"/>
                  </a:cubicBezTo>
                  <a:cubicBezTo>
                    <a:pt x="479" y="68"/>
                    <a:pt x="1094" y="331"/>
                    <a:pt x="1103" y="331"/>
                  </a:cubicBezTo>
                  <a:cubicBezTo>
                    <a:pt x="1104" y="332"/>
                    <a:pt x="1106" y="333"/>
                    <a:pt x="1107" y="333"/>
                  </a:cubicBezTo>
                  <a:cubicBezTo>
                    <a:pt x="1111" y="333"/>
                    <a:pt x="1116" y="330"/>
                    <a:pt x="1116" y="327"/>
                  </a:cubicBezTo>
                  <a:cubicBezTo>
                    <a:pt x="1120" y="318"/>
                    <a:pt x="1116" y="314"/>
                    <a:pt x="1111" y="310"/>
                  </a:cubicBezTo>
                  <a:cubicBezTo>
                    <a:pt x="1103" y="310"/>
                    <a:pt x="484" y="43"/>
                    <a:pt x="1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8" name="Google Shape;3788;p13"/>
            <p:cNvSpPr/>
            <p:nvPr/>
          </p:nvSpPr>
          <p:spPr>
            <a:xfrm>
              <a:off x="957450" y="2921225"/>
              <a:ext cx="28025" cy="10350"/>
            </a:xfrm>
            <a:custGeom>
              <a:avLst/>
              <a:gdLst/>
              <a:ahLst/>
              <a:cxnLst/>
              <a:rect l="l" t="t" r="r" b="b"/>
              <a:pathLst>
                <a:path w="1121" h="414" extrusionOk="0">
                  <a:moveTo>
                    <a:pt x="14" y="0"/>
                  </a:moveTo>
                  <a:cubicBezTo>
                    <a:pt x="9" y="0"/>
                    <a:pt x="1" y="4"/>
                    <a:pt x="1" y="13"/>
                  </a:cubicBezTo>
                  <a:lnTo>
                    <a:pt x="5" y="13"/>
                  </a:lnTo>
                  <a:cubicBezTo>
                    <a:pt x="5" y="21"/>
                    <a:pt x="9" y="21"/>
                    <a:pt x="14" y="26"/>
                  </a:cubicBezTo>
                  <a:cubicBezTo>
                    <a:pt x="395" y="43"/>
                    <a:pt x="1095" y="407"/>
                    <a:pt x="1099" y="412"/>
                  </a:cubicBezTo>
                  <a:cubicBezTo>
                    <a:pt x="1102" y="413"/>
                    <a:pt x="1104" y="413"/>
                    <a:pt x="1106" y="413"/>
                  </a:cubicBezTo>
                  <a:cubicBezTo>
                    <a:pt x="1110" y="413"/>
                    <a:pt x="1113" y="410"/>
                    <a:pt x="1116" y="407"/>
                  </a:cubicBezTo>
                  <a:cubicBezTo>
                    <a:pt x="1121" y="399"/>
                    <a:pt x="1116" y="395"/>
                    <a:pt x="1112" y="390"/>
                  </a:cubicBezTo>
                  <a:cubicBezTo>
                    <a:pt x="1104" y="386"/>
                    <a:pt x="404" y="17"/>
                    <a:pt x="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9" name="Google Shape;3789;p13"/>
            <p:cNvSpPr/>
            <p:nvPr/>
          </p:nvSpPr>
          <p:spPr>
            <a:xfrm>
              <a:off x="1002750" y="2861350"/>
              <a:ext cx="9975" cy="36250"/>
            </a:xfrm>
            <a:custGeom>
              <a:avLst/>
              <a:gdLst/>
              <a:ahLst/>
              <a:cxnLst/>
              <a:rect l="l" t="t" r="r" b="b"/>
              <a:pathLst>
                <a:path w="399" h="1450" extrusionOk="0">
                  <a:moveTo>
                    <a:pt x="268" y="1"/>
                  </a:moveTo>
                  <a:cubicBezTo>
                    <a:pt x="261" y="1"/>
                    <a:pt x="255" y="6"/>
                    <a:pt x="255" y="16"/>
                  </a:cubicBezTo>
                  <a:cubicBezTo>
                    <a:pt x="373" y="703"/>
                    <a:pt x="4" y="1424"/>
                    <a:pt x="0" y="1428"/>
                  </a:cubicBezTo>
                  <a:cubicBezTo>
                    <a:pt x="0" y="1432"/>
                    <a:pt x="0" y="1437"/>
                    <a:pt x="0" y="1441"/>
                  </a:cubicBezTo>
                  <a:cubicBezTo>
                    <a:pt x="0" y="1445"/>
                    <a:pt x="4" y="1445"/>
                    <a:pt x="9" y="1449"/>
                  </a:cubicBezTo>
                  <a:cubicBezTo>
                    <a:pt x="13" y="1449"/>
                    <a:pt x="21" y="1449"/>
                    <a:pt x="21" y="1441"/>
                  </a:cubicBezTo>
                  <a:cubicBezTo>
                    <a:pt x="25" y="1437"/>
                    <a:pt x="399" y="711"/>
                    <a:pt x="280" y="11"/>
                  </a:cubicBezTo>
                  <a:cubicBezTo>
                    <a:pt x="278" y="4"/>
                    <a:pt x="273" y="1"/>
                    <a:pt x="26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0" name="Google Shape;3790;p13"/>
            <p:cNvSpPr/>
            <p:nvPr/>
          </p:nvSpPr>
          <p:spPr>
            <a:xfrm>
              <a:off x="1001575" y="2898850"/>
              <a:ext cx="30250" cy="7125"/>
            </a:xfrm>
            <a:custGeom>
              <a:avLst/>
              <a:gdLst/>
              <a:ahLst/>
              <a:cxnLst/>
              <a:rect l="l" t="t" r="r" b="b"/>
              <a:pathLst>
                <a:path w="1210" h="285" extrusionOk="0">
                  <a:moveTo>
                    <a:pt x="24" y="0"/>
                  </a:moveTo>
                  <a:cubicBezTo>
                    <a:pt x="21" y="0"/>
                    <a:pt x="17" y="0"/>
                    <a:pt x="13" y="0"/>
                  </a:cubicBezTo>
                  <a:cubicBezTo>
                    <a:pt x="5" y="0"/>
                    <a:pt x="0" y="9"/>
                    <a:pt x="0" y="13"/>
                  </a:cubicBezTo>
                  <a:cubicBezTo>
                    <a:pt x="0" y="13"/>
                    <a:pt x="0" y="17"/>
                    <a:pt x="0" y="17"/>
                  </a:cubicBezTo>
                  <a:cubicBezTo>
                    <a:pt x="0" y="21"/>
                    <a:pt x="5" y="26"/>
                    <a:pt x="13" y="26"/>
                  </a:cubicBezTo>
                  <a:cubicBezTo>
                    <a:pt x="17" y="26"/>
                    <a:pt x="21" y="26"/>
                    <a:pt x="25" y="26"/>
                  </a:cubicBezTo>
                  <a:cubicBezTo>
                    <a:pt x="491" y="26"/>
                    <a:pt x="1184" y="280"/>
                    <a:pt x="1192" y="284"/>
                  </a:cubicBezTo>
                  <a:cubicBezTo>
                    <a:pt x="1196" y="284"/>
                    <a:pt x="1205" y="280"/>
                    <a:pt x="1205" y="276"/>
                  </a:cubicBezTo>
                  <a:cubicBezTo>
                    <a:pt x="1209" y="272"/>
                    <a:pt x="1205" y="263"/>
                    <a:pt x="1196" y="259"/>
                  </a:cubicBezTo>
                  <a:cubicBezTo>
                    <a:pt x="1192" y="259"/>
                    <a:pt x="495" y="0"/>
                    <a:pt x="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1" name="Google Shape;3791;p13"/>
            <p:cNvSpPr/>
            <p:nvPr/>
          </p:nvSpPr>
          <p:spPr>
            <a:xfrm>
              <a:off x="1022150" y="2885300"/>
              <a:ext cx="31825" cy="4450"/>
            </a:xfrm>
            <a:custGeom>
              <a:avLst/>
              <a:gdLst/>
              <a:ahLst/>
              <a:cxnLst/>
              <a:rect l="l" t="t" r="r" b="b"/>
              <a:pathLst>
                <a:path w="1273" h="178" extrusionOk="0">
                  <a:moveTo>
                    <a:pt x="214" y="1"/>
                  </a:moveTo>
                  <a:cubicBezTo>
                    <a:pt x="143" y="1"/>
                    <a:pt x="74" y="4"/>
                    <a:pt x="9" y="12"/>
                  </a:cubicBezTo>
                  <a:cubicBezTo>
                    <a:pt x="4" y="12"/>
                    <a:pt x="0" y="16"/>
                    <a:pt x="0" y="25"/>
                  </a:cubicBezTo>
                  <a:cubicBezTo>
                    <a:pt x="0" y="29"/>
                    <a:pt x="9" y="33"/>
                    <a:pt x="13" y="33"/>
                  </a:cubicBezTo>
                  <a:cubicBezTo>
                    <a:pt x="71" y="27"/>
                    <a:pt x="132" y="25"/>
                    <a:pt x="195" y="25"/>
                  </a:cubicBezTo>
                  <a:cubicBezTo>
                    <a:pt x="669" y="25"/>
                    <a:pt x="1248" y="174"/>
                    <a:pt x="1256" y="177"/>
                  </a:cubicBezTo>
                  <a:cubicBezTo>
                    <a:pt x="1260" y="177"/>
                    <a:pt x="1268" y="173"/>
                    <a:pt x="1268" y="169"/>
                  </a:cubicBezTo>
                  <a:cubicBezTo>
                    <a:pt x="1273" y="160"/>
                    <a:pt x="1268" y="156"/>
                    <a:pt x="1264" y="152"/>
                  </a:cubicBezTo>
                  <a:cubicBezTo>
                    <a:pt x="1257" y="152"/>
                    <a:pt x="690" y="1"/>
                    <a:pt x="21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2" name="Google Shape;3792;p13"/>
            <p:cNvSpPr/>
            <p:nvPr/>
          </p:nvSpPr>
          <p:spPr>
            <a:xfrm>
              <a:off x="1022875" y="2844350"/>
              <a:ext cx="6175" cy="37575"/>
            </a:xfrm>
            <a:custGeom>
              <a:avLst/>
              <a:gdLst/>
              <a:ahLst/>
              <a:cxnLst/>
              <a:rect l="l" t="t" r="r" b="b"/>
              <a:pathLst>
                <a:path w="247" h="1503" extrusionOk="0">
                  <a:moveTo>
                    <a:pt x="9" y="0"/>
                  </a:moveTo>
                  <a:cubicBezTo>
                    <a:pt x="5" y="4"/>
                    <a:pt x="1" y="9"/>
                    <a:pt x="1" y="17"/>
                  </a:cubicBezTo>
                  <a:cubicBezTo>
                    <a:pt x="221" y="641"/>
                    <a:pt x="52" y="1480"/>
                    <a:pt x="52" y="1489"/>
                  </a:cubicBezTo>
                  <a:cubicBezTo>
                    <a:pt x="48" y="1489"/>
                    <a:pt x="48" y="1493"/>
                    <a:pt x="52" y="1493"/>
                  </a:cubicBezTo>
                  <a:cubicBezTo>
                    <a:pt x="52" y="1499"/>
                    <a:pt x="56" y="1503"/>
                    <a:pt x="61" y="1503"/>
                  </a:cubicBezTo>
                  <a:cubicBezTo>
                    <a:pt x="66" y="1503"/>
                    <a:pt x="71" y="1499"/>
                    <a:pt x="73" y="1493"/>
                  </a:cubicBezTo>
                  <a:cubicBezTo>
                    <a:pt x="73" y="1485"/>
                    <a:pt x="247" y="636"/>
                    <a:pt x="26" y="9"/>
                  </a:cubicBezTo>
                  <a:cubicBezTo>
                    <a:pt x="22" y="4"/>
                    <a:pt x="14" y="0"/>
                    <a:pt x="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3" name="Google Shape;3793;p13"/>
            <p:cNvSpPr/>
            <p:nvPr/>
          </p:nvSpPr>
          <p:spPr>
            <a:xfrm>
              <a:off x="1042925" y="2829875"/>
              <a:ext cx="5125" cy="36550"/>
            </a:xfrm>
            <a:custGeom>
              <a:avLst/>
              <a:gdLst/>
              <a:ahLst/>
              <a:cxnLst/>
              <a:rect l="l" t="t" r="r" b="b"/>
              <a:pathLst>
                <a:path w="205" h="1462" extrusionOk="0">
                  <a:moveTo>
                    <a:pt x="68" y="1"/>
                  </a:moveTo>
                  <a:cubicBezTo>
                    <a:pt x="67" y="1"/>
                    <a:pt x="65" y="1"/>
                    <a:pt x="64" y="2"/>
                  </a:cubicBezTo>
                  <a:cubicBezTo>
                    <a:pt x="56" y="2"/>
                    <a:pt x="51" y="11"/>
                    <a:pt x="56" y="15"/>
                  </a:cubicBezTo>
                  <a:cubicBezTo>
                    <a:pt x="179" y="554"/>
                    <a:pt x="1" y="1440"/>
                    <a:pt x="1" y="1449"/>
                  </a:cubicBezTo>
                  <a:cubicBezTo>
                    <a:pt x="1" y="1449"/>
                    <a:pt x="1" y="1453"/>
                    <a:pt x="1" y="1453"/>
                  </a:cubicBezTo>
                  <a:cubicBezTo>
                    <a:pt x="1" y="1457"/>
                    <a:pt x="5" y="1461"/>
                    <a:pt x="9" y="1461"/>
                  </a:cubicBezTo>
                  <a:cubicBezTo>
                    <a:pt x="17" y="1461"/>
                    <a:pt x="22" y="1457"/>
                    <a:pt x="26" y="1453"/>
                  </a:cubicBezTo>
                  <a:cubicBezTo>
                    <a:pt x="26" y="1444"/>
                    <a:pt x="204" y="549"/>
                    <a:pt x="77" y="11"/>
                  </a:cubicBezTo>
                  <a:cubicBezTo>
                    <a:pt x="77" y="5"/>
                    <a:pt x="72" y="1"/>
                    <a:pt x="6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4" name="Google Shape;3794;p13"/>
            <p:cNvSpPr/>
            <p:nvPr/>
          </p:nvSpPr>
          <p:spPr>
            <a:xfrm>
              <a:off x="1043150" y="2868175"/>
              <a:ext cx="31300" cy="1950"/>
            </a:xfrm>
            <a:custGeom>
              <a:avLst/>
              <a:gdLst/>
              <a:ahLst/>
              <a:cxnLst/>
              <a:rect l="l" t="t" r="r" b="b"/>
              <a:pathLst>
                <a:path w="1252" h="78" extrusionOk="0">
                  <a:moveTo>
                    <a:pt x="1126" y="1"/>
                  </a:moveTo>
                  <a:cubicBezTo>
                    <a:pt x="887" y="1"/>
                    <a:pt x="323" y="6"/>
                    <a:pt x="13" y="52"/>
                  </a:cubicBezTo>
                  <a:cubicBezTo>
                    <a:pt x="8" y="52"/>
                    <a:pt x="0" y="61"/>
                    <a:pt x="4" y="65"/>
                  </a:cubicBezTo>
                  <a:lnTo>
                    <a:pt x="4" y="69"/>
                  </a:lnTo>
                  <a:cubicBezTo>
                    <a:pt x="4" y="73"/>
                    <a:pt x="13" y="78"/>
                    <a:pt x="17" y="78"/>
                  </a:cubicBezTo>
                  <a:cubicBezTo>
                    <a:pt x="332" y="28"/>
                    <a:pt x="906" y="22"/>
                    <a:pt x="1137" y="22"/>
                  </a:cubicBezTo>
                  <a:cubicBezTo>
                    <a:pt x="1199" y="22"/>
                    <a:pt x="1237" y="23"/>
                    <a:pt x="1239" y="23"/>
                  </a:cubicBezTo>
                  <a:cubicBezTo>
                    <a:pt x="1243" y="23"/>
                    <a:pt x="1247" y="18"/>
                    <a:pt x="1247" y="10"/>
                  </a:cubicBezTo>
                  <a:cubicBezTo>
                    <a:pt x="1251" y="6"/>
                    <a:pt x="1243" y="1"/>
                    <a:pt x="1239" y="1"/>
                  </a:cubicBezTo>
                  <a:cubicBezTo>
                    <a:pt x="1237" y="1"/>
                    <a:pt x="1195" y="1"/>
                    <a:pt x="112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5" name="Google Shape;3795;p13"/>
            <p:cNvSpPr/>
            <p:nvPr/>
          </p:nvSpPr>
          <p:spPr>
            <a:xfrm>
              <a:off x="1061275" y="2846775"/>
              <a:ext cx="26325" cy="3525"/>
            </a:xfrm>
            <a:custGeom>
              <a:avLst/>
              <a:gdLst/>
              <a:ahLst/>
              <a:cxnLst/>
              <a:rect l="l" t="t" r="r" b="b"/>
              <a:pathLst>
                <a:path w="1053" h="141" extrusionOk="0">
                  <a:moveTo>
                    <a:pt x="1039" y="1"/>
                  </a:moveTo>
                  <a:cubicBezTo>
                    <a:pt x="1031" y="1"/>
                    <a:pt x="289" y="39"/>
                    <a:pt x="13" y="115"/>
                  </a:cubicBezTo>
                  <a:cubicBezTo>
                    <a:pt x="5" y="119"/>
                    <a:pt x="0" y="124"/>
                    <a:pt x="5" y="132"/>
                  </a:cubicBezTo>
                  <a:cubicBezTo>
                    <a:pt x="5" y="141"/>
                    <a:pt x="13" y="141"/>
                    <a:pt x="17" y="141"/>
                  </a:cubicBezTo>
                  <a:cubicBezTo>
                    <a:pt x="293" y="60"/>
                    <a:pt x="1035" y="26"/>
                    <a:pt x="1039" y="26"/>
                  </a:cubicBezTo>
                  <a:cubicBezTo>
                    <a:pt x="1048" y="22"/>
                    <a:pt x="1052" y="18"/>
                    <a:pt x="1052" y="13"/>
                  </a:cubicBezTo>
                  <a:cubicBezTo>
                    <a:pt x="1052" y="5"/>
                    <a:pt x="1048" y="1"/>
                    <a:pt x="103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6" name="Google Shape;3796;p13"/>
            <p:cNvSpPr/>
            <p:nvPr/>
          </p:nvSpPr>
          <p:spPr>
            <a:xfrm>
              <a:off x="1060625" y="2818950"/>
              <a:ext cx="4600" cy="27525"/>
            </a:xfrm>
            <a:custGeom>
              <a:avLst/>
              <a:gdLst/>
              <a:ahLst/>
              <a:cxnLst/>
              <a:rect l="l" t="t" r="r" b="b"/>
              <a:pathLst>
                <a:path w="184" h="1101" extrusionOk="0">
                  <a:moveTo>
                    <a:pt x="14" y="1"/>
                  </a:moveTo>
                  <a:cubicBezTo>
                    <a:pt x="12" y="1"/>
                    <a:pt x="11" y="1"/>
                    <a:pt x="9" y="2"/>
                  </a:cubicBezTo>
                  <a:cubicBezTo>
                    <a:pt x="1" y="2"/>
                    <a:pt x="1" y="11"/>
                    <a:pt x="1" y="15"/>
                  </a:cubicBezTo>
                  <a:cubicBezTo>
                    <a:pt x="162" y="473"/>
                    <a:pt x="77" y="1075"/>
                    <a:pt x="77" y="1084"/>
                  </a:cubicBezTo>
                  <a:cubicBezTo>
                    <a:pt x="77" y="1088"/>
                    <a:pt x="77" y="1088"/>
                    <a:pt x="77" y="1092"/>
                  </a:cubicBezTo>
                  <a:cubicBezTo>
                    <a:pt x="77" y="1097"/>
                    <a:pt x="81" y="1097"/>
                    <a:pt x="86" y="1101"/>
                  </a:cubicBezTo>
                  <a:cubicBezTo>
                    <a:pt x="94" y="1101"/>
                    <a:pt x="98" y="1097"/>
                    <a:pt x="103" y="1088"/>
                  </a:cubicBezTo>
                  <a:cubicBezTo>
                    <a:pt x="103" y="1084"/>
                    <a:pt x="183" y="473"/>
                    <a:pt x="26" y="7"/>
                  </a:cubicBezTo>
                  <a:cubicBezTo>
                    <a:pt x="23" y="4"/>
                    <a:pt x="18" y="1"/>
                    <a:pt x="1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7" name="Google Shape;3797;p13"/>
            <p:cNvSpPr/>
            <p:nvPr/>
          </p:nvSpPr>
          <p:spPr>
            <a:xfrm>
              <a:off x="1072625" y="2814075"/>
              <a:ext cx="15500" cy="21450"/>
            </a:xfrm>
            <a:custGeom>
              <a:avLst/>
              <a:gdLst/>
              <a:ahLst/>
              <a:cxnLst/>
              <a:rect l="l" t="t" r="r" b="b"/>
              <a:pathLst>
                <a:path w="620" h="858" extrusionOk="0">
                  <a:moveTo>
                    <a:pt x="604" y="1"/>
                  </a:moveTo>
                  <a:cubicBezTo>
                    <a:pt x="600" y="1"/>
                    <a:pt x="597" y="4"/>
                    <a:pt x="594" y="7"/>
                  </a:cubicBezTo>
                  <a:cubicBezTo>
                    <a:pt x="454" y="346"/>
                    <a:pt x="9" y="834"/>
                    <a:pt x="4" y="838"/>
                  </a:cubicBezTo>
                  <a:cubicBezTo>
                    <a:pt x="0" y="842"/>
                    <a:pt x="0" y="846"/>
                    <a:pt x="4" y="851"/>
                  </a:cubicBezTo>
                  <a:cubicBezTo>
                    <a:pt x="4" y="851"/>
                    <a:pt x="4" y="851"/>
                    <a:pt x="4" y="855"/>
                  </a:cubicBezTo>
                  <a:cubicBezTo>
                    <a:pt x="6" y="857"/>
                    <a:pt x="10" y="858"/>
                    <a:pt x="13" y="858"/>
                  </a:cubicBezTo>
                  <a:cubicBezTo>
                    <a:pt x="16" y="858"/>
                    <a:pt x="19" y="857"/>
                    <a:pt x="21" y="855"/>
                  </a:cubicBezTo>
                  <a:cubicBezTo>
                    <a:pt x="26" y="851"/>
                    <a:pt x="475" y="359"/>
                    <a:pt x="615" y="15"/>
                  </a:cubicBezTo>
                  <a:cubicBezTo>
                    <a:pt x="619" y="11"/>
                    <a:pt x="615" y="2"/>
                    <a:pt x="611" y="2"/>
                  </a:cubicBezTo>
                  <a:cubicBezTo>
                    <a:pt x="608" y="1"/>
                    <a:pt x="606" y="1"/>
                    <a:pt x="6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8" name="Google Shape;3798;p13"/>
            <p:cNvSpPr/>
            <p:nvPr/>
          </p:nvSpPr>
          <p:spPr>
            <a:xfrm>
              <a:off x="495675" y="2577025"/>
              <a:ext cx="75125" cy="61325"/>
            </a:xfrm>
            <a:custGeom>
              <a:avLst/>
              <a:gdLst/>
              <a:ahLst/>
              <a:cxnLst/>
              <a:rect l="l" t="t" r="r" b="b"/>
              <a:pathLst>
                <a:path w="3005" h="2453" extrusionOk="0">
                  <a:moveTo>
                    <a:pt x="1654" y="0"/>
                  </a:moveTo>
                  <a:cubicBezTo>
                    <a:pt x="1221" y="0"/>
                    <a:pt x="1141" y="427"/>
                    <a:pt x="1127" y="614"/>
                  </a:cubicBezTo>
                  <a:lnTo>
                    <a:pt x="1127" y="614"/>
                  </a:lnTo>
                  <a:cubicBezTo>
                    <a:pt x="1123" y="442"/>
                    <a:pt x="1064" y="66"/>
                    <a:pt x="628" y="17"/>
                  </a:cubicBezTo>
                  <a:cubicBezTo>
                    <a:pt x="604" y="15"/>
                    <a:pt x="581" y="13"/>
                    <a:pt x="559" y="13"/>
                  </a:cubicBezTo>
                  <a:cubicBezTo>
                    <a:pt x="55" y="13"/>
                    <a:pt x="0" y="675"/>
                    <a:pt x="0" y="675"/>
                  </a:cubicBezTo>
                  <a:lnTo>
                    <a:pt x="1315" y="2452"/>
                  </a:lnTo>
                  <a:cubicBezTo>
                    <a:pt x="1315" y="2452"/>
                    <a:pt x="2859" y="1489"/>
                    <a:pt x="2952" y="845"/>
                  </a:cubicBezTo>
                  <a:cubicBezTo>
                    <a:pt x="3005" y="486"/>
                    <a:pt x="2855" y="312"/>
                    <a:pt x="2661" y="312"/>
                  </a:cubicBezTo>
                  <a:cubicBezTo>
                    <a:pt x="2508" y="312"/>
                    <a:pt x="2328" y="419"/>
                    <a:pt x="2198" y="628"/>
                  </a:cubicBezTo>
                  <a:cubicBezTo>
                    <a:pt x="2198" y="628"/>
                    <a:pt x="2219" y="9"/>
                    <a:pt x="1659" y="0"/>
                  </a:cubicBezTo>
                  <a:cubicBezTo>
                    <a:pt x="1657" y="0"/>
                    <a:pt x="1656" y="0"/>
                    <a:pt x="16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9" name="Google Shape;3799;p13"/>
            <p:cNvSpPr/>
            <p:nvPr/>
          </p:nvSpPr>
          <p:spPr>
            <a:xfrm>
              <a:off x="547425" y="2581700"/>
              <a:ext cx="14975" cy="24200"/>
            </a:xfrm>
            <a:custGeom>
              <a:avLst/>
              <a:gdLst/>
              <a:ahLst/>
              <a:cxnLst/>
              <a:rect l="l" t="t" r="r" b="b"/>
              <a:pathLst>
                <a:path w="599" h="968" extrusionOk="0">
                  <a:moveTo>
                    <a:pt x="581" y="0"/>
                  </a:moveTo>
                  <a:cubicBezTo>
                    <a:pt x="297" y="174"/>
                    <a:pt x="13" y="920"/>
                    <a:pt x="0" y="954"/>
                  </a:cubicBezTo>
                  <a:lnTo>
                    <a:pt x="34" y="967"/>
                  </a:lnTo>
                  <a:cubicBezTo>
                    <a:pt x="34" y="959"/>
                    <a:pt x="323" y="199"/>
                    <a:pt x="598" y="30"/>
                  </a:cubicBezTo>
                  <a:lnTo>
                    <a:pt x="58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0" name="Google Shape;3800;p13"/>
            <p:cNvSpPr/>
            <p:nvPr/>
          </p:nvSpPr>
          <p:spPr>
            <a:xfrm>
              <a:off x="557825" y="2577325"/>
              <a:ext cx="9450" cy="7925"/>
            </a:xfrm>
            <a:custGeom>
              <a:avLst/>
              <a:gdLst/>
              <a:ahLst/>
              <a:cxnLst/>
              <a:rect l="l" t="t" r="r" b="b"/>
              <a:pathLst>
                <a:path w="378" h="317" extrusionOk="0">
                  <a:moveTo>
                    <a:pt x="197" y="0"/>
                  </a:moveTo>
                  <a:cubicBezTo>
                    <a:pt x="87" y="0"/>
                    <a:pt x="0" y="116"/>
                    <a:pt x="55" y="226"/>
                  </a:cubicBezTo>
                  <a:cubicBezTo>
                    <a:pt x="84" y="287"/>
                    <a:pt x="141" y="317"/>
                    <a:pt x="199" y="317"/>
                  </a:cubicBezTo>
                  <a:cubicBezTo>
                    <a:pt x="261" y="317"/>
                    <a:pt x="323" y="282"/>
                    <a:pt x="348" y="213"/>
                  </a:cubicBezTo>
                  <a:cubicBezTo>
                    <a:pt x="377" y="128"/>
                    <a:pt x="335" y="39"/>
                    <a:pt x="250" y="10"/>
                  </a:cubicBezTo>
                  <a:cubicBezTo>
                    <a:pt x="232" y="3"/>
                    <a:pt x="214" y="0"/>
                    <a:pt x="19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1" name="Google Shape;3801;p13"/>
            <p:cNvSpPr/>
            <p:nvPr/>
          </p:nvSpPr>
          <p:spPr>
            <a:xfrm>
              <a:off x="539475" y="2570025"/>
              <a:ext cx="11475" cy="25900"/>
            </a:xfrm>
            <a:custGeom>
              <a:avLst/>
              <a:gdLst/>
              <a:ahLst/>
              <a:cxnLst/>
              <a:rect l="l" t="t" r="r" b="b"/>
              <a:pathLst>
                <a:path w="459" h="1036" extrusionOk="0">
                  <a:moveTo>
                    <a:pt x="437" y="1"/>
                  </a:moveTo>
                  <a:cubicBezTo>
                    <a:pt x="178" y="213"/>
                    <a:pt x="4" y="993"/>
                    <a:pt x="0" y="1027"/>
                  </a:cubicBezTo>
                  <a:lnTo>
                    <a:pt x="34" y="1035"/>
                  </a:lnTo>
                  <a:cubicBezTo>
                    <a:pt x="34" y="1027"/>
                    <a:pt x="212" y="234"/>
                    <a:pt x="458" y="26"/>
                  </a:cubicBezTo>
                  <a:lnTo>
                    <a:pt x="43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2" name="Google Shape;3802;p13"/>
            <p:cNvSpPr/>
            <p:nvPr/>
          </p:nvSpPr>
          <p:spPr>
            <a:xfrm>
              <a:off x="545975" y="2565500"/>
              <a:ext cx="9525" cy="8025"/>
            </a:xfrm>
            <a:custGeom>
              <a:avLst/>
              <a:gdLst/>
              <a:ahLst/>
              <a:cxnLst/>
              <a:rect l="l" t="t" r="r" b="b"/>
              <a:pathLst>
                <a:path w="381" h="321" extrusionOk="0">
                  <a:moveTo>
                    <a:pt x="210" y="1"/>
                  </a:moveTo>
                  <a:cubicBezTo>
                    <a:pt x="86" y="1"/>
                    <a:pt x="1" y="140"/>
                    <a:pt x="75" y="249"/>
                  </a:cubicBezTo>
                  <a:cubicBezTo>
                    <a:pt x="107" y="298"/>
                    <a:pt x="156" y="320"/>
                    <a:pt x="205" y="320"/>
                  </a:cubicBezTo>
                  <a:cubicBezTo>
                    <a:pt x="276" y="320"/>
                    <a:pt x="346" y="274"/>
                    <a:pt x="364" y="194"/>
                  </a:cubicBezTo>
                  <a:cubicBezTo>
                    <a:pt x="381" y="105"/>
                    <a:pt x="325" y="20"/>
                    <a:pt x="241" y="3"/>
                  </a:cubicBezTo>
                  <a:cubicBezTo>
                    <a:pt x="230" y="2"/>
                    <a:pt x="220" y="1"/>
                    <a:pt x="21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3" name="Google Shape;3803;p13"/>
            <p:cNvSpPr/>
            <p:nvPr/>
          </p:nvSpPr>
          <p:spPr>
            <a:xfrm>
              <a:off x="530250" y="2565050"/>
              <a:ext cx="4800" cy="27900"/>
            </a:xfrm>
            <a:custGeom>
              <a:avLst/>
              <a:gdLst/>
              <a:ahLst/>
              <a:cxnLst/>
              <a:rect l="l" t="t" r="r" b="b"/>
              <a:pathLst>
                <a:path w="192" h="1116" extrusionOk="0">
                  <a:moveTo>
                    <a:pt x="161" y="0"/>
                  </a:moveTo>
                  <a:cubicBezTo>
                    <a:pt x="0" y="293"/>
                    <a:pt x="123" y="1082"/>
                    <a:pt x="127" y="1116"/>
                  </a:cubicBezTo>
                  <a:lnTo>
                    <a:pt x="166" y="1111"/>
                  </a:lnTo>
                  <a:cubicBezTo>
                    <a:pt x="166" y="1103"/>
                    <a:pt x="38" y="297"/>
                    <a:pt x="191" y="17"/>
                  </a:cubicBezTo>
                  <a:lnTo>
                    <a:pt x="16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4" name="Google Shape;3804;p13"/>
            <p:cNvSpPr/>
            <p:nvPr/>
          </p:nvSpPr>
          <p:spPr>
            <a:xfrm>
              <a:off x="530775" y="2560350"/>
              <a:ext cx="8175" cy="8000"/>
            </a:xfrm>
            <a:custGeom>
              <a:avLst/>
              <a:gdLst/>
              <a:ahLst/>
              <a:cxnLst/>
              <a:rect l="l" t="t" r="r" b="b"/>
              <a:pathLst>
                <a:path w="327" h="320" extrusionOk="0">
                  <a:moveTo>
                    <a:pt x="159" y="1"/>
                  </a:moveTo>
                  <a:cubicBezTo>
                    <a:pt x="77" y="1"/>
                    <a:pt x="9" y="66"/>
                    <a:pt x="5" y="150"/>
                  </a:cubicBezTo>
                  <a:cubicBezTo>
                    <a:pt x="0" y="239"/>
                    <a:pt x="68" y="315"/>
                    <a:pt x="153" y="320"/>
                  </a:cubicBezTo>
                  <a:cubicBezTo>
                    <a:pt x="156" y="320"/>
                    <a:pt x="158" y="320"/>
                    <a:pt x="161" y="320"/>
                  </a:cubicBezTo>
                  <a:cubicBezTo>
                    <a:pt x="247" y="320"/>
                    <a:pt x="319" y="253"/>
                    <a:pt x="323" y="167"/>
                  </a:cubicBezTo>
                  <a:cubicBezTo>
                    <a:pt x="327" y="82"/>
                    <a:pt x="259" y="6"/>
                    <a:pt x="174" y="2"/>
                  </a:cubicBezTo>
                  <a:cubicBezTo>
                    <a:pt x="169" y="1"/>
                    <a:pt x="164" y="1"/>
                    <a:pt x="15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5" name="Google Shape;3805;p13"/>
            <p:cNvSpPr/>
            <p:nvPr/>
          </p:nvSpPr>
          <p:spPr>
            <a:xfrm>
              <a:off x="520375" y="2569275"/>
              <a:ext cx="8400" cy="27075"/>
            </a:xfrm>
            <a:custGeom>
              <a:avLst/>
              <a:gdLst/>
              <a:ahLst/>
              <a:cxnLst/>
              <a:rect l="l" t="t" r="r" b="b"/>
              <a:pathLst>
                <a:path w="336" h="1083" extrusionOk="0">
                  <a:moveTo>
                    <a:pt x="26" y="1"/>
                  </a:moveTo>
                  <a:lnTo>
                    <a:pt x="1" y="26"/>
                  </a:lnTo>
                  <a:cubicBezTo>
                    <a:pt x="221" y="264"/>
                    <a:pt x="302" y="1074"/>
                    <a:pt x="302" y="1082"/>
                  </a:cubicBezTo>
                  <a:lnTo>
                    <a:pt x="336" y="1078"/>
                  </a:lnTo>
                  <a:cubicBezTo>
                    <a:pt x="332" y="1044"/>
                    <a:pt x="255" y="247"/>
                    <a:pt x="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6" name="Google Shape;3806;p13"/>
            <p:cNvSpPr/>
            <p:nvPr/>
          </p:nvSpPr>
          <p:spPr>
            <a:xfrm>
              <a:off x="516150" y="2564825"/>
              <a:ext cx="9375" cy="7925"/>
            </a:xfrm>
            <a:custGeom>
              <a:avLst/>
              <a:gdLst/>
              <a:ahLst/>
              <a:cxnLst/>
              <a:rect l="l" t="t" r="r" b="b"/>
              <a:pathLst>
                <a:path w="375" h="317" extrusionOk="0">
                  <a:moveTo>
                    <a:pt x="168" y="0"/>
                  </a:moveTo>
                  <a:cubicBezTo>
                    <a:pt x="163" y="0"/>
                    <a:pt x="158" y="0"/>
                    <a:pt x="153" y="1"/>
                  </a:cubicBezTo>
                  <a:cubicBezTo>
                    <a:pt x="64" y="5"/>
                    <a:pt x="0" y="81"/>
                    <a:pt x="9" y="170"/>
                  </a:cubicBezTo>
                  <a:cubicBezTo>
                    <a:pt x="14" y="260"/>
                    <a:pt x="89" y="317"/>
                    <a:pt x="166" y="317"/>
                  </a:cubicBezTo>
                  <a:cubicBezTo>
                    <a:pt x="209" y="317"/>
                    <a:pt x="252" y="299"/>
                    <a:pt x="284" y="259"/>
                  </a:cubicBezTo>
                  <a:cubicBezTo>
                    <a:pt x="374" y="157"/>
                    <a:pt x="299" y="0"/>
                    <a:pt x="1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7" name="Google Shape;3807;p13"/>
            <p:cNvSpPr/>
            <p:nvPr/>
          </p:nvSpPr>
          <p:spPr>
            <a:xfrm>
              <a:off x="508925" y="2575325"/>
              <a:ext cx="8500" cy="26950"/>
            </a:xfrm>
            <a:custGeom>
              <a:avLst/>
              <a:gdLst/>
              <a:ahLst/>
              <a:cxnLst/>
              <a:rect l="l" t="t" r="r" b="b"/>
              <a:pathLst>
                <a:path w="340" h="1078" extrusionOk="0">
                  <a:moveTo>
                    <a:pt x="30" y="1"/>
                  </a:moveTo>
                  <a:lnTo>
                    <a:pt x="1" y="26"/>
                  </a:lnTo>
                  <a:cubicBezTo>
                    <a:pt x="221" y="259"/>
                    <a:pt x="302" y="1069"/>
                    <a:pt x="302" y="1078"/>
                  </a:cubicBezTo>
                  <a:lnTo>
                    <a:pt x="340" y="1074"/>
                  </a:lnTo>
                  <a:cubicBezTo>
                    <a:pt x="336" y="1040"/>
                    <a:pt x="255" y="242"/>
                    <a:pt x="3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8" name="Google Shape;3808;p13"/>
            <p:cNvSpPr/>
            <p:nvPr/>
          </p:nvSpPr>
          <p:spPr>
            <a:xfrm>
              <a:off x="504675" y="2570750"/>
              <a:ext cx="9400" cy="7950"/>
            </a:xfrm>
            <a:custGeom>
              <a:avLst/>
              <a:gdLst/>
              <a:ahLst/>
              <a:cxnLst/>
              <a:rect l="l" t="t" r="r" b="b"/>
              <a:pathLst>
                <a:path w="376" h="318" extrusionOk="0">
                  <a:moveTo>
                    <a:pt x="169" y="1"/>
                  </a:moveTo>
                  <a:cubicBezTo>
                    <a:pt x="164" y="1"/>
                    <a:pt x="159" y="1"/>
                    <a:pt x="154" y="1"/>
                  </a:cubicBezTo>
                  <a:cubicBezTo>
                    <a:pt x="65" y="5"/>
                    <a:pt x="1" y="86"/>
                    <a:pt x="9" y="171"/>
                  </a:cubicBezTo>
                  <a:cubicBezTo>
                    <a:pt x="15" y="261"/>
                    <a:pt x="90" y="317"/>
                    <a:pt x="167" y="317"/>
                  </a:cubicBezTo>
                  <a:cubicBezTo>
                    <a:pt x="210" y="317"/>
                    <a:pt x="253" y="300"/>
                    <a:pt x="285" y="260"/>
                  </a:cubicBezTo>
                  <a:cubicBezTo>
                    <a:pt x="375" y="158"/>
                    <a:pt x="300" y="1"/>
                    <a:pt x="1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9" name="Google Shape;3809;p13"/>
            <p:cNvSpPr/>
            <p:nvPr/>
          </p:nvSpPr>
          <p:spPr>
            <a:xfrm>
              <a:off x="484725" y="2584050"/>
              <a:ext cx="98675" cy="77200"/>
            </a:xfrm>
            <a:custGeom>
              <a:avLst/>
              <a:gdLst/>
              <a:ahLst/>
              <a:cxnLst/>
              <a:rect l="l" t="t" r="r" b="b"/>
              <a:pathLst>
                <a:path w="3947" h="3088" extrusionOk="0">
                  <a:moveTo>
                    <a:pt x="1960" y="1"/>
                  </a:moveTo>
                  <a:cubicBezTo>
                    <a:pt x="1686" y="1"/>
                    <a:pt x="1324" y="120"/>
                    <a:pt x="1232" y="754"/>
                  </a:cubicBezTo>
                  <a:cubicBezTo>
                    <a:pt x="1141" y="371"/>
                    <a:pt x="885" y="203"/>
                    <a:pt x="636" y="203"/>
                  </a:cubicBezTo>
                  <a:cubicBezTo>
                    <a:pt x="312" y="203"/>
                    <a:pt x="1" y="487"/>
                    <a:pt x="82" y="949"/>
                  </a:cubicBezTo>
                  <a:cubicBezTo>
                    <a:pt x="226" y="1764"/>
                    <a:pt x="1312" y="2633"/>
                    <a:pt x="1312" y="2633"/>
                  </a:cubicBezTo>
                  <a:cubicBezTo>
                    <a:pt x="1499" y="2854"/>
                    <a:pt x="1736" y="3087"/>
                    <a:pt x="1736" y="3087"/>
                  </a:cubicBezTo>
                  <a:cubicBezTo>
                    <a:pt x="1736" y="3087"/>
                    <a:pt x="2250" y="2913"/>
                    <a:pt x="2890" y="2239"/>
                  </a:cubicBezTo>
                  <a:cubicBezTo>
                    <a:pt x="3535" y="1560"/>
                    <a:pt x="3946" y="606"/>
                    <a:pt x="3641" y="351"/>
                  </a:cubicBezTo>
                  <a:cubicBezTo>
                    <a:pt x="3537" y="268"/>
                    <a:pt x="3426" y="220"/>
                    <a:pt x="3305" y="220"/>
                  </a:cubicBezTo>
                  <a:cubicBezTo>
                    <a:pt x="3063" y="220"/>
                    <a:pt x="2779" y="411"/>
                    <a:pt x="2432" y="894"/>
                  </a:cubicBezTo>
                  <a:cubicBezTo>
                    <a:pt x="2606" y="411"/>
                    <a:pt x="2415" y="67"/>
                    <a:pt x="2165" y="21"/>
                  </a:cubicBezTo>
                  <a:cubicBezTo>
                    <a:pt x="2109" y="10"/>
                    <a:pt x="2038" y="1"/>
                    <a:pt x="196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0" name="Google Shape;3810;p13"/>
            <p:cNvSpPr/>
            <p:nvPr/>
          </p:nvSpPr>
          <p:spPr>
            <a:xfrm>
              <a:off x="483925" y="2606350"/>
              <a:ext cx="86200" cy="58825"/>
            </a:xfrm>
            <a:custGeom>
              <a:avLst/>
              <a:gdLst/>
              <a:ahLst/>
              <a:cxnLst/>
              <a:rect l="l" t="t" r="r" b="b"/>
              <a:pathLst>
                <a:path w="3448" h="2353" extrusionOk="0">
                  <a:moveTo>
                    <a:pt x="1462" y="0"/>
                  </a:moveTo>
                  <a:cubicBezTo>
                    <a:pt x="1025" y="0"/>
                    <a:pt x="1132" y="681"/>
                    <a:pt x="1132" y="681"/>
                  </a:cubicBezTo>
                  <a:cubicBezTo>
                    <a:pt x="1077" y="533"/>
                    <a:pt x="984" y="397"/>
                    <a:pt x="869" y="291"/>
                  </a:cubicBezTo>
                  <a:cubicBezTo>
                    <a:pt x="754" y="180"/>
                    <a:pt x="636" y="133"/>
                    <a:pt x="531" y="133"/>
                  </a:cubicBezTo>
                  <a:cubicBezTo>
                    <a:pt x="212" y="133"/>
                    <a:pt x="0" y="562"/>
                    <a:pt x="284" y="969"/>
                  </a:cubicBezTo>
                  <a:cubicBezTo>
                    <a:pt x="661" y="1508"/>
                    <a:pt x="1734" y="2352"/>
                    <a:pt x="1734" y="2352"/>
                  </a:cubicBezTo>
                  <a:cubicBezTo>
                    <a:pt x="2646" y="1826"/>
                    <a:pt x="3448" y="1131"/>
                    <a:pt x="3380" y="834"/>
                  </a:cubicBezTo>
                  <a:cubicBezTo>
                    <a:pt x="3347" y="689"/>
                    <a:pt x="3266" y="612"/>
                    <a:pt x="3127" y="612"/>
                  </a:cubicBezTo>
                  <a:cubicBezTo>
                    <a:pt x="2980" y="612"/>
                    <a:pt x="2770" y="698"/>
                    <a:pt x="2485" y="880"/>
                  </a:cubicBezTo>
                  <a:cubicBezTo>
                    <a:pt x="2651" y="757"/>
                    <a:pt x="2850" y="299"/>
                    <a:pt x="2612" y="193"/>
                  </a:cubicBezTo>
                  <a:cubicBezTo>
                    <a:pt x="2543" y="163"/>
                    <a:pt x="2471" y="140"/>
                    <a:pt x="2398" y="140"/>
                  </a:cubicBezTo>
                  <a:cubicBezTo>
                    <a:pt x="2227" y="140"/>
                    <a:pt x="2045" y="266"/>
                    <a:pt x="1849" y="715"/>
                  </a:cubicBezTo>
                  <a:cubicBezTo>
                    <a:pt x="1849" y="715"/>
                    <a:pt x="1993" y="45"/>
                    <a:pt x="1505" y="2"/>
                  </a:cubicBezTo>
                  <a:cubicBezTo>
                    <a:pt x="1490" y="1"/>
                    <a:pt x="1476" y="0"/>
                    <a:pt x="146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1" name="Google Shape;3811;p13"/>
            <p:cNvSpPr/>
            <p:nvPr/>
          </p:nvSpPr>
          <p:spPr>
            <a:xfrm>
              <a:off x="502150" y="2635350"/>
              <a:ext cx="52725" cy="30350"/>
            </a:xfrm>
            <a:custGeom>
              <a:avLst/>
              <a:gdLst/>
              <a:ahLst/>
              <a:cxnLst/>
              <a:rect l="l" t="t" r="r" b="b"/>
              <a:pathLst>
                <a:path w="2109" h="1214" extrusionOk="0">
                  <a:moveTo>
                    <a:pt x="1103" y="0"/>
                  </a:moveTo>
                  <a:cubicBezTo>
                    <a:pt x="742" y="187"/>
                    <a:pt x="717" y="620"/>
                    <a:pt x="717" y="620"/>
                  </a:cubicBezTo>
                  <a:cubicBezTo>
                    <a:pt x="717" y="620"/>
                    <a:pt x="454" y="463"/>
                    <a:pt x="0" y="416"/>
                  </a:cubicBezTo>
                  <a:lnTo>
                    <a:pt x="0" y="416"/>
                  </a:lnTo>
                  <a:cubicBezTo>
                    <a:pt x="263" y="1124"/>
                    <a:pt x="997" y="1213"/>
                    <a:pt x="997" y="1213"/>
                  </a:cubicBezTo>
                  <a:cubicBezTo>
                    <a:pt x="997" y="1213"/>
                    <a:pt x="1892" y="1005"/>
                    <a:pt x="2108" y="484"/>
                  </a:cubicBezTo>
                  <a:cubicBezTo>
                    <a:pt x="2017" y="463"/>
                    <a:pt x="1933" y="454"/>
                    <a:pt x="1858" y="454"/>
                  </a:cubicBezTo>
                  <a:cubicBezTo>
                    <a:pt x="1521" y="454"/>
                    <a:pt x="1340" y="624"/>
                    <a:pt x="1340" y="624"/>
                  </a:cubicBezTo>
                  <a:cubicBezTo>
                    <a:pt x="1340" y="624"/>
                    <a:pt x="1438" y="327"/>
                    <a:pt x="110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2" name="Google Shape;3812;p13"/>
            <p:cNvSpPr/>
            <p:nvPr/>
          </p:nvSpPr>
          <p:spPr>
            <a:xfrm>
              <a:off x="510000" y="2659725"/>
              <a:ext cx="46025" cy="174250"/>
            </a:xfrm>
            <a:custGeom>
              <a:avLst/>
              <a:gdLst/>
              <a:ahLst/>
              <a:cxnLst/>
              <a:rect l="l" t="t" r="r" b="b"/>
              <a:pathLst>
                <a:path w="1841" h="6970" extrusionOk="0">
                  <a:moveTo>
                    <a:pt x="573" y="1"/>
                  </a:moveTo>
                  <a:cubicBezTo>
                    <a:pt x="462" y="900"/>
                    <a:pt x="424" y="1812"/>
                    <a:pt x="458" y="2724"/>
                  </a:cubicBezTo>
                  <a:cubicBezTo>
                    <a:pt x="513" y="4081"/>
                    <a:pt x="789" y="5926"/>
                    <a:pt x="1769" y="6969"/>
                  </a:cubicBezTo>
                  <a:lnTo>
                    <a:pt x="1841" y="6902"/>
                  </a:lnTo>
                  <a:cubicBezTo>
                    <a:pt x="0" y="4938"/>
                    <a:pt x="666" y="60"/>
                    <a:pt x="674" y="14"/>
                  </a:cubicBezTo>
                  <a:lnTo>
                    <a:pt x="57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3" name="Google Shape;3813;p13"/>
            <p:cNvSpPr/>
            <p:nvPr/>
          </p:nvSpPr>
          <p:spPr>
            <a:xfrm>
              <a:off x="508250" y="2667875"/>
              <a:ext cx="164425" cy="151800"/>
            </a:xfrm>
            <a:custGeom>
              <a:avLst/>
              <a:gdLst/>
              <a:ahLst/>
              <a:cxnLst/>
              <a:rect l="l" t="t" r="r" b="b"/>
              <a:pathLst>
                <a:path w="6577" h="6072" extrusionOk="0">
                  <a:moveTo>
                    <a:pt x="3286" y="0"/>
                  </a:moveTo>
                  <a:cubicBezTo>
                    <a:pt x="3100" y="0"/>
                    <a:pt x="2906" y="150"/>
                    <a:pt x="2793" y="498"/>
                  </a:cubicBezTo>
                  <a:cubicBezTo>
                    <a:pt x="2534" y="1291"/>
                    <a:pt x="3255" y="2796"/>
                    <a:pt x="3255" y="2796"/>
                  </a:cubicBezTo>
                  <a:cubicBezTo>
                    <a:pt x="2844" y="2321"/>
                    <a:pt x="2454" y="1829"/>
                    <a:pt x="2093" y="1316"/>
                  </a:cubicBezTo>
                  <a:cubicBezTo>
                    <a:pt x="1862" y="980"/>
                    <a:pt x="1568" y="815"/>
                    <a:pt x="1338" y="815"/>
                  </a:cubicBezTo>
                  <a:cubicBezTo>
                    <a:pt x="1065" y="815"/>
                    <a:pt x="880" y="1046"/>
                    <a:pt x="990" y="1499"/>
                  </a:cubicBezTo>
                  <a:cubicBezTo>
                    <a:pt x="1194" y="2334"/>
                    <a:pt x="2942" y="3089"/>
                    <a:pt x="2942" y="3089"/>
                  </a:cubicBezTo>
                  <a:cubicBezTo>
                    <a:pt x="2942" y="3089"/>
                    <a:pt x="2161" y="2869"/>
                    <a:pt x="1334" y="2729"/>
                  </a:cubicBezTo>
                  <a:cubicBezTo>
                    <a:pt x="1242" y="2713"/>
                    <a:pt x="1152" y="2706"/>
                    <a:pt x="1067" y="2706"/>
                  </a:cubicBezTo>
                  <a:cubicBezTo>
                    <a:pt x="391" y="2706"/>
                    <a:pt x="1" y="3163"/>
                    <a:pt x="732" y="3479"/>
                  </a:cubicBezTo>
                  <a:cubicBezTo>
                    <a:pt x="946" y="3572"/>
                    <a:pt x="1208" y="3607"/>
                    <a:pt x="1478" y="3607"/>
                  </a:cubicBezTo>
                  <a:cubicBezTo>
                    <a:pt x="1892" y="3607"/>
                    <a:pt x="2324" y="3526"/>
                    <a:pt x="2634" y="3451"/>
                  </a:cubicBezTo>
                  <a:lnTo>
                    <a:pt x="2634" y="3451"/>
                  </a:lnTo>
                  <a:cubicBezTo>
                    <a:pt x="2140" y="3599"/>
                    <a:pt x="1365" y="3868"/>
                    <a:pt x="1080" y="4171"/>
                  </a:cubicBezTo>
                  <a:cubicBezTo>
                    <a:pt x="725" y="4546"/>
                    <a:pt x="837" y="5060"/>
                    <a:pt x="1303" y="5060"/>
                  </a:cubicBezTo>
                  <a:cubicBezTo>
                    <a:pt x="1407" y="5060"/>
                    <a:pt x="1528" y="5034"/>
                    <a:pt x="1665" y="4977"/>
                  </a:cubicBezTo>
                  <a:cubicBezTo>
                    <a:pt x="2424" y="4658"/>
                    <a:pt x="3149" y="3649"/>
                    <a:pt x="3149" y="3649"/>
                  </a:cubicBezTo>
                  <a:lnTo>
                    <a:pt x="3149" y="3649"/>
                  </a:lnTo>
                  <a:cubicBezTo>
                    <a:pt x="3149" y="3649"/>
                    <a:pt x="2505" y="4650"/>
                    <a:pt x="2293" y="5142"/>
                  </a:cubicBezTo>
                  <a:cubicBezTo>
                    <a:pt x="2131" y="5522"/>
                    <a:pt x="2172" y="6072"/>
                    <a:pt x="2485" y="6072"/>
                  </a:cubicBezTo>
                  <a:cubicBezTo>
                    <a:pt x="2574" y="6072"/>
                    <a:pt x="2684" y="6027"/>
                    <a:pt x="2819" y="5922"/>
                  </a:cubicBezTo>
                  <a:cubicBezTo>
                    <a:pt x="3425" y="5452"/>
                    <a:pt x="3493" y="3662"/>
                    <a:pt x="3493" y="3662"/>
                  </a:cubicBezTo>
                  <a:lnTo>
                    <a:pt x="3493" y="3662"/>
                  </a:lnTo>
                  <a:cubicBezTo>
                    <a:pt x="3493" y="3662"/>
                    <a:pt x="3484" y="4497"/>
                    <a:pt x="3705" y="5273"/>
                  </a:cubicBezTo>
                  <a:cubicBezTo>
                    <a:pt x="3813" y="5654"/>
                    <a:pt x="4038" y="5835"/>
                    <a:pt x="4246" y="5835"/>
                  </a:cubicBezTo>
                  <a:cubicBezTo>
                    <a:pt x="4463" y="5835"/>
                    <a:pt x="4661" y="5639"/>
                    <a:pt x="4689" y="5269"/>
                  </a:cubicBezTo>
                  <a:cubicBezTo>
                    <a:pt x="4744" y="4540"/>
                    <a:pt x="3858" y="3624"/>
                    <a:pt x="3858" y="3624"/>
                  </a:cubicBezTo>
                  <a:lnTo>
                    <a:pt x="3858" y="3624"/>
                  </a:lnTo>
                  <a:cubicBezTo>
                    <a:pt x="3858" y="3624"/>
                    <a:pt x="4575" y="4353"/>
                    <a:pt x="5033" y="4641"/>
                  </a:cubicBezTo>
                  <a:cubicBezTo>
                    <a:pt x="5162" y="4724"/>
                    <a:pt x="5318" y="4763"/>
                    <a:pt x="5468" y="4763"/>
                  </a:cubicBezTo>
                  <a:cubicBezTo>
                    <a:pt x="5844" y="4763"/>
                    <a:pt x="6184" y="4519"/>
                    <a:pt x="5987" y="4107"/>
                  </a:cubicBezTo>
                  <a:cubicBezTo>
                    <a:pt x="5711" y="3530"/>
                    <a:pt x="4040" y="3310"/>
                    <a:pt x="4040" y="3310"/>
                  </a:cubicBezTo>
                  <a:cubicBezTo>
                    <a:pt x="4040" y="3310"/>
                    <a:pt x="4973" y="3280"/>
                    <a:pt x="5673" y="3153"/>
                  </a:cubicBezTo>
                  <a:cubicBezTo>
                    <a:pt x="6377" y="3021"/>
                    <a:pt x="6576" y="2287"/>
                    <a:pt x="5817" y="2164"/>
                  </a:cubicBezTo>
                  <a:cubicBezTo>
                    <a:pt x="5768" y="2157"/>
                    <a:pt x="5717" y="2153"/>
                    <a:pt x="5665" y="2153"/>
                  </a:cubicBezTo>
                  <a:cubicBezTo>
                    <a:pt x="4917" y="2153"/>
                    <a:pt x="3964" y="2928"/>
                    <a:pt x="3964" y="2928"/>
                  </a:cubicBezTo>
                  <a:cubicBezTo>
                    <a:pt x="3964" y="2928"/>
                    <a:pt x="4939" y="2003"/>
                    <a:pt x="5240" y="1672"/>
                  </a:cubicBezTo>
                  <a:cubicBezTo>
                    <a:pt x="5534" y="1354"/>
                    <a:pt x="5691" y="579"/>
                    <a:pt x="5043" y="579"/>
                  </a:cubicBezTo>
                  <a:cubicBezTo>
                    <a:pt x="5018" y="579"/>
                    <a:pt x="4992" y="580"/>
                    <a:pt x="4965" y="582"/>
                  </a:cubicBezTo>
                  <a:cubicBezTo>
                    <a:pt x="4231" y="646"/>
                    <a:pt x="3633" y="2733"/>
                    <a:pt x="3633" y="2733"/>
                  </a:cubicBezTo>
                  <a:cubicBezTo>
                    <a:pt x="3633" y="2733"/>
                    <a:pt x="3858" y="1337"/>
                    <a:pt x="3794" y="638"/>
                  </a:cubicBezTo>
                  <a:cubicBezTo>
                    <a:pt x="3756" y="247"/>
                    <a:pt x="3526" y="0"/>
                    <a:pt x="328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4" name="Google Shape;3814;p13"/>
            <p:cNvSpPr/>
            <p:nvPr/>
          </p:nvSpPr>
          <p:spPr>
            <a:xfrm>
              <a:off x="597900" y="2701800"/>
              <a:ext cx="31050" cy="42500"/>
            </a:xfrm>
            <a:custGeom>
              <a:avLst/>
              <a:gdLst/>
              <a:ahLst/>
              <a:cxnLst/>
              <a:rect l="l" t="t" r="r" b="b"/>
              <a:pathLst>
                <a:path w="1242" h="1700" extrusionOk="0">
                  <a:moveTo>
                    <a:pt x="1201" y="0"/>
                  </a:moveTo>
                  <a:cubicBezTo>
                    <a:pt x="1195" y="0"/>
                    <a:pt x="1189" y="2"/>
                    <a:pt x="1184" y="6"/>
                  </a:cubicBezTo>
                  <a:cubicBezTo>
                    <a:pt x="573" y="498"/>
                    <a:pt x="13" y="1652"/>
                    <a:pt x="9" y="1660"/>
                  </a:cubicBezTo>
                  <a:cubicBezTo>
                    <a:pt x="0" y="1677"/>
                    <a:pt x="9" y="1690"/>
                    <a:pt x="21" y="1698"/>
                  </a:cubicBezTo>
                  <a:lnTo>
                    <a:pt x="30" y="1698"/>
                  </a:lnTo>
                  <a:cubicBezTo>
                    <a:pt x="32" y="1699"/>
                    <a:pt x="34" y="1699"/>
                    <a:pt x="36" y="1699"/>
                  </a:cubicBezTo>
                  <a:cubicBezTo>
                    <a:pt x="46" y="1699"/>
                    <a:pt x="52" y="1692"/>
                    <a:pt x="55" y="1685"/>
                  </a:cubicBezTo>
                  <a:cubicBezTo>
                    <a:pt x="60" y="1673"/>
                    <a:pt x="615" y="532"/>
                    <a:pt x="1217" y="48"/>
                  </a:cubicBezTo>
                  <a:cubicBezTo>
                    <a:pt x="1242" y="31"/>
                    <a:pt x="1224" y="0"/>
                    <a:pt x="120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5" name="Google Shape;3815;p13"/>
            <p:cNvSpPr/>
            <p:nvPr/>
          </p:nvSpPr>
          <p:spPr>
            <a:xfrm>
              <a:off x="599600" y="2733750"/>
              <a:ext cx="51225" cy="14450"/>
            </a:xfrm>
            <a:custGeom>
              <a:avLst/>
              <a:gdLst/>
              <a:ahLst/>
              <a:cxnLst/>
              <a:rect l="l" t="t" r="r" b="b"/>
              <a:pathLst>
                <a:path w="2049" h="578" extrusionOk="0">
                  <a:moveTo>
                    <a:pt x="2001" y="0"/>
                  </a:moveTo>
                  <a:cubicBezTo>
                    <a:pt x="1241" y="0"/>
                    <a:pt x="34" y="518"/>
                    <a:pt x="21" y="526"/>
                  </a:cubicBezTo>
                  <a:cubicBezTo>
                    <a:pt x="9" y="530"/>
                    <a:pt x="0" y="547"/>
                    <a:pt x="9" y="560"/>
                  </a:cubicBezTo>
                  <a:cubicBezTo>
                    <a:pt x="13" y="569"/>
                    <a:pt x="21" y="573"/>
                    <a:pt x="30" y="577"/>
                  </a:cubicBezTo>
                  <a:cubicBezTo>
                    <a:pt x="34" y="577"/>
                    <a:pt x="38" y="573"/>
                    <a:pt x="42" y="573"/>
                  </a:cubicBezTo>
                  <a:cubicBezTo>
                    <a:pt x="55" y="569"/>
                    <a:pt x="1254" y="55"/>
                    <a:pt x="2001" y="55"/>
                  </a:cubicBezTo>
                  <a:cubicBezTo>
                    <a:pt x="2004" y="55"/>
                    <a:pt x="2007" y="55"/>
                    <a:pt x="2011" y="55"/>
                  </a:cubicBezTo>
                  <a:cubicBezTo>
                    <a:pt x="2049" y="55"/>
                    <a:pt x="2049" y="0"/>
                    <a:pt x="2011" y="0"/>
                  </a:cubicBezTo>
                  <a:cubicBezTo>
                    <a:pt x="2007" y="0"/>
                    <a:pt x="2004" y="0"/>
                    <a:pt x="200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6" name="Google Shape;3816;p13"/>
            <p:cNvSpPr/>
            <p:nvPr/>
          </p:nvSpPr>
          <p:spPr>
            <a:xfrm>
              <a:off x="596725" y="2750700"/>
              <a:ext cx="47425" cy="23775"/>
            </a:xfrm>
            <a:custGeom>
              <a:avLst/>
              <a:gdLst/>
              <a:ahLst/>
              <a:cxnLst/>
              <a:rect l="l" t="t" r="r" b="b"/>
              <a:pathLst>
                <a:path w="1897" h="951" extrusionOk="0">
                  <a:moveTo>
                    <a:pt x="34" y="1"/>
                  </a:moveTo>
                  <a:cubicBezTo>
                    <a:pt x="22" y="1"/>
                    <a:pt x="5" y="9"/>
                    <a:pt x="5" y="22"/>
                  </a:cubicBezTo>
                  <a:cubicBezTo>
                    <a:pt x="1" y="35"/>
                    <a:pt x="9" y="52"/>
                    <a:pt x="22" y="56"/>
                  </a:cubicBezTo>
                  <a:cubicBezTo>
                    <a:pt x="34" y="56"/>
                    <a:pt x="1307" y="361"/>
                    <a:pt x="1850" y="943"/>
                  </a:cubicBezTo>
                  <a:cubicBezTo>
                    <a:pt x="1854" y="947"/>
                    <a:pt x="1858" y="951"/>
                    <a:pt x="1867" y="951"/>
                  </a:cubicBezTo>
                  <a:cubicBezTo>
                    <a:pt x="1875" y="951"/>
                    <a:pt x="1884" y="951"/>
                    <a:pt x="1888" y="947"/>
                  </a:cubicBezTo>
                  <a:cubicBezTo>
                    <a:pt x="1896" y="934"/>
                    <a:pt x="1896" y="917"/>
                    <a:pt x="1888" y="909"/>
                  </a:cubicBezTo>
                  <a:cubicBezTo>
                    <a:pt x="1337" y="315"/>
                    <a:pt x="90" y="14"/>
                    <a:pt x="3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7" name="Google Shape;3817;p13"/>
            <p:cNvSpPr/>
            <p:nvPr/>
          </p:nvSpPr>
          <p:spPr>
            <a:xfrm>
              <a:off x="596400" y="2753675"/>
              <a:ext cx="18800" cy="49450"/>
            </a:xfrm>
            <a:custGeom>
              <a:avLst/>
              <a:gdLst/>
              <a:ahLst/>
              <a:cxnLst/>
              <a:rect l="l" t="t" r="r" b="b"/>
              <a:pathLst>
                <a:path w="752" h="1978" extrusionOk="0">
                  <a:moveTo>
                    <a:pt x="31" y="1"/>
                  </a:moveTo>
                  <a:cubicBezTo>
                    <a:pt x="27" y="1"/>
                    <a:pt x="22" y="2"/>
                    <a:pt x="18" y="5"/>
                  </a:cubicBezTo>
                  <a:cubicBezTo>
                    <a:pt x="5" y="13"/>
                    <a:pt x="1" y="30"/>
                    <a:pt x="9" y="43"/>
                  </a:cubicBezTo>
                  <a:cubicBezTo>
                    <a:pt x="18" y="52"/>
                    <a:pt x="641" y="1171"/>
                    <a:pt x="696" y="1952"/>
                  </a:cubicBezTo>
                  <a:cubicBezTo>
                    <a:pt x="701" y="1964"/>
                    <a:pt x="709" y="1973"/>
                    <a:pt x="722" y="1973"/>
                  </a:cubicBezTo>
                  <a:lnTo>
                    <a:pt x="726" y="1977"/>
                  </a:lnTo>
                  <a:cubicBezTo>
                    <a:pt x="739" y="1973"/>
                    <a:pt x="752" y="1960"/>
                    <a:pt x="752" y="1947"/>
                  </a:cubicBezTo>
                  <a:cubicBezTo>
                    <a:pt x="692" y="1154"/>
                    <a:pt x="60" y="26"/>
                    <a:pt x="56" y="18"/>
                  </a:cubicBezTo>
                  <a:cubicBezTo>
                    <a:pt x="50" y="6"/>
                    <a:pt x="41" y="1"/>
                    <a:pt x="3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8" name="Google Shape;3818;p13"/>
            <p:cNvSpPr/>
            <p:nvPr/>
          </p:nvSpPr>
          <p:spPr>
            <a:xfrm>
              <a:off x="573725" y="2754500"/>
              <a:ext cx="19525" cy="50325"/>
            </a:xfrm>
            <a:custGeom>
              <a:avLst/>
              <a:gdLst/>
              <a:ahLst/>
              <a:cxnLst/>
              <a:rect l="l" t="t" r="r" b="b"/>
              <a:pathLst>
                <a:path w="781" h="2013" extrusionOk="0">
                  <a:moveTo>
                    <a:pt x="751" y="0"/>
                  </a:moveTo>
                  <a:cubicBezTo>
                    <a:pt x="738" y="0"/>
                    <a:pt x="729" y="8"/>
                    <a:pt x="725" y="19"/>
                  </a:cubicBezTo>
                  <a:cubicBezTo>
                    <a:pt x="721" y="31"/>
                    <a:pt x="378" y="1355"/>
                    <a:pt x="9" y="1974"/>
                  </a:cubicBezTo>
                  <a:cubicBezTo>
                    <a:pt x="0" y="1982"/>
                    <a:pt x="4" y="1999"/>
                    <a:pt x="17" y="2008"/>
                  </a:cubicBezTo>
                  <a:cubicBezTo>
                    <a:pt x="21" y="2012"/>
                    <a:pt x="26" y="2012"/>
                    <a:pt x="30" y="2012"/>
                  </a:cubicBezTo>
                  <a:cubicBezTo>
                    <a:pt x="38" y="2012"/>
                    <a:pt x="47" y="2008"/>
                    <a:pt x="55" y="1999"/>
                  </a:cubicBezTo>
                  <a:cubicBezTo>
                    <a:pt x="433" y="1372"/>
                    <a:pt x="772" y="48"/>
                    <a:pt x="776" y="31"/>
                  </a:cubicBezTo>
                  <a:cubicBezTo>
                    <a:pt x="781" y="19"/>
                    <a:pt x="772" y="6"/>
                    <a:pt x="759" y="2"/>
                  </a:cubicBezTo>
                  <a:cubicBezTo>
                    <a:pt x="756" y="1"/>
                    <a:pt x="753" y="0"/>
                    <a:pt x="75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9" name="Google Shape;3819;p13"/>
            <p:cNvSpPr/>
            <p:nvPr/>
          </p:nvSpPr>
          <p:spPr>
            <a:xfrm>
              <a:off x="543275" y="2750975"/>
              <a:ext cx="46925" cy="29975"/>
            </a:xfrm>
            <a:custGeom>
              <a:avLst/>
              <a:gdLst/>
              <a:ahLst/>
              <a:cxnLst/>
              <a:rect l="l" t="t" r="r" b="b"/>
              <a:pathLst>
                <a:path w="1877" h="1199" extrusionOk="0">
                  <a:moveTo>
                    <a:pt x="1836" y="0"/>
                  </a:moveTo>
                  <a:cubicBezTo>
                    <a:pt x="1832" y="0"/>
                    <a:pt x="1828" y="1"/>
                    <a:pt x="1825" y="3"/>
                  </a:cubicBezTo>
                  <a:cubicBezTo>
                    <a:pt x="1816" y="11"/>
                    <a:pt x="531" y="690"/>
                    <a:pt x="14" y="1152"/>
                  </a:cubicBezTo>
                  <a:cubicBezTo>
                    <a:pt x="1" y="1165"/>
                    <a:pt x="1" y="1182"/>
                    <a:pt x="14" y="1190"/>
                  </a:cubicBezTo>
                  <a:cubicBezTo>
                    <a:pt x="18" y="1194"/>
                    <a:pt x="22" y="1199"/>
                    <a:pt x="31" y="1199"/>
                  </a:cubicBezTo>
                  <a:cubicBezTo>
                    <a:pt x="35" y="1199"/>
                    <a:pt x="43" y="1199"/>
                    <a:pt x="48" y="1194"/>
                  </a:cubicBezTo>
                  <a:cubicBezTo>
                    <a:pt x="561" y="732"/>
                    <a:pt x="1837" y="58"/>
                    <a:pt x="1850" y="49"/>
                  </a:cubicBezTo>
                  <a:cubicBezTo>
                    <a:pt x="1876" y="34"/>
                    <a:pt x="1860" y="0"/>
                    <a:pt x="183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0" name="Google Shape;3820;p13"/>
            <p:cNvSpPr/>
            <p:nvPr/>
          </p:nvSpPr>
          <p:spPr>
            <a:xfrm>
              <a:off x="524950" y="2745300"/>
              <a:ext cx="65225" cy="4575"/>
            </a:xfrm>
            <a:custGeom>
              <a:avLst/>
              <a:gdLst/>
              <a:ahLst/>
              <a:cxnLst/>
              <a:rect l="l" t="t" r="r" b="b"/>
              <a:pathLst>
                <a:path w="2609" h="183" extrusionOk="0">
                  <a:moveTo>
                    <a:pt x="34" y="1"/>
                  </a:moveTo>
                  <a:cubicBezTo>
                    <a:pt x="17" y="1"/>
                    <a:pt x="4" y="9"/>
                    <a:pt x="4" y="26"/>
                  </a:cubicBezTo>
                  <a:cubicBezTo>
                    <a:pt x="0" y="39"/>
                    <a:pt x="13" y="51"/>
                    <a:pt x="26" y="51"/>
                  </a:cubicBezTo>
                  <a:cubicBezTo>
                    <a:pt x="59" y="56"/>
                    <a:pt x="386" y="90"/>
                    <a:pt x="802" y="119"/>
                  </a:cubicBezTo>
                  <a:cubicBezTo>
                    <a:pt x="1227" y="151"/>
                    <a:pt x="1745" y="183"/>
                    <a:pt x="2137" y="183"/>
                  </a:cubicBezTo>
                  <a:cubicBezTo>
                    <a:pt x="2324" y="183"/>
                    <a:pt x="2482" y="175"/>
                    <a:pt x="2587" y="158"/>
                  </a:cubicBezTo>
                  <a:cubicBezTo>
                    <a:pt x="2600" y="158"/>
                    <a:pt x="2609" y="141"/>
                    <a:pt x="2609" y="128"/>
                  </a:cubicBezTo>
                  <a:cubicBezTo>
                    <a:pt x="2605" y="117"/>
                    <a:pt x="2595" y="106"/>
                    <a:pt x="2584" y="106"/>
                  </a:cubicBezTo>
                  <a:cubicBezTo>
                    <a:pt x="2582" y="106"/>
                    <a:pt x="2581" y="106"/>
                    <a:pt x="2579" y="107"/>
                  </a:cubicBezTo>
                  <a:cubicBezTo>
                    <a:pt x="2478" y="123"/>
                    <a:pt x="2327" y="130"/>
                    <a:pt x="2149" y="130"/>
                  </a:cubicBezTo>
                  <a:cubicBezTo>
                    <a:pt x="1366" y="130"/>
                    <a:pt x="48" y="1"/>
                    <a:pt x="3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1" name="Google Shape;3821;p13"/>
            <p:cNvSpPr/>
            <p:nvPr/>
          </p:nvSpPr>
          <p:spPr>
            <a:xfrm>
              <a:off x="542975" y="2699475"/>
              <a:ext cx="50075" cy="45850"/>
            </a:xfrm>
            <a:custGeom>
              <a:avLst/>
              <a:gdLst/>
              <a:ahLst/>
              <a:cxnLst/>
              <a:rect l="l" t="t" r="r" b="b"/>
              <a:pathLst>
                <a:path w="2003" h="1834" extrusionOk="0">
                  <a:moveTo>
                    <a:pt x="33" y="0"/>
                  </a:moveTo>
                  <a:cubicBezTo>
                    <a:pt x="15" y="0"/>
                    <a:pt x="0" y="22"/>
                    <a:pt x="13" y="44"/>
                  </a:cubicBezTo>
                  <a:cubicBezTo>
                    <a:pt x="21" y="56"/>
                    <a:pt x="1141" y="1376"/>
                    <a:pt x="1960" y="1829"/>
                  </a:cubicBezTo>
                  <a:cubicBezTo>
                    <a:pt x="1960" y="1834"/>
                    <a:pt x="1964" y="1834"/>
                    <a:pt x="1968" y="1834"/>
                  </a:cubicBezTo>
                  <a:cubicBezTo>
                    <a:pt x="1981" y="1834"/>
                    <a:pt x="1989" y="1829"/>
                    <a:pt x="1994" y="1821"/>
                  </a:cubicBezTo>
                  <a:cubicBezTo>
                    <a:pt x="2002" y="1808"/>
                    <a:pt x="1998" y="1791"/>
                    <a:pt x="1985" y="1787"/>
                  </a:cubicBezTo>
                  <a:cubicBezTo>
                    <a:pt x="1179" y="1333"/>
                    <a:pt x="64" y="23"/>
                    <a:pt x="51" y="10"/>
                  </a:cubicBezTo>
                  <a:cubicBezTo>
                    <a:pt x="45" y="3"/>
                    <a:pt x="39" y="0"/>
                    <a:pt x="3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2" name="Google Shape;3822;p13"/>
            <p:cNvSpPr/>
            <p:nvPr/>
          </p:nvSpPr>
          <p:spPr>
            <a:xfrm>
              <a:off x="588350" y="2683550"/>
              <a:ext cx="7125" cy="62950"/>
            </a:xfrm>
            <a:custGeom>
              <a:avLst/>
              <a:gdLst/>
              <a:ahLst/>
              <a:cxnLst/>
              <a:rect l="l" t="t" r="r" b="b"/>
              <a:pathLst>
                <a:path w="285" h="2518" extrusionOk="0">
                  <a:moveTo>
                    <a:pt x="28" y="1"/>
                  </a:moveTo>
                  <a:cubicBezTo>
                    <a:pt x="24" y="1"/>
                    <a:pt x="21" y="1"/>
                    <a:pt x="17" y="2"/>
                  </a:cubicBezTo>
                  <a:cubicBezTo>
                    <a:pt x="5" y="6"/>
                    <a:pt x="0" y="23"/>
                    <a:pt x="5" y="36"/>
                  </a:cubicBezTo>
                  <a:cubicBezTo>
                    <a:pt x="22" y="95"/>
                    <a:pt x="208" y="1775"/>
                    <a:pt x="234" y="2492"/>
                  </a:cubicBezTo>
                  <a:cubicBezTo>
                    <a:pt x="234" y="2505"/>
                    <a:pt x="242" y="2517"/>
                    <a:pt x="255" y="2517"/>
                  </a:cubicBezTo>
                  <a:lnTo>
                    <a:pt x="259" y="2517"/>
                  </a:lnTo>
                  <a:cubicBezTo>
                    <a:pt x="272" y="2517"/>
                    <a:pt x="285" y="2505"/>
                    <a:pt x="285" y="2492"/>
                  </a:cubicBezTo>
                  <a:cubicBezTo>
                    <a:pt x="263" y="1800"/>
                    <a:pt x="77" y="57"/>
                    <a:pt x="56" y="15"/>
                  </a:cubicBezTo>
                  <a:cubicBezTo>
                    <a:pt x="49" y="5"/>
                    <a:pt x="38" y="1"/>
                    <a:pt x="2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3" name="Google Shape;3823;p13"/>
            <p:cNvSpPr/>
            <p:nvPr/>
          </p:nvSpPr>
          <p:spPr>
            <a:xfrm>
              <a:off x="580900" y="2738600"/>
              <a:ext cx="24450" cy="20725"/>
            </a:xfrm>
            <a:custGeom>
              <a:avLst/>
              <a:gdLst/>
              <a:ahLst/>
              <a:cxnLst/>
              <a:rect l="l" t="t" r="r" b="b"/>
              <a:pathLst>
                <a:path w="978" h="829" extrusionOk="0">
                  <a:moveTo>
                    <a:pt x="547" y="0"/>
                  </a:moveTo>
                  <a:cubicBezTo>
                    <a:pt x="201" y="0"/>
                    <a:pt x="0" y="412"/>
                    <a:pt x="235" y="684"/>
                  </a:cubicBezTo>
                  <a:cubicBezTo>
                    <a:pt x="319" y="784"/>
                    <a:pt x="432" y="829"/>
                    <a:pt x="543" y="829"/>
                  </a:cubicBezTo>
                  <a:cubicBezTo>
                    <a:pt x="744" y="829"/>
                    <a:pt x="941" y="682"/>
                    <a:pt x="960" y="447"/>
                  </a:cubicBezTo>
                  <a:cubicBezTo>
                    <a:pt x="977" y="218"/>
                    <a:pt x="807" y="18"/>
                    <a:pt x="578" y="1"/>
                  </a:cubicBezTo>
                  <a:cubicBezTo>
                    <a:pt x="568" y="1"/>
                    <a:pt x="558" y="0"/>
                    <a:pt x="5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4" name="Google Shape;3824;p13"/>
            <p:cNvSpPr/>
            <p:nvPr/>
          </p:nvSpPr>
          <p:spPr>
            <a:xfrm>
              <a:off x="250725" y="2661800"/>
              <a:ext cx="259500" cy="248100"/>
            </a:xfrm>
            <a:custGeom>
              <a:avLst/>
              <a:gdLst/>
              <a:ahLst/>
              <a:cxnLst/>
              <a:rect l="l" t="t" r="r" b="b"/>
              <a:pathLst>
                <a:path w="10380" h="9924" extrusionOk="0">
                  <a:moveTo>
                    <a:pt x="4374" y="1"/>
                  </a:moveTo>
                  <a:cubicBezTo>
                    <a:pt x="4340" y="1"/>
                    <a:pt x="4304" y="4"/>
                    <a:pt x="4268" y="11"/>
                  </a:cubicBezTo>
                  <a:cubicBezTo>
                    <a:pt x="3644" y="134"/>
                    <a:pt x="3843" y="1457"/>
                    <a:pt x="4323" y="2225"/>
                  </a:cubicBezTo>
                  <a:cubicBezTo>
                    <a:pt x="4022" y="2000"/>
                    <a:pt x="3521" y="1555"/>
                    <a:pt x="3521" y="1555"/>
                  </a:cubicBezTo>
                  <a:cubicBezTo>
                    <a:pt x="3521" y="1555"/>
                    <a:pt x="2134" y="139"/>
                    <a:pt x="1231" y="139"/>
                  </a:cubicBezTo>
                  <a:cubicBezTo>
                    <a:pt x="1051" y="139"/>
                    <a:pt x="891" y="195"/>
                    <a:pt x="764" y="329"/>
                  </a:cubicBezTo>
                  <a:cubicBezTo>
                    <a:pt x="1" y="1139"/>
                    <a:pt x="2889" y="2064"/>
                    <a:pt x="2889" y="2064"/>
                  </a:cubicBezTo>
                  <a:cubicBezTo>
                    <a:pt x="2889" y="2064"/>
                    <a:pt x="2677" y="2039"/>
                    <a:pt x="2376" y="2039"/>
                  </a:cubicBezTo>
                  <a:cubicBezTo>
                    <a:pt x="1724" y="2039"/>
                    <a:pt x="652" y="2154"/>
                    <a:pt x="399" y="2883"/>
                  </a:cubicBezTo>
                  <a:cubicBezTo>
                    <a:pt x="259" y="3282"/>
                    <a:pt x="550" y="3404"/>
                    <a:pt x="998" y="3404"/>
                  </a:cubicBezTo>
                  <a:cubicBezTo>
                    <a:pt x="1705" y="3404"/>
                    <a:pt x="2805" y="3100"/>
                    <a:pt x="3229" y="3100"/>
                  </a:cubicBezTo>
                  <a:cubicBezTo>
                    <a:pt x="3252" y="3100"/>
                    <a:pt x="3273" y="3101"/>
                    <a:pt x="3292" y="3103"/>
                  </a:cubicBezTo>
                  <a:cubicBezTo>
                    <a:pt x="3877" y="3167"/>
                    <a:pt x="3780" y="3540"/>
                    <a:pt x="3377" y="3582"/>
                  </a:cubicBezTo>
                  <a:cubicBezTo>
                    <a:pt x="3337" y="3587"/>
                    <a:pt x="3289" y="3588"/>
                    <a:pt x="3233" y="3588"/>
                  </a:cubicBezTo>
                  <a:cubicBezTo>
                    <a:pt x="3111" y="3588"/>
                    <a:pt x="2955" y="3581"/>
                    <a:pt x="2781" y="3581"/>
                  </a:cubicBezTo>
                  <a:cubicBezTo>
                    <a:pt x="2225" y="3581"/>
                    <a:pt x="1492" y="3659"/>
                    <a:pt x="1142" y="4312"/>
                  </a:cubicBezTo>
                  <a:cubicBezTo>
                    <a:pt x="929" y="4708"/>
                    <a:pt x="1215" y="4840"/>
                    <a:pt x="1683" y="4840"/>
                  </a:cubicBezTo>
                  <a:cubicBezTo>
                    <a:pt x="2342" y="4840"/>
                    <a:pt x="3361" y="4578"/>
                    <a:pt x="3852" y="4422"/>
                  </a:cubicBezTo>
                  <a:cubicBezTo>
                    <a:pt x="3963" y="4387"/>
                    <a:pt x="4075" y="4371"/>
                    <a:pt x="4185" y="4371"/>
                  </a:cubicBezTo>
                  <a:cubicBezTo>
                    <a:pt x="4899" y="4371"/>
                    <a:pt x="5542" y="5042"/>
                    <a:pt x="5608" y="5321"/>
                  </a:cubicBezTo>
                  <a:cubicBezTo>
                    <a:pt x="4942" y="5140"/>
                    <a:pt x="4376" y="5047"/>
                    <a:pt x="3887" y="5047"/>
                  </a:cubicBezTo>
                  <a:cubicBezTo>
                    <a:pt x="3379" y="5047"/>
                    <a:pt x="2955" y="5148"/>
                    <a:pt x="2592" y="5355"/>
                  </a:cubicBezTo>
                  <a:cubicBezTo>
                    <a:pt x="1939" y="5735"/>
                    <a:pt x="2386" y="6396"/>
                    <a:pt x="3046" y="6396"/>
                  </a:cubicBezTo>
                  <a:cubicBezTo>
                    <a:pt x="3101" y="6396"/>
                    <a:pt x="3158" y="6392"/>
                    <a:pt x="3216" y="6382"/>
                  </a:cubicBezTo>
                  <a:cubicBezTo>
                    <a:pt x="3650" y="6307"/>
                    <a:pt x="4400" y="6097"/>
                    <a:pt x="5085" y="6097"/>
                  </a:cubicBezTo>
                  <a:cubicBezTo>
                    <a:pt x="5569" y="6097"/>
                    <a:pt x="6021" y="6202"/>
                    <a:pt x="6308" y="6534"/>
                  </a:cubicBezTo>
                  <a:cubicBezTo>
                    <a:pt x="6090" y="6521"/>
                    <a:pt x="5868" y="6513"/>
                    <a:pt x="5646" y="6513"/>
                  </a:cubicBezTo>
                  <a:cubicBezTo>
                    <a:pt x="4493" y="6513"/>
                    <a:pt x="3372" y="6714"/>
                    <a:pt x="3212" y="7272"/>
                  </a:cubicBezTo>
                  <a:cubicBezTo>
                    <a:pt x="3076" y="7732"/>
                    <a:pt x="3377" y="7955"/>
                    <a:pt x="3750" y="7955"/>
                  </a:cubicBezTo>
                  <a:cubicBezTo>
                    <a:pt x="3913" y="7955"/>
                    <a:pt x="4090" y="7912"/>
                    <a:pt x="4251" y="7828"/>
                  </a:cubicBezTo>
                  <a:cubicBezTo>
                    <a:pt x="4595" y="7649"/>
                    <a:pt x="5441" y="7264"/>
                    <a:pt x="6247" y="7264"/>
                  </a:cubicBezTo>
                  <a:cubicBezTo>
                    <a:pt x="6682" y="7264"/>
                    <a:pt x="7105" y="7376"/>
                    <a:pt x="7432" y="7692"/>
                  </a:cubicBezTo>
                  <a:cubicBezTo>
                    <a:pt x="7346" y="7690"/>
                    <a:pt x="7262" y="7688"/>
                    <a:pt x="7180" y="7688"/>
                  </a:cubicBezTo>
                  <a:cubicBezTo>
                    <a:pt x="6100" y="7688"/>
                    <a:pt x="5370" y="7920"/>
                    <a:pt x="5256" y="8354"/>
                  </a:cubicBezTo>
                  <a:cubicBezTo>
                    <a:pt x="5190" y="8594"/>
                    <a:pt x="5430" y="8672"/>
                    <a:pt x="5734" y="8672"/>
                  </a:cubicBezTo>
                  <a:cubicBezTo>
                    <a:pt x="6015" y="8672"/>
                    <a:pt x="6350" y="8606"/>
                    <a:pt x="6550" y="8541"/>
                  </a:cubicBezTo>
                  <a:cubicBezTo>
                    <a:pt x="6714" y="8489"/>
                    <a:pt x="6929" y="8458"/>
                    <a:pt x="7143" y="8458"/>
                  </a:cubicBezTo>
                  <a:cubicBezTo>
                    <a:pt x="7473" y="8458"/>
                    <a:pt x="7800" y="8532"/>
                    <a:pt x="7936" y="8714"/>
                  </a:cubicBezTo>
                  <a:cubicBezTo>
                    <a:pt x="7781" y="8711"/>
                    <a:pt x="7645" y="8708"/>
                    <a:pt x="7525" y="8708"/>
                  </a:cubicBezTo>
                  <a:cubicBezTo>
                    <a:pt x="7029" y="8708"/>
                    <a:pt x="6834" y="8767"/>
                    <a:pt x="6851" y="9147"/>
                  </a:cubicBezTo>
                  <a:cubicBezTo>
                    <a:pt x="6868" y="9618"/>
                    <a:pt x="8624" y="9448"/>
                    <a:pt x="8976" y="9923"/>
                  </a:cubicBezTo>
                  <a:cubicBezTo>
                    <a:pt x="9362" y="9105"/>
                    <a:pt x="10380" y="7815"/>
                    <a:pt x="10121" y="7336"/>
                  </a:cubicBezTo>
                  <a:cubicBezTo>
                    <a:pt x="10024" y="7161"/>
                    <a:pt x="9881" y="7088"/>
                    <a:pt x="9738" y="7088"/>
                  </a:cubicBezTo>
                  <a:cubicBezTo>
                    <a:pt x="9493" y="7088"/>
                    <a:pt x="9245" y="7299"/>
                    <a:pt x="9213" y="7569"/>
                  </a:cubicBezTo>
                  <a:cubicBezTo>
                    <a:pt x="9052" y="6959"/>
                    <a:pt x="9569" y="6526"/>
                    <a:pt x="9714" y="5949"/>
                  </a:cubicBezTo>
                  <a:cubicBezTo>
                    <a:pt x="9826" y="5509"/>
                    <a:pt x="9742" y="5116"/>
                    <a:pt x="9460" y="5116"/>
                  </a:cubicBezTo>
                  <a:cubicBezTo>
                    <a:pt x="9370" y="5116"/>
                    <a:pt x="9259" y="5156"/>
                    <a:pt x="9128" y="5249"/>
                  </a:cubicBezTo>
                  <a:cubicBezTo>
                    <a:pt x="8590" y="5627"/>
                    <a:pt x="8373" y="6352"/>
                    <a:pt x="8390" y="6539"/>
                  </a:cubicBezTo>
                  <a:cubicBezTo>
                    <a:pt x="8055" y="5788"/>
                    <a:pt x="8263" y="4918"/>
                    <a:pt x="8679" y="4066"/>
                  </a:cubicBezTo>
                  <a:cubicBezTo>
                    <a:pt x="9080" y="3243"/>
                    <a:pt x="8651" y="2574"/>
                    <a:pt x="8076" y="2574"/>
                  </a:cubicBezTo>
                  <a:cubicBezTo>
                    <a:pt x="8055" y="2574"/>
                    <a:pt x="8034" y="2575"/>
                    <a:pt x="8013" y="2577"/>
                  </a:cubicBezTo>
                  <a:cubicBezTo>
                    <a:pt x="7402" y="2624"/>
                    <a:pt x="7088" y="4134"/>
                    <a:pt x="7381" y="5207"/>
                  </a:cubicBezTo>
                  <a:cubicBezTo>
                    <a:pt x="7054" y="4740"/>
                    <a:pt x="6673" y="3464"/>
                    <a:pt x="6927" y="2395"/>
                  </a:cubicBezTo>
                  <a:cubicBezTo>
                    <a:pt x="7149" y="1448"/>
                    <a:pt x="6778" y="967"/>
                    <a:pt x="6336" y="967"/>
                  </a:cubicBezTo>
                  <a:cubicBezTo>
                    <a:pt x="6280" y="967"/>
                    <a:pt x="6222" y="975"/>
                    <a:pt x="6164" y="991"/>
                  </a:cubicBezTo>
                  <a:cubicBezTo>
                    <a:pt x="5655" y="1135"/>
                    <a:pt x="5578" y="2297"/>
                    <a:pt x="5951" y="3332"/>
                  </a:cubicBezTo>
                  <a:cubicBezTo>
                    <a:pt x="5506" y="2899"/>
                    <a:pt x="5180" y="1958"/>
                    <a:pt x="5137" y="1390"/>
                  </a:cubicBezTo>
                  <a:cubicBezTo>
                    <a:pt x="5097" y="855"/>
                    <a:pt x="4915" y="1"/>
                    <a:pt x="437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5" name="Google Shape;3825;p13"/>
            <p:cNvSpPr/>
            <p:nvPr/>
          </p:nvSpPr>
          <p:spPr>
            <a:xfrm>
              <a:off x="306925" y="2689025"/>
              <a:ext cx="170325" cy="227875"/>
            </a:xfrm>
            <a:custGeom>
              <a:avLst/>
              <a:gdLst/>
              <a:ahLst/>
              <a:cxnLst/>
              <a:rect l="l" t="t" r="r" b="b"/>
              <a:pathLst>
                <a:path w="6813" h="9115" extrusionOk="0">
                  <a:moveTo>
                    <a:pt x="61" y="0"/>
                  </a:moveTo>
                  <a:cubicBezTo>
                    <a:pt x="25" y="0"/>
                    <a:pt x="1" y="48"/>
                    <a:pt x="39" y="76"/>
                  </a:cubicBezTo>
                  <a:cubicBezTo>
                    <a:pt x="2537" y="1815"/>
                    <a:pt x="4225" y="4169"/>
                    <a:pt x="5196" y="5840"/>
                  </a:cubicBezTo>
                  <a:cubicBezTo>
                    <a:pt x="6253" y="7655"/>
                    <a:pt x="6723" y="9072"/>
                    <a:pt x="6728" y="9085"/>
                  </a:cubicBezTo>
                  <a:cubicBezTo>
                    <a:pt x="6732" y="9106"/>
                    <a:pt x="6753" y="9114"/>
                    <a:pt x="6774" y="9114"/>
                  </a:cubicBezTo>
                  <a:lnTo>
                    <a:pt x="6779" y="9114"/>
                  </a:lnTo>
                  <a:cubicBezTo>
                    <a:pt x="6800" y="9106"/>
                    <a:pt x="6812" y="9080"/>
                    <a:pt x="6804" y="9059"/>
                  </a:cubicBezTo>
                  <a:cubicBezTo>
                    <a:pt x="6800" y="9046"/>
                    <a:pt x="6329" y="7621"/>
                    <a:pt x="5269" y="5802"/>
                  </a:cubicBezTo>
                  <a:cubicBezTo>
                    <a:pt x="4289" y="4122"/>
                    <a:pt x="2596" y="1755"/>
                    <a:pt x="86" y="8"/>
                  </a:cubicBezTo>
                  <a:cubicBezTo>
                    <a:pt x="77" y="3"/>
                    <a:pt x="69" y="0"/>
                    <a:pt x="6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6" name="Google Shape;3826;p13"/>
            <p:cNvSpPr/>
            <p:nvPr/>
          </p:nvSpPr>
          <p:spPr>
            <a:xfrm>
              <a:off x="359425" y="2673700"/>
              <a:ext cx="28000" cy="88850"/>
            </a:xfrm>
            <a:custGeom>
              <a:avLst/>
              <a:gdLst/>
              <a:ahLst/>
              <a:cxnLst/>
              <a:rect l="l" t="t" r="r" b="b"/>
              <a:pathLst>
                <a:path w="1120" h="3554" extrusionOk="0">
                  <a:moveTo>
                    <a:pt x="41" y="1"/>
                  </a:moveTo>
                  <a:cubicBezTo>
                    <a:pt x="39" y="1"/>
                    <a:pt x="36" y="1"/>
                    <a:pt x="34" y="2"/>
                  </a:cubicBezTo>
                  <a:cubicBezTo>
                    <a:pt x="13" y="6"/>
                    <a:pt x="0" y="27"/>
                    <a:pt x="4" y="48"/>
                  </a:cubicBezTo>
                  <a:cubicBezTo>
                    <a:pt x="4" y="74"/>
                    <a:pt x="399" y="2504"/>
                    <a:pt x="1044" y="3539"/>
                  </a:cubicBezTo>
                  <a:cubicBezTo>
                    <a:pt x="1050" y="3549"/>
                    <a:pt x="1061" y="3553"/>
                    <a:pt x="1072" y="3553"/>
                  </a:cubicBezTo>
                  <a:cubicBezTo>
                    <a:pt x="1075" y="3553"/>
                    <a:pt x="1079" y="3553"/>
                    <a:pt x="1082" y="3552"/>
                  </a:cubicBezTo>
                  <a:cubicBezTo>
                    <a:pt x="1086" y="3552"/>
                    <a:pt x="1094" y="3552"/>
                    <a:pt x="1099" y="3547"/>
                  </a:cubicBezTo>
                  <a:cubicBezTo>
                    <a:pt x="1116" y="3535"/>
                    <a:pt x="1120" y="3514"/>
                    <a:pt x="1111" y="3497"/>
                  </a:cubicBezTo>
                  <a:cubicBezTo>
                    <a:pt x="475" y="2474"/>
                    <a:pt x="85" y="61"/>
                    <a:pt x="81" y="36"/>
                  </a:cubicBezTo>
                  <a:cubicBezTo>
                    <a:pt x="77" y="17"/>
                    <a:pt x="60" y="1"/>
                    <a:pt x="4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7" name="Google Shape;3827;p13"/>
            <p:cNvSpPr/>
            <p:nvPr/>
          </p:nvSpPr>
          <p:spPr>
            <a:xfrm>
              <a:off x="272625" y="2723225"/>
              <a:ext cx="82800" cy="9475"/>
            </a:xfrm>
            <a:custGeom>
              <a:avLst/>
              <a:gdLst/>
              <a:ahLst/>
              <a:cxnLst/>
              <a:rect l="l" t="t" r="r" b="b"/>
              <a:pathLst>
                <a:path w="3312" h="379" extrusionOk="0">
                  <a:moveTo>
                    <a:pt x="1895" y="0"/>
                  </a:moveTo>
                  <a:cubicBezTo>
                    <a:pt x="1329" y="0"/>
                    <a:pt x="663" y="67"/>
                    <a:pt x="45" y="298"/>
                  </a:cubicBezTo>
                  <a:cubicBezTo>
                    <a:pt x="0" y="317"/>
                    <a:pt x="18" y="378"/>
                    <a:pt x="58" y="378"/>
                  </a:cubicBezTo>
                  <a:cubicBezTo>
                    <a:pt x="63" y="378"/>
                    <a:pt x="69" y="377"/>
                    <a:pt x="75" y="375"/>
                  </a:cubicBezTo>
                  <a:cubicBezTo>
                    <a:pt x="684" y="146"/>
                    <a:pt x="1344" y="80"/>
                    <a:pt x="1903" y="80"/>
                  </a:cubicBezTo>
                  <a:cubicBezTo>
                    <a:pt x="2663" y="80"/>
                    <a:pt x="3238" y="203"/>
                    <a:pt x="3247" y="205"/>
                  </a:cubicBezTo>
                  <a:lnTo>
                    <a:pt x="3264" y="205"/>
                  </a:lnTo>
                  <a:cubicBezTo>
                    <a:pt x="3311" y="201"/>
                    <a:pt x="3311" y="133"/>
                    <a:pt x="3264" y="129"/>
                  </a:cubicBezTo>
                  <a:cubicBezTo>
                    <a:pt x="3255" y="126"/>
                    <a:pt x="2669" y="0"/>
                    <a:pt x="189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8" name="Google Shape;3828;p13"/>
            <p:cNvSpPr/>
            <p:nvPr/>
          </p:nvSpPr>
          <p:spPr>
            <a:xfrm>
              <a:off x="398125" y="2698550"/>
              <a:ext cx="23975" cy="110300"/>
            </a:xfrm>
            <a:custGeom>
              <a:avLst/>
              <a:gdLst/>
              <a:ahLst/>
              <a:cxnLst/>
              <a:rect l="l" t="t" r="r" b="b"/>
              <a:pathLst>
                <a:path w="959" h="4412" extrusionOk="0">
                  <a:moveTo>
                    <a:pt x="450" y="0"/>
                  </a:moveTo>
                  <a:cubicBezTo>
                    <a:pt x="424" y="0"/>
                    <a:pt x="403" y="13"/>
                    <a:pt x="403" y="34"/>
                  </a:cubicBezTo>
                  <a:cubicBezTo>
                    <a:pt x="399" y="60"/>
                    <a:pt x="0" y="2693"/>
                    <a:pt x="878" y="4390"/>
                  </a:cubicBezTo>
                  <a:cubicBezTo>
                    <a:pt x="887" y="4407"/>
                    <a:pt x="904" y="4411"/>
                    <a:pt x="921" y="4411"/>
                  </a:cubicBezTo>
                  <a:cubicBezTo>
                    <a:pt x="925" y="4407"/>
                    <a:pt x="929" y="4407"/>
                    <a:pt x="933" y="4407"/>
                  </a:cubicBezTo>
                  <a:cubicBezTo>
                    <a:pt x="955" y="4394"/>
                    <a:pt x="959" y="4373"/>
                    <a:pt x="950" y="4352"/>
                  </a:cubicBezTo>
                  <a:cubicBezTo>
                    <a:pt x="85" y="2676"/>
                    <a:pt x="480" y="72"/>
                    <a:pt x="484" y="47"/>
                  </a:cubicBezTo>
                  <a:cubicBezTo>
                    <a:pt x="484" y="26"/>
                    <a:pt x="471" y="4"/>
                    <a:pt x="45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9" name="Google Shape;3829;p13"/>
            <p:cNvSpPr/>
            <p:nvPr/>
          </p:nvSpPr>
          <p:spPr>
            <a:xfrm>
              <a:off x="322625" y="2800575"/>
              <a:ext cx="108925" cy="22575"/>
            </a:xfrm>
            <a:custGeom>
              <a:avLst/>
              <a:gdLst/>
              <a:ahLst/>
              <a:cxnLst/>
              <a:rect l="l" t="t" r="r" b="b"/>
              <a:pathLst>
                <a:path w="4357" h="903" extrusionOk="0">
                  <a:moveTo>
                    <a:pt x="1298" y="1"/>
                  </a:moveTo>
                  <a:cubicBezTo>
                    <a:pt x="915" y="1"/>
                    <a:pt x="495" y="31"/>
                    <a:pt x="39" y="101"/>
                  </a:cubicBezTo>
                  <a:cubicBezTo>
                    <a:pt x="13" y="105"/>
                    <a:pt x="0" y="127"/>
                    <a:pt x="5" y="148"/>
                  </a:cubicBezTo>
                  <a:cubicBezTo>
                    <a:pt x="5" y="167"/>
                    <a:pt x="22" y="182"/>
                    <a:pt x="40" y="182"/>
                  </a:cubicBezTo>
                  <a:cubicBezTo>
                    <a:pt x="43" y="182"/>
                    <a:pt x="45" y="182"/>
                    <a:pt x="47" y="182"/>
                  </a:cubicBezTo>
                  <a:cubicBezTo>
                    <a:pt x="502" y="111"/>
                    <a:pt x="920" y="82"/>
                    <a:pt x="1301" y="82"/>
                  </a:cubicBezTo>
                  <a:cubicBezTo>
                    <a:pt x="3285" y="82"/>
                    <a:pt x="4269" y="884"/>
                    <a:pt x="4280" y="894"/>
                  </a:cubicBezTo>
                  <a:cubicBezTo>
                    <a:pt x="4289" y="899"/>
                    <a:pt x="4301" y="903"/>
                    <a:pt x="4314" y="903"/>
                  </a:cubicBezTo>
                  <a:cubicBezTo>
                    <a:pt x="4348" y="894"/>
                    <a:pt x="4356" y="852"/>
                    <a:pt x="4331" y="831"/>
                  </a:cubicBezTo>
                  <a:cubicBezTo>
                    <a:pt x="4320" y="820"/>
                    <a:pt x="3313" y="1"/>
                    <a:pt x="129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0" name="Google Shape;3830;p13"/>
            <p:cNvSpPr/>
            <p:nvPr/>
          </p:nvSpPr>
          <p:spPr>
            <a:xfrm>
              <a:off x="287975" y="2759450"/>
              <a:ext cx="105925" cy="13525"/>
            </a:xfrm>
            <a:custGeom>
              <a:avLst/>
              <a:gdLst/>
              <a:ahLst/>
              <a:cxnLst/>
              <a:rect l="l" t="t" r="r" b="b"/>
              <a:pathLst>
                <a:path w="4237" h="541" extrusionOk="0">
                  <a:moveTo>
                    <a:pt x="2248" y="1"/>
                  </a:moveTo>
                  <a:cubicBezTo>
                    <a:pt x="1597" y="1"/>
                    <a:pt x="834" y="113"/>
                    <a:pt x="38" y="465"/>
                  </a:cubicBezTo>
                  <a:cubicBezTo>
                    <a:pt x="0" y="488"/>
                    <a:pt x="19" y="540"/>
                    <a:pt x="56" y="540"/>
                  </a:cubicBezTo>
                  <a:cubicBezTo>
                    <a:pt x="61" y="540"/>
                    <a:pt x="66" y="539"/>
                    <a:pt x="72" y="537"/>
                  </a:cubicBezTo>
                  <a:cubicBezTo>
                    <a:pt x="856" y="191"/>
                    <a:pt x="1609" y="80"/>
                    <a:pt x="2250" y="80"/>
                  </a:cubicBezTo>
                  <a:cubicBezTo>
                    <a:pt x="3376" y="80"/>
                    <a:pt x="4160" y="422"/>
                    <a:pt x="4173" y="427"/>
                  </a:cubicBezTo>
                  <a:cubicBezTo>
                    <a:pt x="4182" y="431"/>
                    <a:pt x="4190" y="431"/>
                    <a:pt x="4199" y="431"/>
                  </a:cubicBezTo>
                  <a:cubicBezTo>
                    <a:pt x="4211" y="427"/>
                    <a:pt x="4220" y="419"/>
                    <a:pt x="4228" y="406"/>
                  </a:cubicBezTo>
                  <a:cubicBezTo>
                    <a:pt x="4237" y="385"/>
                    <a:pt x="4224" y="363"/>
                    <a:pt x="4207" y="355"/>
                  </a:cubicBezTo>
                  <a:cubicBezTo>
                    <a:pt x="4193" y="350"/>
                    <a:pt x="3395" y="1"/>
                    <a:pt x="224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1" name="Google Shape;3831;p13"/>
            <p:cNvSpPr/>
            <p:nvPr/>
          </p:nvSpPr>
          <p:spPr>
            <a:xfrm>
              <a:off x="429300" y="2744000"/>
              <a:ext cx="25175" cy="104825"/>
            </a:xfrm>
            <a:custGeom>
              <a:avLst/>
              <a:gdLst/>
              <a:ahLst/>
              <a:cxnLst/>
              <a:rect l="l" t="t" r="r" b="b"/>
              <a:pathLst>
                <a:path w="1007" h="4193" extrusionOk="0">
                  <a:moveTo>
                    <a:pt x="954" y="1"/>
                  </a:moveTo>
                  <a:cubicBezTo>
                    <a:pt x="941" y="1"/>
                    <a:pt x="928" y="7"/>
                    <a:pt x="921" y="23"/>
                  </a:cubicBezTo>
                  <a:cubicBezTo>
                    <a:pt x="912" y="44"/>
                    <a:pt x="0" y="1970"/>
                    <a:pt x="594" y="4158"/>
                  </a:cubicBezTo>
                  <a:cubicBezTo>
                    <a:pt x="598" y="4177"/>
                    <a:pt x="615" y="4193"/>
                    <a:pt x="634" y="4193"/>
                  </a:cubicBezTo>
                  <a:cubicBezTo>
                    <a:pt x="636" y="4193"/>
                    <a:pt x="639" y="4193"/>
                    <a:pt x="641" y="4192"/>
                  </a:cubicBezTo>
                  <a:lnTo>
                    <a:pt x="645" y="4192"/>
                  </a:lnTo>
                  <a:cubicBezTo>
                    <a:pt x="666" y="4184"/>
                    <a:pt x="679" y="4163"/>
                    <a:pt x="675" y="4141"/>
                  </a:cubicBezTo>
                  <a:cubicBezTo>
                    <a:pt x="85" y="1982"/>
                    <a:pt x="984" y="82"/>
                    <a:pt x="993" y="61"/>
                  </a:cubicBezTo>
                  <a:cubicBezTo>
                    <a:pt x="1007" y="27"/>
                    <a:pt x="980" y="1"/>
                    <a:pt x="95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2" name="Google Shape;3832;p13"/>
            <p:cNvSpPr/>
            <p:nvPr/>
          </p:nvSpPr>
          <p:spPr>
            <a:xfrm>
              <a:off x="451150" y="2806150"/>
              <a:ext cx="32025" cy="73050"/>
            </a:xfrm>
            <a:custGeom>
              <a:avLst/>
              <a:gdLst/>
              <a:ahLst/>
              <a:cxnLst/>
              <a:rect l="l" t="t" r="r" b="b"/>
              <a:pathLst>
                <a:path w="1281" h="2922" extrusionOk="0">
                  <a:moveTo>
                    <a:pt x="1233" y="1"/>
                  </a:moveTo>
                  <a:cubicBezTo>
                    <a:pt x="1222" y="1"/>
                    <a:pt x="1211" y="5"/>
                    <a:pt x="1205" y="14"/>
                  </a:cubicBezTo>
                  <a:cubicBezTo>
                    <a:pt x="1192" y="31"/>
                    <a:pt x="0" y="1460"/>
                    <a:pt x="335" y="2890"/>
                  </a:cubicBezTo>
                  <a:cubicBezTo>
                    <a:pt x="338" y="2910"/>
                    <a:pt x="355" y="2922"/>
                    <a:pt x="372" y="2922"/>
                  </a:cubicBezTo>
                  <a:cubicBezTo>
                    <a:pt x="377" y="2922"/>
                    <a:pt x="382" y="2921"/>
                    <a:pt x="386" y="2919"/>
                  </a:cubicBezTo>
                  <a:cubicBezTo>
                    <a:pt x="407" y="2915"/>
                    <a:pt x="420" y="2894"/>
                    <a:pt x="416" y="2873"/>
                  </a:cubicBezTo>
                  <a:cubicBezTo>
                    <a:pt x="93" y="1481"/>
                    <a:pt x="1256" y="82"/>
                    <a:pt x="1264" y="69"/>
                  </a:cubicBezTo>
                  <a:cubicBezTo>
                    <a:pt x="1281" y="52"/>
                    <a:pt x="1277" y="27"/>
                    <a:pt x="1260" y="10"/>
                  </a:cubicBezTo>
                  <a:cubicBezTo>
                    <a:pt x="1252" y="4"/>
                    <a:pt x="1242" y="1"/>
                    <a:pt x="123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3" name="Google Shape;3833;p13"/>
            <p:cNvSpPr/>
            <p:nvPr/>
          </p:nvSpPr>
          <p:spPr>
            <a:xfrm>
              <a:off x="468000" y="2850150"/>
              <a:ext cx="26475" cy="48175"/>
            </a:xfrm>
            <a:custGeom>
              <a:avLst/>
              <a:gdLst/>
              <a:ahLst/>
              <a:cxnLst/>
              <a:rect l="l" t="t" r="r" b="b"/>
              <a:pathLst>
                <a:path w="1059" h="1927" extrusionOk="0">
                  <a:moveTo>
                    <a:pt x="995" y="1"/>
                  </a:moveTo>
                  <a:cubicBezTo>
                    <a:pt x="988" y="1"/>
                    <a:pt x="982" y="3"/>
                    <a:pt x="976" y="10"/>
                  </a:cubicBezTo>
                  <a:cubicBezTo>
                    <a:pt x="938" y="48"/>
                    <a:pt x="30" y="884"/>
                    <a:pt x="0" y="1885"/>
                  </a:cubicBezTo>
                  <a:cubicBezTo>
                    <a:pt x="0" y="1906"/>
                    <a:pt x="17" y="1927"/>
                    <a:pt x="43" y="1927"/>
                  </a:cubicBezTo>
                  <a:lnTo>
                    <a:pt x="47" y="1927"/>
                  </a:lnTo>
                  <a:cubicBezTo>
                    <a:pt x="64" y="1923"/>
                    <a:pt x="81" y="1906"/>
                    <a:pt x="81" y="1889"/>
                  </a:cubicBezTo>
                  <a:cubicBezTo>
                    <a:pt x="111" y="922"/>
                    <a:pt x="1018" y="82"/>
                    <a:pt x="1031" y="73"/>
                  </a:cubicBezTo>
                  <a:cubicBezTo>
                    <a:pt x="1059" y="49"/>
                    <a:pt x="1025" y="1"/>
                    <a:pt x="99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4" name="Google Shape;3834;p13"/>
            <p:cNvSpPr/>
            <p:nvPr/>
          </p:nvSpPr>
          <p:spPr>
            <a:xfrm>
              <a:off x="345275" y="2830375"/>
              <a:ext cx="94225" cy="13150"/>
            </a:xfrm>
            <a:custGeom>
              <a:avLst/>
              <a:gdLst/>
              <a:ahLst/>
              <a:cxnLst/>
              <a:rect l="l" t="t" r="r" b="b"/>
              <a:pathLst>
                <a:path w="3769" h="526" extrusionOk="0">
                  <a:moveTo>
                    <a:pt x="2503" y="0"/>
                  </a:moveTo>
                  <a:cubicBezTo>
                    <a:pt x="1892" y="0"/>
                    <a:pt x="1065" y="99"/>
                    <a:pt x="45" y="445"/>
                  </a:cubicBezTo>
                  <a:cubicBezTo>
                    <a:pt x="1" y="465"/>
                    <a:pt x="17" y="526"/>
                    <a:pt x="61" y="526"/>
                  </a:cubicBezTo>
                  <a:cubicBezTo>
                    <a:pt x="64" y="526"/>
                    <a:pt x="67" y="526"/>
                    <a:pt x="70" y="525"/>
                  </a:cubicBezTo>
                  <a:cubicBezTo>
                    <a:pt x="1086" y="178"/>
                    <a:pt x="1906" y="81"/>
                    <a:pt x="2508" y="81"/>
                  </a:cubicBezTo>
                  <a:cubicBezTo>
                    <a:pt x="3283" y="81"/>
                    <a:pt x="3698" y="243"/>
                    <a:pt x="3705" y="245"/>
                  </a:cubicBezTo>
                  <a:cubicBezTo>
                    <a:pt x="3713" y="249"/>
                    <a:pt x="3722" y="249"/>
                    <a:pt x="3730" y="249"/>
                  </a:cubicBezTo>
                  <a:cubicBezTo>
                    <a:pt x="3743" y="245"/>
                    <a:pt x="3756" y="237"/>
                    <a:pt x="3760" y="224"/>
                  </a:cubicBezTo>
                  <a:cubicBezTo>
                    <a:pt x="3768" y="203"/>
                    <a:pt x="3756" y="182"/>
                    <a:pt x="3739" y="173"/>
                  </a:cubicBezTo>
                  <a:cubicBezTo>
                    <a:pt x="3729" y="168"/>
                    <a:pt x="3301" y="0"/>
                    <a:pt x="25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5" name="Google Shape;3835;p13"/>
            <p:cNvSpPr/>
            <p:nvPr/>
          </p:nvSpPr>
          <p:spPr>
            <a:xfrm>
              <a:off x="391825" y="2861750"/>
              <a:ext cx="63150" cy="7650"/>
            </a:xfrm>
            <a:custGeom>
              <a:avLst/>
              <a:gdLst/>
              <a:ahLst/>
              <a:cxnLst/>
              <a:rect l="l" t="t" r="r" b="b"/>
              <a:pathLst>
                <a:path w="2526" h="306" extrusionOk="0">
                  <a:moveTo>
                    <a:pt x="1611" y="1"/>
                  </a:moveTo>
                  <a:cubicBezTo>
                    <a:pt x="1169" y="1"/>
                    <a:pt x="608" y="49"/>
                    <a:pt x="45" y="229"/>
                  </a:cubicBezTo>
                  <a:cubicBezTo>
                    <a:pt x="1" y="245"/>
                    <a:pt x="17" y="306"/>
                    <a:pt x="61" y="306"/>
                  </a:cubicBezTo>
                  <a:cubicBezTo>
                    <a:pt x="64" y="306"/>
                    <a:pt x="67" y="306"/>
                    <a:pt x="70" y="305"/>
                  </a:cubicBezTo>
                  <a:cubicBezTo>
                    <a:pt x="626" y="129"/>
                    <a:pt x="1180" y="81"/>
                    <a:pt x="1616" y="81"/>
                  </a:cubicBezTo>
                  <a:cubicBezTo>
                    <a:pt x="2123" y="81"/>
                    <a:pt x="2470" y="146"/>
                    <a:pt x="2475" y="148"/>
                  </a:cubicBezTo>
                  <a:lnTo>
                    <a:pt x="2492" y="148"/>
                  </a:lnTo>
                  <a:cubicBezTo>
                    <a:pt x="2509" y="144"/>
                    <a:pt x="2522" y="131"/>
                    <a:pt x="2526" y="114"/>
                  </a:cubicBezTo>
                  <a:cubicBezTo>
                    <a:pt x="2526" y="93"/>
                    <a:pt x="2513" y="72"/>
                    <a:pt x="2492" y="68"/>
                  </a:cubicBezTo>
                  <a:cubicBezTo>
                    <a:pt x="2485" y="68"/>
                    <a:pt x="2129" y="1"/>
                    <a:pt x="161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6" name="Google Shape;3836;p13"/>
            <p:cNvSpPr/>
            <p:nvPr/>
          </p:nvSpPr>
          <p:spPr>
            <a:xfrm>
              <a:off x="430200" y="2885350"/>
              <a:ext cx="37175" cy="6400"/>
            </a:xfrm>
            <a:custGeom>
              <a:avLst/>
              <a:gdLst/>
              <a:ahLst/>
              <a:cxnLst/>
              <a:rect l="l" t="t" r="r" b="b"/>
              <a:pathLst>
                <a:path w="1487" h="256" extrusionOk="0">
                  <a:moveTo>
                    <a:pt x="366" y="1"/>
                  </a:moveTo>
                  <a:cubicBezTo>
                    <a:pt x="260" y="1"/>
                    <a:pt x="155" y="7"/>
                    <a:pt x="53" y="23"/>
                  </a:cubicBezTo>
                  <a:cubicBezTo>
                    <a:pt x="1" y="31"/>
                    <a:pt x="10" y="104"/>
                    <a:pt x="55" y="104"/>
                  </a:cubicBezTo>
                  <a:cubicBezTo>
                    <a:pt x="57" y="104"/>
                    <a:pt x="59" y="104"/>
                    <a:pt x="62" y="103"/>
                  </a:cubicBezTo>
                  <a:cubicBezTo>
                    <a:pt x="159" y="88"/>
                    <a:pt x="261" y="82"/>
                    <a:pt x="364" y="82"/>
                  </a:cubicBezTo>
                  <a:cubicBezTo>
                    <a:pt x="886" y="82"/>
                    <a:pt x="1421" y="248"/>
                    <a:pt x="1428" y="252"/>
                  </a:cubicBezTo>
                  <a:cubicBezTo>
                    <a:pt x="1432" y="252"/>
                    <a:pt x="1440" y="256"/>
                    <a:pt x="1449" y="256"/>
                  </a:cubicBezTo>
                  <a:cubicBezTo>
                    <a:pt x="1462" y="252"/>
                    <a:pt x="1474" y="239"/>
                    <a:pt x="1479" y="226"/>
                  </a:cubicBezTo>
                  <a:cubicBezTo>
                    <a:pt x="1487" y="205"/>
                    <a:pt x="1474" y="180"/>
                    <a:pt x="1453" y="171"/>
                  </a:cubicBezTo>
                  <a:cubicBezTo>
                    <a:pt x="1425" y="164"/>
                    <a:pt x="895" y="1"/>
                    <a:pt x="36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7" name="Google Shape;3837;p13"/>
            <p:cNvSpPr/>
            <p:nvPr/>
          </p:nvSpPr>
          <p:spPr>
            <a:xfrm>
              <a:off x="384475" y="2543050"/>
              <a:ext cx="97125" cy="223600"/>
            </a:xfrm>
            <a:custGeom>
              <a:avLst/>
              <a:gdLst/>
              <a:ahLst/>
              <a:cxnLst/>
              <a:rect l="l" t="t" r="r" b="b"/>
              <a:pathLst>
                <a:path w="3885" h="8944" extrusionOk="0">
                  <a:moveTo>
                    <a:pt x="66" y="0"/>
                  </a:moveTo>
                  <a:cubicBezTo>
                    <a:pt x="32" y="0"/>
                    <a:pt x="1" y="43"/>
                    <a:pt x="33" y="79"/>
                  </a:cubicBezTo>
                  <a:cubicBezTo>
                    <a:pt x="1865" y="2038"/>
                    <a:pt x="2790" y="4333"/>
                    <a:pt x="3244" y="5911"/>
                  </a:cubicBezTo>
                  <a:cubicBezTo>
                    <a:pt x="3736" y="7624"/>
                    <a:pt x="3791" y="8888"/>
                    <a:pt x="3791" y="8901"/>
                  </a:cubicBezTo>
                  <a:cubicBezTo>
                    <a:pt x="3791" y="8918"/>
                    <a:pt x="3804" y="8930"/>
                    <a:pt x="3825" y="8939"/>
                  </a:cubicBezTo>
                  <a:cubicBezTo>
                    <a:pt x="3829" y="8939"/>
                    <a:pt x="3833" y="8943"/>
                    <a:pt x="3842" y="8943"/>
                  </a:cubicBezTo>
                  <a:cubicBezTo>
                    <a:pt x="3867" y="8939"/>
                    <a:pt x="3884" y="8918"/>
                    <a:pt x="3884" y="8896"/>
                  </a:cubicBezTo>
                  <a:cubicBezTo>
                    <a:pt x="3884" y="8884"/>
                    <a:pt x="3825" y="7611"/>
                    <a:pt x="3333" y="5889"/>
                  </a:cubicBezTo>
                  <a:cubicBezTo>
                    <a:pt x="2879" y="4299"/>
                    <a:pt x="1946" y="1991"/>
                    <a:pt x="97" y="15"/>
                  </a:cubicBezTo>
                  <a:cubicBezTo>
                    <a:pt x="88" y="5"/>
                    <a:pt x="77" y="0"/>
                    <a:pt x="6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8" name="Google Shape;3838;p13"/>
            <p:cNvSpPr/>
            <p:nvPr/>
          </p:nvSpPr>
          <p:spPr>
            <a:xfrm>
              <a:off x="357400" y="2514275"/>
              <a:ext cx="33225" cy="34775"/>
            </a:xfrm>
            <a:custGeom>
              <a:avLst/>
              <a:gdLst/>
              <a:ahLst/>
              <a:cxnLst/>
              <a:rect l="l" t="t" r="r" b="b"/>
              <a:pathLst>
                <a:path w="1329" h="1391" extrusionOk="0">
                  <a:moveTo>
                    <a:pt x="176" y="0"/>
                  </a:moveTo>
                  <a:cubicBezTo>
                    <a:pt x="106" y="0"/>
                    <a:pt x="57" y="10"/>
                    <a:pt x="47" y="25"/>
                  </a:cubicBezTo>
                  <a:cubicBezTo>
                    <a:pt x="1" y="93"/>
                    <a:pt x="90" y="632"/>
                    <a:pt x="408" y="844"/>
                  </a:cubicBezTo>
                  <a:cubicBezTo>
                    <a:pt x="751" y="1077"/>
                    <a:pt x="1328" y="1391"/>
                    <a:pt x="1328" y="1391"/>
                  </a:cubicBezTo>
                  <a:cubicBezTo>
                    <a:pt x="1328" y="1391"/>
                    <a:pt x="1159" y="309"/>
                    <a:pt x="501" y="59"/>
                  </a:cubicBezTo>
                  <a:cubicBezTo>
                    <a:pt x="387" y="16"/>
                    <a:pt x="265" y="0"/>
                    <a:pt x="1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9" name="Google Shape;3839;p13"/>
            <p:cNvSpPr/>
            <p:nvPr/>
          </p:nvSpPr>
          <p:spPr>
            <a:xfrm>
              <a:off x="397375" y="2521575"/>
              <a:ext cx="23775" cy="46775"/>
            </a:xfrm>
            <a:custGeom>
              <a:avLst/>
              <a:gdLst/>
              <a:ahLst/>
              <a:cxnLst/>
              <a:rect l="l" t="t" r="r" b="b"/>
              <a:pathLst>
                <a:path w="951" h="1871" extrusionOk="0">
                  <a:moveTo>
                    <a:pt x="419" y="0"/>
                  </a:moveTo>
                  <a:cubicBezTo>
                    <a:pt x="418" y="0"/>
                    <a:pt x="417" y="0"/>
                    <a:pt x="416" y="0"/>
                  </a:cubicBezTo>
                  <a:cubicBezTo>
                    <a:pt x="268" y="9"/>
                    <a:pt x="1" y="577"/>
                    <a:pt x="85" y="942"/>
                  </a:cubicBezTo>
                  <a:cubicBezTo>
                    <a:pt x="166" y="1311"/>
                    <a:pt x="348" y="1871"/>
                    <a:pt x="348" y="1871"/>
                  </a:cubicBezTo>
                  <a:cubicBezTo>
                    <a:pt x="348" y="1871"/>
                    <a:pt x="951" y="878"/>
                    <a:pt x="671" y="314"/>
                  </a:cubicBezTo>
                  <a:cubicBezTo>
                    <a:pt x="608" y="176"/>
                    <a:pt x="495" y="0"/>
                    <a:pt x="41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0" name="Google Shape;3840;p13"/>
            <p:cNvSpPr/>
            <p:nvPr/>
          </p:nvSpPr>
          <p:spPr>
            <a:xfrm>
              <a:off x="352625" y="2551475"/>
              <a:ext cx="51250" cy="15325"/>
            </a:xfrm>
            <a:custGeom>
              <a:avLst/>
              <a:gdLst/>
              <a:ahLst/>
              <a:cxnLst/>
              <a:rect l="l" t="t" r="r" b="b"/>
              <a:pathLst>
                <a:path w="2050" h="613" extrusionOk="0">
                  <a:moveTo>
                    <a:pt x="795" y="0"/>
                  </a:moveTo>
                  <a:cubicBezTo>
                    <a:pt x="504" y="0"/>
                    <a:pt x="195" y="91"/>
                    <a:pt x="69" y="225"/>
                  </a:cubicBezTo>
                  <a:cubicBezTo>
                    <a:pt x="1" y="301"/>
                    <a:pt x="9" y="331"/>
                    <a:pt x="145" y="429"/>
                  </a:cubicBezTo>
                  <a:cubicBezTo>
                    <a:pt x="336" y="569"/>
                    <a:pt x="653" y="613"/>
                    <a:pt x="974" y="613"/>
                  </a:cubicBezTo>
                  <a:cubicBezTo>
                    <a:pt x="1506" y="613"/>
                    <a:pt x="2049" y="492"/>
                    <a:pt x="2049" y="492"/>
                  </a:cubicBezTo>
                  <a:cubicBezTo>
                    <a:pt x="2049" y="492"/>
                    <a:pt x="1515" y="208"/>
                    <a:pt x="1180" y="68"/>
                  </a:cubicBezTo>
                  <a:cubicBezTo>
                    <a:pt x="1071" y="21"/>
                    <a:pt x="935" y="0"/>
                    <a:pt x="79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1" name="Google Shape;3841;p13"/>
            <p:cNvSpPr/>
            <p:nvPr/>
          </p:nvSpPr>
          <p:spPr>
            <a:xfrm>
              <a:off x="367050" y="2577825"/>
              <a:ext cx="58450" cy="18875"/>
            </a:xfrm>
            <a:custGeom>
              <a:avLst/>
              <a:gdLst/>
              <a:ahLst/>
              <a:cxnLst/>
              <a:rect l="l" t="t" r="r" b="b"/>
              <a:pathLst>
                <a:path w="2338" h="755" extrusionOk="0">
                  <a:moveTo>
                    <a:pt x="652" y="0"/>
                  </a:moveTo>
                  <a:cubicBezTo>
                    <a:pt x="321" y="0"/>
                    <a:pt x="27" y="72"/>
                    <a:pt x="9" y="219"/>
                  </a:cubicBezTo>
                  <a:cubicBezTo>
                    <a:pt x="1" y="274"/>
                    <a:pt x="35" y="342"/>
                    <a:pt x="119" y="418"/>
                  </a:cubicBezTo>
                  <a:cubicBezTo>
                    <a:pt x="424" y="698"/>
                    <a:pt x="1149" y="754"/>
                    <a:pt x="1687" y="754"/>
                  </a:cubicBezTo>
                  <a:cubicBezTo>
                    <a:pt x="2056" y="754"/>
                    <a:pt x="2338" y="728"/>
                    <a:pt x="2338" y="728"/>
                  </a:cubicBezTo>
                  <a:cubicBezTo>
                    <a:pt x="2338" y="728"/>
                    <a:pt x="1799" y="359"/>
                    <a:pt x="1443" y="159"/>
                  </a:cubicBezTo>
                  <a:cubicBezTo>
                    <a:pt x="1257" y="55"/>
                    <a:pt x="940" y="0"/>
                    <a:pt x="65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2" name="Google Shape;3842;p13"/>
            <p:cNvSpPr/>
            <p:nvPr/>
          </p:nvSpPr>
          <p:spPr>
            <a:xfrm>
              <a:off x="382825" y="2610825"/>
              <a:ext cx="59325" cy="17850"/>
            </a:xfrm>
            <a:custGeom>
              <a:avLst/>
              <a:gdLst/>
              <a:ahLst/>
              <a:cxnLst/>
              <a:rect l="l" t="t" r="r" b="b"/>
              <a:pathLst>
                <a:path w="2373" h="714" extrusionOk="0">
                  <a:moveTo>
                    <a:pt x="1020" y="0"/>
                  </a:moveTo>
                  <a:cubicBezTo>
                    <a:pt x="553" y="0"/>
                    <a:pt x="1" y="124"/>
                    <a:pt x="10" y="222"/>
                  </a:cubicBezTo>
                  <a:cubicBezTo>
                    <a:pt x="14" y="303"/>
                    <a:pt x="52" y="379"/>
                    <a:pt x="116" y="434"/>
                  </a:cubicBezTo>
                  <a:cubicBezTo>
                    <a:pt x="356" y="655"/>
                    <a:pt x="867" y="713"/>
                    <a:pt x="1341" y="713"/>
                  </a:cubicBezTo>
                  <a:cubicBezTo>
                    <a:pt x="1880" y="713"/>
                    <a:pt x="2373" y="638"/>
                    <a:pt x="2373" y="638"/>
                  </a:cubicBezTo>
                  <a:cubicBezTo>
                    <a:pt x="2373" y="638"/>
                    <a:pt x="2059" y="290"/>
                    <a:pt x="1478" y="61"/>
                  </a:cubicBezTo>
                  <a:cubicBezTo>
                    <a:pt x="1360" y="18"/>
                    <a:pt x="1196" y="0"/>
                    <a:pt x="10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3" name="Google Shape;3843;p13"/>
            <p:cNvSpPr/>
            <p:nvPr/>
          </p:nvSpPr>
          <p:spPr>
            <a:xfrm>
              <a:off x="397800" y="2634925"/>
              <a:ext cx="59100" cy="26525"/>
            </a:xfrm>
            <a:custGeom>
              <a:avLst/>
              <a:gdLst/>
              <a:ahLst/>
              <a:cxnLst/>
              <a:rect l="l" t="t" r="r" b="b"/>
              <a:pathLst>
                <a:path w="2364" h="1061" extrusionOk="0">
                  <a:moveTo>
                    <a:pt x="639" y="1"/>
                  </a:moveTo>
                  <a:cubicBezTo>
                    <a:pt x="314" y="1"/>
                    <a:pt x="63" y="73"/>
                    <a:pt x="35" y="136"/>
                  </a:cubicBezTo>
                  <a:cubicBezTo>
                    <a:pt x="1" y="212"/>
                    <a:pt x="13" y="306"/>
                    <a:pt x="90" y="424"/>
                  </a:cubicBezTo>
                  <a:cubicBezTo>
                    <a:pt x="463" y="1014"/>
                    <a:pt x="2363" y="1061"/>
                    <a:pt x="2363" y="1061"/>
                  </a:cubicBezTo>
                  <a:cubicBezTo>
                    <a:pt x="2363" y="1061"/>
                    <a:pt x="1986" y="505"/>
                    <a:pt x="1646" y="276"/>
                  </a:cubicBezTo>
                  <a:cubicBezTo>
                    <a:pt x="1332" y="68"/>
                    <a:pt x="952" y="1"/>
                    <a:pt x="63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4" name="Google Shape;3844;p13"/>
            <p:cNvSpPr/>
            <p:nvPr/>
          </p:nvSpPr>
          <p:spPr>
            <a:xfrm>
              <a:off x="418375" y="2667500"/>
              <a:ext cx="49000" cy="25550"/>
            </a:xfrm>
            <a:custGeom>
              <a:avLst/>
              <a:gdLst/>
              <a:ahLst/>
              <a:cxnLst/>
              <a:rect l="l" t="t" r="r" b="b"/>
              <a:pathLst>
                <a:path w="1960" h="1022" extrusionOk="0">
                  <a:moveTo>
                    <a:pt x="421" y="1"/>
                  </a:moveTo>
                  <a:cubicBezTo>
                    <a:pt x="218" y="1"/>
                    <a:pt x="56" y="34"/>
                    <a:pt x="34" y="84"/>
                  </a:cubicBezTo>
                  <a:cubicBezTo>
                    <a:pt x="0" y="156"/>
                    <a:pt x="34" y="292"/>
                    <a:pt x="119" y="424"/>
                  </a:cubicBezTo>
                  <a:cubicBezTo>
                    <a:pt x="492" y="1009"/>
                    <a:pt x="1960" y="1022"/>
                    <a:pt x="1960" y="1022"/>
                  </a:cubicBezTo>
                  <a:cubicBezTo>
                    <a:pt x="1960" y="1022"/>
                    <a:pt x="1532" y="525"/>
                    <a:pt x="1239" y="237"/>
                  </a:cubicBezTo>
                  <a:cubicBezTo>
                    <a:pt x="1062" y="65"/>
                    <a:pt x="702" y="1"/>
                    <a:pt x="42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5" name="Google Shape;3845;p13"/>
            <p:cNvSpPr/>
            <p:nvPr/>
          </p:nvSpPr>
          <p:spPr>
            <a:xfrm>
              <a:off x="434600" y="2699375"/>
              <a:ext cx="40950" cy="27600"/>
            </a:xfrm>
            <a:custGeom>
              <a:avLst/>
              <a:gdLst/>
              <a:ahLst/>
              <a:cxnLst/>
              <a:rect l="l" t="t" r="r" b="b"/>
              <a:pathLst>
                <a:path w="1638" h="1104" extrusionOk="0">
                  <a:moveTo>
                    <a:pt x="271" y="1"/>
                  </a:moveTo>
                  <a:cubicBezTo>
                    <a:pt x="133" y="1"/>
                    <a:pt x="39" y="18"/>
                    <a:pt x="39" y="18"/>
                  </a:cubicBezTo>
                  <a:cubicBezTo>
                    <a:pt x="0" y="82"/>
                    <a:pt x="39" y="268"/>
                    <a:pt x="89" y="383"/>
                  </a:cubicBezTo>
                  <a:cubicBezTo>
                    <a:pt x="348" y="943"/>
                    <a:pt x="1638" y="1104"/>
                    <a:pt x="1638" y="1104"/>
                  </a:cubicBezTo>
                  <a:cubicBezTo>
                    <a:pt x="1472" y="832"/>
                    <a:pt x="1294" y="574"/>
                    <a:pt x="1103" y="328"/>
                  </a:cubicBezTo>
                  <a:cubicBezTo>
                    <a:pt x="873" y="52"/>
                    <a:pt x="508" y="1"/>
                    <a:pt x="2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6" name="Google Shape;3846;p13"/>
            <p:cNvSpPr/>
            <p:nvPr/>
          </p:nvSpPr>
          <p:spPr>
            <a:xfrm>
              <a:off x="423175" y="2546025"/>
              <a:ext cx="24600" cy="53400"/>
            </a:xfrm>
            <a:custGeom>
              <a:avLst/>
              <a:gdLst/>
              <a:ahLst/>
              <a:cxnLst/>
              <a:rect l="l" t="t" r="r" b="b"/>
              <a:pathLst>
                <a:path w="984" h="2136" extrusionOk="0">
                  <a:moveTo>
                    <a:pt x="522" y="1"/>
                  </a:moveTo>
                  <a:cubicBezTo>
                    <a:pt x="367" y="1"/>
                    <a:pt x="0" y="653"/>
                    <a:pt x="29" y="1075"/>
                  </a:cubicBezTo>
                  <a:cubicBezTo>
                    <a:pt x="59" y="1486"/>
                    <a:pt x="169" y="2135"/>
                    <a:pt x="169" y="2135"/>
                  </a:cubicBezTo>
                  <a:cubicBezTo>
                    <a:pt x="169" y="2135"/>
                    <a:pt x="983" y="1024"/>
                    <a:pt x="775" y="354"/>
                  </a:cubicBezTo>
                  <a:cubicBezTo>
                    <a:pt x="729" y="206"/>
                    <a:pt x="606" y="19"/>
                    <a:pt x="534" y="2"/>
                  </a:cubicBezTo>
                  <a:cubicBezTo>
                    <a:pt x="530" y="1"/>
                    <a:pt x="526" y="1"/>
                    <a:pt x="52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7" name="Google Shape;3847;p13"/>
            <p:cNvSpPr/>
            <p:nvPr/>
          </p:nvSpPr>
          <p:spPr>
            <a:xfrm>
              <a:off x="442550" y="2583200"/>
              <a:ext cx="26225" cy="49200"/>
            </a:xfrm>
            <a:custGeom>
              <a:avLst/>
              <a:gdLst/>
              <a:ahLst/>
              <a:cxnLst/>
              <a:rect l="l" t="t" r="r" b="b"/>
              <a:pathLst>
                <a:path w="1049" h="1968" extrusionOk="0">
                  <a:moveTo>
                    <a:pt x="643" y="1"/>
                  </a:moveTo>
                  <a:cubicBezTo>
                    <a:pt x="484" y="1"/>
                    <a:pt x="0" y="508"/>
                    <a:pt x="0" y="894"/>
                  </a:cubicBezTo>
                  <a:cubicBezTo>
                    <a:pt x="5" y="1302"/>
                    <a:pt x="73" y="1968"/>
                    <a:pt x="73" y="1968"/>
                  </a:cubicBezTo>
                  <a:cubicBezTo>
                    <a:pt x="73" y="1968"/>
                    <a:pt x="1048" y="1098"/>
                    <a:pt x="883" y="411"/>
                  </a:cubicBezTo>
                  <a:cubicBezTo>
                    <a:pt x="840" y="229"/>
                    <a:pt x="760" y="42"/>
                    <a:pt x="662" y="4"/>
                  </a:cubicBezTo>
                  <a:cubicBezTo>
                    <a:pt x="657" y="2"/>
                    <a:pt x="650" y="1"/>
                    <a:pt x="64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8" name="Google Shape;3848;p13"/>
            <p:cNvSpPr/>
            <p:nvPr/>
          </p:nvSpPr>
          <p:spPr>
            <a:xfrm>
              <a:off x="457600" y="2619325"/>
              <a:ext cx="25375" cy="45000"/>
            </a:xfrm>
            <a:custGeom>
              <a:avLst/>
              <a:gdLst/>
              <a:ahLst/>
              <a:cxnLst/>
              <a:rect l="l" t="t" r="r" b="b"/>
              <a:pathLst>
                <a:path w="1015" h="1800" extrusionOk="0">
                  <a:moveTo>
                    <a:pt x="696" y="1"/>
                  </a:moveTo>
                  <a:cubicBezTo>
                    <a:pt x="695" y="1"/>
                    <a:pt x="693" y="1"/>
                    <a:pt x="692" y="1"/>
                  </a:cubicBezTo>
                  <a:cubicBezTo>
                    <a:pt x="578" y="9"/>
                    <a:pt x="86" y="349"/>
                    <a:pt x="47" y="730"/>
                  </a:cubicBezTo>
                  <a:cubicBezTo>
                    <a:pt x="5" y="1138"/>
                    <a:pt x="1" y="1799"/>
                    <a:pt x="1" y="1799"/>
                  </a:cubicBezTo>
                  <a:cubicBezTo>
                    <a:pt x="1" y="1799"/>
                    <a:pt x="1014" y="1019"/>
                    <a:pt x="921" y="319"/>
                  </a:cubicBezTo>
                  <a:cubicBezTo>
                    <a:pt x="896" y="111"/>
                    <a:pt x="761" y="1"/>
                    <a:pt x="69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9" name="Google Shape;3849;p13"/>
            <p:cNvSpPr/>
            <p:nvPr/>
          </p:nvSpPr>
          <p:spPr>
            <a:xfrm>
              <a:off x="468750" y="2655025"/>
              <a:ext cx="26850" cy="44825"/>
            </a:xfrm>
            <a:custGeom>
              <a:avLst/>
              <a:gdLst/>
              <a:ahLst/>
              <a:cxnLst/>
              <a:rect l="l" t="t" r="r" b="b"/>
              <a:pathLst>
                <a:path w="1074" h="1793" extrusionOk="0">
                  <a:moveTo>
                    <a:pt x="878" y="1"/>
                  </a:moveTo>
                  <a:cubicBezTo>
                    <a:pt x="748" y="1"/>
                    <a:pt x="182" y="333"/>
                    <a:pt x="119" y="727"/>
                  </a:cubicBezTo>
                  <a:cubicBezTo>
                    <a:pt x="55" y="1135"/>
                    <a:pt x="0" y="1792"/>
                    <a:pt x="0" y="1792"/>
                  </a:cubicBezTo>
                  <a:cubicBezTo>
                    <a:pt x="0" y="1792"/>
                    <a:pt x="1073" y="999"/>
                    <a:pt x="1027" y="295"/>
                  </a:cubicBezTo>
                  <a:cubicBezTo>
                    <a:pt x="1018" y="138"/>
                    <a:pt x="963" y="57"/>
                    <a:pt x="899" y="6"/>
                  </a:cubicBezTo>
                  <a:cubicBezTo>
                    <a:pt x="895" y="3"/>
                    <a:pt x="888" y="1"/>
                    <a:pt x="87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0" name="Google Shape;3850;p13"/>
            <p:cNvSpPr/>
            <p:nvPr/>
          </p:nvSpPr>
          <p:spPr>
            <a:xfrm>
              <a:off x="475750" y="2690900"/>
              <a:ext cx="27375" cy="41500"/>
            </a:xfrm>
            <a:custGeom>
              <a:avLst/>
              <a:gdLst/>
              <a:ahLst/>
              <a:cxnLst/>
              <a:rect l="l" t="t" r="r" b="b"/>
              <a:pathLst>
                <a:path w="1095" h="1660" extrusionOk="0">
                  <a:moveTo>
                    <a:pt x="937" y="1"/>
                  </a:moveTo>
                  <a:cubicBezTo>
                    <a:pt x="937" y="1"/>
                    <a:pt x="331" y="175"/>
                    <a:pt x="132" y="713"/>
                  </a:cubicBezTo>
                  <a:cubicBezTo>
                    <a:pt x="0" y="1057"/>
                    <a:pt x="26" y="1659"/>
                    <a:pt x="26" y="1659"/>
                  </a:cubicBezTo>
                  <a:cubicBezTo>
                    <a:pt x="26" y="1659"/>
                    <a:pt x="1094" y="1014"/>
                    <a:pt x="1056" y="391"/>
                  </a:cubicBezTo>
                  <a:cubicBezTo>
                    <a:pt x="1048" y="259"/>
                    <a:pt x="1005" y="43"/>
                    <a:pt x="93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1" name="Google Shape;3851;p13"/>
            <p:cNvSpPr/>
            <p:nvPr/>
          </p:nvSpPr>
          <p:spPr>
            <a:xfrm>
              <a:off x="438975" y="2702450"/>
              <a:ext cx="35100" cy="23475"/>
            </a:xfrm>
            <a:custGeom>
              <a:avLst/>
              <a:gdLst/>
              <a:ahLst/>
              <a:cxnLst/>
              <a:rect l="l" t="t" r="r" b="b"/>
              <a:pathLst>
                <a:path w="1404" h="939" extrusionOk="0">
                  <a:moveTo>
                    <a:pt x="29" y="1"/>
                  </a:moveTo>
                  <a:cubicBezTo>
                    <a:pt x="10" y="1"/>
                    <a:pt x="1" y="27"/>
                    <a:pt x="20" y="35"/>
                  </a:cubicBezTo>
                  <a:cubicBezTo>
                    <a:pt x="610" y="239"/>
                    <a:pt x="1365" y="930"/>
                    <a:pt x="1374" y="934"/>
                  </a:cubicBezTo>
                  <a:cubicBezTo>
                    <a:pt x="1378" y="938"/>
                    <a:pt x="1382" y="938"/>
                    <a:pt x="1386" y="938"/>
                  </a:cubicBezTo>
                  <a:cubicBezTo>
                    <a:pt x="1390" y="938"/>
                    <a:pt x="1395" y="938"/>
                    <a:pt x="1399" y="934"/>
                  </a:cubicBezTo>
                  <a:cubicBezTo>
                    <a:pt x="1403" y="930"/>
                    <a:pt x="1403" y="917"/>
                    <a:pt x="1399" y="909"/>
                  </a:cubicBezTo>
                  <a:cubicBezTo>
                    <a:pt x="1390" y="904"/>
                    <a:pt x="631" y="209"/>
                    <a:pt x="33" y="1"/>
                  </a:cubicBezTo>
                  <a:cubicBezTo>
                    <a:pt x="32" y="1"/>
                    <a:pt x="30" y="1"/>
                    <a:pt x="2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2" name="Google Shape;3852;p13"/>
            <p:cNvSpPr/>
            <p:nvPr/>
          </p:nvSpPr>
          <p:spPr>
            <a:xfrm>
              <a:off x="424525" y="2673075"/>
              <a:ext cx="41600" cy="19450"/>
            </a:xfrm>
            <a:custGeom>
              <a:avLst/>
              <a:gdLst/>
              <a:ahLst/>
              <a:cxnLst/>
              <a:rect l="l" t="t" r="r" b="b"/>
              <a:pathLst>
                <a:path w="1664" h="778" extrusionOk="0">
                  <a:moveTo>
                    <a:pt x="21" y="0"/>
                  </a:moveTo>
                  <a:cubicBezTo>
                    <a:pt x="13" y="0"/>
                    <a:pt x="5" y="7"/>
                    <a:pt x="5" y="14"/>
                  </a:cubicBezTo>
                  <a:cubicBezTo>
                    <a:pt x="0" y="22"/>
                    <a:pt x="5" y="31"/>
                    <a:pt x="17" y="35"/>
                  </a:cubicBezTo>
                  <a:cubicBezTo>
                    <a:pt x="747" y="230"/>
                    <a:pt x="1629" y="769"/>
                    <a:pt x="1638" y="777"/>
                  </a:cubicBezTo>
                  <a:lnTo>
                    <a:pt x="1646" y="777"/>
                  </a:lnTo>
                  <a:cubicBezTo>
                    <a:pt x="1650" y="777"/>
                    <a:pt x="1659" y="777"/>
                    <a:pt x="1659" y="773"/>
                  </a:cubicBezTo>
                  <a:cubicBezTo>
                    <a:pt x="1663" y="765"/>
                    <a:pt x="1663" y="752"/>
                    <a:pt x="1655" y="748"/>
                  </a:cubicBezTo>
                  <a:cubicBezTo>
                    <a:pt x="1646" y="743"/>
                    <a:pt x="764" y="196"/>
                    <a:pt x="26" y="1"/>
                  </a:cubicBezTo>
                  <a:cubicBezTo>
                    <a:pt x="24" y="0"/>
                    <a:pt x="23" y="0"/>
                    <a:pt x="2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3" name="Google Shape;3853;p13"/>
            <p:cNvSpPr/>
            <p:nvPr/>
          </p:nvSpPr>
          <p:spPr>
            <a:xfrm>
              <a:off x="469700" y="2658875"/>
              <a:ext cx="19425" cy="37050"/>
            </a:xfrm>
            <a:custGeom>
              <a:avLst/>
              <a:gdLst/>
              <a:ahLst/>
              <a:cxnLst/>
              <a:rect l="l" t="t" r="r" b="b"/>
              <a:pathLst>
                <a:path w="777" h="1482" extrusionOk="0">
                  <a:moveTo>
                    <a:pt x="753" y="0"/>
                  </a:moveTo>
                  <a:cubicBezTo>
                    <a:pt x="747" y="0"/>
                    <a:pt x="742" y="3"/>
                    <a:pt x="738" y="9"/>
                  </a:cubicBezTo>
                  <a:cubicBezTo>
                    <a:pt x="734" y="18"/>
                    <a:pt x="195" y="811"/>
                    <a:pt x="5" y="1456"/>
                  </a:cubicBezTo>
                  <a:cubicBezTo>
                    <a:pt x="0" y="1464"/>
                    <a:pt x="5" y="1477"/>
                    <a:pt x="13" y="1477"/>
                  </a:cubicBezTo>
                  <a:lnTo>
                    <a:pt x="22" y="1481"/>
                  </a:lnTo>
                  <a:cubicBezTo>
                    <a:pt x="26" y="1477"/>
                    <a:pt x="34" y="1473"/>
                    <a:pt x="34" y="1468"/>
                  </a:cubicBezTo>
                  <a:cubicBezTo>
                    <a:pt x="225" y="824"/>
                    <a:pt x="760" y="35"/>
                    <a:pt x="768" y="26"/>
                  </a:cubicBezTo>
                  <a:cubicBezTo>
                    <a:pt x="777" y="14"/>
                    <a:pt x="765" y="0"/>
                    <a:pt x="75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4" name="Google Shape;3854;p13"/>
            <p:cNvSpPr/>
            <p:nvPr/>
          </p:nvSpPr>
          <p:spPr>
            <a:xfrm>
              <a:off x="476275" y="2694000"/>
              <a:ext cx="22075" cy="36375"/>
            </a:xfrm>
            <a:custGeom>
              <a:avLst/>
              <a:gdLst/>
              <a:ahLst/>
              <a:cxnLst/>
              <a:rect l="l" t="t" r="r" b="b"/>
              <a:pathLst>
                <a:path w="883" h="1455" extrusionOk="0">
                  <a:moveTo>
                    <a:pt x="864" y="1"/>
                  </a:moveTo>
                  <a:cubicBezTo>
                    <a:pt x="859" y="1"/>
                    <a:pt x="855" y="2"/>
                    <a:pt x="853" y="4"/>
                  </a:cubicBezTo>
                  <a:cubicBezTo>
                    <a:pt x="844" y="12"/>
                    <a:pt x="136" y="895"/>
                    <a:pt x="5" y="1429"/>
                  </a:cubicBezTo>
                  <a:cubicBezTo>
                    <a:pt x="0" y="1438"/>
                    <a:pt x="9" y="1450"/>
                    <a:pt x="17" y="1450"/>
                  </a:cubicBezTo>
                  <a:lnTo>
                    <a:pt x="21" y="1455"/>
                  </a:lnTo>
                  <a:cubicBezTo>
                    <a:pt x="30" y="1455"/>
                    <a:pt x="34" y="1446"/>
                    <a:pt x="38" y="1442"/>
                  </a:cubicBezTo>
                  <a:cubicBezTo>
                    <a:pt x="166" y="912"/>
                    <a:pt x="870" y="38"/>
                    <a:pt x="878" y="29"/>
                  </a:cubicBezTo>
                  <a:cubicBezTo>
                    <a:pt x="882" y="21"/>
                    <a:pt x="882" y="12"/>
                    <a:pt x="878" y="4"/>
                  </a:cubicBezTo>
                  <a:cubicBezTo>
                    <a:pt x="874" y="2"/>
                    <a:pt x="869" y="1"/>
                    <a:pt x="86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5" name="Google Shape;3855;p13"/>
            <p:cNvSpPr/>
            <p:nvPr/>
          </p:nvSpPr>
          <p:spPr>
            <a:xfrm>
              <a:off x="406925" y="2640850"/>
              <a:ext cx="48900" cy="19650"/>
            </a:xfrm>
            <a:custGeom>
              <a:avLst/>
              <a:gdLst/>
              <a:ahLst/>
              <a:cxnLst/>
              <a:rect l="l" t="t" r="r" b="b"/>
              <a:pathLst>
                <a:path w="1956" h="786" extrusionOk="0">
                  <a:moveTo>
                    <a:pt x="22" y="1"/>
                  </a:moveTo>
                  <a:cubicBezTo>
                    <a:pt x="0" y="1"/>
                    <a:pt x="0" y="35"/>
                    <a:pt x="22" y="35"/>
                  </a:cubicBezTo>
                  <a:cubicBezTo>
                    <a:pt x="1018" y="60"/>
                    <a:pt x="1922" y="773"/>
                    <a:pt x="1930" y="777"/>
                  </a:cubicBezTo>
                  <a:cubicBezTo>
                    <a:pt x="1934" y="781"/>
                    <a:pt x="1934" y="781"/>
                    <a:pt x="1939" y="785"/>
                  </a:cubicBezTo>
                  <a:cubicBezTo>
                    <a:pt x="1943" y="785"/>
                    <a:pt x="1947" y="781"/>
                    <a:pt x="1951" y="777"/>
                  </a:cubicBezTo>
                  <a:cubicBezTo>
                    <a:pt x="1956" y="773"/>
                    <a:pt x="1956" y="760"/>
                    <a:pt x="1951" y="752"/>
                  </a:cubicBezTo>
                  <a:cubicBezTo>
                    <a:pt x="1943" y="747"/>
                    <a:pt x="1031" y="26"/>
                    <a:pt x="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6" name="Google Shape;3856;p13"/>
            <p:cNvSpPr/>
            <p:nvPr/>
          </p:nvSpPr>
          <p:spPr>
            <a:xfrm>
              <a:off x="457300" y="2622225"/>
              <a:ext cx="18150" cy="40400"/>
            </a:xfrm>
            <a:custGeom>
              <a:avLst/>
              <a:gdLst/>
              <a:ahLst/>
              <a:cxnLst/>
              <a:rect l="l" t="t" r="r" b="b"/>
              <a:pathLst>
                <a:path w="726" h="1616" extrusionOk="0">
                  <a:moveTo>
                    <a:pt x="702" y="1"/>
                  </a:moveTo>
                  <a:cubicBezTo>
                    <a:pt x="697" y="1"/>
                    <a:pt x="692" y="3"/>
                    <a:pt x="687" y="8"/>
                  </a:cubicBezTo>
                  <a:cubicBezTo>
                    <a:pt x="683" y="16"/>
                    <a:pt x="123" y="932"/>
                    <a:pt x="0" y="1594"/>
                  </a:cubicBezTo>
                  <a:cubicBezTo>
                    <a:pt x="0" y="1603"/>
                    <a:pt x="4" y="1611"/>
                    <a:pt x="13" y="1615"/>
                  </a:cubicBezTo>
                  <a:lnTo>
                    <a:pt x="17" y="1615"/>
                  </a:lnTo>
                  <a:cubicBezTo>
                    <a:pt x="26" y="1615"/>
                    <a:pt x="30" y="1607"/>
                    <a:pt x="34" y="1603"/>
                  </a:cubicBezTo>
                  <a:cubicBezTo>
                    <a:pt x="157" y="945"/>
                    <a:pt x="713" y="37"/>
                    <a:pt x="717" y="25"/>
                  </a:cubicBezTo>
                  <a:cubicBezTo>
                    <a:pt x="725" y="16"/>
                    <a:pt x="721" y="8"/>
                    <a:pt x="713" y="4"/>
                  </a:cubicBezTo>
                  <a:cubicBezTo>
                    <a:pt x="709" y="2"/>
                    <a:pt x="706" y="1"/>
                    <a:pt x="70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7" name="Google Shape;3857;p13"/>
            <p:cNvSpPr/>
            <p:nvPr/>
          </p:nvSpPr>
          <p:spPr>
            <a:xfrm>
              <a:off x="444250" y="2586775"/>
              <a:ext cx="14550" cy="43500"/>
            </a:xfrm>
            <a:custGeom>
              <a:avLst/>
              <a:gdLst/>
              <a:ahLst/>
              <a:cxnLst/>
              <a:rect l="l" t="t" r="r" b="b"/>
              <a:pathLst>
                <a:path w="582" h="1740" extrusionOk="0">
                  <a:moveTo>
                    <a:pt x="562" y="0"/>
                  </a:moveTo>
                  <a:cubicBezTo>
                    <a:pt x="556" y="0"/>
                    <a:pt x="550" y="4"/>
                    <a:pt x="548" y="9"/>
                  </a:cubicBezTo>
                  <a:cubicBezTo>
                    <a:pt x="543" y="18"/>
                    <a:pt x="60" y="1010"/>
                    <a:pt x="5" y="1718"/>
                  </a:cubicBezTo>
                  <a:cubicBezTo>
                    <a:pt x="0" y="1727"/>
                    <a:pt x="9" y="1735"/>
                    <a:pt x="17" y="1740"/>
                  </a:cubicBezTo>
                  <a:lnTo>
                    <a:pt x="22" y="1740"/>
                  </a:lnTo>
                  <a:cubicBezTo>
                    <a:pt x="30" y="1740"/>
                    <a:pt x="34" y="1731"/>
                    <a:pt x="39" y="1723"/>
                  </a:cubicBezTo>
                  <a:cubicBezTo>
                    <a:pt x="94" y="1023"/>
                    <a:pt x="573" y="35"/>
                    <a:pt x="577" y="26"/>
                  </a:cubicBezTo>
                  <a:cubicBezTo>
                    <a:pt x="581" y="18"/>
                    <a:pt x="581" y="9"/>
                    <a:pt x="573" y="5"/>
                  </a:cubicBezTo>
                  <a:cubicBezTo>
                    <a:pt x="570" y="2"/>
                    <a:pt x="566" y="0"/>
                    <a:pt x="5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8" name="Google Shape;3858;p13"/>
            <p:cNvSpPr/>
            <p:nvPr/>
          </p:nvSpPr>
          <p:spPr>
            <a:xfrm>
              <a:off x="386800" y="2616425"/>
              <a:ext cx="53125" cy="10025"/>
            </a:xfrm>
            <a:custGeom>
              <a:avLst/>
              <a:gdLst/>
              <a:ahLst/>
              <a:cxnLst/>
              <a:rect l="l" t="t" r="r" b="b"/>
              <a:pathLst>
                <a:path w="2125" h="401" extrusionOk="0">
                  <a:moveTo>
                    <a:pt x="376" y="0"/>
                  </a:moveTo>
                  <a:cubicBezTo>
                    <a:pt x="258" y="0"/>
                    <a:pt x="140" y="7"/>
                    <a:pt x="25" y="23"/>
                  </a:cubicBezTo>
                  <a:cubicBezTo>
                    <a:pt x="1" y="27"/>
                    <a:pt x="3" y="58"/>
                    <a:pt x="25" y="58"/>
                  </a:cubicBezTo>
                  <a:cubicBezTo>
                    <a:pt x="26" y="58"/>
                    <a:pt x="28" y="58"/>
                    <a:pt x="29" y="57"/>
                  </a:cubicBezTo>
                  <a:cubicBezTo>
                    <a:pt x="144" y="41"/>
                    <a:pt x="262" y="34"/>
                    <a:pt x="380" y="34"/>
                  </a:cubicBezTo>
                  <a:cubicBezTo>
                    <a:pt x="1220" y="34"/>
                    <a:pt x="2088" y="393"/>
                    <a:pt x="2099" y="397"/>
                  </a:cubicBezTo>
                  <a:lnTo>
                    <a:pt x="2107" y="401"/>
                  </a:lnTo>
                  <a:cubicBezTo>
                    <a:pt x="2112" y="401"/>
                    <a:pt x="2116" y="397"/>
                    <a:pt x="2120" y="388"/>
                  </a:cubicBezTo>
                  <a:cubicBezTo>
                    <a:pt x="2124" y="380"/>
                    <a:pt x="2120" y="371"/>
                    <a:pt x="2112" y="367"/>
                  </a:cubicBezTo>
                  <a:cubicBezTo>
                    <a:pt x="2101" y="363"/>
                    <a:pt x="1224" y="0"/>
                    <a:pt x="3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9" name="Google Shape;3859;p13"/>
            <p:cNvSpPr/>
            <p:nvPr/>
          </p:nvSpPr>
          <p:spPr>
            <a:xfrm>
              <a:off x="372675" y="2583050"/>
              <a:ext cx="50825" cy="12650"/>
            </a:xfrm>
            <a:custGeom>
              <a:avLst/>
              <a:gdLst/>
              <a:ahLst/>
              <a:cxnLst/>
              <a:rect l="l" t="t" r="r" b="b"/>
              <a:pathLst>
                <a:path w="2033" h="506" extrusionOk="0">
                  <a:moveTo>
                    <a:pt x="78" y="0"/>
                  </a:moveTo>
                  <a:cubicBezTo>
                    <a:pt x="58" y="0"/>
                    <a:pt x="37" y="1"/>
                    <a:pt x="17" y="1"/>
                  </a:cubicBezTo>
                  <a:cubicBezTo>
                    <a:pt x="9" y="1"/>
                    <a:pt x="0" y="10"/>
                    <a:pt x="0" y="18"/>
                  </a:cubicBezTo>
                  <a:cubicBezTo>
                    <a:pt x="0" y="27"/>
                    <a:pt x="9" y="35"/>
                    <a:pt x="17" y="35"/>
                  </a:cubicBezTo>
                  <a:cubicBezTo>
                    <a:pt x="37" y="35"/>
                    <a:pt x="57" y="34"/>
                    <a:pt x="77" y="34"/>
                  </a:cubicBezTo>
                  <a:cubicBezTo>
                    <a:pt x="861" y="34"/>
                    <a:pt x="1990" y="502"/>
                    <a:pt x="2002" y="506"/>
                  </a:cubicBezTo>
                  <a:lnTo>
                    <a:pt x="2011" y="506"/>
                  </a:lnTo>
                  <a:cubicBezTo>
                    <a:pt x="2028" y="506"/>
                    <a:pt x="2032" y="481"/>
                    <a:pt x="2015" y="476"/>
                  </a:cubicBezTo>
                  <a:cubicBezTo>
                    <a:pt x="2007" y="468"/>
                    <a:pt x="870" y="0"/>
                    <a:pt x="7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0" name="Google Shape;3860;p13"/>
            <p:cNvSpPr/>
            <p:nvPr/>
          </p:nvSpPr>
          <p:spPr>
            <a:xfrm>
              <a:off x="427700" y="2552400"/>
              <a:ext cx="7350" cy="43950"/>
            </a:xfrm>
            <a:custGeom>
              <a:avLst/>
              <a:gdLst/>
              <a:ahLst/>
              <a:cxnLst/>
              <a:rect l="l" t="t" r="r" b="b"/>
              <a:pathLst>
                <a:path w="294" h="1758" extrusionOk="0">
                  <a:moveTo>
                    <a:pt x="276" y="0"/>
                  </a:moveTo>
                  <a:cubicBezTo>
                    <a:pt x="268" y="0"/>
                    <a:pt x="259" y="7"/>
                    <a:pt x="259" y="14"/>
                  </a:cubicBezTo>
                  <a:cubicBezTo>
                    <a:pt x="259" y="27"/>
                    <a:pt x="26" y="1168"/>
                    <a:pt x="1" y="1740"/>
                  </a:cubicBezTo>
                  <a:cubicBezTo>
                    <a:pt x="1" y="1749"/>
                    <a:pt x="5" y="1757"/>
                    <a:pt x="18" y="1757"/>
                  </a:cubicBezTo>
                  <a:cubicBezTo>
                    <a:pt x="26" y="1757"/>
                    <a:pt x="35" y="1749"/>
                    <a:pt x="35" y="1740"/>
                  </a:cubicBezTo>
                  <a:cubicBezTo>
                    <a:pt x="60" y="1172"/>
                    <a:pt x="289" y="31"/>
                    <a:pt x="293" y="23"/>
                  </a:cubicBezTo>
                  <a:cubicBezTo>
                    <a:pt x="293" y="14"/>
                    <a:pt x="289" y="1"/>
                    <a:pt x="281" y="1"/>
                  </a:cubicBezTo>
                  <a:cubicBezTo>
                    <a:pt x="279" y="1"/>
                    <a:pt x="277" y="0"/>
                    <a:pt x="2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1" name="Google Shape;3861;p13"/>
            <p:cNvSpPr/>
            <p:nvPr/>
          </p:nvSpPr>
          <p:spPr>
            <a:xfrm>
              <a:off x="404175" y="2528125"/>
              <a:ext cx="4775" cy="37475"/>
            </a:xfrm>
            <a:custGeom>
              <a:avLst/>
              <a:gdLst/>
              <a:ahLst/>
              <a:cxnLst/>
              <a:rect l="l" t="t" r="r" b="b"/>
              <a:pathLst>
                <a:path w="191" h="1499" extrusionOk="0">
                  <a:moveTo>
                    <a:pt x="169" y="0"/>
                  </a:moveTo>
                  <a:cubicBezTo>
                    <a:pt x="163" y="0"/>
                    <a:pt x="156" y="7"/>
                    <a:pt x="153" y="14"/>
                  </a:cubicBezTo>
                  <a:cubicBezTo>
                    <a:pt x="153" y="27"/>
                    <a:pt x="0" y="1074"/>
                    <a:pt x="34" y="1481"/>
                  </a:cubicBezTo>
                  <a:cubicBezTo>
                    <a:pt x="34" y="1490"/>
                    <a:pt x="43" y="1498"/>
                    <a:pt x="55" y="1498"/>
                  </a:cubicBezTo>
                  <a:cubicBezTo>
                    <a:pt x="64" y="1498"/>
                    <a:pt x="68" y="1490"/>
                    <a:pt x="68" y="1477"/>
                  </a:cubicBezTo>
                  <a:cubicBezTo>
                    <a:pt x="34" y="1074"/>
                    <a:pt x="187" y="31"/>
                    <a:pt x="187" y="18"/>
                  </a:cubicBezTo>
                  <a:cubicBezTo>
                    <a:pt x="191" y="10"/>
                    <a:pt x="182" y="1"/>
                    <a:pt x="174" y="1"/>
                  </a:cubicBezTo>
                  <a:cubicBezTo>
                    <a:pt x="172" y="0"/>
                    <a:pt x="171" y="0"/>
                    <a:pt x="16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2" name="Google Shape;3862;p13"/>
            <p:cNvSpPr/>
            <p:nvPr/>
          </p:nvSpPr>
          <p:spPr>
            <a:xfrm>
              <a:off x="361850" y="2556700"/>
              <a:ext cx="39050" cy="6025"/>
            </a:xfrm>
            <a:custGeom>
              <a:avLst/>
              <a:gdLst/>
              <a:ahLst/>
              <a:cxnLst/>
              <a:rect l="l" t="t" r="r" b="b"/>
              <a:pathLst>
                <a:path w="1562" h="241" extrusionOk="0">
                  <a:moveTo>
                    <a:pt x="324" y="0"/>
                  </a:moveTo>
                  <a:cubicBezTo>
                    <a:pt x="221" y="0"/>
                    <a:pt x="118" y="6"/>
                    <a:pt x="18" y="20"/>
                  </a:cubicBezTo>
                  <a:cubicBezTo>
                    <a:pt x="9" y="20"/>
                    <a:pt x="1" y="29"/>
                    <a:pt x="5" y="37"/>
                  </a:cubicBezTo>
                  <a:cubicBezTo>
                    <a:pt x="5" y="46"/>
                    <a:pt x="13" y="54"/>
                    <a:pt x="22" y="54"/>
                  </a:cubicBezTo>
                  <a:cubicBezTo>
                    <a:pt x="122" y="40"/>
                    <a:pt x="225" y="34"/>
                    <a:pt x="328" y="34"/>
                  </a:cubicBezTo>
                  <a:cubicBezTo>
                    <a:pt x="928" y="34"/>
                    <a:pt x="1529" y="241"/>
                    <a:pt x="1536" y="241"/>
                  </a:cubicBezTo>
                  <a:lnTo>
                    <a:pt x="1545" y="241"/>
                  </a:lnTo>
                  <a:cubicBezTo>
                    <a:pt x="1549" y="241"/>
                    <a:pt x="1557" y="237"/>
                    <a:pt x="1557" y="232"/>
                  </a:cubicBezTo>
                  <a:cubicBezTo>
                    <a:pt x="1562" y="224"/>
                    <a:pt x="1557" y="211"/>
                    <a:pt x="1549" y="211"/>
                  </a:cubicBezTo>
                  <a:cubicBezTo>
                    <a:pt x="1542" y="211"/>
                    <a:pt x="932" y="0"/>
                    <a:pt x="32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3" name="Google Shape;3863;p13"/>
            <p:cNvSpPr/>
            <p:nvPr/>
          </p:nvSpPr>
          <p:spPr>
            <a:xfrm>
              <a:off x="362275" y="2518425"/>
              <a:ext cx="26225" cy="27350"/>
            </a:xfrm>
            <a:custGeom>
              <a:avLst/>
              <a:gdLst/>
              <a:ahLst/>
              <a:cxnLst/>
              <a:rect l="l" t="t" r="r" b="b"/>
              <a:pathLst>
                <a:path w="1049" h="1094" extrusionOk="0">
                  <a:moveTo>
                    <a:pt x="26" y="0"/>
                  </a:moveTo>
                  <a:cubicBezTo>
                    <a:pt x="12" y="0"/>
                    <a:pt x="0" y="22"/>
                    <a:pt x="18" y="33"/>
                  </a:cubicBezTo>
                  <a:cubicBezTo>
                    <a:pt x="450" y="321"/>
                    <a:pt x="1010" y="1076"/>
                    <a:pt x="1014" y="1085"/>
                  </a:cubicBezTo>
                  <a:cubicBezTo>
                    <a:pt x="1019" y="1089"/>
                    <a:pt x="1023" y="1093"/>
                    <a:pt x="1031" y="1093"/>
                  </a:cubicBezTo>
                  <a:cubicBezTo>
                    <a:pt x="1036" y="1093"/>
                    <a:pt x="1036" y="1089"/>
                    <a:pt x="1040" y="1089"/>
                  </a:cubicBezTo>
                  <a:cubicBezTo>
                    <a:pt x="1048" y="1081"/>
                    <a:pt x="1048" y="1072"/>
                    <a:pt x="1044" y="1064"/>
                  </a:cubicBezTo>
                  <a:cubicBezTo>
                    <a:pt x="1036" y="1055"/>
                    <a:pt x="476" y="296"/>
                    <a:pt x="35" y="3"/>
                  </a:cubicBezTo>
                  <a:cubicBezTo>
                    <a:pt x="32" y="1"/>
                    <a:pt x="29" y="0"/>
                    <a:pt x="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4" name="Google Shape;3864;p13"/>
            <p:cNvSpPr/>
            <p:nvPr/>
          </p:nvSpPr>
          <p:spPr>
            <a:xfrm>
              <a:off x="439900" y="2695250"/>
              <a:ext cx="168825" cy="332550"/>
            </a:xfrm>
            <a:custGeom>
              <a:avLst/>
              <a:gdLst/>
              <a:ahLst/>
              <a:cxnLst/>
              <a:rect l="l" t="t" r="r" b="b"/>
              <a:pathLst>
                <a:path w="6753" h="13302" extrusionOk="0">
                  <a:moveTo>
                    <a:pt x="0" y="1"/>
                  </a:moveTo>
                  <a:cubicBezTo>
                    <a:pt x="505" y="1337"/>
                    <a:pt x="942" y="1612"/>
                    <a:pt x="1362" y="5896"/>
                  </a:cubicBezTo>
                  <a:cubicBezTo>
                    <a:pt x="1782" y="10184"/>
                    <a:pt x="6515" y="13302"/>
                    <a:pt x="6515" y="13302"/>
                  </a:cubicBezTo>
                  <a:cubicBezTo>
                    <a:pt x="6689" y="12530"/>
                    <a:pt x="6753" y="9141"/>
                    <a:pt x="6091" y="6185"/>
                  </a:cubicBezTo>
                  <a:cubicBezTo>
                    <a:pt x="5430" y="3228"/>
                    <a:pt x="3258" y="1468"/>
                    <a:pt x="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5" name="Google Shape;3865;p13"/>
            <p:cNvSpPr/>
            <p:nvPr/>
          </p:nvSpPr>
          <p:spPr>
            <a:xfrm>
              <a:off x="468325" y="2725950"/>
              <a:ext cx="138300" cy="324650"/>
            </a:xfrm>
            <a:custGeom>
              <a:avLst/>
              <a:gdLst/>
              <a:ahLst/>
              <a:cxnLst/>
              <a:rect l="l" t="t" r="r" b="b"/>
              <a:pathLst>
                <a:path w="5532" h="12986" extrusionOk="0">
                  <a:moveTo>
                    <a:pt x="61" y="1"/>
                  </a:moveTo>
                  <a:cubicBezTo>
                    <a:pt x="51" y="1"/>
                    <a:pt x="40" y="4"/>
                    <a:pt x="30" y="11"/>
                  </a:cubicBezTo>
                  <a:cubicBezTo>
                    <a:pt x="9" y="28"/>
                    <a:pt x="0" y="62"/>
                    <a:pt x="17" y="83"/>
                  </a:cubicBezTo>
                  <a:cubicBezTo>
                    <a:pt x="2927" y="4015"/>
                    <a:pt x="4225" y="7298"/>
                    <a:pt x="4801" y="9359"/>
                  </a:cubicBezTo>
                  <a:cubicBezTo>
                    <a:pt x="5425" y="11594"/>
                    <a:pt x="5361" y="12913"/>
                    <a:pt x="5361" y="12930"/>
                  </a:cubicBezTo>
                  <a:cubicBezTo>
                    <a:pt x="5357" y="12956"/>
                    <a:pt x="5383" y="12981"/>
                    <a:pt x="5408" y="12986"/>
                  </a:cubicBezTo>
                  <a:lnTo>
                    <a:pt x="5412" y="12986"/>
                  </a:lnTo>
                  <a:cubicBezTo>
                    <a:pt x="5442" y="12986"/>
                    <a:pt x="5463" y="12960"/>
                    <a:pt x="5467" y="12935"/>
                  </a:cubicBezTo>
                  <a:cubicBezTo>
                    <a:pt x="5467" y="12922"/>
                    <a:pt x="5531" y="11586"/>
                    <a:pt x="4903" y="9338"/>
                  </a:cubicBezTo>
                  <a:cubicBezTo>
                    <a:pt x="4326" y="7268"/>
                    <a:pt x="3024" y="3968"/>
                    <a:pt x="102" y="24"/>
                  </a:cubicBezTo>
                  <a:cubicBezTo>
                    <a:pt x="92" y="9"/>
                    <a:pt x="77" y="1"/>
                    <a:pt x="6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6" name="Google Shape;3866;p13"/>
            <p:cNvSpPr/>
            <p:nvPr/>
          </p:nvSpPr>
          <p:spPr>
            <a:xfrm>
              <a:off x="471350" y="2772550"/>
              <a:ext cx="46075" cy="24200"/>
            </a:xfrm>
            <a:custGeom>
              <a:avLst/>
              <a:gdLst/>
              <a:ahLst/>
              <a:cxnLst/>
              <a:rect l="l" t="t" r="r" b="b"/>
              <a:pathLst>
                <a:path w="1843" h="968" extrusionOk="0">
                  <a:moveTo>
                    <a:pt x="78" y="1"/>
                  </a:moveTo>
                  <a:cubicBezTo>
                    <a:pt x="28" y="1"/>
                    <a:pt x="1" y="77"/>
                    <a:pt x="62" y="102"/>
                  </a:cubicBezTo>
                  <a:lnTo>
                    <a:pt x="1758" y="963"/>
                  </a:lnTo>
                  <a:cubicBezTo>
                    <a:pt x="1762" y="963"/>
                    <a:pt x="1771" y="968"/>
                    <a:pt x="1775" y="968"/>
                  </a:cubicBezTo>
                  <a:cubicBezTo>
                    <a:pt x="1796" y="968"/>
                    <a:pt x="1818" y="955"/>
                    <a:pt x="1830" y="938"/>
                  </a:cubicBezTo>
                  <a:cubicBezTo>
                    <a:pt x="1843" y="913"/>
                    <a:pt x="1830" y="879"/>
                    <a:pt x="1805" y="866"/>
                  </a:cubicBezTo>
                  <a:lnTo>
                    <a:pt x="108" y="9"/>
                  </a:lnTo>
                  <a:cubicBezTo>
                    <a:pt x="98" y="3"/>
                    <a:pt x="88" y="1"/>
                    <a:pt x="7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7" name="Google Shape;3867;p13"/>
            <p:cNvSpPr/>
            <p:nvPr/>
          </p:nvSpPr>
          <p:spPr>
            <a:xfrm>
              <a:off x="501400" y="2733750"/>
              <a:ext cx="2950" cy="42425"/>
            </a:xfrm>
            <a:custGeom>
              <a:avLst/>
              <a:gdLst/>
              <a:ahLst/>
              <a:cxnLst/>
              <a:rect l="l" t="t" r="r" b="b"/>
              <a:pathLst>
                <a:path w="118" h="1697" extrusionOk="0">
                  <a:moveTo>
                    <a:pt x="62" y="1"/>
                  </a:moveTo>
                  <a:cubicBezTo>
                    <a:pt x="36" y="1"/>
                    <a:pt x="11" y="17"/>
                    <a:pt x="9" y="51"/>
                  </a:cubicBezTo>
                  <a:cubicBezTo>
                    <a:pt x="0" y="170"/>
                    <a:pt x="9" y="1582"/>
                    <a:pt x="9" y="1646"/>
                  </a:cubicBezTo>
                  <a:cubicBezTo>
                    <a:pt x="9" y="1671"/>
                    <a:pt x="30" y="1697"/>
                    <a:pt x="56" y="1697"/>
                  </a:cubicBezTo>
                  <a:lnTo>
                    <a:pt x="60" y="1697"/>
                  </a:lnTo>
                  <a:cubicBezTo>
                    <a:pt x="90" y="1697"/>
                    <a:pt x="115" y="1671"/>
                    <a:pt x="115" y="1642"/>
                  </a:cubicBezTo>
                  <a:cubicBezTo>
                    <a:pt x="111" y="1137"/>
                    <a:pt x="107" y="149"/>
                    <a:pt x="115" y="55"/>
                  </a:cubicBezTo>
                  <a:cubicBezTo>
                    <a:pt x="117" y="20"/>
                    <a:pt x="89" y="1"/>
                    <a:pt x="6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8" name="Google Shape;3868;p13"/>
            <p:cNvSpPr/>
            <p:nvPr/>
          </p:nvSpPr>
          <p:spPr>
            <a:xfrm>
              <a:off x="532675" y="2765900"/>
              <a:ext cx="3325" cy="62250"/>
            </a:xfrm>
            <a:custGeom>
              <a:avLst/>
              <a:gdLst/>
              <a:ahLst/>
              <a:cxnLst/>
              <a:rect l="l" t="t" r="r" b="b"/>
              <a:pathLst>
                <a:path w="133" h="2490" extrusionOk="0">
                  <a:moveTo>
                    <a:pt x="79" y="0"/>
                  </a:moveTo>
                  <a:cubicBezTo>
                    <a:pt x="53" y="0"/>
                    <a:pt x="26" y="19"/>
                    <a:pt x="26" y="55"/>
                  </a:cubicBezTo>
                  <a:lnTo>
                    <a:pt x="1" y="2434"/>
                  </a:lnTo>
                  <a:cubicBezTo>
                    <a:pt x="1" y="2464"/>
                    <a:pt x="22" y="2485"/>
                    <a:pt x="52" y="2489"/>
                  </a:cubicBezTo>
                  <a:lnTo>
                    <a:pt x="56" y="2489"/>
                  </a:lnTo>
                  <a:cubicBezTo>
                    <a:pt x="86" y="2489"/>
                    <a:pt x="107" y="2464"/>
                    <a:pt x="107" y="2434"/>
                  </a:cubicBezTo>
                  <a:lnTo>
                    <a:pt x="132" y="55"/>
                  </a:lnTo>
                  <a:cubicBezTo>
                    <a:pt x="132" y="19"/>
                    <a:pt x="106" y="0"/>
                    <a:pt x="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9" name="Google Shape;3869;p13"/>
            <p:cNvSpPr/>
            <p:nvPr/>
          </p:nvSpPr>
          <p:spPr>
            <a:xfrm>
              <a:off x="560775" y="2818500"/>
              <a:ext cx="16650" cy="66575"/>
            </a:xfrm>
            <a:custGeom>
              <a:avLst/>
              <a:gdLst/>
              <a:ahLst/>
              <a:cxnLst/>
              <a:rect l="l" t="t" r="r" b="b"/>
              <a:pathLst>
                <a:path w="666" h="2663" extrusionOk="0">
                  <a:moveTo>
                    <a:pt x="602" y="0"/>
                  </a:moveTo>
                  <a:cubicBezTo>
                    <a:pt x="579" y="0"/>
                    <a:pt x="557" y="13"/>
                    <a:pt x="552" y="42"/>
                  </a:cubicBezTo>
                  <a:lnTo>
                    <a:pt x="5" y="2599"/>
                  </a:lnTo>
                  <a:cubicBezTo>
                    <a:pt x="1" y="2629"/>
                    <a:pt x="18" y="2654"/>
                    <a:pt x="47" y="2663"/>
                  </a:cubicBezTo>
                  <a:lnTo>
                    <a:pt x="56" y="2663"/>
                  </a:lnTo>
                  <a:cubicBezTo>
                    <a:pt x="81" y="2663"/>
                    <a:pt x="107" y="2646"/>
                    <a:pt x="111" y="2620"/>
                  </a:cubicBezTo>
                  <a:lnTo>
                    <a:pt x="658" y="67"/>
                  </a:lnTo>
                  <a:cubicBezTo>
                    <a:pt x="666" y="25"/>
                    <a:pt x="633" y="0"/>
                    <a:pt x="60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0" name="Google Shape;3870;p13"/>
            <p:cNvSpPr/>
            <p:nvPr/>
          </p:nvSpPr>
          <p:spPr>
            <a:xfrm>
              <a:off x="582950" y="2894875"/>
              <a:ext cx="13800" cy="48850"/>
            </a:xfrm>
            <a:custGeom>
              <a:avLst/>
              <a:gdLst/>
              <a:ahLst/>
              <a:cxnLst/>
              <a:rect l="l" t="t" r="r" b="b"/>
              <a:pathLst>
                <a:path w="552" h="1954" extrusionOk="0">
                  <a:moveTo>
                    <a:pt x="491" y="0"/>
                  </a:moveTo>
                  <a:cubicBezTo>
                    <a:pt x="470" y="0"/>
                    <a:pt x="448" y="16"/>
                    <a:pt x="441" y="40"/>
                  </a:cubicBezTo>
                  <a:lnTo>
                    <a:pt x="9" y="1890"/>
                  </a:lnTo>
                  <a:cubicBezTo>
                    <a:pt x="0" y="1915"/>
                    <a:pt x="21" y="1945"/>
                    <a:pt x="47" y="1953"/>
                  </a:cubicBezTo>
                  <a:lnTo>
                    <a:pt x="55" y="1953"/>
                  </a:lnTo>
                  <a:cubicBezTo>
                    <a:pt x="81" y="1953"/>
                    <a:pt x="106" y="1936"/>
                    <a:pt x="110" y="1911"/>
                  </a:cubicBezTo>
                  <a:lnTo>
                    <a:pt x="547" y="66"/>
                  </a:lnTo>
                  <a:cubicBezTo>
                    <a:pt x="552" y="36"/>
                    <a:pt x="535" y="6"/>
                    <a:pt x="505" y="2"/>
                  </a:cubicBezTo>
                  <a:cubicBezTo>
                    <a:pt x="500" y="1"/>
                    <a:pt x="496" y="0"/>
                    <a:pt x="49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1" name="Google Shape;3871;p13"/>
            <p:cNvSpPr/>
            <p:nvPr/>
          </p:nvSpPr>
          <p:spPr>
            <a:xfrm>
              <a:off x="481525" y="2833675"/>
              <a:ext cx="69725" cy="24475"/>
            </a:xfrm>
            <a:custGeom>
              <a:avLst/>
              <a:gdLst/>
              <a:ahLst/>
              <a:cxnLst/>
              <a:rect l="l" t="t" r="r" b="b"/>
              <a:pathLst>
                <a:path w="2789" h="979" extrusionOk="0">
                  <a:moveTo>
                    <a:pt x="74" y="0"/>
                  </a:moveTo>
                  <a:cubicBezTo>
                    <a:pt x="22" y="0"/>
                    <a:pt x="0" y="85"/>
                    <a:pt x="62" y="105"/>
                  </a:cubicBezTo>
                  <a:lnTo>
                    <a:pt x="2713" y="978"/>
                  </a:lnTo>
                  <a:lnTo>
                    <a:pt x="2725" y="978"/>
                  </a:lnTo>
                  <a:cubicBezTo>
                    <a:pt x="2747" y="978"/>
                    <a:pt x="2768" y="966"/>
                    <a:pt x="2776" y="945"/>
                  </a:cubicBezTo>
                  <a:cubicBezTo>
                    <a:pt x="2789" y="915"/>
                    <a:pt x="2772" y="885"/>
                    <a:pt x="2742" y="877"/>
                  </a:cubicBezTo>
                  <a:lnTo>
                    <a:pt x="91" y="3"/>
                  </a:lnTo>
                  <a:cubicBezTo>
                    <a:pt x="85" y="1"/>
                    <a:pt x="80" y="0"/>
                    <a:pt x="7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2" name="Google Shape;3872;p13"/>
            <p:cNvSpPr/>
            <p:nvPr/>
          </p:nvSpPr>
          <p:spPr>
            <a:xfrm>
              <a:off x="499075" y="2894375"/>
              <a:ext cx="80575" cy="29625"/>
            </a:xfrm>
            <a:custGeom>
              <a:avLst/>
              <a:gdLst/>
              <a:ahLst/>
              <a:cxnLst/>
              <a:rect l="l" t="t" r="r" b="b"/>
              <a:pathLst>
                <a:path w="3223" h="1185" extrusionOk="0">
                  <a:moveTo>
                    <a:pt x="56" y="1"/>
                  </a:moveTo>
                  <a:cubicBezTo>
                    <a:pt x="34" y="1"/>
                    <a:pt x="15" y="15"/>
                    <a:pt x="9" y="35"/>
                  </a:cubicBezTo>
                  <a:cubicBezTo>
                    <a:pt x="0" y="65"/>
                    <a:pt x="13" y="94"/>
                    <a:pt x="43" y="103"/>
                  </a:cubicBezTo>
                  <a:lnTo>
                    <a:pt x="3130" y="1180"/>
                  </a:lnTo>
                  <a:lnTo>
                    <a:pt x="3143" y="1180"/>
                  </a:lnTo>
                  <a:lnTo>
                    <a:pt x="3143" y="1184"/>
                  </a:lnTo>
                  <a:cubicBezTo>
                    <a:pt x="3145" y="1184"/>
                    <a:pt x="3146" y="1185"/>
                    <a:pt x="3147" y="1185"/>
                  </a:cubicBezTo>
                  <a:cubicBezTo>
                    <a:pt x="3207" y="1185"/>
                    <a:pt x="3222" y="1099"/>
                    <a:pt x="3164" y="1083"/>
                  </a:cubicBezTo>
                  <a:lnTo>
                    <a:pt x="77" y="5"/>
                  </a:lnTo>
                  <a:cubicBezTo>
                    <a:pt x="70" y="2"/>
                    <a:pt x="63" y="1"/>
                    <a:pt x="5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3" name="Google Shape;3873;p13"/>
            <p:cNvSpPr/>
            <p:nvPr/>
          </p:nvSpPr>
          <p:spPr>
            <a:xfrm>
              <a:off x="540025" y="2955925"/>
              <a:ext cx="57325" cy="28300"/>
            </a:xfrm>
            <a:custGeom>
              <a:avLst/>
              <a:gdLst/>
              <a:ahLst/>
              <a:cxnLst/>
              <a:rect l="l" t="t" r="r" b="b"/>
              <a:pathLst>
                <a:path w="2293" h="1132" extrusionOk="0">
                  <a:moveTo>
                    <a:pt x="79" y="0"/>
                  </a:moveTo>
                  <a:cubicBezTo>
                    <a:pt x="30" y="0"/>
                    <a:pt x="1" y="75"/>
                    <a:pt x="59" y="101"/>
                  </a:cubicBezTo>
                  <a:lnTo>
                    <a:pt x="2196" y="1123"/>
                  </a:lnTo>
                  <a:cubicBezTo>
                    <a:pt x="2201" y="1127"/>
                    <a:pt x="2209" y="1127"/>
                    <a:pt x="2213" y="1131"/>
                  </a:cubicBezTo>
                  <a:cubicBezTo>
                    <a:pt x="2215" y="1132"/>
                    <a:pt x="2216" y="1132"/>
                    <a:pt x="2218" y="1132"/>
                  </a:cubicBezTo>
                  <a:cubicBezTo>
                    <a:pt x="2274" y="1132"/>
                    <a:pt x="2293" y="1054"/>
                    <a:pt x="2243" y="1030"/>
                  </a:cubicBezTo>
                  <a:lnTo>
                    <a:pt x="105" y="8"/>
                  </a:lnTo>
                  <a:cubicBezTo>
                    <a:pt x="96" y="3"/>
                    <a:pt x="87" y="0"/>
                    <a:pt x="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4" name="Google Shape;3874;p13"/>
            <p:cNvSpPr/>
            <p:nvPr/>
          </p:nvSpPr>
          <p:spPr>
            <a:xfrm>
              <a:off x="238125" y="2840100"/>
              <a:ext cx="343350" cy="161650"/>
            </a:xfrm>
            <a:custGeom>
              <a:avLst/>
              <a:gdLst/>
              <a:ahLst/>
              <a:cxnLst/>
              <a:rect l="l" t="t" r="r" b="b"/>
              <a:pathLst>
                <a:path w="13734" h="6466" extrusionOk="0">
                  <a:moveTo>
                    <a:pt x="4380" y="0"/>
                  </a:moveTo>
                  <a:cubicBezTo>
                    <a:pt x="3033" y="0"/>
                    <a:pt x="1583" y="299"/>
                    <a:pt x="0" y="802"/>
                  </a:cubicBezTo>
                  <a:cubicBezTo>
                    <a:pt x="1264" y="1459"/>
                    <a:pt x="1777" y="1370"/>
                    <a:pt x="4950" y="4280"/>
                  </a:cubicBezTo>
                  <a:cubicBezTo>
                    <a:pt x="6968" y="6128"/>
                    <a:pt x="9966" y="6465"/>
                    <a:pt x="11885" y="6465"/>
                  </a:cubicBezTo>
                  <a:cubicBezTo>
                    <a:pt x="12988" y="6465"/>
                    <a:pt x="13734" y="6354"/>
                    <a:pt x="13734" y="6354"/>
                  </a:cubicBezTo>
                  <a:cubicBezTo>
                    <a:pt x="13344" y="5663"/>
                    <a:pt x="11130" y="3092"/>
                    <a:pt x="8661" y="1336"/>
                  </a:cubicBezTo>
                  <a:cubicBezTo>
                    <a:pt x="7342" y="397"/>
                    <a:pt x="5930" y="0"/>
                    <a:pt x="43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5" name="Google Shape;3875;p13"/>
            <p:cNvSpPr/>
            <p:nvPr/>
          </p:nvSpPr>
          <p:spPr>
            <a:xfrm>
              <a:off x="279800" y="2862650"/>
              <a:ext cx="318000" cy="152900"/>
            </a:xfrm>
            <a:custGeom>
              <a:avLst/>
              <a:gdLst/>
              <a:ahLst/>
              <a:cxnLst/>
              <a:rect l="l" t="t" r="r" b="b"/>
              <a:pathLst>
                <a:path w="12720" h="6116" extrusionOk="0">
                  <a:moveTo>
                    <a:pt x="74" y="0"/>
                  </a:moveTo>
                  <a:cubicBezTo>
                    <a:pt x="14" y="0"/>
                    <a:pt x="1" y="92"/>
                    <a:pt x="68" y="108"/>
                  </a:cubicBezTo>
                  <a:cubicBezTo>
                    <a:pt x="4856" y="1092"/>
                    <a:pt x="8016" y="2665"/>
                    <a:pt x="9823" y="3819"/>
                  </a:cubicBezTo>
                  <a:cubicBezTo>
                    <a:pt x="11778" y="5062"/>
                    <a:pt x="12614" y="6088"/>
                    <a:pt x="12622" y="6097"/>
                  </a:cubicBezTo>
                  <a:cubicBezTo>
                    <a:pt x="12632" y="6109"/>
                    <a:pt x="12648" y="6116"/>
                    <a:pt x="12663" y="6116"/>
                  </a:cubicBezTo>
                  <a:cubicBezTo>
                    <a:pt x="12675" y="6116"/>
                    <a:pt x="12686" y="6112"/>
                    <a:pt x="12695" y="6105"/>
                  </a:cubicBezTo>
                  <a:cubicBezTo>
                    <a:pt x="12716" y="6088"/>
                    <a:pt x="12720" y="6054"/>
                    <a:pt x="12703" y="6029"/>
                  </a:cubicBezTo>
                  <a:cubicBezTo>
                    <a:pt x="12695" y="6020"/>
                    <a:pt x="11850" y="4985"/>
                    <a:pt x="9882" y="3730"/>
                  </a:cubicBezTo>
                  <a:cubicBezTo>
                    <a:pt x="8067" y="2572"/>
                    <a:pt x="4895" y="990"/>
                    <a:pt x="89" y="2"/>
                  </a:cubicBezTo>
                  <a:cubicBezTo>
                    <a:pt x="84" y="1"/>
                    <a:pt x="79" y="0"/>
                    <a:pt x="7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6" name="Google Shape;3876;p13"/>
            <p:cNvSpPr/>
            <p:nvPr/>
          </p:nvSpPr>
          <p:spPr>
            <a:xfrm>
              <a:off x="313625" y="2882575"/>
              <a:ext cx="49325" cy="15075"/>
            </a:xfrm>
            <a:custGeom>
              <a:avLst/>
              <a:gdLst/>
              <a:ahLst/>
              <a:cxnLst/>
              <a:rect l="l" t="t" r="r" b="b"/>
              <a:pathLst>
                <a:path w="1973" h="603" extrusionOk="0">
                  <a:moveTo>
                    <a:pt x="1915" y="0"/>
                  </a:moveTo>
                  <a:cubicBezTo>
                    <a:pt x="1910" y="0"/>
                    <a:pt x="1905" y="1"/>
                    <a:pt x="1900" y="2"/>
                  </a:cubicBezTo>
                  <a:lnTo>
                    <a:pt x="64" y="498"/>
                  </a:lnTo>
                  <a:cubicBezTo>
                    <a:pt x="1" y="514"/>
                    <a:pt x="21" y="602"/>
                    <a:pt x="78" y="602"/>
                  </a:cubicBezTo>
                  <a:cubicBezTo>
                    <a:pt x="83" y="602"/>
                    <a:pt x="88" y="602"/>
                    <a:pt x="93" y="600"/>
                  </a:cubicBezTo>
                  <a:lnTo>
                    <a:pt x="1930" y="108"/>
                  </a:lnTo>
                  <a:cubicBezTo>
                    <a:pt x="1934" y="104"/>
                    <a:pt x="1942" y="104"/>
                    <a:pt x="1947" y="100"/>
                  </a:cubicBezTo>
                  <a:cubicBezTo>
                    <a:pt x="1964" y="83"/>
                    <a:pt x="1972" y="62"/>
                    <a:pt x="1968" y="40"/>
                  </a:cubicBezTo>
                  <a:cubicBezTo>
                    <a:pt x="1961" y="16"/>
                    <a:pt x="1939" y="0"/>
                    <a:pt x="191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7" name="Google Shape;3877;p13"/>
            <p:cNvSpPr/>
            <p:nvPr/>
          </p:nvSpPr>
          <p:spPr>
            <a:xfrm>
              <a:off x="309675" y="2846300"/>
              <a:ext cx="30050" cy="32375"/>
            </a:xfrm>
            <a:custGeom>
              <a:avLst/>
              <a:gdLst/>
              <a:ahLst/>
              <a:cxnLst/>
              <a:rect l="l" t="t" r="r" b="b"/>
              <a:pathLst>
                <a:path w="1202" h="1295" extrusionOk="0">
                  <a:moveTo>
                    <a:pt x="78" y="1"/>
                  </a:moveTo>
                  <a:cubicBezTo>
                    <a:pt x="39" y="1"/>
                    <a:pt x="1" y="49"/>
                    <a:pt x="35" y="92"/>
                  </a:cubicBezTo>
                  <a:cubicBezTo>
                    <a:pt x="107" y="185"/>
                    <a:pt x="1061" y="1233"/>
                    <a:pt x="1100" y="1275"/>
                  </a:cubicBezTo>
                  <a:cubicBezTo>
                    <a:pt x="1109" y="1287"/>
                    <a:pt x="1125" y="1294"/>
                    <a:pt x="1141" y="1294"/>
                  </a:cubicBezTo>
                  <a:cubicBezTo>
                    <a:pt x="1152" y="1294"/>
                    <a:pt x="1163" y="1291"/>
                    <a:pt x="1172" y="1284"/>
                  </a:cubicBezTo>
                  <a:lnTo>
                    <a:pt x="1176" y="1284"/>
                  </a:lnTo>
                  <a:cubicBezTo>
                    <a:pt x="1197" y="1262"/>
                    <a:pt x="1201" y="1228"/>
                    <a:pt x="1180" y="1207"/>
                  </a:cubicBezTo>
                  <a:cubicBezTo>
                    <a:pt x="837" y="830"/>
                    <a:pt x="175" y="100"/>
                    <a:pt x="120" y="24"/>
                  </a:cubicBezTo>
                  <a:cubicBezTo>
                    <a:pt x="108" y="8"/>
                    <a:pt x="93" y="1"/>
                    <a:pt x="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8" name="Google Shape;3878;p13"/>
            <p:cNvSpPr/>
            <p:nvPr/>
          </p:nvSpPr>
          <p:spPr>
            <a:xfrm>
              <a:off x="354825" y="2849150"/>
              <a:ext cx="42675" cy="47425"/>
            </a:xfrm>
            <a:custGeom>
              <a:avLst/>
              <a:gdLst/>
              <a:ahLst/>
              <a:cxnLst/>
              <a:rect l="l" t="t" r="r" b="b"/>
              <a:pathLst>
                <a:path w="1707" h="1897" extrusionOk="0">
                  <a:moveTo>
                    <a:pt x="73" y="0"/>
                  </a:moveTo>
                  <a:cubicBezTo>
                    <a:pt x="35" y="0"/>
                    <a:pt x="1" y="50"/>
                    <a:pt x="36" y="88"/>
                  </a:cubicBezTo>
                  <a:lnTo>
                    <a:pt x="1605" y="1878"/>
                  </a:lnTo>
                  <a:cubicBezTo>
                    <a:pt x="1617" y="1890"/>
                    <a:pt x="1633" y="1897"/>
                    <a:pt x="1647" y="1897"/>
                  </a:cubicBezTo>
                  <a:cubicBezTo>
                    <a:pt x="1658" y="1897"/>
                    <a:pt x="1668" y="1893"/>
                    <a:pt x="1677" y="1886"/>
                  </a:cubicBezTo>
                  <a:lnTo>
                    <a:pt x="1681" y="1882"/>
                  </a:lnTo>
                  <a:cubicBezTo>
                    <a:pt x="1703" y="1861"/>
                    <a:pt x="1707" y="1831"/>
                    <a:pt x="1686" y="1806"/>
                  </a:cubicBezTo>
                  <a:lnTo>
                    <a:pt x="112" y="20"/>
                  </a:lnTo>
                  <a:cubicBezTo>
                    <a:pt x="100" y="6"/>
                    <a:pt x="86" y="0"/>
                    <a:pt x="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9" name="Google Shape;3879;p13"/>
            <p:cNvSpPr/>
            <p:nvPr/>
          </p:nvSpPr>
          <p:spPr>
            <a:xfrm>
              <a:off x="420925" y="2860725"/>
              <a:ext cx="35550" cy="59350"/>
            </a:xfrm>
            <a:custGeom>
              <a:avLst/>
              <a:gdLst/>
              <a:ahLst/>
              <a:cxnLst/>
              <a:rect l="l" t="t" r="r" b="b"/>
              <a:pathLst>
                <a:path w="1422" h="2374" extrusionOk="0">
                  <a:moveTo>
                    <a:pt x="59" y="1"/>
                  </a:moveTo>
                  <a:cubicBezTo>
                    <a:pt x="51" y="1"/>
                    <a:pt x="42" y="3"/>
                    <a:pt x="34" y="7"/>
                  </a:cubicBezTo>
                  <a:cubicBezTo>
                    <a:pt x="9" y="24"/>
                    <a:pt x="0" y="53"/>
                    <a:pt x="13" y="79"/>
                  </a:cubicBezTo>
                  <a:lnTo>
                    <a:pt x="1315" y="2348"/>
                  </a:lnTo>
                  <a:cubicBezTo>
                    <a:pt x="1326" y="2364"/>
                    <a:pt x="1342" y="2374"/>
                    <a:pt x="1359" y="2374"/>
                  </a:cubicBezTo>
                  <a:cubicBezTo>
                    <a:pt x="1369" y="2374"/>
                    <a:pt x="1378" y="2371"/>
                    <a:pt x="1387" y="2365"/>
                  </a:cubicBezTo>
                  <a:lnTo>
                    <a:pt x="1396" y="2361"/>
                  </a:lnTo>
                  <a:cubicBezTo>
                    <a:pt x="1417" y="2348"/>
                    <a:pt x="1421" y="2318"/>
                    <a:pt x="1408" y="2293"/>
                  </a:cubicBezTo>
                  <a:lnTo>
                    <a:pt x="106" y="28"/>
                  </a:lnTo>
                  <a:cubicBezTo>
                    <a:pt x="97" y="10"/>
                    <a:pt x="79" y="1"/>
                    <a:pt x="5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0" name="Google Shape;3880;p13"/>
            <p:cNvSpPr/>
            <p:nvPr/>
          </p:nvSpPr>
          <p:spPr>
            <a:xfrm>
              <a:off x="486175" y="2904500"/>
              <a:ext cx="26075" cy="44350"/>
            </a:xfrm>
            <a:custGeom>
              <a:avLst/>
              <a:gdLst/>
              <a:ahLst/>
              <a:cxnLst/>
              <a:rect l="l" t="t" r="r" b="b"/>
              <a:pathLst>
                <a:path w="1043" h="1774" extrusionOk="0">
                  <a:moveTo>
                    <a:pt x="73" y="0"/>
                  </a:moveTo>
                  <a:cubicBezTo>
                    <a:pt x="37" y="0"/>
                    <a:pt x="1" y="39"/>
                    <a:pt x="24" y="80"/>
                  </a:cubicBezTo>
                  <a:lnTo>
                    <a:pt x="936" y="1746"/>
                  </a:lnTo>
                  <a:cubicBezTo>
                    <a:pt x="945" y="1764"/>
                    <a:pt x="962" y="1773"/>
                    <a:pt x="981" y="1773"/>
                  </a:cubicBezTo>
                  <a:cubicBezTo>
                    <a:pt x="990" y="1773"/>
                    <a:pt x="999" y="1772"/>
                    <a:pt x="1008" y="1768"/>
                  </a:cubicBezTo>
                  <a:cubicBezTo>
                    <a:pt x="1008" y="1768"/>
                    <a:pt x="1012" y="1763"/>
                    <a:pt x="1012" y="1763"/>
                  </a:cubicBezTo>
                  <a:cubicBezTo>
                    <a:pt x="1034" y="1746"/>
                    <a:pt x="1042" y="1717"/>
                    <a:pt x="1029" y="1691"/>
                  </a:cubicBezTo>
                  <a:lnTo>
                    <a:pt x="117" y="29"/>
                  </a:lnTo>
                  <a:cubicBezTo>
                    <a:pt x="107" y="9"/>
                    <a:pt x="90" y="0"/>
                    <a:pt x="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1" name="Google Shape;3881;p13"/>
            <p:cNvSpPr/>
            <p:nvPr/>
          </p:nvSpPr>
          <p:spPr>
            <a:xfrm>
              <a:off x="362275" y="2905700"/>
              <a:ext cx="67200" cy="30725"/>
            </a:xfrm>
            <a:custGeom>
              <a:avLst/>
              <a:gdLst/>
              <a:ahLst/>
              <a:cxnLst/>
              <a:rect l="l" t="t" r="r" b="b"/>
              <a:pathLst>
                <a:path w="2688" h="1229" extrusionOk="0">
                  <a:moveTo>
                    <a:pt x="2616" y="1"/>
                  </a:moveTo>
                  <a:cubicBezTo>
                    <a:pt x="2608" y="1"/>
                    <a:pt x="2600" y="3"/>
                    <a:pt x="2592" y="6"/>
                  </a:cubicBezTo>
                  <a:lnTo>
                    <a:pt x="39" y="1126"/>
                  </a:lnTo>
                  <a:cubicBezTo>
                    <a:pt x="13" y="1139"/>
                    <a:pt x="1" y="1168"/>
                    <a:pt x="13" y="1198"/>
                  </a:cubicBezTo>
                  <a:cubicBezTo>
                    <a:pt x="20" y="1217"/>
                    <a:pt x="40" y="1228"/>
                    <a:pt x="60" y="1228"/>
                  </a:cubicBezTo>
                  <a:cubicBezTo>
                    <a:pt x="67" y="1228"/>
                    <a:pt x="74" y="1227"/>
                    <a:pt x="81" y="1223"/>
                  </a:cubicBezTo>
                  <a:lnTo>
                    <a:pt x="2635" y="104"/>
                  </a:lnTo>
                  <a:lnTo>
                    <a:pt x="2647" y="95"/>
                  </a:lnTo>
                  <a:cubicBezTo>
                    <a:pt x="2688" y="62"/>
                    <a:pt x="2662" y="1"/>
                    <a:pt x="261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2" name="Google Shape;3882;p13"/>
            <p:cNvSpPr/>
            <p:nvPr/>
          </p:nvSpPr>
          <p:spPr>
            <a:xfrm>
              <a:off x="415100" y="2935900"/>
              <a:ext cx="79350" cy="34250"/>
            </a:xfrm>
            <a:custGeom>
              <a:avLst/>
              <a:gdLst/>
              <a:ahLst/>
              <a:cxnLst/>
              <a:rect l="l" t="t" r="r" b="b"/>
              <a:pathLst>
                <a:path w="3174" h="1370" extrusionOk="0">
                  <a:moveTo>
                    <a:pt x="3101" y="0"/>
                  </a:moveTo>
                  <a:cubicBezTo>
                    <a:pt x="3093" y="0"/>
                    <a:pt x="3084" y="2"/>
                    <a:pt x="3075" y="7"/>
                  </a:cubicBezTo>
                  <a:lnTo>
                    <a:pt x="59" y="1267"/>
                  </a:lnTo>
                  <a:cubicBezTo>
                    <a:pt x="0" y="1292"/>
                    <a:pt x="25" y="1370"/>
                    <a:pt x="74" y="1370"/>
                  </a:cubicBezTo>
                  <a:cubicBezTo>
                    <a:pt x="81" y="1370"/>
                    <a:pt x="89" y="1368"/>
                    <a:pt x="98" y="1364"/>
                  </a:cubicBezTo>
                  <a:lnTo>
                    <a:pt x="3117" y="104"/>
                  </a:lnTo>
                  <a:cubicBezTo>
                    <a:pt x="3122" y="104"/>
                    <a:pt x="3126" y="100"/>
                    <a:pt x="3130" y="96"/>
                  </a:cubicBezTo>
                  <a:cubicBezTo>
                    <a:pt x="3173" y="64"/>
                    <a:pt x="3146" y="0"/>
                    <a:pt x="310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3" name="Google Shape;3883;p13"/>
            <p:cNvSpPr/>
            <p:nvPr/>
          </p:nvSpPr>
          <p:spPr>
            <a:xfrm>
              <a:off x="487625" y="2968975"/>
              <a:ext cx="59825" cy="19325"/>
            </a:xfrm>
            <a:custGeom>
              <a:avLst/>
              <a:gdLst/>
              <a:ahLst/>
              <a:cxnLst/>
              <a:rect l="l" t="t" r="r" b="b"/>
              <a:pathLst>
                <a:path w="2393" h="773" extrusionOk="0">
                  <a:moveTo>
                    <a:pt x="2336" y="1"/>
                  </a:moveTo>
                  <a:cubicBezTo>
                    <a:pt x="2331" y="1"/>
                    <a:pt x="2325" y="1"/>
                    <a:pt x="2320" y="3"/>
                  </a:cubicBezTo>
                  <a:lnTo>
                    <a:pt x="43" y="669"/>
                  </a:lnTo>
                  <a:cubicBezTo>
                    <a:pt x="17" y="677"/>
                    <a:pt x="0" y="707"/>
                    <a:pt x="9" y="732"/>
                  </a:cubicBezTo>
                  <a:cubicBezTo>
                    <a:pt x="16" y="757"/>
                    <a:pt x="37" y="773"/>
                    <a:pt x="59" y="773"/>
                  </a:cubicBezTo>
                  <a:cubicBezTo>
                    <a:pt x="63" y="773"/>
                    <a:pt x="68" y="772"/>
                    <a:pt x="72" y="771"/>
                  </a:cubicBezTo>
                  <a:lnTo>
                    <a:pt x="2346" y="105"/>
                  </a:lnTo>
                  <a:cubicBezTo>
                    <a:pt x="2354" y="101"/>
                    <a:pt x="2358" y="101"/>
                    <a:pt x="2367" y="96"/>
                  </a:cubicBezTo>
                  <a:cubicBezTo>
                    <a:pt x="2384" y="84"/>
                    <a:pt x="2392" y="58"/>
                    <a:pt x="2388" y="37"/>
                  </a:cubicBezTo>
                  <a:cubicBezTo>
                    <a:pt x="2381" y="16"/>
                    <a:pt x="2360" y="1"/>
                    <a:pt x="233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4" name="Google Shape;3884;p13"/>
            <p:cNvSpPr/>
            <p:nvPr/>
          </p:nvSpPr>
          <p:spPr>
            <a:xfrm>
              <a:off x="625350" y="2886875"/>
              <a:ext cx="362675" cy="134925"/>
            </a:xfrm>
            <a:custGeom>
              <a:avLst/>
              <a:gdLst/>
              <a:ahLst/>
              <a:cxnLst/>
              <a:rect l="l" t="t" r="r" b="b"/>
              <a:pathLst>
                <a:path w="14507" h="5397" extrusionOk="0">
                  <a:moveTo>
                    <a:pt x="8904" y="1"/>
                  </a:moveTo>
                  <a:cubicBezTo>
                    <a:pt x="7887" y="1"/>
                    <a:pt x="6889" y="214"/>
                    <a:pt x="5888" y="683"/>
                  </a:cubicBezTo>
                  <a:cubicBezTo>
                    <a:pt x="3144" y="1968"/>
                    <a:pt x="505" y="4093"/>
                    <a:pt x="1" y="4699"/>
                  </a:cubicBezTo>
                  <a:cubicBezTo>
                    <a:pt x="1" y="4699"/>
                    <a:pt x="2035" y="5396"/>
                    <a:pt x="4449" y="5396"/>
                  </a:cubicBezTo>
                  <a:cubicBezTo>
                    <a:pt x="5955" y="5396"/>
                    <a:pt x="7609" y="5125"/>
                    <a:pt x="9010" y="4246"/>
                  </a:cubicBezTo>
                  <a:cubicBezTo>
                    <a:pt x="12653" y="1955"/>
                    <a:pt x="13145" y="2133"/>
                    <a:pt x="14506" y="1713"/>
                  </a:cubicBezTo>
                  <a:cubicBezTo>
                    <a:pt x="12502" y="647"/>
                    <a:pt x="10674" y="1"/>
                    <a:pt x="89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5" name="Google Shape;3885;p13"/>
            <p:cNvSpPr/>
            <p:nvPr/>
          </p:nvSpPr>
          <p:spPr>
            <a:xfrm>
              <a:off x="606375" y="2924300"/>
              <a:ext cx="339775" cy="93850"/>
            </a:xfrm>
            <a:custGeom>
              <a:avLst/>
              <a:gdLst/>
              <a:ahLst/>
              <a:cxnLst/>
              <a:rect l="l" t="t" r="r" b="b"/>
              <a:pathLst>
                <a:path w="13591" h="3754" extrusionOk="0">
                  <a:moveTo>
                    <a:pt x="13518" y="0"/>
                  </a:moveTo>
                  <a:cubicBezTo>
                    <a:pt x="8611" y="106"/>
                    <a:pt x="5205" y="1094"/>
                    <a:pt x="3216" y="1904"/>
                  </a:cubicBezTo>
                  <a:cubicBezTo>
                    <a:pt x="1052" y="2782"/>
                    <a:pt x="34" y="3656"/>
                    <a:pt x="26" y="3660"/>
                  </a:cubicBezTo>
                  <a:cubicBezTo>
                    <a:pt x="5" y="3682"/>
                    <a:pt x="1" y="3716"/>
                    <a:pt x="22" y="3737"/>
                  </a:cubicBezTo>
                  <a:lnTo>
                    <a:pt x="17" y="3737"/>
                  </a:lnTo>
                  <a:cubicBezTo>
                    <a:pt x="29" y="3748"/>
                    <a:pt x="43" y="3753"/>
                    <a:pt x="58" y="3753"/>
                  </a:cubicBezTo>
                  <a:cubicBezTo>
                    <a:pt x="71" y="3753"/>
                    <a:pt x="84" y="3749"/>
                    <a:pt x="94" y="3741"/>
                  </a:cubicBezTo>
                  <a:cubicBezTo>
                    <a:pt x="102" y="3733"/>
                    <a:pt x="1108" y="2872"/>
                    <a:pt x="3258" y="2002"/>
                  </a:cubicBezTo>
                  <a:cubicBezTo>
                    <a:pt x="5243" y="1196"/>
                    <a:pt x="8632" y="212"/>
                    <a:pt x="13518" y="106"/>
                  </a:cubicBezTo>
                  <a:cubicBezTo>
                    <a:pt x="13590" y="106"/>
                    <a:pt x="13590" y="0"/>
                    <a:pt x="1351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6" name="Google Shape;3886;p13"/>
            <p:cNvSpPr/>
            <p:nvPr/>
          </p:nvSpPr>
          <p:spPr>
            <a:xfrm>
              <a:off x="860850" y="2929575"/>
              <a:ext cx="45950" cy="23175"/>
            </a:xfrm>
            <a:custGeom>
              <a:avLst/>
              <a:gdLst/>
              <a:ahLst/>
              <a:cxnLst/>
              <a:rect l="l" t="t" r="r" b="b"/>
              <a:pathLst>
                <a:path w="1838" h="927" extrusionOk="0">
                  <a:moveTo>
                    <a:pt x="60" y="0"/>
                  </a:moveTo>
                  <a:cubicBezTo>
                    <a:pt x="40" y="0"/>
                    <a:pt x="20" y="12"/>
                    <a:pt x="14" y="31"/>
                  </a:cubicBezTo>
                  <a:cubicBezTo>
                    <a:pt x="1" y="52"/>
                    <a:pt x="5" y="73"/>
                    <a:pt x="22" y="90"/>
                  </a:cubicBezTo>
                  <a:cubicBezTo>
                    <a:pt x="26" y="94"/>
                    <a:pt x="31" y="99"/>
                    <a:pt x="35" y="103"/>
                  </a:cubicBezTo>
                  <a:lnTo>
                    <a:pt x="1753" y="922"/>
                  </a:lnTo>
                  <a:cubicBezTo>
                    <a:pt x="1760" y="925"/>
                    <a:pt x="1767" y="927"/>
                    <a:pt x="1774" y="927"/>
                  </a:cubicBezTo>
                  <a:cubicBezTo>
                    <a:pt x="1795" y="927"/>
                    <a:pt x="1815" y="915"/>
                    <a:pt x="1825" y="896"/>
                  </a:cubicBezTo>
                  <a:cubicBezTo>
                    <a:pt x="1838" y="871"/>
                    <a:pt x="1825" y="837"/>
                    <a:pt x="1799" y="824"/>
                  </a:cubicBezTo>
                  <a:lnTo>
                    <a:pt x="82" y="5"/>
                  </a:lnTo>
                  <a:cubicBezTo>
                    <a:pt x="75" y="2"/>
                    <a:pt x="67" y="0"/>
                    <a:pt x="6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7" name="Google Shape;3887;p13"/>
            <p:cNvSpPr/>
            <p:nvPr/>
          </p:nvSpPr>
          <p:spPr>
            <a:xfrm>
              <a:off x="885050" y="2902975"/>
              <a:ext cx="34650" cy="26950"/>
            </a:xfrm>
            <a:custGeom>
              <a:avLst/>
              <a:gdLst/>
              <a:ahLst/>
              <a:cxnLst/>
              <a:rect l="l" t="t" r="r" b="b"/>
              <a:pathLst>
                <a:path w="1386" h="1078" extrusionOk="0">
                  <a:moveTo>
                    <a:pt x="1314" y="0"/>
                  </a:moveTo>
                  <a:cubicBezTo>
                    <a:pt x="1303" y="0"/>
                    <a:pt x="1292" y="4"/>
                    <a:pt x="1281" y="13"/>
                  </a:cubicBezTo>
                  <a:cubicBezTo>
                    <a:pt x="1209" y="73"/>
                    <a:pt x="433" y="675"/>
                    <a:pt x="25" y="985"/>
                  </a:cubicBezTo>
                  <a:cubicBezTo>
                    <a:pt x="4" y="1002"/>
                    <a:pt x="0" y="1035"/>
                    <a:pt x="17" y="1057"/>
                  </a:cubicBezTo>
                  <a:cubicBezTo>
                    <a:pt x="17" y="1057"/>
                    <a:pt x="17" y="1061"/>
                    <a:pt x="17" y="1061"/>
                  </a:cubicBezTo>
                  <a:cubicBezTo>
                    <a:pt x="28" y="1072"/>
                    <a:pt x="42" y="1077"/>
                    <a:pt x="55" y="1077"/>
                  </a:cubicBezTo>
                  <a:cubicBezTo>
                    <a:pt x="67" y="1077"/>
                    <a:pt x="79" y="1073"/>
                    <a:pt x="89" y="1065"/>
                  </a:cubicBezTo>
                  <a:cubicBezTo>
                    <a:pt x="140" y="1031"/>
                    <a:pt x="1260" y="170"/>
                    <a:pt x="1349" y="90"/>
                  </a:cubicBezTo>
                  <a:cubicBezTo>
                    <a:pt x="1386" y="53"/>
                    <a:pt x="1354" y="0"/>
                    <a:pt x="131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8" name="Google Shape;3888;p13"/>
            <p:cNvSpPr/>
            <p:nvPr/>
          </p:nvSpPr>
          <p:spPr>
            <a:xfrm>
              <a:off x="824925" y="2897500"/>
              <a:ext cx="50125" cy="39600"/>
            </a:xfrm>
            <a:custGeom>
              <a:avLst/>
              <a:gdLst/>
              <a:ahLst/>
              <a:cxnLst/>
              <a:rect l="l" t="t" r="r" b="b"/>
              <a:pathLst>
                <a:path w="2005" h="1584" extrusionOk="0">
                  <a:moveTo>
                    <a:pt x="1928" y="0"/>
                  </a:moveTo>
                  <a:cubicBezTo>
                    <a:pt x="1917" y="0"/>
                    <a:pt x="1907" y="4"/>
                    <a:pt x="1896" y="12"/>
                  </a:cubicBezTo>
                  <a:lnTo>
                    <a:pt x="26" y="1488"/>
                  </a:lnTo>
                  <a:cubicBezTo>
                    <a:pt x="4" y="1505"/>
                    <a:pt x="0" y="1539"/>
                    <a:pt x="17" y="1564"/>
                  </a:cubicBezTo>
                  <a:lnTo>
                    <a:pt x="21" y="1564"/>
                  </a:lnTo>
                  <a:cubicBezTo>
                    <a:pt x="31" y="1576"/>
                    <a:pt x="45" y="1583"/>
                    <a:pt x="61" y="1583"/>
                  </a:cubicBezTo>
                  <a:cubicBezTo>
                    <a:pt x="71" y="1583"/>
                    <a:pt x="83" y="1580"/>
                    <a:pt x="93" y="1573"/>
                  </a:cubicBezTo>
                  <a:lnTo>
                    <a:pt x="1960" y="97"/>
                  </a:lnTo>
                  <a:cubicBezTo>
                    <a:pt x="2004" y="62"/>
                    <a:pt x="1971" y="0"/>
                    <a:pt x="19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9" name="Google Shape;3889;p13"/>
            <p:cNvSpPr/>
            <p:nvPr/>
          </p:nvSpPr>
          <p:spPr>
            <a:xfrm>
              <a:off x="762675" y="2897100"/>
              <a:ext cx="45100" cy="52550"/>
            </a:xfrm>
            <a:custGeom>
              <a:avLst/>
              <a:gdLst/>
              <a:ahLst/>
              <a:cxnLst/>
              <a:rect l="l" t="t" r="r" b="b"/>
              <a:pathLst>
                <a:path w="1804" h="2102" extrusionOk="0">
                  <a:moveTo>
                    <a:pt x="1747" y="0"/>
                  </a:moveTo>
                  <a:cubicBezTo>
                    <a:pt x="1731" y="0"/>
                    <a:pt x="1715" y="7"/>
                    <a:pt x="1705" y="19"/>
                  </a:cubicBezTo>
                  <a:lnTo>
                    <a:pt x="17" y="2013"/>
                  </a:lnTo>
                  <a:cubicBezTo>
                    <a:pt x="0" y="2034"/>
                    <a:pt x="0" y="2064"/>
                    <a:pt x="17" y="2085"/>
                  </a:cubicBezTo>
                  <a:lnTo>
                    <a:pt x="22" y="2089"/>
                  </a:lnTo>
                  <a:cubicBezTo>
                    <a:pt x="34" y="2097"/>
                    <a:pt x="48" y="2101"/>
                    <a:pt x="61" y="2101"/>
                  </a:cubicBezTo>
                  <a:cubicBezTo>
                    <a:pt x="75" y="2101"/>
                    <a:pt x="89" y="2096"/>
                    <a:pt x="98" y="2085"/>
                  </a:cubicBezTo>
                  <a:lnTo>
                    <a:pt x="1786" y="87"/>
                  </a:lnTo>
                  <a:cubicBezTo>
                    <a:pt x="1803" y="66"/>
                    <a:pt x="1803" y="32"/>
                    <a:pt x="1778" y="11"/>
                  </a:cubicBezTo>
                  <a:cubicBezTo>
                    <a:pt x="1769" y="4"/>
                    <a:pt x="1758" y="0"/>
                    <a:pt x="17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0" name="Google Shape;3890;p13"/>
            <p:cNvSpPr/>
            <p:nvPr/>
          </p:nvSpPr>
          <p:spPr>
            <a:xfrm>
              <a:off x="702650" y="2928325"/>
              <a:ext cx="33300" cy="39625"/>
            </a:xfrm>
            <a:custGeom>
              <a:avLst/>
              <a:gdLst/>
              <a:ahLst/>
              <a:cxnLst/>
              <a:rect l="l" t="t" r="r" b="b"/>
              <a:pathLst>
                <a:path w="1332" h="1585" extrusionOk="0">
                  <a:moveTo>
                    <a:pt x="1256" y="1"/>
                  </a:moveTo>
                  <a:cubicBezTo>
                    <a:pt x="1241" y="1"/>
                    <a:pt x="1226" y="8"/>
                    <a:pt x="1214" y="26"/>
                  </a:cubicBezTo>
                  <a:lnTo>
                    <a:pt x="18" y="1497"/>
                  </a:lnTo>
                  <a:cubicBezTo>
                    <a:pt x="1" y="1519"/>
                    <a:pt x="1" y="1548"/>
                    <a:pt x="18" y="1565"/>
                  </a:cubicBezTo>
                  <a:lnTo>
                    <a:pt x="26" y="1574"/>
                  </a:lnTo>
                  <a:cubicBezTo>
                    <a:pt x="35" y="1581"/>
                    <a:pt x="46" y="1584"/>
                    <a:pt x="57" y="1584"/>
                  </a:cubicBezTo>
                  <a:cubicBezTo>
                    <a:pt x="73" y="1584"/>
                    <a:pt x="88" y="1578"/>
                    <a:pt x="98" y="1565"/>
                  </a:cubicBezTo>
                  <a:lnTo>
                    <a:pt x="1294" y="89"/>
                  </a:lnTo>
                  <a:cubicBezTo>
                    <a:pt x="1331" y="50"/>
                    <a:pt x="1295" y="1"/>
                    <a:pt x="125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1" name="Google Shape;3891;p13"/>
            <p:cNvSpPr/>
            <p:nvPr/>
          </p:nvSpPr>
          <p:spPr>
            <a:xfrm>
              <a:off x="791300" y="2940350"/>
              <a:ext cx="61100" cy="41800"/>
            </a:xfrm>
            <a:custGeom>
              <a:avLst/>
              <a:gdLst/>
              <a:ahLst/>
              <a:cxnLst/>
              <a:rect l="l" t="t" r="r" b="b"/>
              <a:pathLst>
                <a:path w="2444" h="1672" extrusionOk="0">
                  <a:moveTo>
                    <a:pt x="72" y="1"/>
                  </a:moveTo>
                  <a:cubicBezTo>
                    <a:pt x="32" y="1"/>
                    <a:pt x="0" y="54"/>
                    <a:pt x="35" y="92"/>
                  </a:cubicBezTo>
                  <a:lnTo>
                    <a:pt x="43" y="100"/>
                  </a:lnTo>
                  <a:lnTo>
                    <a:pt x="2355" y="1661"/>
                  </a:lnTo>
                  <a:cubicBezTo>
                    <a:pt x="2365" y="1668"/>
                    <a:pt x="2376" y="1671"/>
                    <a:pt x="2388" y="1671"/>
                  </a:cubicBezTo>
                  <a:cubicBezTo>
                    <a:pt x="2404" y="1671"/>
                    <a:pt x="2421" y="1664"/>
                    <a:pt x="2431" y="1648"/>
                  </a:cubicBezTo>
                  <a:cubicBezTo>
                    <a:pt x="2444" y="1623"/>
                    <a:pt x="2439" y="1593"/>
                    <a:pt x="2414" y="1576"/>
                  </a:cubicBezTo>
                  <a:lnTo>
                    <a:pt x="102" y="11"/>
                  </a:lnTo>
                  <a:cubicBezTo>
                    <a:pt x="92" y="4"/>
                    <a:pt x="82" y="1"/>
                    <a:pt x="7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2" name="Google Shape;3892;p13"/>
            <p:cNvSpPr/>
            <p:nvPr/>
          </p:nvSpPr>
          <p:spPr>
            <a:xfrm>
              <a:off x="722025" y="2958450"/>
              <a:ext cx="71950" cy="47300"/>
            </a:xfrm>
            <a:custGeom>
              <a:avLst/>
              <a:gdLst/>
              <a:ahLst/>
              <a:cxnLst/>
              <a:rect l="l" t="t" r="r" b="b"/>
              <a:pathLst>
                <a:path w="2878" h="1892" extrusionOk="0">
                  <a:moveTo>
                    <a:pt x="75" y="1"/>
                  </a:moveTo>
                  <a:cubicBezTo>
                    <a:pt x="32" y="1"/>
                    <a:pt x="0" y="51"/>
                    <a:pt x="32" y="89"/>
                  </a:cubicBezTo>
                  <a:lnTo>
                    <a:pt x="36" y="89"/>
                  </a:lnTo>
                  <a:cubicBezTo>
                    <a:pt x="36" y="93"/>
                    <a:pt x="40" y="97"/>
                    <a:pt x="44" y="97"/>
                  </a:cubicBezTo>
                  <a:lnTo>
                    <a:pt x="2789" y="1883"/>
                  </a:lnTo>
                  <a:cubicBezTo>
                    <a:pt x="2796" y="1889"/>
                    <a:pt x="2805" y="1892"/>
                    <a:pt x="2815" y="1892"/>
                  </a:cubicBezTo>
                  <a:cubicBezTo>
                    <a:pt x="2832" y="1892"/>
                    <a:pt x="2850" y="1882"/>
                    <a:pt x="2861" y="1866"/>
                  </a:cubicBezTo>
                  <a:cubicBezTo>
                    <a:pt x="2878" y="1841"/>
                    <a:pt x="2869" y="1811"/>
                    <a:pt x="2844" y="1794"/>
                  </a:cubicBezTo>
                  <a:lnTo>
                    <a:pt x="104" y="8"/>
                  </a:lnTo>
                  <a:cubicBezTo>
                    <a:pt x="94" y="3"/>
                    <a:pt x="84" y="1"/>
                    <a:pt x="7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3" name="Google Shape;3893;p13"/>
            <p:cNvSpPr/>
            <p:nvPr/>
          </p:nvSpPr>
          <p:spPr>
            <a:xfrm>
              <a:off x="663950" y="2981325"/>
              <a:ext cx="56150" cy="29200"/>
            </a:xfrm>
            <a:custGeom>
              <a:avLst/>
              <a:gdLst/>
              <a:ahLst/>
              <a:cxnLst/>
              <a:rect l="l" t="t" r="r" b="b"/>
              <a:pathLst>
                <a:path w="2246" h="1168" extrusionOk="0">
                  <a:moveTo>
                    <a:pt x="59" y="0"/>
                  </a:moveTo>
                  <a:cubicBezTo>
                    <a:pt x="39" y="0"/>
                    <a:pt x="18" y="12"/>
                    <a:pt x="9" y="31"/>
                  </a:cubicBezTo>
                  <a:cubicBezTo>
                    <a:pt x="1" y="48"/>
                    <a:pt x="1" y="73"/>
                    <a:pt x="18" y="90"/>
                  </a:cubicBezTo>
                  <a:cubicBezTo>
                    <a:pt x="22" y="94"/>
                    <a:pt x="26" y="99"/>
                    <a:pt x="35" y="103"/>
                  </a:cubicBezTo>
                  <a:lnTo>
                    <a:pt x="2151" y="1163"/>
                  </a:lnTo>
                  <a:cubicBezTo>
                    <a:pt x="2159" y="1166"/>
                    <a:pt x="2166" y="1168"/>
                    <a:pt x="2173" y="1168"/>
                  </a:cubicBezTo>
                  <a:cubicBezTo>
                    <a:pt x="2220" y="1168"/>
                    <a:pt x="2246" y="1099"/>
                    <a:pt x="2198" y="1070"/>
                  </a:cubicBezTo>
                  <a:lnTo>
                    <a:pt x="81" y="5"/>
                  </a:lnTo>
                  <a:cubicBezTo>
                    <a:pt x="74" y="2"/>
                    <a:pt x="67" y="0"/>
                    <a:pt x="5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4" name="Google Shape;3894;p13"/>
            <p:cNvSpPr/>
            <p:nvPr/>
          </p:nvSpPr>
          <p:spPr>
            <a:xfrm>
              <a:off x="537250" y="2701175"/>
              <a:ext cx="317600" cy="342850"/>
            </a:xfrm>
            <a:custGeom>
              <a:avLst/>
              <a:gdLst/>
              <a:ahLst/>
              <a:cxnLst/>
              <a:rect l="l" t="t" r="r" b="b"/>
              <a:pathLst>
                <a:path w="12704" h="13714" extrusionOk="0">
                  <a:moveTo>
                    <a:pt x="11072" y="0"/>
                  </a:moveTo>
                  <a:cubicBezTo>
                    <a:pt x="9890" y="0"/>
                    <a:pt x="8165" y="2135"/>
                    <a:pt x="8165" y="2135"/>
                  </a:cubicBezTo>
                  <a:cubicBezTo>
                    <a:pt x="8165" y="2135"/>
                    <a:pt x="7567" y="2779"/>
                    <a:pt x="7202" y="3106"/>
                  </a:cubicBezTo>
                  <a:cubicBezTo>
                    <a:pt x="7728" y="2050"/>
                    <a:pt x="7826" y="302"/>
                    <a:pt x="6998" y="222"/>
                  </a:cubicBezTo>
                  <a:cubicBezTo>
                    <a:pt x="6972" y="219"/>
                    <a:pt x="6947" y="218"/>
                    <a:pt x="6923" y="218"/>
                  </a:cubicBezTo>
                  <a:cubicBezTo>
                    <a:pt x="6162" y="218"/>
                    <a:pt x="6023" y="1394"/>
                    <a:pt x="6040" y="2113"/>
                  </a:cubicBezTo>
                  <a:cubicBezTo>
                    <a:pt x="6053" y="2860"/>
                    <a:pt x="5743" y="4132"/>
                    <a:pt x="5217" y="4747"/>
                  </a:cubicBezTo>
                  <a:cubicBezTo>
                    <a:pt x="5573" y="3356"/>
                    <a:pt x="5332" y="1846"/>
                    <a:pt x="4649" y="1723"/>
                  </a:cubicBezTo>
                  <a:cubicBezTo>
                    <a:pt x="4598" y="1714"/>
                    <a:pt x="4547" y="1710"/>
                    <a:pt x="4497" y="1710"/>
                  </a:cubicBezTo>
                  <a:cubicBezTo>
                    <a:pt x="3882" y="1710"/>
                    <a:pt x="3402" y="2385"/>
                    <a:pt x="3830" y="3649"/>
                  </a:cubicBezTo>
                  <a:cubicBezTo>
                    <a:pt x="4292" y="5010"/>
                    <a:pt x="3953" y="6724"/>
                    <a:pt x="3584" y="7368"/>
                  </a:cubicBezTo>
                  <a:cubicBezTo>
                    <a:pt x="3834" y="5940"/>
                    <a:pt x="3240" y="4022"/>
                    <a:pt x="2447" y="4022"/>
                  </a:cubicBezTo>
                  <a:cubicBezTo>
                    <a:pt x="2444" y="4022"/>
                    <a:pt x="2442" y="4022"/>
                    <a:pt x="2439" y="4022"/>
                  </a:cubicBezTo>
                  <a:cubicBezTo>
                    <a:pt x="1637" y="4031"/>
                    <a:pt x="1107" y="4985"/>
                    <a:pt x="1752" y="6041"/>
                  </a:cubicBezTo>
                  <a:cubicBezTo>
                    <a:pt x="2401" y="7101"/>
                    <a:pt x="2774" y="8213"/>
                    <a:pt x="2435" y="9230"/>
                  </a:cubicBezTo>
                  <a:cubicBezTo>
                    <a:pt x="2435" y="8984"/>
                    <a:pt x="2061" y="8068"/>
                    <a:pt x="1315" y="7640"/>
                  </a:cubicBezTo>
                  <a:cubicBezTo>
                    <a:pt x="1153" y="7548"/>
                    <a:pt x="1017" y="7507"/>
                    <a:pt x="906" y="7507"/>
                  </a:cubicBezTo>
                  <a:cubicBezTo>
                    <a:pt x="503" y="7507"/>
                    <a:pt x="430" y="8048"/>
                    <a:pt x="636" y="8624"/>
                  </a:cubicBezTo>
                  <a:cubicBezTo>
                    <a:pt x="899" y="9362"/>
                    <a:pt x="1625" y="9862"/>
                    <a:pt x="1489" y="10677"/>
                  </a:cubicBezTo>
                  <a:cubicBezTo>
                    <a:pt x="1421" y="10349"/>
                    <a:pt x="1105" y="10114"/>
                    <a:pt x="801" y="10114"/>
                  </a:cubicBezTo>
                  <a:cubicBezTo>
                    <a:pt x="595" y="10114"/>
                    <a:pt x="393" y="10223"/>
                    <a:pt x="280" y="10486"/>
                  </a:cubicBezTo>
                  <a:cubicBezTo>
                    <a:pt x="0" y="11139"/>
                    <a:pt x="1489" y="12696"/>
                    <a:pt x="2095" y="13714"/>
                  </a:cubicBezTo>
                  <a:cubicBezTo>
                    <a:pt x="2494" y="13052"/>
                    <a:pt x="4797" y="13056"/>
                    <a:pt x="4763" y="12441"/>
                  </a:cubicBezTo>
                  <a:cubicBezTo>
                    <a:pt x="4741" y="12046"/>
                    <a:pt x="4572" y="11931"/>
                    <a:pt x="4177" y="11931"/>
                  </a:cubicBezTo>
                  <a:cubicBezTo>
                    <a:pt x="3957" y="11931"/>
                    <a:pt x="3668" y="11966"/>
                    <a:pt x="3296" y="12009"/>
                  </a:cubicBezTo>
                  <a:cubicBezTo>
                    <a:pt x="3487" y="11701"/>
                    <a:pt x="4064" y="11565"/>
                    <a:pt x="4580" y="11565"/>
                  </a:cubicBezTo>
                  <a:cubicBezTo>
                    <a:pt x="4761" y="11565"/>
                    <a:pt x="4935" y="11582"/>
                    <a:pt x="5081" y="11614"/>
                  </a:cubicBezTo>
                  <a:cubicBezTo>
                    <a:pt x="5284" y="11659"/>
                    <a:pt x="5588" y="11695"/>
                    <a:pt x="5882" y="11695"/>
                  </a:cubicBezTo>
                  <a:cubicBezTo>
                    <a:pt x="6400" y="11695"/>
                    <a:pt x="6887" y="11583"/>
                    <a:pt x="6744" y="11207"/>
                  </a:cubicBezTo>
                  <a:cubicBezTo>
                    <a:pt x="6578" y="10766"/>
                    <a:pt x="5904" y="10540"/>
                    <a:pt x="4906" y="10540"/>
                  </a:cubicBezTo>
                  <a:cubicBezTo>
                    <a:pt x="4579" y="10540"/>
                    <a:pt x="4217" y="10564"/>
                    <a:pt x="3826" y="10613"/>
                  </a:cubicBezTo>
                  <a:cubicBezTo>
                    <a:pt x="4290" y="10070"/>
                    <a:pt x="4973" y="9894"/>
                    <a:pt x="5662" y="9894"/>
                  </a:cubicBezTo>
                  <a:cubicBezTo>
                    <a:pt x="6611" y="9894"/>
                    <a:pt x="7571" y="10227"/>
                    <a:pt x="7991" y="10397"/>
                  </a:cubicBezTo>
                  <a:cubicBezTo>
                    <a:pt x="8171" y="10471"/>
                    <a:pt x="8362" y="10508"/>
                    <a:pt x="8543" y="10508"/>
                  </a:cubicBezTo>
                  <a:cubicBezTo>
                    <a:pt x="9084" y="10508"/>
                    <a:pt x="9528" y="10178"/>
                    <a:pt x="9276" y="9544"/>
                  </a:cubicBezTo>
                  <a:cubicBezTo>
                    <a:pt x="9061" y="9005"/>
                    <a:pt x="8142" y="8809"/>
                    <a:pt x="7049" y="8809"/>
                  </a:cubicBezTo>
                  <a:cubicBezTo>
                    <a:pt x="6438" y="8809"/>
                    <a:pt x="5773" y="8870"/>
                    <a:pt x="5145" y="8968"/>
                  </a:cubicBezTo>
                  <a:cubicBezTo>
                    <a:pt x="5566" y="8375"/>
                    <a:pt x="6375" y="8223"/>
                    <a:pt x="7192" y="8223"/>
                  </a:cubicBezTo>
                  <a:cubicBezTo>
                    <a:pt x="7937" y="8223"/>
                    <a:pt x="8690" y="8350"/>
                    <a:pt x="9162" y="8386"/>
                  </a:cubicBezTo>
                  <a:cubicBezTo>
                    <a:pt x="9195" y="8389"/>
                    <a:pt x="9227" y="8390"/>
                    <a:pt x="9259" y="8390"/>
                  </a:cubicBezTo>
                  <a:cubicBezTo>
                    <a:pt x="10193" y="8390"/>
                    <a:pt x="10788" y="7405"/>
                    <a:pt x="9844" y="6974"/>
                  </a:cubicBezTo>
                  <a:cubicBezTo>
                    <a:pt x="9456" y="6797"/>
                    <a:pt x="9026" y="6709"/>
                    <a:pt x="8541" y="6709"/>
                  </a:cubicBezTo>
                  <a:cubicBezTo>
                    <a:pt x="7808" y="6709"/>
                    <a:pt x="6949" y="6909"/>
                    <a:pt x="5913" y="7305"/>
                  </a:cubicBezTo>
                  <a:cubicBezTo>
                    <a:pt x="5972" y="6868"/>
                    <a:pt x="6574" y="6575"/>
                    <a:pt x="7711" y="6393"/>
                  </a:cubicBezTo>
                  <a:cubicBezTo>
                    <a:pt x="8954" y="6194"/>
                    <a:pt x="12398" y="6609"/>
                    <a:pt x="11609" y="5434"/>
                  </a:cubicBezTo>
                  <a:cubicBezTo>
                    <a:pt x="11185" y="4801"/>
                    <a:pt x="10502" y="4656"/>
                    <a:pt x="9879" y="4656"/>
                  </a:cubicBezTo>
                  <a:cubicBezTo>
                    <a:pt x="9350" y="4656"/>
                    <a:pt x="8865" y="4760"/>
                    <a:pt x="8615" y="4760"/>
                  </a:cubicBezTo>
                  <a:cubicBezTo>
                    <a:pt x="8611" y="4760"/>
                    <a:pt x="8606" y="4760"/>
                    <a:pt x="8602" y="4760"/>
                  </a:cubicBezTo>
                  <a:cubicBezTo>
                    <a:pt x="8072" y="4752"/>
                    <a:pt x="7893" y="4272"/>
                    <a:pt x="8653" y="4124"/>
                  </a:cubicBezTo>
                  <a:cubicBezTo>
                    <a:pt x="8718" y="4111"/>
                    <a:pt x="8805" y="4106"/>
                    <a:pt x="8909" y="4106"/>
                  </a:cubicBezTo>
                  <a:cubicBezTo>
                    <a:pt x="9449" y="4106"/>
                    <a:pt x="10444" y="4251"/>
                    <a:pt x="11244" y="4251"/>
                  </a:cubicBezTo>
                  <a:cubicBezTo>
                    <a:pt x="12064" y="4251"/>
                    <a:pt x="12680" y="4098"/>
                    <a:pt x="12394" y="3479"/>
                  </a:cubicBezTo>
                  <a:cubicBezTo>
                    <a:pt x="12064" y="2758"/>
                    <a:pt x="11126" y="2591"/>
                    <a:pt x="10328" y="2591"/>
                  </a:cubicBezTo>
                  <a:cubicBezTo>
                    <a:pt x="9638" y="2591"/>
                    <a:pt x="9051" y="2716"/>
                    <a:pt x="9051" y="2716"/>
                  </a:cubicBezTo>
                  <a:cubicBezTo>
                    <a:pt x="9051" y="2716"/>
                    <a:pt x="12703" y="1155"/>
                    <a:pt x="11605" y="196"/>
                  </a:cubicBezTo>
                  <a:cubicBezTo>
                    <a:pt x="11449" y="59"/>
                    <a:pt x="11268" y="0"/>
                    <a:pt x="1107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5" name="Google Shape;3895;p13"/>
            <p:cNvSpPr/>
            <p:nvPr/>
          </p:nvSpPr>
          <p:spPr>
            <a:xfrm>
              <a:off x="587500" y="2735625"/>
              <a:ext cx="193425" cy="317550"/>
            </a:xfrm>
            <a:custGeom>
              <a:avLst/>
              <a:gdLst/>
              <a:ahLst/>
              <a:cxnLst/>
              <a:rect l="l" t="t" r="r" b="b"/>
              <a:pathLst>
                <a:path w="7737" h="12702" extrusionOk="0">
                  <a:moveTo>
                    <a:pt x="7678" y="0"/>
                  </a:moveTo>
                  <a:cubicBezTo>
                    <a:pt x="7665" y="0"/>
                    <a:pt x="7653" y="5"/>
                    <a:pt x="7644" y="14"/>
                  </a:cubicBezTo>
                  <a:cubicBezTo>
                    <a:pt x="4586" y="2602"/>
                    <a:pt x="2673" y="5897"/>
                    <a:pt x="1608" y="8205"/>
                  </a:cubicBezTo>
                  <a:cubicBezTo>
                    <a:pt x="450" y="10707"/>
                    <a:pt x="13" y="12620"/>
                    <a:pt x="9" y="12641"/>
                  </a:cubicBezTo>
                  <a:cubicBezTo>
                    <a:pt x="1" y="12666"/>
                    <a:pt x="18" y="12696"/>
                    <a:pt x="47" y="12700"/>
                  </a:cubicBezTo>
                  <a:lnTo>
                    <a:pt x="56" y="12700"/>
                  </a:lnTo>
                  <a:cubicBezTo>
                    <a:pt x="58" y="12701"/>
                    <a:pt x="61" y="12701"/>
                    <a:pt x="64" y="12701"/>
                  </a:cubicBezTo>
                  <a:cubicBezTo>
                    <a:pt x="86" y="12701"/>
                    <a:pt x="107" y="12685"/>
                    <a:pt x="111" y="12662"/>
                  </a:cubicBezTo>
                  <a:cubicBezTo>
                    <a:pt x="115" y="12641"/>
                    <a:pt x="552" y="10737"/>
                    <a:pt x="1701" y="8247"/>
                  </a:cubicBezTo>
                  <a:cubicBezTo>
                    <a:pt x="2766" y="5948"/>
                    <a:pt x="4670" y="2669"/>
                    <a:pt x="7711" y="95"/>
                  </a:cubicBezTo>
                  <a:cubicBezTo>
                    <a:pt x="7733" y="74"/>
                    <a:pt x="7737" y="40"/>
                    <a:pt x="7720" y="19"/>
                  </a:cubicBezTo>
                  <a:cubicBezTo>
                    <a:pt x="7708" y="7"/>
                    <a:pt x="7693" y="0"/>
                    <a:pt x="767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6" name="Google Shape;3896;p13"/>
            <p:cNvSpPr/>
            <p:nvPr/>
          </p:nvSpPr>
          <p:spPr>
            <a:xfrm>
              <a:off x="685275" y="2722075"/>
              <a:ext cx="25900" cy="119000"/>
            </a:xfrm>
            <a:custGeom>
              <a:avLst/>
              <a:gdLst/>
              <a:ahLst/>
              <a:cxnLst/>
              <a:rect l="l" t="t" r="r" b="b"/>
              <a:pathLst>
                <a:path w="1036" h="4760" extrusionOk="0">
                  <a:moveTo>
                    <a:pt x="977" y="0"/>
                  </a:moveTo>
                  <a:cubicBezTo>
                    <a:pt x="950" y="0"/>
                    <a:pt x="929" y="20"/>
                    <a:pt x="929" y="47"/>
                  </a:cubicBezTo>
                  <a:cubicBezTo>
                    <a:pt x="925" y="81"/>
                    <a:pt x="713" y="3275"/>
                    <a:pt x="17" y="4683"/>
                  </a:cubicBezTo>
                  <a:cubicBezTo>
                    <a:pt x="0" y="4709"/>
                    <a:pt x="13" y="4738"/>
                    <a:pt x="38" y="4751"/>
                  </a:cubicBezTo>
                  <a:cubicBezTo>
                    <a:pt x="47" y="4755"/>
                    <a:pt x="51" y="4760"/>
                    <a:pt x="60" y="4760"/>
                  </a:cubicBezTo>
                  <a:cubicBezTo>
                    <a:pt x="81" y="4760"/>
                    <a:pt x="98" y="4747"/>
                    <a:pt x="110" y="4730"/>
                  </a:cubicBezTo>
                  <a:cubicBezTo>
                    <a:pt x="819" y="3305"/>
                    <a:pt x="1035" y="90"/>
                    <a:pt x="1035" y="56"/>
                  </a:cubicBezTo>
                  <a:cubicBezTo>
                    <a:pt x="1035" y="26"/>
                    <a:pt x="1014" y="1"/>
                    <a:pt x="984" y="1"/>
                  </a:cubicBezTo>
                  <a:cubicBezTo>
                    <a:pt x="982" y="0"/>
                    <a:pt x="979" y="0"/>
                    <a:pt x="97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7" name="Google Shape;3897;p13"/>
            <p:cNvSpPr/>
            <p:nvPr/>
          </p:nvSpPr>
          <p:spPr>
            <a:xfrm>
              <a:off x="722550" y="2780575"/>
              <a:ext cx="108625" cy="11950"/>
            </a:xfrm>
            <a:custGeom>
              <a:avLst/>
              <a:gdLst/>
              <a:ahLst/>
              <a:cxnLst/>
              <a:rect l="l" t="t" r="r" b="b"/>
              <a:pathLst>
                <a:path w="4345" h="478" extrusionOk="0">
                  <a:moveTo>
                    <a:pt x="2647" y="0"/>
                  </a:moveTo>
                  <a:cubicBezTo>
                    <a:pt x="1254" y="0"/>
                    <a:pt x="85" y="368"/>
                    <a:pt x="70" y="371"/>
                  </a:cubicBezTo>
                  <a:cubicBezTo>
                    <a:pt x="1" y="379"/>
                    <a:pt x="10" y="478"/>
                    <a:pt x="75" y="478"/>
                  </a:cubicBezTo>
                  <a:cubicBezTo>
                    <a:pt x="77" y="478"/>
                    <a:pt x="80" y="477"/>
                    <a:pt x="83" y="477"/>
                  </a:cubicBezTo>
                  <a:cubicBezTo>
                    <a:pt x="87" y="477"/>
                    <a:pt x="95" y="477"/>
                    <a:pt x="100" y="473"/>
                  </a:cubicBezTo>
                  <a:cubicBezTo>
                    <a:pt x="115" y="470"/>
                    <a:pt x="1271" y="106"/>
                    <a:pt x="2645" y="106"/>
                  </a:cubicBezTo>
                  <a:cubicBezTo>
                    <a:pt x="3168" y="106"/>
                    <a:pt x="3721" y="158"/>
                    <a:pt x="4256" y="303"/>
                  </a:cubicBezTo>
                  <a:cubicBezTo>
                    <a:pt x="4261" y="304"/>
                    <a:pt x="4266" y="305"/>
                    <a:pt x="4271" y="305"/>
                  </a:cubicBezTo>
                  <a:cubicBezTo>
                    <a:pt x="4328" y="305"/>
                    <a:pt x="4345" y="217"/>
                    <a:pt x="4286" y="201"/>
                  </a:cubicBezTo>
                  <a:cubicBezTo>
                    <a:pt x="3741" y="54"/>
                    <a:pt x="3178" y="0"/>
                    <a:pt x="264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8" name="Google Shape;3898;p13"/>
            <p:cNvSpPr/>
            <p:nvPr/>
          </p:nvSpPr>
          <p:spPr>
            <a:xfrm>
              <a:off x="645825" y="2760400"/>
              <a:ext cx="26100" cy="145150"/>
            </a:xfrm>
            <a:custGeom>
              <a:avLst/>
              <a:gdLst/>
              <a:ahLst/>
              <a:cxnLst/>
              <a:rect l="l" t="t" r="r" b="b"/>
              <a:pathLst>
                <a:path w="1044" h="5806" extrusionOk="0">
                  <a:moveTo>
                    <a:pt x="145" y="1"/>
                  </a:moveTo>
                  <a:cubicBezTo>
                    <a:pt x="141" y="1"/>
                    <a:pt x="136" y="2"/>
                    <a:pt x="132" y="3"/>
                  </a:cubicBezTo>
                  <a:cubicBezTo>
                    <a:pt x="102" y="7"/>
                    <a:pt x="85" y="37"/>
                    <a:pt x="94" y="67"/>
                  </a:cubicBezTo>
                  <a:cubicBezTo>
                    <a:pt x="102" y="101"/>
                    <a:pt x="933" y="3443"/>
                    <a:pt x="13" y="5733"/>
                  </a:cubicBezTo>
                  <a:cubicBezTo>
                    <a:pt x="0" y="5759"/>
                    <a:pt x="13" y="5793"/>
                    <a:pt x="43" y="5801"/>
                  </a:cubicBezTo>
                  <a:cubicBezTo>
                    <a:pt x="47" y="5805"/>
                    <a:pt x="51" y="5805"/>
                    <a:pt x="55" y="5805"/>
                  </a:cubicBezTo>
                  <a:cubicBezTo>
                    <a:pt x="81" y="5805"/>
                    <a:pt x="102" y="5793"/>
                    <a:pt x="111" y="5771"/>
                  </a:cubicBezTo>
                  <a:cubicBezTo>
                    <a:pt x="1044" y="3451"/>
                    <a:pt x="204" y="75"/>
                    <a:pt x="195" y="41"/>
                  </a:cubicBezTo>
                  <a:cubicBezTo>
                    <a:pt x="188" y="17"/>
                    <a:pt x="167" y="1"/>
                    <a:pt x="14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9" name="Google Shape;3899;p13"/>
            <p:cNvSpPr/>
            <p:nvPr/>
          </p:nvSpPr>
          <p:spPr>
            <a:xfrm>
              <a:off x="635650" y="2885625"/>
              <a:ext cx="139950" cy="39850"/>
            </a:xfrm>
            <a:custGeom>
              <a:avLst/>
              <a:gdLst/>
              <a:ahLst/>
              <a:cxnLst/>
              <a:rect l="l" t="t" r="r" b="b"/>
              <a:pathLst>
                <a:path w="5598" h="1594" extrusionOk="0">
                  <a:moveTo>
                    <a:pt x="4858" y="0"/>
                  </a:moveTo>
                  <a:cubicBezTo>
                    <a:pt x="1548" y="0"/>
                    <a:pt x="37" y="1485"/>
                    <a:pt x="21" y="1500"/>
                  </a:cubicBezTo>
                  <a:cubicBezTo>
                    <a:pt x="0" y="1522"/>
                    <a:pt x="0" y="1556"/>
                    <a:pt x="21" y="1577"/>
                  </a:cubicBezTo>
                  <a:cubicBezTo>
                    <a:pt x="30" y="1585"/>
                    <a:pt x="43" y="1590"/>
                    <a:pt x="55" y="1594"/>
                  </a:cubicBezTo>
                  <a:cubicBezTo>
                    <a:pt x="68" y="1594"/>
                    <a:pt x="85" y="1590"/>
                    <a:pt x="98" y="1577"/>
                  </a:cubicBezTo>
                  <a:cubicBezTo>
                    <a:pt x="114" y="1557"/>
                    <a:pt x="1594" y="107"/>
                    <a:pt x="4856" y="107"/>
                  </a:cubicBezTo>
                  <a:cubicBezTo>
                    <a:pt x="5071" y="107"/>
                    <a:pt x="5293" y="113"/>
                    <a:pt x="5523" y="126"/>
                  </a:cubicBezTo>
                  <a:cubicBezTo>
                    <a:pt x="5524" y="126"/>
                    <a:pt x="5525" y="126"/>
                    <a:pt x="5527" y="126"/>
                  </a:cubicBezTo>
                  <a:cubicBezTo>
                    <a:pt x="5595" y="126"/>
                    <a:pt x="5598" y="24"/>
                    <a:pt x="5531" y="20"/>
                  </a:cubicBezTo>
                  <a:cubicBezTo>
                    <a:pt x="5299" y="7"/>
                    <a:pt x="5074" y="0"/>
                    <a:pt x="4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0" name="Google Shape;3900;p13"/>
            <p:cNvSpPr/>
            <p:nvPr/>
          </p:nvSpPr>
          <p:spPr>
            <a:xfrm>
              <a:off x="677750" y="2830950"/>
              <a:ext cx="138800" cy="20875"/>
            </a:xfrm>
            <a:custGeom>
              <a:avLst/>
              <a:gdLst/>
              <a:ahLst/>
              <a:cxnLst/>
              <a:rect l="l" t="t" r="r" b="b"/>
              <a:pathLst>
                <a:path w="5552" h="835" extrusionOk="0">
                  <a:moveTo>
                    <a:pt x="3236" y="0"/>
                  </a:moveTo>
                  <a:cubicBezTo>
                    <a:pt x="1368" y="0"/>
                    <a:pt x="61" y="726"/>
                    <a:pt x="42" y="735"/>
                  </a:cubicBezTo>
                  <a:cubicBezTo>
                    <a:pt x="0" y="761"/>
                    <a:pt x="13" y="829"/>
                    <a:pt x="64" y="833"/>
                  </a:cubicBezTo>
                  <a:cubicBezTo>
                    <a:pt x="67" y="834"/>
                    <a:pt x="71" y="835"/>
                    <a:pt x="74" y="835"/>
                  </a:cubicBezTo>
                  <a:cubicBezTo>
                    <a:pt x="81" y="835"/>
                    <a:pt x="87" y="832"/>
                    <a:pt x="93" y="829"/>
                  </a:cubicBezTo>
                  <a:cubicBezTo>
                    <a:pt x="112" y="819"/>
                    <a:pt x="1399" y="104"/>
                    <a:pt x="3239" y="104"/>
                  </a:cubicBezTo>
                  <a:cubicBezTo>
                    <a:pt x="3915" y="104"/>
                    <a:pt x="4665" y="201"/>
                    <a:pt x="5454" y="464"/>
                  </a:cubicBezTo>
                  <a:cubicBezTo>
                    <a:pt x="5463" y="468"/>
                    <a:pt x="5471" y="470"/>
                    <a:pt x="5479" y="470"/>
                  </a:cubicBezTo>
                  <a:cubicBezTo>
                    <a:pt x="5530" y="470"/>
                    <a:pt x="5551" y="381"/>
                    <a:pt x="5488" y="366"/>
                  </a:cubicBezTo>
                  <a:cubicBezTo>
                    <a:pt x="4686" y="98"/>
                    <a:pt x="3923" y="0"/>
                    <a:pt x="323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1" name="Google Shape;3901;p13"/>
            <p:cNvSpPr/>
            <p:nvPr/>
          </p:nvSpPr>
          <p:spPr>
            <a:xfrm>
              <a:off x="596100" y="2825250"/>
              <a:ext cx="38600" cy="135425"/>
            </a:xfrm>
            <a:custGeom>
              <a:avLst/>
              <a:gdLst/>
              <a:ahLst/>
              <a:cxnLst/>
              <a:rect l="l" t="t" r="r" b="b"/>
              <a:pathLst>
                <a:path w="1544" h="5417" extrusionOk="0">
                  <a:moveTo>
                    <a:pt x="63" y="0"/>
                  </a:moveTo>
                  <a:cubicBezTo>
                    <a:pt x="53" y="0"/>
                    <a:pt x="43" y="3"/>
                    <a:pt x="34" y="9"/>
                  </a:cubicBezTo>
                  <a:cubicBezTo>
                    <a:pt x="9" y="22"/>
                    <a:pt x="0" y="56"/>
                    <a:pt x="17" y="81"/>
                  </a:cubicBezTo>
                  <a:cubicBezTo>
                    <a:pt x="30" y="102"/>
                    <a:pt x="1434" y="2469"/>
                    <a:pt x="937" y="5358"/>
                  </a:cubicBezTo>
                  <a:cubicBezTo>
                    <a:pt x="933" y="5383"/>
                    <a:pt x="950" y="5413"/>
                    <a:pt x="980" y="5417"/>
                  </a:cubicBezTo>
                  <a:lnTo>
                    <a:pt x="984" y="5417"/>
                  </a:lnTo>
                  <a:cubicBezTo>
                    <a:pt x="1010" y="5417"/>
                    <a:pt x="1035" y="5400"/>
                    <a:pt x="1039" y="5374"/>
                  </a:cubicBezTo>
                  <a:cubicBezTo>
                    <a:pt x="1544" y="2448"/>
                    <a:pt x="119" y="47"/>
                    <a:pt x="106" y="26"/>
                  </a:cubicBezTo>
                  <a:cubicBezTo>
                    <a:pt x="98" y="10"/>
                    <a:pt x="81" y="0"/>
                    <a:pt x="6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2" name="Google Shape;3902;p13"/>
            <p:cNvSpPr/>
            <p:nvPr/>
          </p:nvSpPr>
          <p:spPr>
            <a:xfrm>
              <a:off x="565825" y="2909600"/>
              <a:ext cx="46525" cy="92650"/>
            </a:xfrm>
            <a:custGeom>
              <a:avLst/>
              <a:gdLst/>
              <a:ahLst/>
              <a:cxnLst/>
              <a:rect l="l" t="t" r="r" b="b"/>
              <a:pathLst>
                <a:path w="1861" h="3706" extrusionOk="0">
                  <a:moveTo>
                    <a:pt x="77" y="1"/>
                  </a:moveTo>
                  <a:cubicBezTo>
                    <a:pt x="36" y="1"/>
                    <a:pt x="1" y="55"/>
                    <a:pt x="40" y="92"/>
                  </a:cubicBezTo>
                  <a:cubicBezTo>
                    <a:pt x="57" y="113"/>
                    <a:pt x="1746" y="1788"/>
                    <a:pt x="1495" y="3646"/>
                  </a:cubicBezTo>
                  <a:cubicBezTo>
                    <a:pt x="1491" y="3676"/>
                    <a:pt x="1512" y="3701"/>
                    <a:pt x="1542" y="3706"/>
                  </a:cubicBezTo>
                  <a:lnTo>
                    <a:pt x="1546" y="3706"/>
                  </a:lnTo>
                  <a:cubicBezTo>
                    <a:pt x="1572" y="3706"/>
                    <a:pt x="1597" y="3684"/>
                    <a:pt x="1597" y="3659"/>
                  </a:cubicBezTo>
                  <a:cubicBezTo>
                    <a:pt x="1860" y="1750"/>
                    <a:pt x="134" y="32"/>
                    <a:pt x="113" y="15"/>
                  </a:cubicBezTo>
                  <a:cubicBezTo>
                    <a:pt x="101" y="5"/>
                    <a:pt x="89" y="1"/>
                    <a:pt x="7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3" name="Google Shape;3903;p13"/>
            <p:cNvSpPr/>
            <p:nvPr/>
          </p:nvSpPr>
          <p:spPr>
            <a:xfrm>
              <a:off x="556900" y="2968325"/>
              <a:ext cx="40375" cy="59900"/>
            </a:xfrm>
            <a:custGeom>
              <a:avLst/>
              <a:gdLst/>
              <a:ahLst/>
              <a:cxnLst/>
              <a:rect l="l" t="t" r="r" b="b"/>
              <a:pathLst>
                <a:path w="1615" h="2396" extrusionOk="0">
                  <a:moveTo>
                    <a:pt x="77" y="0"/>
                  </a:moveTo>
                  <a:cubicBezTo>
                    <a:pt x="34" y="0"/>
                    <a:pt x="1" y="63"/>
                    <a:pt x="45" y="97"/>
                  </a:cubicBezTo>
                  <a:cubicBezTo>
                    <a:pt x="62" y="110"/>
                    <a:pt x="1348" y="1089"/>
                    <a:pt x="1509" y="2349"/>
                  </a:cubicBezTo>
                  <a:cubicBezTo>
                    <a:pt x="1509" y="2374"/>
                    <a:pt x="1530" y="2391"/>
                    <a:pt x="1555" y="2396"/>
                  </a:cubicBezTo>
                  <a:lnTo>
                    <a:pt x="1568" y="2391"/>
                  </a:lnTo>
                  <a:cubicBezTo>
                    <a:pt x="1598" y="2391"/>
                    <a:pt x="1615" y="2362"/>
                    <a:pt x="1611" y="2336"/>
                  </a:cubicBezTo>
                  <a:cubicBezTo>
                    <a:pt x="1449" y="1030"/>
                    <a:pt x="164" y="54"/>
                    <a:pt x="109" y="12"/>
                  </a:cubicBezTo>
                  <a:cubicBezTo>
                    <a:pt x="99" y="4"/>
                    <a:pt x="88" y="0"/>
                    <a:pt x="7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4" name="Google Shape;3904;p13"/>
            <p:cNvSpPr/>
            <p:nvPr/>
          </p:nvSpPr>
          <p:spPr>
            <a:xfrm>
              <a:off x="626725" y="2931125"/>
              <a:ext cx="123750" cy="12800"/>
            </a:xfrm>
            <a:custGeom>
              <a:avLst/>
              <a:gdLst/>
              <a:ahLst/>
              <a:cxnLst/>
              <a:rect l="l" t="t" r="r" b="b"/>
              <a:pathLst>
                <a:path w="4950" h="512" extrusionOk="0">
                  <a:moveTo>
                    <a:pt x="2385" y="1"/>
                  </a:moveTo>
                  <a:cubicBezTo>
                    <a:pt x="846" y="1"/>
                    <a:pt x="48" y="404"/>
                    <a:pt x="39" y="410"/>
                  </a:cubicBezTo>
                  <a:cubicBezTo>
                    <a:pt x="9" y="423"/>
                    <a:pt x="1" y="457"/>
                    <a:pt x="14" y="482"/>
                  </a:cubicBezTo>
                  <a:cubicBezTo>
                    <a:pt x="22" y="499"/>
                    <a:pt x="39" y="508"/>
                    <a:pt x="56" y="512"/>
                  </a:cubicBezTo>
                  <a:cubicBezTo>
                    <a:pt x="69" y="512"/>
                    <a:pt x="77" y="512"/>
                    <a:pt x="90" y="508"/>
                  </a:cubicBezTo>
                  <a:cubicBezTo>
                    <a:pt x="99" y="502"/>
                    <a:pt x="876" y="108"/>
                    <a:pt x="2385" y="108"/>
                  </a:cubicBezTo>
                  <a:cubicBezTo>
                    <a:pt x="3063" y="108"/>
                    <a:pt x="3890" y="188"/>
                    <a:pt x="4862" y="418"/>
                  </a:cubicBezTo>
                  <a:cubicBezTo>
                    <a:pt x="4867" y="420"/>
                    <a:pt x="4871" y="420"/>
                    <a:pt x="4876" y="420"/>
                  </a:cubicBezTo>
                  <a:cubicBezTo>
                    <a:pt x="4933" y="420"/>
                    <a:pt x="4950" y="328"/>
                    <a:pt x="4883" y="312"/>
                  </a:cubicBezTo>
                  <a:cubicBezTo>
                    <a:pt x="3906" y="81"/>
                    <a:pt x="3072" y="1"/>
                    <a:pt x="238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5" name="Google Shape;3905;p13"/>
            <p:cNvSpPr/>
            <p:nvPr/>
          </p:nvSpPr>
          <p:spPr>
            <a:xfrm>
              <a:off x="609975" y="2975025"/>
              <a:ext cx="83050" cy="8450"/>
            </a:xfrm>
            <a:custGeom>
              <a:avLst/>
              <a:gdLst/>
              <a:ahLst/>
              <a:cxnLst/>
              <a:rect l="l" t="t" r="r" b="b"/>
              <a:pathLst>
                <a:path w="3322" h="338" extrusionOk="0">
                  <a:moveTo>
                    <a:pt x="1904" y="0"/>
                  </a:moveTo>
                  <a:cubicBezTo>
                    <a:pt x="852" y="0"/>
                    <a:pt x="56" y="229"/>
                    <a:pt x="47" y="232"/>
                  </a:cubicBezTo>
                  <a:cubicBezTo>
                    <a:pt x="18" y="240"/>
                    <a:pt x="1" y="270"/>
                    <a:pt x="9" y="300"/>
                  </a:cubicBezTo>
                  <a:cubicBezTo>
                    <a:pt x="18" y="321"/>
                    <a:pt x="35" y="338"/>
                    <a:pt x="56" y="338"/>
                  </a:cubicBezTo>
                  <a:lnTo>
                    <a:pt x="77" y="338"/>
                  </a:lnTo>
                  <a:cubicBezTo>
                    <a:pt x="86" y="335"/>
                    <a:pt x="871" y="110"/>
                    <a:pt x="1909" y="110"/>
                  </a:cubicBezTo>
                  <a:cubicBezTo>
                    <a:pt x="2321" y="110"/>
                    <a:pt x="2773" y="146"/>
                    <a:pt x="3233" y="244"/>
                  </a:cubicBezTo>
                  <a:cubicBezTo>
                    <a:pt x="3237" y="245"/>
                    <a:pt x="3240" y="246"/>
                    <a:pt x="3244" y="246"/>
                  </a:cubicBezTo>
                  <a:cubicBezTo>
                    <a:pt x="3303" y="246"/>
                    <a:pt x="3322" y="150"/>
                    <a:pt x="3254" y="138"/>
                  </a:cubicBezTo>
                  <a:cubicBezTo>
                    <a:pt x="2786" y="37"/>
                    <a:pt x="2324" y="0"/>
                    <a:pt x="190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6" name="Google Shape;3906;p13"/>
            <p:cNvSpPr/>
            <p:nvPr/>
          </p:nvSpPr>
          <p:spPr>
            <a:xfrm>
              <a:off x="597250" y="3007325"/>
              <a:ext cx="47425" cy="11900"/>
            </a:xfrm>
            <a:custGeom>
              <a:avLst/>
              <a:gdLst/>
              <a:ahLst/>
              <a:cxnLst/>
              <a:rect l="l" t="t" r="r" b="b"/>
              <a:pathLst>
                <a:path w="1897" h="476" extrusionOk="0">
                  <a:moveTo>
                    <a:pt x="1710" y="1"/>
                  </a:moveTo>
                  <a:cubicBezTo>
                    <a:pt x="933" y="1"/>
                    <a:pt x="75" y="357"/>
                    <a:pt x="39" y="373"/>
                  </a:cubicBezTo>
                  <a:cubicBezTo>
                    <a:pt x="13" y="386"/>
                    <a:pt x="1" y="416"/>
                    <a:pt x="9" y="441"/>
                  </a:cubicBezTo>
                  <a:cubicBezTo>
                    <a:pt x="18" y="462"/>
                    <a:pt x="35" y="475"/>
                    <a:pt x="56" y="475"/>
                  </a:cubicBezTo>
                  <a:cubicBezTo>
                    <a:pt x="64" y="475"/>
                    <a:pt x="73" y="475"/>
                    <a:pt x="81" y="471"/>
                  </a:cubicBezTo>
                  <a:cubicBezTo>
                    <a:pt x="89" y="467"/>
                    <a:pt x="950" y="107"/>
                    <a:pt x="1707" y="107"/>
                  </a:cubicBezTo>
                  <a:cubicBezTo>
                    <a:pt x="1751" y="107"/>
                    <a:pt x="1794" y="108"/>
                    <a:pt x="1837" y="110"/>
                  </a:cubicBezTo>
                  <a:cubicBezTo>
                    <a:pt x="1840" y="111"/>
                    <a:pt x="1842" y="111"/>
                    <a:pt x="1844" y="111"/>
                  </a:cubicBezTo>
                  <a:cubicBezTo>
                    <a:pt x="1871" y="111"/>
                    <a:pt x="1893" y="87"/>
                    <a:pt x="1897" y="64"/>
                  </a:cubicBezTo>
                  <a:cubicBezTo>
                    <a:pt x="1897" y="34"/>
                    <a:pt x="1875" y="9"/>
                    <a:pt x="1846" y="4"/>
                  </a:cubicBezTo>
                  <a:cubicBezTo>
                    <a:pt x="1801" y="2"/>
                    <a:pt x="1756" y="1"/>
                    <a:pt x="171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7" name="Google Shape;3907;p13"/>
            <p:cNvSpPr/>
            <p:nvPr/>
          </p:nvSpPr>
          <p:spPr>
            <a:xfrm>
              <a:off x="288750" y="2860325"/>
              <a:ext cx="164650" cy="151800"/>
            </a:xfrm>
            <a:custGeom>
              <a:avLst/>
              <a:gdLst/>
              <a:ahLst/>
              <a:cxnLst/>
              <a:rect l="l" t="t" r="r" b="b"/>
              <a:pathLst>
                <a:path w="6586" h="6072" extrusionOk="0">
                  <a:moveTo>
                    <a:pt x="3291" y="1"/>
                  </a:moveTo>
                  <a:cubicBezTo>
                    <a:pt x="3104" y="1"/>
                    <a:pt x="2911" y="150"/>
                    <a:pt x="2798" y="498"/>
                  </a:cubicBezTo>
                  <a:cubicBezTo>
                    <a:pt x="2539" y="1287"/>
                    <a:pt x="3264" y="2792"/>
                    <a:pt x="3264" y="2792"/>
                  </a:cubicBezTo>
                  <a:cubicBezTo>
                    <a:pt x="2844" y="2322"/>
                    <a:pt x="2454" y="1830"/>
                    <a:pt x="2093" y="1316"/>
                  </a:cubicBezTo>
                  <a:cubicBezTo>
                    <a:pt x="1864" y="980"/>
                    <a:pt x="1571" y="815"/>
                    <a:pt x="1340" y="815"/>
                  </a:cubicBezTo>
                  <a:cubicBezTo>
                    <a:pt x="1066" y="815"/>
                    <a:pt x="880" y="1046"/>
                    <a:pt x="991" y="1499"/>
                  </a:cubicBezTo>
                  <a:cubicBezTo>
                    <a:pt x="1194" y="2334"/>
                    <a:pt x="2942" y="3089"/>
                    <a:pt x="2942" y="3089"/>
                  </a:cubicBezTo>
                  <a:cubicBezTo>
                    <a:pt x="2942" y="3089"/>
                    <a:pt x="2161" y="2873"/>
                    <a:pt x="1334" y="2729"/>
                  </a:cubicBezTo>
                  <a:cubicBezTo>
                    <a:pt x="1242" y="2713"/>
                    <a:pt x="1152" y="2706"/>
                    <a:pt x="1067" y="2706"/>
                  </a:cubicBezTo>
                  <a:cubicBezTo>
                    <a:pt x="391" y="2706"/>
                    <a:pt x="1" y="3163"/>
                    <a:pt x="732" y="3479"/>
                  </a:cubicBezTo>
                  <a:cubicBezTo>
                    <a:pt x="949" y="3573"/>
                    <a:pt x="1213" y="3607"/>
                    <a:pt x="1485" y="3607"/>
                  </a:cubicBezTo>
                  <a:cubicBezTo>
                    <a:pt x="1897" y="3607"/>
                    <a:pt x="2325" y="3529"/>
                    <a:pt x="2633" y="3456"/>
                  </a:cubicBezTo>
                  <a:lnTo>
                    <a:pt x="2633" y="3456"/>
                  </a:lnTo>
                  <a:cubicBezTo>
                    <a:pt x="2138" y="3603"/>
                    <a:pt x="1364" y="3869"/>
                    <a:pt x="1080" y="4171"/>
                  </a:cubicBezTo>
                  <a:cubicBezTo>
                    <a:pt x="726" y="4545"/>
                    <a:pt x="840" y="5056"/>
                    <a:pt x="1306" y="5056"/>
                  </a:cubicBezTo>
                  <a:cubicBezTo>
                    <a:pt x="1410" y="5056"/>
                    <a:pt x="1532" y="5030"/>
                    <a:pt x="1669" y="4972"/>
                  </a:cubicBezTo>
                  <a:cubicBezTo>
                    <a:pt x="2428" y="4654"/>
                    <a:pt x="3154" y="3649"/>
                    <a:pt x="3154" y="3649"/>
                  </a:cubicBezTo>
                  <a:lnTo>
                    <a:pt x="3154" y="3649"/>
                  </a:lnTo>
                  <a:cubicBezTo>
                    <a:pt x="3154" y="3649"/>
                    <a:pt x="2509" y="4650"/>
                    <a:pt x="2297" y="5138"/>
                  </a:cubicBezTo>
                  <a:cubicBezTo>
                    <a:pt x="2135" y="5521"/>
                    <a:pt x="2177" y="6072"/>
                    <a:pt x="2490" y="6072"/>
                  </a:cubicBezTo>
                  <a:cubicBezTo>
                    <a:pt x="2578" y="6072"/>
                    <a:pt x="2689" y="6027"/>
                    <a:pt x="2823" y="5923"/>
                  </a:cubicBezTo>
                  <a:cubicBezTo>
                    <a:pt x="3429" y="5452"/>
                    <a:pt x="3502" y="3662"/>
                    <a:pt x="3502" y="3662"/>
                  </a:cubicBezTo>
                  <a:lnTo>
                    <a:pt x="3502" y="3662"/>
                  </a:lnTo>
                  <a:cubicBezTo>
                    <a:pt x="3502" y="3662"/>
                    <a:pt x="3493" y="4498"/>
                    <a:pt x="3714" y="5274"/>
                  </a:cubicBezTo>
                  <a:cubicBezTo>
                    <a:pt x="3822" y="5652"/>
                    <a:pt x="4048" y="5833"/>
                    <a:pt x="4256" y="5833"/>
                  </a:cubicBezTo>
                  <a:cubicBezTo>
                    <a:pt x="4472" y="5833"/>
                    <a:pt x="4670" y="5639"/>
                    <a:pt x="4698" y="5269"/>
                  </a:cubicBezTo>
                  <a:cubicBezTo>
                    <a:pt x="4753" y="4540"/>
                    <a:pt x="3863" y="3624"/>
                    <a:pt x="3862" y="3624"/>
                  </a:cubicBezTo>
                  <a:lnTo>
                    <a:pt x="3862" y="3624"/>
                  </a:lnTo>
                  <a:cubicBezTo>
                    <a:pt x="3862" y="3624"/>
                    <a:pt x="4579" y="4353"/>
                    <a:pt x="5037" y="4642"/>
                  </a:cubicBezTo>
                  <a:cubicBezTo>
                    <a:pt x="5166" y="4724"/>
                    <a:pt x="5321" y="4762"/>
                    <a:pt x="5471" y="4762"/>
                  </a:cubicBezTo>
                  <a:cubicBezTo>
                    <a:pt x="5849" y="4762"/>
                    <a:pt x="6193" y="4517"/>
                    <a:pt x="5996" y="4107"/>
                  </a:cubicBezTo>
                  <a:cubicBezTo>
                    <a:pt x="5720" y="3530"/>
                    <a:pt x="4049" y="3310"/>
                    <a:pt x="4049" y="3310"/>
                  </a:cubicBezTo>
                  <a:cubicBezTo>
                    <a:pt x="4049" y="3310"/>
                    <a:pt x="4978" y="3280"/>
                    <a:pt x="5682" y="3153"/>
                  </a:cubicBezTo>
                  <a:cubicBezTo>
                    <a:pt x="6382" y="3021"/>
                    <a:pt x="6585" y="2288"/>
                    <a:pt x="5822" y="2165"/>
                  </a:cubicBezTo>
                  <a:cubicBezTo>
                    <a:pt x="5772" y="2157"/>
                    <a:pt x="5721" y="2153"/>
                    <a:pt x="5669" y="2153"/>
                  </a:cubicBezTo>
                  <a:cubicBezTo>
                    <a:pt x="4921" y="2153"/>
                    <a:pt x="3968" y="2928"/>
                    <a:pt x="3968" y="2928"/>
                  </a:cubicBezTo>
                  <a:cubicBezTo>
                    <a:pt x="3968" y="2928"/>
                    <a:pt x="4944" y="2003"/>
                    <a:pt x="5249" y="1673"/>
                  </a:cubicBezTo>
                  <a:cubicBezTo>
                    <a:pt x="5539" y="1354"/>
                    <a:pt x="5695" y="579"/>
                    <a:pt x="5047" y="579"/>
                  </a:cubicBezTo>
                  <a:cubicBezTo>
                    <a:pt x="5022" y="579"/>
                    <a:pt x="4996" y="580"/>
                    <a:pt x="4969" y="583"/>
                  </a:cubicBezTo>
                  <a:cubicBezTo>
                    <a:pt x="4235" y="646"/>
                    <a:pt x="3637" y="2733"/>
                    <a:pt x="3637" y="2733"/>
                  </a:cubicBezTo>
                  <a:cubicBezTo>
                    <a:pt x="3637" y="2733"/>
                    <a:pt x="3862" y="1333"/>
                    <a:pt x="3798" y="638"/>
                  </a:cubicBezTo>
                  <a:cubicBezTo>
                    <a:pt x="3760" y="247"/>
                    <a:pt x="3531" y="1"/>
                    <a:pt x="329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8" name="Google Shape;3908;p13"/>
            <p:cNvSpPr/>
            <p:nvPr/>
          </p:nvSpPr>
          <p:spPr>
            <a:xfrm>
              <a:off x="378600" y="2894250"/>
              <a:ext cx="30975" cy="42475"/>
            </a:xfrm>
            <a:custGeom>
              <a:avLst/>
              <a:gdLst/>
              <a:ahLst/>
              <a:cxnLst/>
              <a:rect l="l" t="t" r="r" b="b"/>
              <a:pathLst>
                <a:path w="1239" h="1699" extrusionOk="0">
                  <a:moveTo>
                    <a:pt x="1201" y="0"/>
                  </a:moveTo>
                  <a:cubicBezTo>
                    <a:pt x="1196" y="0"/>
                    <a:pt x="1190" y="2"/>
                    <a:pt x="1184" y="6"/>
                  </a:cubicBezTo>
                  <a:cubicBezTo>
                    <a:pt x="574" y="502"/>
                    <a:pt x="14" y="1652"/>
                    <a:pt x="5" y="1664"/>
                  </a:cubicBezTo>
                  <a:cubicBezTo>
                    <a:pt x="1" y="1677"/>
                    <a:pt x="5" y="1694"/>
                    <a:pt x="18" y="1698"/>
                  </a:cubicBezTo>
                  <a:lnTo>
                    <a:pt x="31" y="1698"/>
                  </a:lnTo>
                  <a:cubicBezTo>
                    <a:pt x="39" y="1698"/>
                    <a:pt x="48" y="1694"/>
                    <a:pt x="56" y="1686"/>
                  </a:cubicBezTo>
                  <a:cubicBezTo>
                    <a:pt x="60" y="1677"/>
                    <a:pt x="616" y="536"/>
                    <a:pt x="1218" y="48"/>
                  </a:cubicBezTo>
                  <a:cubicBezTo>
                    <a:pt x="1239" y="31"/>
                    <a:pt x="1223" y="0"/>
                    <a:pt x="120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9" name="Google Shape;3909;p13"/>
            <p:cNvSpPr/>
            <p:nvPr/>
          </p:nvSpPr>
          <p:spPr>
            <a:xfrm>
              <a:off x="379950" y="2926100"/>
              <a:ext cx="51500" cy="14450"/>
            </a:xfrm>
            <a:custGeom>
              <a:avLst/>
              <a:gdLst/>
              <a:ahLst/>
              <a:cxnLst/>
              <a:rect l="l" t="t" r="r" b="b"/>
              <a:pathLst>
                <a:path w="2060" h="578" extrusionOk="0">
                  <a:moveTo>
                    <a:pt x="2016" y="0"/>
                  </a:moveTo>
                  <a:cubicBezTo>
                    <a:pt x="1252" y="0"/>
                    <a:pt x="44" y="522"/>
                    <a:pt x="32" y="526"/>
                  </a:cubicBezTo>
                  <a:cubicBezTo>
                    <a:pt x="0" y="530"/>
                    <a:pt x="5" y="578"/>
                    <a:pt x="33" y="578"/>
                  </a:cubicBezTo>
                  <a:cubicBezTo>
                    <a:pt x="36" y="578"/>
                    <a:pt x="38" y="578"/>
                    <a:pt x="40" y="577"/>
                  </a:cubicBezTo>
                  <a:cubicBezTo>
                    <a:pt x="44" y="577"/>
                    <a:pt x="49" y="577"/>
                    <a:pt x="53" y="573"/>
                  </a:cubicBezTo>
                  <a:cubicBezTo>
                    <a:pt x="66" y="569"/>
                    <a:pt x="1265" y="55"/>
                    <a:pt x="2016" y="55"/>
                  </a:cubicBezTo>
                  <a:cubicBezTo>
                    <a:pt x="2019" y="55"/>
                    <a:pt x="2022" y="55"/>
                    <a:pt x="2025" y="55"/>
                  </a:cubicBezTo>
                  <a:cubicBezTo>
                    <a:pt x="2059" y="55"/>
                    <a:pt x="2059" y="0"/>
                    <a:pt x="2025" y="0"/>
                  </a:cubicBezTo>
                  <a:cubicBezTo>
                    <a:pt x="2022" y="0"/>
                    <a:pt x="2019" y="0"/>
                    <a:pt x="20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0" name="Google Shape;3910;p13"/>
            <p:cNvSpPr/>
            <p:nvPr/>
          </p:nvSpPr>
          <p:spPr>
            <a:xfrm>
              <a:off x="377350" y="2943125"/>
              <a:ext cx="47625" cy="23825"/>
            </a:xfrm>
            <a:custGeom>
              <a:avLst/>
              <a:gdLst/>
              <a:ahLst/>
              <a:cxnLst/>
              <a:rect l="l" t="t" r="r" b="b"/>
              <a:pathLst>
                <a:path w="1905" h="953" extrusionOk="0">
                  <a:moveTo>
                    <a:pt x="27" y="1"/>
                  </a:moveTo>
                  <a:cubicBezTo>
                    <a:pt x="17" y="1"/>
                    <a:pt x="8" y="9"/>
                    <a:pt x="4" y="23"/>
                  </a:cubicBezTo>
                  <a:cubicBezTo>
                    <a:pt x="0" y="36"/>
                    <a:pt x="8" y="49"/>
                    <a:pt x="21" y="53"/>
                  </a:cubicBezTo>
                  <a:cubicBezTo>
                    <a:pt x="34" y="57"/>
                    <a:pt x="1306" y="358"/>
                    <a:pt x="1849" y="944"/>
                  </a:cubicBezTo>
                  <a:cubicBezTo>
                    <a:pt x="1854" y="948"/>
                    <a:pt x="1858" y="952"/>
                    <a:pt x="1866" y="952"/>
                  </a:cubicBezTo>
                  <a:lnTo>
                    <a:pt x="1870" y="952"/>
                  </a:lnTo>
                  <a:cubicBezTo>
                    <a:pt x="1892" y="952"/>
                    <a:pt x="1904" y="927"/>
                    <a:pt x="1892" y="905"/>
                  </a:cubicBezTo>
                  <a:cubicBezTo>
                    <a:pt x="1336" y="316"/>
                    <a:pt x="89" y="15"/>
                    <a:pt x="34" y="2"/>
                  </a:cubicBezTo>
                  <a:cubicBezTo>
                    <a:pt x="32" y="1"/>
                    <a:pt x="30" y="1"/>
                    <a:pt x="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1" name="Google Shape;3911;p13"/>
            <p:cNvSpPr/>
            <p:nvPr/>
          </p:nvSpPr>
          <p:spPr>
            <a:xfrm>
              <a:off x="377025" y="2946125"/>
              <a:ext cx="18800" cy="49350"/>
            </a:xfrm>
            <a:custGeom>
              <a:avLst/>
              <a:gdLst/>
              <a:ahLst/>
              <a:cxnLst/>
              <a:rect l="l" t="t" r="r" b="b"/>
              <a:pathLst>
                <a:path w="752" h="1974" extrusionOk="0">
                  <a:moveTo>
                    <a:pt x="34" y="0"/>
                  </a:moveTo>
                  <a:cubicBezTo>
                    <a:pt x="17" y="0"/>
                    <a:pt x="0" y="19"/>
                    <a:pt x="9" y="39"/>
                  </a:cubicBezTo>
                  <a:cubicBezTo>
                    <a:pt x="17" y="52"/>
                    <a:pt x="641" y="1167"/>
                    <a:pt x="700" y="1948"/>
                  </a:cubicBezTo>
                  <a:cubicBezTo>
                    <a:pt x="700" y="1960"/>
                    <a:pt x="709" y="1973"/>
                    <a:pt x="721" y="1973"/>
                  </a:cubicBezTo>
                  <a:lnTo>
                    <a:pt x="726" y="1973"/>
                  </a:lnTo>
                  <a:cubicBezTo>
                    <a:pt x="743" y="1973"/>
                    <a:pt x="751" y="1960"/>
                    <a:pt x="751" y="1943"/>
                  </a:cubicBezTo>
                  <a:cubicBezTo>
                    <a:pt x="692" y="1154"/>
                    <a:pt x="64" y="26"/>
                    <a:pt x="55" y="14"/>
                  </a:cubicBezTo>
                  <a:cubicBezTo>
                    <a:pt x="50" y="4"/>
                    <a:pt x="42" y="0"/>
                    <a:pt x="3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2" name="Google Shape;3912;p13"/>
            <p:cNvSpPr/>
            <p:nvPr/>
          </p:nvSpPr>
          <p:spPr>
            <a:xfrm>
              <a:off x="354325" y="2946900"/>
              <a:ext cx="19675" cy="50375"/>
            </a:xfrm>
            <a:custGeom>
              <a:avLst/>
              <a:gdLst/>
              <a:ahLst/>
              <a:cxnLst/>
              <a:rect l="l" t="t" r="r" b="b"/>
              <a:pathLst>
                <a:path w="787" h="2015" extrusionOk="0">
                  <a:moveTo>
                    <a:pt x="752" y="1"/>
                  </a:moveTo>
                  <a:cubicBezTo>
                    <a:pt x="741" y="1"/>
                    <a:pt x="729" y="7"/>
                    <a:pt x="726" y="21"/>
                  </a:cubicBezTo>
                  <a:cubicBezTo>
                    <a:pt x="722" y="33"/>
                    <a:pt x="382" y="1357"/>
                    <a:pt x="9" y="1976"/>
                  </a:cubicBezTo>
                  <a:cubicBezTo>
                    <a:pt x="1" y="1984"/>
                    <a:pt x="5" y="2001"/>
                    <a:pt x="18" y="2010"/>
                  </a:cubicBezTo>
                  <a:cubicBezTo>
                    <a:pt x="22" y="2014"/>
                    <a:pt x="26" y="2014"/>
                    <a:pt x="30" y="2014"/>
                  </a:cubicBezTo>
                  <a:cubicBezTo>
                    <a:pt x="39" y="2014"/>
                    <a:pt x="52" y="2010"/>
                    <a:pt x="56" y="2001"/>
                  </a:cubicBezTo>
                  <a:cubicBezTo>
                    <a:pt x="433" y="1378"/>
                    <a:pt x="777" y="50"/>
                    <a:pt x="781" y="33"/>
                  </a:cubicBezTo>
                  <a:cubicBezTo>
                    <a:pt x="786" y="13"/>
                    <a:pt x="769" y="1"/>
                    <a:pt x="75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3" name="Google Shape;3913;p13"/>
            <p:cNvSpPr/>
            <p:nvPr/>
          </p:nvSpPr>
          <p:spPr>
            <a:xfrm>
              <a:off x="324000" y="2943375"/>
              <a:ext cx="46675" cy="30025"/>
            </a:xfrm>
            <a:custGeom>
              <a:avLst/>
              <a:gdLst/>
              <a:ahLst/>
              <a:cxnLst/>
              <a:rect l="l" t="t" r="r" b="b"/>
              <a:pathLst>
                <a:path w="1867" h="1201" extrusionOk="0">
                  <a:moveTo>
                    <a:pt x="1839" y="0"/>
                  </a:moveTo>
                  <a:cubicBezTo>
                    <a:pt x="1834" y="0"/>
                    <a:pt x="1829" y="2"/>
                    <a:pt x="1824" y="5"/>
                  </a:cubicBezTo>
                  <a:cubicBezTo>
                    <a:pt x="1816" y="9"/>
                    <a:pt x="527" y="692"/>
                    <a:pt x="13" y="1154"/>
                  </a:cubicBezTo>
                  <a:cubicBezTo>
                    <a:pt x="1" y="1163"/>
                    <a:pt x="1" y="1180"/>
                    <a:pt x="13" y="1192"/>
                  </a:cubicBezTo>
                  <a:cubicBezTo>
                    <a:pt x="13" y="1197"/>
                    <a:pt x="22" y="1197"/>
                    <a:pt x="26" y="1201"/>
                  </a:cubicBezTo>
                  <a:cubicBezTo>
                    <a:pt x="34" y="1201"/>
                    <a:pt x="43" y="1197"/>
                    <a:pt x="47" y="1192"/>
                  </a:cubicBezTo>
                  <a:cubicBezTo>
                    <a:pt x="560" y="734"/>
                    <a:pt x="1837" y="56"/>
                    <a:pt x="1850" y="51"/>
                  </a:cubicBezTo>
                  <a:cubicBezTo>
                    <a:pt x="1863" y="43"/>
                    <a:pt x="1867" y="26"/>
                    <a:pt x="1863" y="13"/>
                  </a:cubicBezTo>
                  <a:cubicBezTo>
                    <a:pt x="1857" y="5"/>
                    <a:pt x="1848" y="0"/>
                    <a:pt x="183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4" name="Google Shape;3914;p13"/>
            <p:cNvSpPr/>
            <p:nvPr/>
          </p:nvSpPr>
          <p:spPr>
            <a:xfrm>
              <a:off x="305650" y="2937750"/>
              <a:ext cx="65150" cy="4575"/>
            </a:xfrm>
            <a:custGeom>
              <a:avLst/>
              <a:gdLst/>
              <a:ahLst/>
              <a:cxnLst/>
              <a:rect l="l" t="t" r="r" b="b"/>
              <a:pathLst>
                <a:path w="2606" h="183" extrusionOk="0">
                  <a:moveTo>
                    <a:pt x="30" y="1"/>
                  </a:moveTo>
                  <a:cubicBezTo>
                    <a:pt x="14" y="1"/>
                    <a:pt x="1" y="9"/>
                    <a:pt x="1" y="22"/>
                  </a:cubicBezTo>
                  <a:cubicBezTo>
                    <a:pt x="1" y="39"/>
                    <a:pt x="9" y="52"/>
                    <a:pt x="26" y="52"/>
                  </a:cubicBezTo>
                  <a:cubicBezTo>
                    <a:pt x="56" y="56"/>
                    <a:pt x="383" y="86"/>
                    <a:pt x="798" y="120"/>
                  </a:cubicBezTo>
                  <a:cubicBezTo>
                    <a:pt x="1223" y="151"/>
                    <a:pt x="1740" y="183"/>
                    <a:pt x="2131" y="183"/>
                  </a:cubicBezTo>
                  <a:cubicBezTo>
                    <a:pt x="2318" y="183"/>
                    <a:pt x="2477" y="175"/>
                    <a:pt x="2584" y="158"/>
                  </a:cubicBezTo>
                  <a:cubicBezTo>
                    <a:pt x="2597" y="153"/>
                    <a:pt x="2605" y="141"/>
                    <a:pt x="2605" y="128"/>
                  </a:cubicBezTo>
                  <a:cubicBezTo>
                    <a:pt x="2602" y="114"/>
                    <a:pt x="2592" y="106"/>
                    <a:pt x="2582" y="106"/>
                  </a:cubicBezTo>
                  <a:cubicBezTo>
                    <a:pt x="2580" y="106"/>
                    <a:pt x="2578" y="106"/>
                    <a:pt x="2575" y="107"/>
                  </a:cubicBezTo>
                  <a:cubicBezTo>
                    <a:pt x="2474" y="123"/>
                    <a:pt x="2324" y="130"/>
                    <a:pt x="2145" y="130"/>
                  </a:cubicBezTo>
                  <a:cubicBezTo>
                    <a:pt x="1363" y="130"/>
                    <a:pt x="44" y="1"/>
                    <a:pt x="3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5" name="Google Shape;3915;p13"/>
            <p:cNvSpPr/>
            <p:nvPr/>
          </p:nvSpPr>
          <p:spPr>
            <a:xfrm>
              <a:off x="323350" y="2891750"/>
              <a:ext cx="50475" cy="46050"/>
            </a:xfrm>
            <a:custGeom>
              <a:avLst/>
              <a:gdLst/>
              <a:ahLst/>
              <a:cxnLst/>
              <a:rect l="l" t="t" r="r" b="b"/>
              <a:pathLst>
                <a:path w="2019" h="1842" extrusionOk="0">
                  <a:moveTo>
                    <a:pt x="42" y="0"/>
                  </a:moveTo>
                  <a:cubicBezTo>
                    <a:pt x="20" y="0"/>
                    <a:pt x="1" y="28"/>
                    <a:pt x="22" y="47"/>
                  </a:cubicBezTo>
                  <a:cubicBezTo>
                    <a:pt x="35" y="59"/>
                    <a:pt x="1155" y="1383"/>
                    <a:pt x="1969" y="1837"/>
                  </a:cubicBezTo>
                  <a:lnTo>
                    <a:pt x="1978" y="1841"/>
                  </a:lnTo>
                  <a:cubicBezTo>
                    <a:pt x="1979" y="1841"/>
                    <a:pt x="1980" y="1841"/>
                    <a:pt x="1982" y="1841"/>
                  </a:cubicBezTo>
                  <a:cubicBezTo>
                    <a:pt x="2008" y="1841"/>
                    <a:pt x="2019" y="1802"/>
                    <a:pt x="1995" y="1790"/>
                  </a:cubicBezTo>
                  <a:cubicBezTo>
                    <a:pt x="1189" y="1340"/>
                    <a:pt x="73" y="25"/>
                    <a:pt x="65" y="13"/>
                  </a:cubicBezTo>
                  <a:cubicBezTo>
                    <a:pt x="58" y="4"/>
                    <a:pt x="50" y="0"/>
                    <a:pt x="4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6" name="Google Shape;3916;p13"/>
            <p:cNvSpPr/>
            <p:nvPr/>
          </p:nvSpPr>
          <p:spPr>
            <a:xfrm>
              <a:off x="368950" y="2875950"/>
              <a:ext cx="7150" cy="63000"/>
            </a:xfrm>
            <a:custGeom>
              <a:avLst/>
              <a:gdLst/>
              <a:ahLst/>
              <a:cxnLst/>
              <a:rect l="l" t="t" r="r" b="b"/>
              <a:pathLst>
                <a:path w="286" h="2520" extrusionOk="0">
                  <a:moveTo>
                    <a:pt x="33" y="1"/>
                  </a:moveTo>
                  <a:cubicBezTo>
                    <a:pt x="30" y="1"/>
                    <a:pt x="26" y="2"/>
                    <a:pt x="22" y="4"/>
                  </a:cubicBezTo>
                  <a:cubicBezTo>
                    <a:pt x="5" y="8"/>
                    <a:pt x="1" y="25"/>
                    <a:pt x="9" y="38"/>
                  </a:cubicBezTo>
                  <a:cubicBezTo>
                    <a:pt x="22" y="93"/>
                    <a:pt x="209" y="1777"/>
                    <a:pt x="234" y="2494"/>
                  </a:cubicBezTo>
                  <a:cubicBezTo>
                    <a:pt x="234" y="2507"/>
                    <a:pt x="243" y="2519"/>
                    <a:pt x="260" y="2519"/>
                  </a:cubicBezTo>
                  <a:cubicBezTo>
                    <a:pt x="277" y="2519"/>
                    <a:pt x="285" y="2507"/>
                    <a:pt x="285" y="2490"/>
                  </a:cubicBezTo>
                  <a:cubicBezTo>
                    <a:pt x="264" y="1803"/>
                    <a:pt x="77" y="59"/>
                    <a:pt x="56" y="17"/>
                  </a:cubicBezTo>
                  <a:cubicBezTo>
                    <a:pt x="53" y="8"/>
                    <a:pt x="43" y="1"/>
                    <a:pt x="3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7" name="Google Shape;3917;p13"/>
            <p:cNvSpPr/>
            <p:nvPr/>
          </p:nvSpPr>
          <p:spPr>
            <a:xfrm>
              <a:off x="364825" y="2931075"/>
              <a:ext cx="20700" cy="20700"/>
            </a:xfrm>
            <a:custGeom>
              <a:avLst/>
              <a:gdLst/>
              <a:ahLst/>
              <a:cxnLst/>
              <a:rect l="l" t="t" r="r" b="b"/>
              <a:pathLst>
                <a:path w="828" h="828" extrusionOk="0">
                  <a:moveTo>
                    <a:pt x="416" y="1"/>
                  </a:moveTo>
                  <a:cubicBezTo>
                    <a:pt x="187" y="1"/>
                    <a:pt x="1" y="183"/>
                    <a:pt x="1" y="412"/>
                  </a:cubicBezTo>
                  <a:cubicBezTo>
                    <a:pt x="1" y="641"/>
                    <a:pt x="187" y="828"/>
                    <a:pt x="416" y="828"/>
                  </a:cubicBezTo>
                  <a:cubicBezTo>
                    <a:pt x="645" y="828"/>
                    <a:pt x="828" y="641"/>
                    <a:pt x="828" y="412"/>
                  </a:cubicBezTo>
                  <a:cubicBezTo>
                    <a:pt x="828" y="183"/>
                    <a:pt x="645" y="1"/>
                    <a:pt x="41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8" name="Google Shape;3918;p13"/>
            <p:cNvSpPr/>
            <p:nvPr/>
          </p:nvSpPr>
          <p:spPr>
            <a:xfrm>
              <a:off x="824075" y="2805750"/>
              <a:ext cx="56950" cy="60175"/>
            </a:xfrm>
            <a:custGeom>
              <a:avLst/>
              <a:gdLst/>
              <a:ahLst/>
              <a:cxnLst/>
              <a:rect l="l" t="t" r="r" b="b"/>
              <a:pathLst>
                <a:path w="2278" h="2407" extrusionOk="0">
                  <a:moveTo>
                    <a:pt x="2193" y="0"/>
                  </a:moveTo>
                  <a:lnTo>
                    <a:pt x="2193" y="0"/>
                  </a:lnTo>
                  <a:cubicBezTo>
                    <a:pt x="1955" y="369"/>
                    <a:pt x="1315" y="60"/>
                    <a:pt x="658" y="683"/>
                  </a:cubicBezTo>
                  <a:cubicBezTo>
                    <a:pt x="0" y="1307"/>
                    <a:pt x="526" y="2401"/>
                    <a:pt x="526" y="2401"/>
                  </a:cubicBezTo>
                  <a:cubicBezTo>
                    <a:pt x="526" y="2401"/>
                    <a:pt x="578" y="2407"/>
                    <a:pt x="662" y="2407"/>
                  </a:cubicBezTo>
                  <a:cubicBezTo>
                    <a:pt x="904" y="2407"/>
                    <a:pt x="1416" y="2360"/>
                    <a:pt x="1777" y="2002"/>
                  </a:cubicBezTo>
                  <a:cubicBezTo>
                    <a:pt x="2265" y="1519"/>
                    <a:pt x="2278" y="980"/>
                    <a:pt x="219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9" name="Google Shape;3919;p13"/>
            <p:cNvSpPr/>
            <p:nvPr/>
          </p:nvSpPr>
          <p:spPr>
            <a:xfrm>
              <a:off x="829675" y="2821000"/>
              <a:ext cx="41825" cy="44775"/>
            </a:xfrm>
            <a:custGeom>
              <a:avLst/>
              <a:gdLst/>
              <a:ahLst/>
              <a:cxnLst/>
              <a:rect l="l" t="t" r="r" b="b"/>
              <a:pathLst>
                <a:path w="1673" h="1791" extrusionOk="0">
                  <a:moveTo>
                    <a:pt x="1625" y="1"/>
                  </a:moveTo>
                  <a:lnTo>
                    <a:pt x="1625" y="1"/>
                  </a:lnTo>
                  <a:cubicBezTo>
                    <a:pt x="1218" y="429"/>
                    <a:pt x="739" y="480"/>
                    <a:pt x="459" y="1036"/>
                  </a:cubicBezTo>
                  <a:cubicBezTo>
                    <a:pt x="442" y="892"/>
                    <a:pt x="493" y="442"/>
                    <a:pt x="654" y="200"/>
                  </a:cubicBezTo>
                  <a:lnTo>
                    <a:pt x="654" y="200"/>
                  </a:lnTo>
                  <a:cubicBezTo>
                    <a:pt x="1" y="603"/>
                    <a:pt x="302" y="1791"/>
                    <a:pt x="302" y="1791"/>
                  </a:cubicBezTo>
                  <a:cubicBezTo>
                    <a:pt x="680" y="1782"/>
                    <a:pt x="1312" y="1507"/>
                    <a:pt x="1672" y="981"/>
                  </a:cubicBezTo>
                  <a:lnTo>
                    <a:pt x="1672" y="981"/>
                  </a:lnTo>
                  <a:cubicBezTo>
                    <a:pt x="1545" y="1146"/>
                    <a:pt x="1142" y="1367"/>
                    <a:pt x="866" y="1367"/>
                  </a:cubicBezTo>
                  <a:cubicBezTo>
                    <a:pt x="1032" y="1116"/>
                    <a:pt x="1231" y="892"/>
                    <a:pt x="1452" y="692"/>
                  </a:cubicBezTo>
                  <a:lnTo>
                    <a:pt x="1452" y="692"/>
                  </a:lnTo>
                  <a:cubicBezTo>
                    <a:pt x="1413" y="697"/>
                    <a:pt x="900" y="955"/>
                    <a:pt x="603" y="1354"/>
                  </a:cubicBezTo>
                  <a:cubicBezTo>
                    <a:pt x="697" y="1146"/>
                    <a:pt x="824" y="955"/>
                    <a:pt x="977" y="790"/>
                  </a:cubicBezTo>
                  <a:cubicBezTo>
                    <a:pt x="1210" y="557"/>
                    <a:pt x="1312" y="484"/>
                    <a:pt x="162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0" name="Google Shape;3920;p13"/>
            <p:cNvSpPr/>
            <p:nvPr/>
          </p:nvSpPr>
          <p:spPr>
            <a:xfrm>
              <a:off x="838275" y="2851975"/>
              <a:ext cx="71925" cy="43650"/>
            </a:xfrm>
            <a:custGeom>
              <a:avLst/>
              <a:gdLst/>
              <a:ahLst/>
              <a:cxnLst/>
              <a:rect l="l" t="t" r="r" b="b"/>
              <a:pathLst>
                <a:path w="2877" h="1746" extrusionOk="0">
                  <a:moveTo>
                    <a:pt x="1236" y="1"/>
                  </a:moveTo>
                  <a:cubicBezTo>
                    <a:pt x="557" y="1"/>
                    <a:pt x="1" y="666"/>
                    <a:pt x="1" y="666"/>
                  </a:cubicBezTo>
                  <a:cubicBezTo>
                    <a:pt x="1" y="666"/>
                    <a:pt x="242" y="1400"/>
                    <a:pt x="883" y="1642"/>
                  </a:cubicBezTo>
                  <a:cubicBezTo>
                    <a:pt x="1068" y="1713"/>
                    <a:pt x="1241" y="1746"/>
                    <a:pt x="1413" y="1746"/>
                  </a:cubicBezTo>
                  <a:cubicBezTo>
                    <a:pt x="1842" y="1746"/>
                    <a:pt x="2269" y="1541"/>
                    <a:pt x="2876" y="1197"/>
                  </a:cubicBezTo>
                  <a:cubicBezTo>
                    <a:pt x="2444" y="1129"/>
                    <a:pt x="2461" y="416"/>
                    <a:pt x="1621" y="77"/>
                  </a:cubicBezTo>
                  <a:cubicBezTo>
                    <a:pt x="1490" y="23"/>
                    <a:pt x="1361" y="1"/>
                    <a:pt x="12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1" name="Google Shape;3921;p13"/>
            <p:cNvSpPr/>
            <p:nvPr/>
          </p:nvSpPr>
          <p:spPr>
            <a:xfrm>
              <a:off x="838275" y="2856975"/>
              <a:ext cx="54425" cy="34475"/>
            </a:xfrm>
            <a:custGeom>
              <a:avLst/>
              <a:gdLst/>
              <a:ahLst/>
              <a:cxnLst/>
              <a:rect l="l" t="t" r="r" b="b"/>
              <a:pathLst>
                <a:path w="2177" h="1379" extrusionOk="0">
                  <a:moveTo>
                    <a:pt x="1140" y="1"/>
                  </a:moveTo>
                  <a:cubicBezTo>
                    <a:pt x="583" y="1"/>
                    <a:pt x="1" y="466"/>
                    <a:pt x="1" y="466"/>
                  </a:cubicBezTo>
                  <a:cubicBezTo>
                    <a:pt x="162" y="810"/>
                    <a:pt x="675" y="1272"/>
                    <a:pt x="1303" y="1378"/>
                  </a:cubicBezTo>
                  <a:cubicBezTo>
                    <a:pt x="1099" y="1332"/>
                    <a:pt x="734" y="1060"/>
                    <a:pt x="620" y="806"/>
                  </a:cubicBezTo>
                  <a:lnTo>
                    <a:pt x="620" y="806"/>
                  </a:lnTo>
                  <a:cubicBezTo>
                    <a:pt x="912" y="857"/>
                    <a:pt x="1201" y="941"/>
                    <a:pt x="1477" y="1064"/>
                  </a:cubicBezTo>
                  <a:cubicBezTo>
                    <a:pt x="1455" y="1026"/>
                    <a:pt x="1006" y="670"/>
                    <a:pt x="522" y="564"/>
                  </a:cubicBezTo>
                  <a:cubicBezTo>
                    <a:pt x="534" y="564"/>
                    <a:pt x="545" y="564"/>
                    <a:pt x="557" y="564"/>
                  </a:cubicBezTo>
                  <a:cubicBezTo>
                    <a:pt x="774" y="564"/>
                    <a:pt x="987" y="601"/>
                    <a:pt x="1188" y="670"/>
                  </a:cubicBezTo>
                  <a:cubicBezTo>
                    <a:pt x="1498" y="780"/>
                    <a:pt x="1608" y="844"/>
                    <a:pt x="2176" y="933"/>
                  </a:cubicBezTo>
                  <a:cubicBezTo>
                    <a:pt x="1617" y="738"/>
                    <a:pt x="1375" y="326"/>
                    <a:pt x="751" y="297"/>
                  </a:cubicBezTo>
                  <a:cubicBezTo>
                    <a:pt x="860" y="235"/>
                    <a:pt x="1189" y="121"/>
                    <a:pt x="1460" y="121"/>
                  </a:cubicBezTo>
                  <a:cubicBezTo>
                    <a:pt x="1506" y="121"/>
                    <a:pt x="1550" y="124"/>
                    <a:pt x="1591" y="131"/>
                  </a:cubicBezTo>
                  <a:cubicBezTo>
                    <a:pt x="1452" y="37"/>
                    <a:pt x="1297" y="1"/>
                    <a:pt x="114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2" name="Google Shape;3922;p13"/>
            <p:cNvSpPr/>
            <p:nvPr/>
          </p:nvSpPr>
          <p:spPr>
            <a:xfrm>
              <a:off x="818775" y="2869150"/>
              <a:ext cx="47300" cy="72975"/>
            </a:xfrm>
            <a:custGeom>
              <a:avLst/>
              <a:gdLst/>
              <a:ahLst/>
              <a:cxnLst/>
              <a:rect l="l" t="t" r="r" b="b"/>
              <a:pathLst>
                <a:path w="1892" h="2919" extrusionOk="0">
                  <a:moveTo>
                    <a:pt x="793" y="1"/>
                  </a:moveTo>
                  <a:cubicBezTo>
                    <a:pt x="793" y="1"/>
                    <a:pt x="149" y="420"/>
                    <a:pt x="72" y="1103"/>
                  </a:cubicBezTo>
                  <a:cubicBezTo>
                    <a:pt x="0" y="1786"/>
                    <a:pt x="327" y="2215"/>
                    <a:pt x="1010" y="2919"/>
                  </a:cubicBezTo>
                  <a:cubicBezTo>
                    <a:pt x="967" y="2478"/>
                    <a:pt x="1659" y="2316"/>
                    <a:pt x="1777" y="1417"/>
                  </a:cubicBezTo>
                  <a:cubicBezTo>
                    <a:pt x="1892" y="518"/>
                    <a:pt x="793" y="1"/>
                    <a:pt x="79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3" name="Google Shape;3923;p13"/>
            <p:cNvSpPr/>
            <p:nvPr/>
          </p:nvSpPr>
          <p:spPr>
            <a:xfrm>
              <a:off x="823425" y="2869150"/>
              <a:ext cx="39800" cy="55600"/>
            </a:xfrm>
            <a:custGeom>
              <a:avLst/>
              <a:gdLst/>
              <a:ahLst/>
              <a:cxnLst/>
              <a:rect l="l" t="t" r="r" b="b"/>
              <a:pathLst>
                <a:path w="1592" h="2224" extrusionOk="0">
                  <a:moveTo>
                    <a:pt x="607" y="1"/>
                  </a:moveTo>
                  <a:cubicBezTo>
                    <a:pt x="319" y="247"/>
                    <a:pt x="1" y="862"/>
                    <a:pt x="52" y="1489"/>
                  </a:cubicBezTo>
                  <a:cubicBezTo>
                    <a:pt x="47" y="1286"/>
                    <a:pt x="221" y="857"/>
                    <a:pt x="433" y="688"/>
                  </a:cubicBezTo>
                  <a:lnTo>
                    <a:pt x="433" y="688"/>
                  </a:lnTo>
                  <a:cubicBezTo>
                    <a:pt x="463" y="985"/>
                    <a:pt x="450" y="1281"/>
                    <a:pt x="404" y="1578"/>
                  </a:cubicBezTo>
                  <a:cubicBezTo>
                    <a:pt x="433" y="1549"/>
                    <a:pt x="667" y="1027"/>
                    <a:pt x="645" y="531"/>
                  </a:cubicBezTo>
                  <a:lnTo>
                    <a:pt x="645" y="531"/>
                  </a:lnTo>
                  <a:cubicBezTo>
                    <a:pt x="705" y="751"/>
                    <a:pt x="726" y="976"/>
                    <a:pt x="713" y="1201"/>
                  </a:cubicBezTo>
                  <a:cubicBezTo>
                    <a:pt x="679" y="1532"/>
                    <a:pt x="650" y="1650"/>
                    <a:pt x="705" y="2223"/>
                  </a:cubicBezTo>
                  <a:cubicBezTo>
                    <a:pt x="756" y="1633"/>
                    <a:pt x="1095" y="1294"/>
                    <a:pt x="959" y="688"/>
                  </a:cubicBezTo>
                  <a:lnTo>
                    <a:pt x="959" y="688"/>
                  </a:lnTo>
                  <a:cubicBezTo>
                    <a:pt x="1065" y="789"/>
                    <a:pt x="1311" y="1167"/>
                    <a:pt x="1337" y="1455"/>
                  </a:cubicBezTo>
                  <a:cubicBezTo>
                    <a:pt x="1591" y="734"/>
                    <a:pt x="607" y="1"/>
                    <a:pt x="60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4" name="Google Shape;3924;p13"/>
            <p:cNvSpPr/>
            <p:nvPr/>
          </p:nvSpPr>
          <p:spPr>
            <a:xfrm>
              <a:off x="785900" y="2814650"/>
              <a:ext cx="59600" cy="53675"/>
            </a:xfrm>
            <a:custGeom>
              <a:avLst/>
              <a:gdLst/>
              <a:ahLst/>
              <a:cxnLst/>
              <a:rect l="l" t="t" r="r" b="b"/>
              <a:pathLst>
                <a:path w="2384" h="2147" extrusionOk="0">
                  <a:moveTo>
                    <a:pt x="0" y="0"/>
                  </a:moveTo>
                  <a:lnTo>
                    <a:pt x="0" y="0"/>
                  </a:lnTo>
                  <a:cubicBezTo>
                    <a:pt x="77" y="980"/>
                    <a:pt x="178" y="1506"/>
                    <a:pt x="743" y="1905"/>
                  </a:cubicBezTo>
                  <a:cubicBezTo>
                    <a:pt x="1015" y="2097"/>
                    <a:pt x="1331" y="2146"/>
                    <a:pt x="1583" y="2146"/>
                  </a:cubicBezTo>
                  <a:cubicBezTo>
                    <a:pt x="1849" y="2146"/>
                    <a:pt x="2045" y="2091"/>
                    <a:pt x="2045" y="2091"/>
                  </a:cubicBezTo>
                  <a:cubicBezTo>
                    <a:pt x="2045" y="2091"/>
                    <a:pt x="2384" y="925"/>
                    <a:pt x="1629" y="416"/>
                  </a:cubicBezTo>
                  <a:cubicBezTo>
                    <a:pt x="1249" y="161"/>
                    <a:pt x="912" y="140"/>
                    <a:pt x="634" y="140"/>
                  </a:cubicBezTo>
                  <a:cubicBezTo>
                    <a:pt x="580" y="140"/>
                    <a:pt x="528" y="141"/>
                    <a:pt x="479" y="141"/>
                  </a:cubicBezTo>
                  <a:cubicBezTo>
                    <a:pt x="280" y="141"/>
                    <a:pt x="118" y="128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5" name="Google Shape;3925;p13"/>
            <p:cNvSpPr/>
            <p:nvPr/>
          </p:nvSpPr>
          <p:spPr>
            <a:xfrm>
              <a:off x="796925" y="2828325"/>
              <a:ext cx="42650" cy="38900"/>
            </a:xfrm>
            <a:custGeom>
              <a:avLst/>
              <a:gdLst/>
              <a:ahLst/>
              <a:cxnLst/>
              <a:rect l="l" t="t" r="r" b="b"/>
              <a:pathLst>
                <a:path w="1706" h="1556" extrusionOk="0">
                  <a:moveTo>
                    <a:pt x="0" y="1"/>
                  </a:moveTo>
                  <a:lnTo>
                    <a:pt x="0" y="1"/>
                  </a:lnTo>
                  <a:cubicBezTo>
                    <a:pt x="391" y="425"/>
                    <a:pt x="501" y="480"/>
                    <a:pt x="772" y="671"/>
                  </a:cubicBezTo>
                  <a:cubicBezTo>
                    <a:pt x="950" y="806"/>
                    <a:pt x="1103" y="976"/>
                    <a:pt x="1230" y="1163"/>
                  </a:cubicBezTo>
                  <a:cubicBezTo>
                    <a:pt x="874" y="827"/>
                    <a:pt x="336" y="654"/>
                    <a:pt x="286" y="654"/>
                  </a:cubicBezTo>
                  <a:cubicBezTo>
                    <a:pt x="286" y="654"/>
                    <a:pt x="285" y="654"/>
                    <a:pt x="285" y="654"/>
                  </a:cubicBezTo>
                  <a:cubicBezTo>
                    <a:pt x="535" y="815"/>
                    <a:pt x="768" y="1002"/>
                    <a:pt x="972" y="1222"/>
                  </a:cubicBezTo>
                  <a:cubicBezTo>
                    <a:pt x="938" y="1228"/>
                    <a:pt x="901" y="1231"/>
                    <a:pt x="863" y="1231"/>
                  </a:cubicBezTo>
                  <a:cubicBezTo>
                    <a:pt x="596" y="1231"/>
                    <a:pt x="248" y="1099"/>
                    <a:pt x="115" y="976"/>
                  </a:cubicBezTo>
                  <a:lnTo>
                    <a:pt x="115" y="976"/>
                  </a:lnTo>
                  <a:cubicBezTo>
                    <a:pt x="503" y="1376"/>
                    <a:pt x="1063" y="1556"/>
                    <a:pt x="1447" y="1556"/>
                  </a:cubicBezTo>
                  <a:cubicBezTo>
                    <a:pt x="1504" y="1556"/>
                    <a:pt x="1556" y="1552"/>
                    <a:pt x="1604" y="1544"/>
                  </a:cubicBezTo>
                  <a:cubicBezTo>
                    <a:pt x="1604" y="1544"/>
                    <a:pt x="1705" y="323"/>
                    <a:pt x="993" y="35"/>
                  </a:cubicBezTo>
                  <a:lnTo>
                    <a:pt x="993" y="35"/>
                  </a:lnTo>
                  <a:cubicBezTo>
                    <a:pt x="1192" y="247"/>
                    <a:pt x="1311" y="679"/>
                    <a:pt x="1324" y="828"/>
                  </a:cubicBezTo>
                  <a:cubicBezTo>
                    <a:pt x="955" y="323"/>
                    <a:pt x="475" y="353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6" name="Google Shape;3926;p13"/>
            <p:cNvSpPr/>
            <p:nvPr/>
          </p:nvSpPr>
          <p:spPr>
            <a:xfrm>
              <a:off x="772850" y="2859825"/>
              <a:ext cx="63850" cy="46375"/>
            </a:xfrm>
            <a:custGeom>
              <a:avLst/>
              <a:gdLst/>
              <a:ahLst/>
              <a:cxnLst/>
              <a:rect l="l" t="t" r="r" b="b"/>
              <a:pathLst>
                <a:path w="2554" h="1855" extrusionOk="0">
                  <a:moveTo>
                    <a:pt x="1550" y="1"/>
                  </a:moveTo>
                  <a:cubicBezTo>
                    <a:pt x="1300" y="1"/>
                    <a:pt x="1040" y="67"/>
                    <a:pt x="819" y="263"/>
                  </a:cubicBezTo>
                  <a:cubicBezTo>
                    <a:pt x="136" y="861"/>
                    <a:pt x="387" y="1527"/>
                    <a:pt x="1" y="1735"/>
                  </a:cubicBezTo>
                  <a:cubicBezTo>
                    <a:pt x="401" y="1807"/>
                    <a:pt x="727" y="1855"/>
                    <a:pt x="1009" y="1855"/>
                  </a:cubicBezTo>
                  <a:cubicBezTo>
                    <a:pt x="1408" y="1855"/>
                    <a:pt x="1720" y="1759"/>
                    <a:pt x="2028" y="1498"/>
                  </a:cubicBezTo>
                  <a:cubicBezTo>
                    <a:pt x="2554" y="1056"/>
                    <a:pt x="2541" y="284"/>
                    <a:pt x="2541" y="284"/>
                  </a:cubicBezTo>
                  <a:cubicBezTo>
                    <a:pt x="2541" y="284"/>
                    <a:pt x="2067" y="1"/>
                    <a:pt x="155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7" name="Google Shape;3927;p13"/>
            <p:cNvSpPr/>
            <p:nvPr/>
          </p:nvSpPr>
          <p:spPr>
            <a:xfrm>
              <a:off x="788750" y="2863675"/>
              <a:ext cx="47650" cy="35625"/>
            </a:xfrm>
            <a:custGeom>
              <a:avLst/>
              <a:gdLst/>
              <a:ahLst/>
              <a:cxnLst/>
              <a:rect l="l" t="t" r="r" b="b"/>
              <a:pathLst>
                <a:path w="1906" h="1425" extrusionOk="0">
                  <a:moveTo>
                    <a:pt x="1125" y="0"/>
                  </a:moveTo>
                  <a:cubicBezTo>
                    <a:pt x="816" y="0"/>
                    <a:pt x="489" y="75"/>
                    <a:pt x="289" y="338"/>
                  </a:cubicBezTo>
                  <a:cubicBezTo>
                    <a:pt x="471" y="238"/>
                    <a:pt x="753" y="207"/>
                    <a:pt x="952" y="207"/>
                  </a:cubicBezTo>
                  <a:cubicBezTo>
                    <a:pt x="1031" y="207"/>
                    <a:pt x="1097" y="212"/>
                    <a:pt x="1138" y="220"/>
                  </a:cubicBezTo>
                  <a:cubicBezTo>
                    <a:pt x="561" y="453"/>
                    <a:pt x="467" y="919"/>
                    <a:pt x="1" y="1293"/>
                  </a:cubicBezTo>
                  <a:cubicBezTo>
                    <a:pt x="510" y="1021"/>
                    <a:pt x="590" y="924"/>
                    <a:pt x="845" y="716"/>
                  </a:cubicBezTo>
                  <a:cubicBezTo>
                    <a:pt x="1027" y="576"/>
                    <a:pt x="1227" y="470"/>
                    <a:pt x="1443" y="398"/>
                  </a:cubicBezTo>
                  <a:lnTo>
                    <a:pt x="1443" y="398"/>
                  </a:lnTo>
                  <a:cubicBezTo>
                    <a:pt x="1019" y="656"/>
                    <a:pt x="713" y="1140"/>
                    <a:pt x="709" y="1182"/>
                  </a:cubicBezTo>
                  <a:cubicBezTo>
                    <a:pt x="925" y="979"/>
                    <a:pt x="1167" y="801"/>
                    <a:pt x="1430" y="656"/>
                  </a:cubicBezTo>
                  <a:lnTo>
                    <a:pt x="1430" y="656"/>
                  </a:lnTo>
                  <a:cubicBezTo>
                    <a:pt x="1409" y="932"/>
                    <a:pt x="1150" y="1314"/>
                    <a:pt x="976" y="1424"/>
                  </a:cubicBezTo>
                  <a:cubicBezTo>
                    <a:pt x="1532" y="1114"/>
                    <a:pt x="1867" y="508"/>
                    <a:pt x="1905" y="130"/>
                  </a:cubicBezTo>
                  <a:cubicBezTo>
                    <a:pt x="1905" y="130"/>
                    <a:pt x="1532" y="0"/>
                    <a:pt x="112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8" name="Google Shape;3928;p13"/>
            <p:cNvSpPr/>
            <p:nvPr/>
          </p:nvSpPr>
          <p:spPr>
            <a:xfrm>
              <a:off x="821850" y="2855275"/>
              <a:ext cx="32350" cy="24775"/>
            </a:xfrm>
            <a:custGeom>
              <a:avLst/>
              <a:gdLst/>
              <a:ahLst/>
              <a:cxnLst/>
              <a:rect l="l" t="t" r="r" b="b"/>
              <a:pathLst>
                <a:path w="1294" h="991" extrusionOk="0">
                  <a:moveTo>
                    <a:pt x="644" y="1"/>
                  </a:moveTo>
                  <a:cubicBezTo>
                    <a:pt x="491" y="1"/>
                    <a:pt x="341" y="71"/>
                    <a:pt x="246" y="204"/>
                  </a:cubicBezTo>
                  <a:cubicBezTo>
                    <a:pt x="1" y="536"/>
                    <a:pt x="247" y="991"/>
                    <a:pt x="636" y="991"/>
                  </a:cubicBezTo>
                  <a:cubicBezTo>
                    <a:pt x="664" y="991"/>
                    <a:pt x="692" y="989"/>
                    <a:pt x="721" y="984"/>
                  </a:cubicBezTo>
                  <a:cubicBezTo>
                    <a:pt x="1158" y="916"/>
                    <a:pt x="1294" y="352"/>
                    <a:pt x="933" y="93"/>
                  </a:cubicBezTo>
                  <a:cubicBezTo>
                    <a:pt x="846" y="31"/>
                    <a:pt x="744" y="1"/>
                    <a:pt x="64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9" name="Google Shape;3929;p13"/>
            <p:cNvSpPr/>
            <p:nvPr/>
          </p:nvSpPr>
          <p:spPr>
            <a:xfrm>
              <a:off x="838075" y="2839775"/>
              <a:ext cx="6050" cy="19650"/>
            </a:xfrm>
            <a:custGeom>
              <a:avLst/>
              <a:gdLst/>
              <a:ahLst/>
              <a:cxnLst/>
              <a:rect l="l" t="t" r="r" b="b"/>
              <a:pathLst>
                <a:path w="242" h="786" extrusionOk="0">
                  <a:moveTo>
                    <a:pt x="225" y="1"/>
                  </a:moveTo>
                  <a:cubicBezTo>
                    <a:pt x="59" y="179"/>
                    <a:pt x="0" y="760"/>
                    <a:pt x="0" y="785"/>
                  </a:cubicBezTo>
                  <a:lnTo>
                    <a:pt x="30" y="785"/>
                  </a:lnTo>
                  <a:cubicBezTo>
                    <a:pt x="30" y="777"/>
                    <a:pt x="85" y="187"/>
                    <a:pt x="242" y="18"/>
                  </a:cubicBezTo>
                  <a:lnTo>
                    <a:pt x="22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0" name="Google Shape;3930;p13"/>
            <p:cNvSpPr/>
            <p:nvPr/>
          </p:nvSpPr>
          <p:spPr>
            <a:xfrm>
              <a:off x="841775" y="2847625"/>
              <a:ext cx="13375" cy="12225"/>
            </a:xfrm>
            <a:custGeom>
              <a:avLst/>
              <a:gdLst/>
              <a:ahLst/>
              <a:cxnLst/>
              <a:rect l="l" t="t" r="r" b="b"/>
              <a:pathLst>
                <a:path w="535" h="489" extrusionOk="0">
                  <a:moveTo>
                    <a:pt x="526" y="1"/>
                  </a:moveTo>
                  <a:cubicBezTo>
                    <a:pt x="280" y="56"/>
                    <a:pt x="13" y="454"/>
                    <a:pt x="1" y="471"/>
                  </a:cubicBezTo>
                  <a:lnTo>
                    <a:pt x="22" y="488"/>
                  </a:lnTo>
                  <a:cubicBezTo>
                    <a:pt x="26" y="484"/>
                    <a:pt x="297" y="77"/>
                    <a:pt x="535" y="26"/>
                  </a:cubicBezTo>
                  <a:lnTo>
                    <a:pt x="52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1" name="Google Shape;3931;p13"/>
            <p:cNvSpPr/>
            <p:nvPr/>
          </p:nvSpPr>
          <p:spPr>
            <a:xfrm>
              <a:off x="845275" y="2859500"/>
              <a:ext cx="15200" cy="3850"/>
            </a:xfrm>
            <a:custGeom>
              <a:avLst/>
              <a:gdLst/>
              <a:ahLst/>
              <a:cxnLst/>
              <a:rect l="l" t="t" r="r" b="b"/>
              <a:pathLst>
                <a:path w="608" h="154" extrusionOk="0">
                  <a:moveTo>
                    <a:pt x="511" y="0"/>
                  </a:moveTo>
                  <a:cubicBezTo>
                    <a:pt x="310" y="0"/>
                    <a:pt x="15" y="121"/>
                    <a:pt x="0" y="128"/>
                  </a:cubicBezTo>
                  <a:lnTo>
                    <a:pt x="9" y="153"/>
                  </a:lnTo>
                  <a:cubicBezTo>
                    <a:pt x="13" y="150"/>
                    <a:pt x="323" y="29"/>
                    <a:pt x="517" y="29"/>
                  </a:cubicBezTo>
                  <a:cubicBezTo>
                    <a:pt x="548" y="29"/>
                    <a:pt x="575" y="32"/>
                    <a:pt x="599" y="39"/>
                  </a:cubicBezTo>
                  <a:lnTo>
                    <a:pt x="607" y="13"/>
                  </a:lnTo>
                  <a:cubicBezTo>
                    <a:pt x="579" y="4"/>
                    <a:pt x="547" y="0"/>
                    <a:pt x="51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2" name="Google Shape;3932;p13"/>
            <p:cNvSpPr/>
            <p:nvPr/>
          </p:nvSpPr>
          <p:spPr>
            <a:xfrm>
              <a:off x="845900" y="2868400"/>
              <a:ext cx="11175" cy="4600"/>
            </a:xfrm>
            <a:custGeom>
              <a:avLst/>
              <a:gdLst/>
              <a:ahLst/>
              <a:cxnLst/>
              <a:rect l="l" t="t" r="r" b="b"/>
              <a:pathLst>
                <a:path w="447" h="184" extrusionOk="0">
                  <a:moveTo>
                    <a:pt x="1" y="1"/>
                  </a:moveTo>
                  <a:lnTo>
                    <a:pt x="1" y="31"/>
                  </a:lnTo>
                  <a:cubicBezTo>
                    <a:pt x="5" y="31"/>
                    <a:pt x="315" y="43"/>
                    <a:pt x="429" y="183"/>
                  </a:cubicBezTo>
                  <a:lnTo>
                    <a:pt x="446" y="162"/>
                  </a:lnTo>
                  <a:cubicBezTo>
                    <a:pt x="328" y="18"/>
                    <a:pt x="14" y="1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3" name="Google Shape;3933;p13"/>
            <p:cNvSpPr/>
            <p:nvPr/>
          </p:nvSpPr>
          <p:spPr>
            <a:xfrm>
              <a:off x="843050" y="2873075"/>
              <a:ext cx="6375" cy="10950"/>
            </a:xfrm>
            <a:custGeom>
              <a:avLst/>
              <a:gdLst/>
              <a:ahLst/>
              <a:cxnLst/>
              <a:rect l="l" t="t" r="r" b="b"/>
              <a:pathLst>
                <a:path w="255" h="438" extrusionOk="0">
                  <a:moveTo>
                    <a:pt x="22" y="0"/>
                  </a:moveTo>
                  <a:lnTo>
                    <a:pt x="0" y="17"/>
                  </a:lnTo>
                  <a:cubicBezTo>
                    <a:pt x="5" y="17"/>
                    <a:pt x="225" y="268"/>
                    <a:pt x="229" y="437"/>
                  </a:cubicBezTo>
                  <a:lnTo>
                    <a:pt x="255" y="437"/>
                  </a:lnTo>
                  <a:cubicBezTo>
                    <a:pt x="251" y="259"/>
                    <a:pt x="30" y="9"/>
                    <a:pt x="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4" name="Google Shape;3934;p13"/>
            <p:cNvSpPr/>
            <p:nvPr/>
          </p:nvSpPr>
          <p:spPr>
            <a:xfrm>
              <a:off x="835100" y="2875825"/>
              <a:ext cx="4150" cy="13175"/>
            </a:xfrm>
            <a:custGeom>
              <a:avLst/>
              <a:gdLst/>
              <a:ahLst/>
              <a:cxnLst/>
              <a:rect l="l" t="t" r="r" b="b"/>
              <a:pathLst>
                <a:path w="166" h="527" extrusionOk="0">
                  <a:moveTo>
                    <a:pt x="119" y="1"/>
                  </a:moveTo>
                  <a:lnTo>
                    <a:pt x="94" y="5"/>
                  </a:lnTo>
                  <a:cubicBezTo>
                    <a:pt x="94" y="9"/>
                    <a:pt x="136" y="200"/>
                    <a:pt x="0" y="514"/>
                  </a:cubicBezTo>
                  <a:lnTo>
                    <a:pt x="22" y="527"/>
                  </a:lnTo>
                  <a:cubicBezTo>
                    <a:pt x="166" y="204"/>
                    <a:pt x="123" y="9"/>
                    <a:pt x="11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5" name="Google Shape;3935;p13"/>
            <p:cNvSpPr/>
            <p:nvPr/>
          </p:nvSpPr>
          <p:spPr>
            <a:xfrm>
              <a:off x="822475" y="2873175"/>
              <a:ext cx="11375" cy="10625"/>
            </a:xfrm>
            <a:custGeom>
              <a:avLst/>
              <a:gdLst/>
              <a:ahLst/>
              <a:cxnLst/>
              <a:rect l="l" t="t" r="r" b="b"/>
              <a:pathLst>
                <a:path w="455" h="425" extrusionOk="0">
                  <a:moveTo>
                    <a:pt x="429" y="1"/>
                  </a:moveTo>
                  <a:cubicBezTo>
                    <a:pt x="429" y="5"/>
                    <a:pt x="340" y="268"/>
                    <a:pt x="1" y="404"/>
                  </a:cubicBezTo>
                  <a:lnTo>
                    <a:pt x="13" y="425"/>
                  </a:lnTo>
                  <a:cubicBezTo>
                    <a:pt x="361" y="289"/>
                    <a:pt x="450" y="22"/>
                    <a:pt x="454" y="9"/>
                  </a:cubicBezTo>
                  <a:lnTo>
                    <a:pt x="42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6" name="Google Shape;3936;p13"/>
            <p:cNvSpPr/>
            <p:nvPr/>
          </p:nvSpPr>
          <p:spPr>
            <a:xfrm>
              <a:off x="828100" y="2844775"/>
              <a:ext cx="5000" cy="14425"/>
            </a:xfrm>
            <a:custGeom>
              <a:avLst/>
              <a:gdLst/>
              <a:ahLst/>
              <a:cxnLst/>
              <a:rect l="l" t="t" r="r" b="b"/>
              <a:pathLst>
                <a:path w="200" h="577" extrusionOk="0">
                  <a:moveTo>
                    <a:pt x="60" y="0"/>
                  </a:moveTo>
                  <a:lnTo>
                    <a:pt x="60" y="0"/>
                  </a:lnTo>
                  <a:cubicBezTo>
                    <a:pt x="0" y="390"/>
                    <a:pt x="170" y="568"/>
                    <a:pt x="179" y="577"/>
                  </a:cubicBezTo>
                  <a:lnTo>
                    <a:pt x="200" y="556"/>
                  </a:lnTo>
                  <a:cubicBezTo>
                    <a:pt x="195" y="556"/>
                    <a:pt x="26" y="378"/>
                    <a:pt x="85" y="4"/>
                  </a:cubicBezTo>
                  <a:lnTo>
                    <a:pt x="6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7" name="Google Shape;3937;p13"/>
            <p:cNvSpPr/>
            <p:nvPr/>
          </p:nvSpPr>
          <p:spPr>
            <a:xfrm>
              <a:off x="814425" y="2853875"/>
              <a:ext cx="16025" cy="11050"/>
            </a:xfrm>
            <a:custGeom>
              <a:avLst/>
              <a:gdLst/>
              <a:ahLst/>
              <a:cxnLst/>
              <a:rect l="l" t="t" r="r" b="b"/>
              <a:pathLst>
                <a:path w="641" h="442" extrusionOk="0">
                  <a:moveTo>
                    <a:pt x="21" y="1"/>
                  </a:moveTo>
                  <a:lnTo>
                    <a:pt x="0" y="14"/>
                  </a:lnTo>
                  <a:cubicBezTo>
                    <a:pt x="200" y="374"/>
                    <a:pt x="632" y="442"/>
                    <a:pt x="636" y="442"/>
                  </a:cubicBezTo>
                  <a:lnTo>
                    <a:pt x="641" y="412"/>
                  </a:lnTo>
                  <a:cubicBezTo>
                    <a:pt x="636" y="412"/>
                    <a:pt x="217" y="349"/>
                    <a:pt x="2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8" name="Google Shape;3938;p13"/>
            <p:cNvSpPr/>
            <p:nvPr/>
          </p:nvSpPr>
          <p:spPr>
            <a:xfrm>
              <a:off x="814850" y="2869575"/>
              <a:ext cx="17300" cy="5250"/>
            </a:xfrm>
            <a:custGeom>
              <a:avLst/>
              <a:gdLst/>
              <a:ahLst/>
              <a:cxnLst/>
              <a:rect l="l" t="t" r="r" b="b"/>
              <a:pathLst>
                <a:path w="692" h="210" extrusionOk="0">
                  <a:moveTo>
                    <a:pt x="679" y="1"/>
                  </a:moveTo>
                  <a:cubicBezTo>
                    <a:pt x="675" y="1"/>
                    <a:pt x="422" y="181"/>
                    <a:pt x="130" y="181"/>
                  </a:cubicBezTo>
                  <a:cubicBezTo>
                    <a:pt x="90" y="181"/>
                    <a:pt x="49" y="178"/>
                    <a:pt x="9" y="170"/>
                  </a:cubicBezTo>
                  <a:lnTo>
                    <a:pt x="0" y="196"/>
                  </a:lnTo>
                  <a:cubicBezTo>
                    <a:pt x="26" y="200"/>
                    <a:pt x="47" y="208"/>
                    <a:pt x="68" y="208"/>
                  </a:cubicBezTo>
                  <a:cubicBezTo>
                    <a:pt x="84" y="209"/>
                    <a:pt x="100" y="210"/>
                    <a:pt x="115" y="210"/>
                  </a:cubicBezTo>
                  <a:cubicBezTo>
                    <a:pt x="423" y="210"/>
                    <a:pt x="692" y="22"/>
                    <a:pt x="692" y="22"/>
                  </a:cubicBezTo>
                  <a:lnTo>
                    <a:pt x="67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9" name="Google Shape;3939;p13"/>
            <p:cNvSpPr/>
            <p:nvPr/>
          </p:nvSpPr>
          <p:spPr>
            <a:xfrm>
              <a:off x="840350" y="2836375"/>
              <a:ext cx="6850" cy="5850"/>
            </a:xfrm>
            <a:custGeom>
              <a:avLst/>
              <a:gdLst/>
              <a:ahLst/>
              <a:cxnLst/>
              <a:rect l="l" t="t" r="r" b="b"/>
              <a:pathLst>
                <a:path w="274" h="234" extrusionOk="0">
                  <a:moveTo>
                    <a:pt x="153" y="1"/>
                  </a:moveTo>
                  <a:cubicBezTo>
                    <a:pt x="58" y="1"/>
                    <a:pt x="0" y="114"/>
                    <a:pt x="66" y="192"/>
                  </a:cubicBezTo>
                  <a:cubicBezTo>
                    <a:pt x="90" y="221"/>
                    <a:pt x="122" y="234"/>
                    <a:pt x="154" y="234"/>
                  </a:cubicBezTo>
                  <a:cubicBezTo>
                    <a:pt x="210" y="234"/>
                    <a:pt x="264" y="192"/>
                    <a:pt x="270" y="124"/>
                  </a:cubicBezTo>
                  <a:cubicBezTo>
                    <a:pt x="274" y="60"/>
                    <a:pt x="227" y="5"/>
                    <a:pt x="164" y="1"/>
                  </a:cubicBezTo>
                  <a:cubicBezTo>
                    <a:pt x="160" y="1"/>
                    <a:pt x="157" y="1"/>
                    <a:pt x="1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0" name="Google Shape;3940;p13"/>
            <p:cNvSpPr/>
            <p:nvPr/>
          </p:nvSpPr>
          <p:spPr>
            <a:xfrm>
              <a:off x="851275" y="2844425"/>
              <a:ext cx="6950" cy="5875"/>
            </a:xfrm>
            <a:custGeom>
              <a:avLst/>
              <a:gdLst/>
              <a:ahLst/>
              <a:cxnLst/>
              <a:rect l="l" t="t" r="r" b="b"/>
              <a:pathLst>
                <a:path w="278" h="235" extrusionOk="0">
                  <a:moveTo>
                    <a:pt x="157" y="1"/>
                  </a:moveTo>
                  <a:cubicBezTo>
                    <a:pt x="57" y="1"/>
                    <a:pt x="0" y="114"/>
                    <a:pt x="66" y="192"/>
                  </a:cubicBezTo>
                  <a:cubicBezTo>
                    <a:pt x="90" y="221"/>
                    <a:pt x="123" y="234"/>
                    <a:pt x="155" y="234"/>
                  </a:cubicBezTo>
                  <a:cubicBezTo>
                    <a:pt x="212" y="234"/>
                    <a:pt x="268" y="192"/>
                    <a:pt x="274" y="124"/>
                  </a:cubicBezTo>
                  <a:cubicBezTo>
                    <a:pt x="278" y="61"/>
                    <a:pt x="231" y="6"/>
                    <a:pt x="168" y="1"/>
                  </a:cubicBezTo>
                  <a:cubicBezTo>
                    <a:pt x="164" y="1"/>
                    <a:pt x="160" y="1"/>
                    <a:pt x="15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1" name="Google Shape;3941;p13"/>
            <p:cNvSpPr/>
            <p:nvPr/>
          </p:nvSpPr>
          <p:spPr>
            <a:xfrm>
              <a:off x="857550" y="2857350"/>
              <a:ext cx="6825" cy="5875"/>
            </a:xfrm>
            <a:custGeom>
              <a:avLst/>
              <a:gdLst/>
              <a:ahLst/>
              <a:cxnLst/>
              <a:rect l="l" t="t" r="r" b="b"/>
              <a:pathLst>
                <a:path w="273" h="235" extrusionOk="0">
                  <a:moveTo>
                    <a:pt x="148" y="1"/>
                  </a:moveTo>
                  <a:cubicBezTo>
                    <a:pt x="51" y="1"/>
                    <a:pt x="1" y="116"/>
                    <a:pt x="65" y="193"/>
                  </a:cubicBezTo>
                  <a:cubicBezTo>
                    <a:pt x="88" y="222"/>
                    <a:pt x="119" y="235"/>
                    <a:pt x="151" y="235"/>
                  </a:cubicBezTo>
                  <a:cubicBezTo>
                    <a:pt x="207" y="235"/>
                    <a:pt x="263" y="193"/>
                    <a:pt x="269" y="125"/>
                  </a:cubicBezTo>
                  <a:cubicBezTo>
                    <a:pt x="273" y="61"/>
                    <a:pt x="226" y="6"/>
                    <a:pt x="163" y="2"/>
                  </a:cubicBezTo>
                  <a:cubicBezTo>
                    <a:pt x="158" y="1"/>
                    <a:pt x="153" y="1"/>
                    <a:pt x="1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2" name="Google Shape;3942;p13"/>
            <p:cNvSpPr/>
            <p:nvPr/>
          </p:nvSpPr>
          <p:spPr>
            <a:xfrm>
              <a:off x="854275" y="2871250"/>
              <a:ext cx="6825" cy="5800"/>
            </a:xfrm>
            <a:custGeom>
              <a:avLst/>
              <a:gdLst/>
              <a:ahLst/>
              <a:cxnLst/>
              <a:rect l="l" t="t" r="r" b="b"/>
              <a:pathLst>
                <a:path w="273" h="232" extrusionOk="0">
                  <a:moveTo>
                    <a:pt x="147" y="0"/>
                  </a:moveTo>
                  <a:cubicBezTo>
                    <a:pt x="51" y="0"/>
                    <a:pt x="0" y="116"/>
                    <a:pt x="65" y="192"/>
                  </a:cubicBezTo>
                  <a:cubicBezTo>
                    <a:pt x="87" y="219"/>
                    <a:pt x="118" y="231"/>
                    <a:pt x="149" y="231"/>
                  </a:cubicBezTo>
                  <a:cubicBezTo>
                    <a:pt x="206" y="231"/>
                    <a:pt x="263" y="190"/>
                    <a:pt x="268" y="124"/>
                  </a:cubicBezTo>
                  <a:cubicBezTo>
                    <a:pt x="272" y="61"/>
                    <a:pt x="226" y="6"/>
                    <a:pt x="162" y="1"/>
                  </a:cubicBezTo>
                  <a:cubicBezTo>
                    <a:pt x="157" y="1"/>
                    <a:pt x="152" y="0"/>
                    <a:pt x="14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3" name="Google Shape;3943;p13"/>
            <p:cNvSpPr/>
            <p:nvPr/>
          </p:nvSpPr>
          <p:spPr>
            <a:xfrm>
              <a:off x="845575" y="2882375"/>
              <a:ext cx="6825" cy="5825"/>
            </a:xfrm>
            <a:custGeom>
              <a:avLst/>
              <a:gdLst/>
              <a:ahLst/>
              <a:cxnLst/>
              <a:rect l="l" t="t" r="r" b="b"/>
              <a:pathLst>
                <a:path w="273" h="233" extrusionOk="0">
                  <a:moveTo>
                    <a:pt x="148" y="1"/>
                  </a:moveTo>
                  <a:cubicBezTo>
                    <a:pt x="55" y="1"/>
                    <a:pt x="0" y="116"/>
                    <a:pt x="65" y="193"/>
                  </a:cubicBezTo>
                  <a:cubicBezTo>
                    <a:pt x="89" y="220"/>
                    <a:pt x="121" y="233"/>
                    <a:pt x="153" y="233"/>
                  </a:cubicBezTo>
                  <a:cubicBezTo>
                    <a:pt x="209" y="233"/>
                    <a:pt x="263" y="193"/>
                    <a:pt x="268" y="125"/>
                  </a:cubicBezTo>
                  <a:cubicBezTo>
                    <a:pt x="273" y="61"/>
                    <a:pt x="226" y="6"/>
                    <a:pt x="162" y="2"/>
                  </a:cubicBezTo>
                  <a:cubicBezTo>
                    <a:pt x="157" y="1"/>
                    <a:pt x="153" y="1"/>
                    <a:pt x="1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4" name="Google Shape;3944;p13"/>
            <p:cNvSpPr/>
            <p:nvPr/>
          </p:nvSpPr>
          <p:spPr>
            <a:xfrm>
              <a:off x="831125" y="2887050"/>
              <a:ext cx="6850" cy="5875"/>
            </a:xfrm>
            <a:custGeom>
              <a:avLst/>
              <a:gdLst/>
              <a:ahLst/>
              <a:cxnLst/>
              <a:rect l="l" t="t" r="r" b="b"/>
              <a:pathLst>
                <a:path w="274" h="235" extrusionOk="0">
                  <a:moveTo>
                    <a:pt x="153" y="1"/>
                  </a:moveTo>
                  <a:cubicBezTo>
                    <a:pt x="54" y="1"/>
                    <a:pt x="0" y="118"/>
                    <a:pt x="62" y="192"/>
                  </a:cubicBezTo>
                  <a:cubicBezTo>
                    <a:pt x="86" y="221"/>
                    <a:pt x="119" y="234"/>
                    <a:pt x="151" y="234"/>
                  </a:cubicBezTo>
                  <a:cubicBezTo>
                    <a:pt x="209" y="234"/>
                    <a:pt x="264" y="194"/>
                    <a:pt x="270" y="129"/>
                  </a:cubicBezTo>
                  <a:cubicBezTo>
                    <a:pt x="274" y="65"/>
                    <a:pt x="227" y="10"/>
                    <a:pt x="164" y="1"/>
                  </a:cubicBezTo>
                  <a:cubicBezTo>
                    <a:pt x="160" y="1"/>
                    <a:pt x="157" y="1"/>
                    <a:pt x="1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5" name="Google Shape;3945;p13"/>
            <p:cNvSpPr/>
            <p:nvPr/>
          </p:nvSpPr>
          <p:spPr>
            <a:xfrm>
              <a:off x="817675" y="2881425"/>
              <a:ext cx="6850" cy="5875"/>
            </a:xfrm>
            <a:custGeom>
              <a:avLst/>
              <a:gdLst/>
              <a:ahLst/>
              <a:cxnLst/>
              <a:rect l="l" t="t" r="r" b="b"/>
              <a:pathLst>
                <a:path w="274" h="235" extrusionOk="0">
                  <a:moveTo>
                    <a:pt x="148" y="1"/>
                  </a:moveTo>
                  <a:cubicBezTo>
                    <a:pt x="55" y="1"/>
                    <a:pt x="1" y="116"/>
                    <a:pt x="65" y="192"/>
                  </a:cubicBezTo>
                  <a:cubicBezTo>
                    <a:pt x="90" y="221"/>
                    <a:pt x="122" y="234"/>
                    <a:pt x="153" y="234"/>
                  </a:cubicBezTo>
                  <a:cubicBezTo>
                    <a:pt x="209" y="234"/>
                    <a:pt x="263" y="193"/>
                    <a:pt x="269" y="125"/>
                  </a:cubicBezTo>
                  <a:cubicBezTo>
                    <a:pt x="273" y="61"/>
                    <a:pt x="227" y="6"/>
                    <a:pt x="163" y="2"/>
                  </a:cubicBezTo>
                  <a:cubicBezTo>
                    <a:pt x="158" y="1"/>
                    <a:pt x="153" y="1"/>
                    <a:pt x="1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6" name="Google Shape;3946;p13"/>
            <p:cNvSpPr/>
            <p:nvPr/>
          </p:nvSpPr>
          <p:spPr>
            <a:xfrm>
              <a:off x="809925" y="2871050"/>
              <a:ext cx="6950" cy="5900"/>
            </a:xfrm>
            <a:custGeom>
              <a:avLst/>
              <a:gdLst/>
              <a:ahLst/>
              <a:cxnLst/>
              <a:rect l="l" t="t" r="r" b="b"/>
              <a:pathLst>
                <a:path w="278" h="236" extrusionOk="0">
                  <a:moveTo>
                    <a:pt x="157" y="0"/>
                  </a:moveTo>
                  <a:cubicBezTo>
                    <a:pt x="57" y="0"/>
                    <a:pt x="0" y="118"/>
                    <a:pt x="66" y="196"/>
                  </a:cubicBezTo>
                  <a:cubicBezTo>
                    <a:pt x="90" y="223"/>
                    <a:pt x="121" y="235"/>
                    <a:pt x="153" y="235"/>
                  </a:cubicBezTo>
                  <a:cubicBezTo>
                    <a:pt x="211" y="235"/>
                    <a:pt x="268" y="194"/>
                    <a:pt x="274" y="128"/>
                  </a:cubicBezTo>
                  <a:cubicBezTo>
                    <a:pt x="278" y="65"/>
                    <a:pt x="231" y="9"/>
                    <a:pt x="167" y="1"/>
                  </a:cubicBezTo>
                  <a:cubicBezTo>
                    <a:pt x="164" y="1"/>
                    <a:pt x="161" y="0"/>
                    <a:pt x="1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7" name="Google Shape;3947;p13"/>
            <p:cNvSpPr/>
            <p:nvPr/>
          </p:nvSpPr>
          <p:spPr>
            <a:xfrm>
              <a:off x="809700" y="2850475"/>
              <a:ext cx="6875" cy="5850"/>
            </a:xfrm>
            <a:custGeom>
              <a:avLst/>
              <a:gdLst/>
              <a:ahLst/>
              <a:cxnLst/>
              <a:rect l="l" t="t" r="r" b="b"/>
              <a:pathLst>
                <a:path w="275" h="234" extrusionOk="0">
                  <a:moveTo>
                    <a:pt x="154" y="1"/>
                  </a:moveTo>
                  <a:cubicBezTo>
                    <a:pt x="58" y="1"/>
                    <a:pt x="1" y="114"/>
                    <a:pt x="66" y="192"/>
                  </a:cubicBezTo>
                  <a:cubicBezTo>
                    <a:pt x="91" y="221"/>
                    <a:pt x="123" y="234"/>
                    <a:pt x="155" y="234"/>
                  </a:cubicBezTo>
                  <a:cubicBezTo>
                    <a:pt x="212" y="234"/>
                    <a:pt x="267" y="192"/>
                    <a:pt x="270" y="124"/>
                  </a:cubicBezTo>
                  <a:cubicBezTo>
                    <a:pt x="274" y="60"/>
                    <a:pt x="227" y="5"/>
                    <a:pt x="164" y="1"/>
                  </a:cubicBezTo>
                  <a:cubicBezTo>
                    <a:pt x="160" y="1"/>
                    <a:pt x="157" y="1"/>
                    <a:pt x="15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8" name="Google Shape;3948;p13"/>
            <p:cNvSpPr/>
            <p:nvPr/>
          </p:nvSpPr>
          <p:spPr>
            <a:xfrm>
              <a:off x="826350" y="2841150"/>
              <a:ext cx="6850" cy="5850"/>
            </a:xfrm>
            <a:custGeom>
              <a:avLst/>
              <a:gdLst/>
              <a:ahLst/>
              <a:cxnLst/>
              <a:rect l="l" t="t" r="r" b="b"/>
              <a:pathLst>
                <a:path w="274" h="234" extrusionOk="0">
                  <a:moveTo>
                    <a:pt x="153" y="0"/>
                  </a:moveTo>
                  <a:cubicBezTo>
                    <a:pt x="58" y="0"/>
                    <a:pt x="1" y="114"/>
                    <a:pt x="66" y="192"/>
                  </a:cubicBezTo>
                  <a:cubicBezTo>
                    <a:pt x="90" y="221"/>
                    <a:pt x="122" y="234"/>
                    <a:pt x="154" y="234"/>
                  </a:cubicBezTo>
                  <a:cubicBezTo>
                    <a:pt x="210" y="234"/>
                    <a:pt x="264" y="192"/>
                    <a:pt x="270" y="124"/>
                  </a:cubicBezTo>
                  <a:cubicBezTo>
                    <a:pt x="274" y="60"/>
                    <a:pt x="227" y="5"/>
                    <a:pt x="164" y="1"/>
                  </a:cubicBezTo>
                  <a:cubicBezTo>
                    <a:pt x="160" y="1"/>
                    <a:pt x="157" y="0"/>
                    <a:pt x="15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9" name="Google Shape;3949;p13"/>
            <p:cNvSpPr/>
            <p:nvPr/>
          </p:nvSpPr>
          <p:spPr>
            <a:xfrm>
              <a:off x="469700" y="2809450"/>
              <a:ext cx="31925" cy="51350"/>
            </a:xfrm>
            <a:custGeom>
              <a:avLst/>
              <a:gdLst/>
              <a:ahLst/>
              <a:cxnLst/>
              <a:rect l="l" t="t" r="r" b="b"/>
              <a:pathLst>
                <a:path w="1277" h="2054" extrusionOk="0">
                  <a:moveTo>
                    <a:pt x="399" y="1"/>
                  </a:moveTo>
                  <a:lnTo>
                    <a:pt x="399" y="1"/>
                  </a:lnTo>
                  <a:cubicBezTo>
                    <a:pt x="475" y="306"/>
                    <a:pt x="0" y="501"/>
                    <a:pt x="9" y="1150"/>
                  </a:cubicBezTo>
                  <a:cubicBezTo>
                    <a:pt x="22" y="1799"/>
                    <a:pt x="857" y="2053"/>
                    <a:pt x="857" y="2053"/>
                  </a:cubicBezTo>
                  <a:cubicBezTo>
                    <a:pt x="857" y="2053"/>
                    <a:pt x="1277" y="1689"/>
                    <a:pt x="1256" y="1192"/>
                  </a:cubicBezTo>
                  <a:cubicBezTo>
                    <a:pt x="1235" y="700"/>
                    <a:pt x="959" y="429"/>
                    <a:pt x="39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0" name="Google Shape;3950;p13"/>
            <p:cNvSpPr/>
            <p:nvPr/>
          </p:nvSpPr>
          <p:spPr>
            <a:xfrm>
              <a:off x="471700" y="2821425"/>
              <a:ext cx="28025" cy="39375"/>
            </a:xfrm>
            <a:custGeom>
              <a:avLst/>
              <a:gdLst/>
              <a:ahLst/>
              <a:cxnLst/>
              <a:rect l="l" t="t" r="r" b="b"/>
              <a:pathLst>
                <a:path w="1121" h="1575" extrusionOk="0">
                  <a:moveTo>
                    <a:pt x="472" y="1"/>
                  </a:moveTo>
                  <a:lnTo>
                    <a:pt x="472" y="1"/>
                  </a:lnTo>
                  <a:cubicBezTo>
                    <a:pt x="501" y="425"/>
                    <a:pt x="298" y="705"/>
                    <a:pt x="455" y="1125"/>
                  </a:cubicBezTo>
                  <a:cubicBezTo>
                    <a:pt x="370" y="1061"/>
                    <a:pt x="154" y="820"/>
                    <a:pt x="107" y="616"/>
                  </a:cubicBezTo>
                  <a:lnTo>
                    <a:pt x="107" y="616"/>
                  </a:lnTo>
                  <a:cubicBezTo>
                    <a:pt x="1" y="1155"/>
                    <a:pt x="777" y="1574"/>
                    <a:pt x="777" y="1574"/>
                  </a:cubicBezTo>
                  <a:cubicBezTo>
                    <a:pt x="959" y="1367"/>
                    <a:pt x="1121" y="900"/>
                    <a:pt x="1015" y="455"/>
                  </a:cubicBezTo>
                  <a:lnTo>
                    <a:pt x="1015" y="455"/>
                  </a:lnTo>
                  <a:cubicBezTo>
                    <a:pt x="1040" y="599"/>
                    <a:pt x="964" y="921"/>
                    <a:pt x="828" y="1066"/>
                  </a:cubicBezTo>
                  <a:cubicBezTo>
                    <a:pt x="777" y="858"/>
                    <a:pt x="756" y="641"/>
                    <a:pt x="756" y="429"/>
                  </a:cubicBezTo>
                  <a:cubicBezTo>
                    <a:pt x="675" y="675"/>
                    <a:pt x="654" y="943"/>
                    <a:pt x="696" y="1197"/>
                  </a:cubicBezTo>
                  <a:cubicBezTo>
                    <a:pt x="629" y="1049"/>
                    <a:pt x="590" y="892"/>
                    <a:pt x="578" y="730"/>
                  </a:cubicBezTo>
                  <a:cubicBezTo>
                    <a:pt x="578" y="480"/>
                    <a:pt x="540" y="238"/>
                    <a:pt x="47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1" name="Google Shape;3951;p13"/>
            <p:cNvSpPr/>
            <p:nvPr/>
          </p:nvSpPr>
          <p:spPr>
            <a:xfrm>
              <a:off x="490375" y="2829800"/>
              <a:ext cx="44875" cy="34275"/>
            </a:xfrm>
            <a:custGeom>
              <a:avLst/>
              <a:gdLst/>
              <a:ahLst/>
              <a:cxnLst/>
              <a:rect l="l" t="t" r="r" b="b"/>
              <a:pathLst>
                <a:path w="1795" h="1371" extrusionOk="0">
                  <a:moveTo>
                    <a:pt x="1795" y="1"/>
                  </a:moveTo>
                  <a:lnTo>
                    <a:pt x="1795" y="1"/>
                  </a:lnTo>
                  <a:cubicBezTo>
                    <a:pt x="1736" y="47"/>
                    <a:pt x="1670" y="63"/>
                    <a:pt x="1596" y="63"/>
                  </a:cubicBezTo>
                  <a:cubicBezTo>
                    <a:pt x="1457" y="63"/>
                    <a:pt x="1289" y="9"/>
                    <a:pt x="1082" y="9"/>
                  </a:cubicBezTo>
                  <a:cubicBezTo>
                    <a:pt x="937" y="9"/>
                    <a:pt x="774" y="35"/>
                    <a:pt x="590" y="124"/>
                  </a:cubicBezTo>
                  <a:cubicBezTo>
                    <a:pt x="0" y="404"/>
                    <a:pt x="115" y="1269"/>
                    <a:pt x="115" y="1269"/>
                  </a:cubicBezTo>
                  <a:cubicBezTo>
                    <a:pt x="115" y="1269"/>
                    <a:pt x="342" y="1370"/>
                    <a:pt x="626" y="1370"/>
                  </a:cubicBezTo>
                  <a:cubicBezTo>
                    <a:pt x="765" y="1370"/>
                    <a:pt x="918" y="1346"/>
                    <a:pt x="1065" y="1273"/>
                  </a:cubicBezTo>
                  <a:cubicBezTo>
                    <a:pt x="1506" y="1053"/>
                    <a:pt x="1638" y="688"/>
                    <a:pt x="179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2" name="Google Shape;3952;p13"/>
            <p:cNvSpPr/>
            <p:nvPr/>
          </p:nvSpPr>
          <p:spPr>
            <a:xfrm>
              <a:off x="493225" y="2836375"/>
              <a:ext cx="32700" cy="26050"/>
            </a:xfrm>
            <a:custGeom>
              <a:avLst/>
              <a:gdLst/>
              <a:ahLst/>
              <a:cxnLst/>
              <a:rect l="l" t="t" r="r" b="b"/>
              <a:pathLst>
                <a:path w="1308" h="1042" extrusionOk="0">
                  <a:moveTo>
                    <a:pt x="595" y="1"/>
                  </a:moveTo>
                  <a:lnTo>
                    <a:pt x="595" y="1"/>
                  </a:lnTo>
                  <a:cubicBezTo>
                    <a:pt x="60" y="128"/>
                    <a:pt x="1" y="1006"/>
                    <a:pt x="1" y="1006"/>
                  </a:cubicBezTo>
                  <a:cubicBezTo>
                    <a:pt x="75" y="1029"/>
                    <a:pt x="168" y="1042"/>
                    <a:pt x="271" y="1042"/>
                  </a:cubicBezTo>
                  <a:cubicBezTo>
                    <a:pt x="532" y="1042"/>
                    <a:pt x="859" y="961"/>
                    <a:pt x="1121" y="760"/>
                  </a:cubicBezTo>
                  <a:lnTo>
                    <a:pt x="1121" y="760"/>
                  </a:lnTo>
                  <a:cubicBezTo>
                    <a:pt x="1032" y="821"/>
                    <a:pt x="841" y="869"/>
                    <a:pt x="669" y="869"/>
                  </a:cubicBezTo>
                  <a:cubicBezTo>
                    <a:pt x="602" y="869"/>
                    <a:pt x="538" y="862"/>
                    <a:pt x="484" y="845"/>
                  </a:cubicBezTo>
                  <a:cubicBezTo>
                    <a:pt x="654" y="709"/>
                    <a:pt x="841" y="599"/>
                    <a:pt x="1036" y="514"/>
                  </a:cubicBezTo>
                  <a:lnTo>
                    <a:pt x="1036" y="514"/>
                  </a:lnTo>
                  <a:cubicBezTo>
                    <a:pt x="777" y="544"/>
                    <a:pt x="527" y="633"/>
                    <a:pt x="311" y="781"/>
                  </a:cubicBezTo>
                  <a:cubicBezTo>
                    <a:pt x="417" y="658"/>
                    <a:pt x="548" y="557"/>
                    <a:pt x="688" y="476"/>
                  </a:cubicBezTo>
                  <a:cubicBezTo>
                    <a:pt x="913" y="374"/>
                    <a:pt x="1121" y="243"/>
                    <a:pt x="1307" y="82"/>
                  </a:cubicBezTo>
                  <a:lnTo>
                    <a:pt x="1307" y="82"/>
                  </a:lnTo>
                  <a:cubicBezTo>
                    <a:pt x="934" y="281"/>
                    <a:pt x="595" y="213"/>
                    <a:pt x="277" y="531"/>
                  </a:cubicBezTo>
                  <a:cubicBezTo>
                    <a:pt x="302" y="425"/>
                    <a:pt x="434" y="128"/>
                    <a:pt x="59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3" name="Google Shape;3953;p13"/>
            <p:cNvSpPr/>
            <p:nvPr/>
          </p:nvSpPr>
          <p:spPr>
            <a:xfrm>
              <a:off x="491425" y="2858925"/>
              <a:ext cx="43725" cy="35400"/>
            </a:xfrm>
            <a:custGeom>
              <a:avLst/>
              <a:gdLst/>
              <a:ahLst/>
              <a:cxnLst/>
              <a:rect l="l" t="t" r="r" b="b"/>
              <a:pathLst>
                <a:path w="1749" h="1416" extrusionOk="0">
                  <a:moveTo>
                    <a:pt x="662" y="0"/>
                  </a:moveTo>
                  <a:cubicBezTo>
                    <a:pt x="357" y="0"/>
                    <a:pt x="94" y="108"/>
                    <a:pt x="94" y="108"/>
                  </a:cubicBezTo>
                  <a:cubicBezTo>
                    <a:pt x="94" y="108"/>
                    <a:pt x="1" y="656"/>
                    <a:pt x="327" y="1029"/>
                  </a:cubicBezTo>
                  <a:cubicBezTo>
                    <a:pt x="608" y="1346"/>
                    <a:pt x="932" y="1415"/>
                    <a:pt x="1466" y="1415"/>
                  </a:cubicBezTo>
                  <a:cubicBezTo>
                    <a:pt x="1554" y="1415"/>
                    <a:pt x="1648" y="1414"/>
                    <a:pt x="1748" y="1411"/>
                  </a:cubicBezTo>
                  <a:cubicBezTo>
                    <a:pt x="1494" y="1224"/>
                    <a:pt x="1744" y="774"/>
                    <a:pt x="1324" y="274"/>
                  </a:cubicBezTo>
                  <a:cubicBezTo>
                    <a:pt x="1142" y="61"/>
                    <a:pt x="890" y="0"/>
                    <a:pt x="66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4" name="Google Shape;3954;p13"/>
            <p:cNvSpPr/>
            <p:nvPr/>
          </p:nvSpPr>
          <p:spPr>
            <a:xfrm>
              <a:off x="493450" y="2860950"/>
              <a:ext cx="30975" cy="26350"/>
            </a:xfrm>
            <a:custGeom>
              <a:avLst/>
              <a:gdLst/>
              <a:ahLst/>
              <a:cxnLst/>
              <a:rect l="l" t="t" r="r" b="b"/>
              <a:pathLst>
                <a:path w="1239" h="1054" extrusionOk="0">
                  <a:moveTo>
                    <a:pt x="343" y="0"/>
                  </a:moveTo>
                  <a:cubicBezTo>
                    <a:pt x="156" y="0"/>
                    <a:pt x="13" y="27"/>
                    <a:pt x="13" y="27"/>
                  </a:cubicBezTo>
                  <a:cubicBezTo>
                    <a:pt x="0" y="299"/>
                    <a:pt x="174" y="765"/>
                    <a:pt x="535" y="1045"/>
                  </a:cubicBezTo>
                  <a:cubicBezTo>
                    <a:pt x="420" y="948"/>
                    <a:pt x="280" y="651"/>
                    <a:pt x="293" y="452"/>
                  </a:cubicBezTo>
                  <a:lnTo>
                    <a:pt x="293" y="452"/>
                  </a:lnTo>
                  <a:cubicBezTo>
                    <a:pt x="463" y="583"/>
                    <a:pt x="615" y="731"/>
                    <a:pt x="751" y="901"/>
                  </a:cubicBezTo>
                  <a:cubicBezTo>
                    <a:pt x="658" y="659"/>
                    <a:pt x="505" y="439"/>
                    <a:pt x="310" y="265"/>
                  </a:cubicBezTo>
                  <a:lnTo>
                    <a:pt x="310" y="265"/>
                  </a:lnTo>
                  <a:cubicBezTo>
                    <a:pt x="458" y="341"/>
                    <a:pt x="590" y="439"/>
                    <a:pt x="700" y="558"/>
                  </a:cubicBezTo>
                  <a:cubicBezTo>
                    <a:pt x="857" y="748"/>
                    <a:pt x="1040" y="914"/>
                    <a:pt x="1239" y="1054"/>
                  </a:cubicBezTo>
                  <a:cubicBezTo>
                    <a:pt x="950" y="744"/>
                    <a:pt x="934" y="396"/>
                    <a:pt x="548" y="172"/>
                  </a:cubicBezTo>
                  <a:cubicBezTo>
                    <a:pt x="551" y="171"/>
                    <a:pt x="555" y="171"/>
                    <a:pt x="560" y="171"/>
                  </a:cubicBezTo>
                  <a:cubicBezTo>
                    <a:pt x="676" y="171"/>
                    <a:pt x="978" y="227"/>
                    <a:pt x="1137" y="346"/>
                  </a:cubicBezTo>
                  <a:cubicBezTo>
                    <a:pt x="983" y="58"/>
                    <a:pt x="616" y="0"/>
                    <a:pt x="34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5" name="Google Shape;3955;p13"/>
            <p:cNvSpPr/>
            <p:nvPr/>
          </p:nvSpPr>
          <p:spPr>
            <a:xfrm>
              <a:off x="439150" y="2846050"/>
              <a:ext cx="52625" cy="31125"/>
            </a:xfrm>
            <a:custGeom>
              <a:avLst/>
              <a:gdLst/>
              <a:ahLst/>
              <a:cxnLst/>
              <a:rect l="l" t="t" r="r" b="b"/>
              <a:pathLst>
                <a:path w="2105" h="1245" extrusionOk="0">
                  <a:moveTo>
                    <a:pt x="1186" y="1"/>
                  </a:moveTo>
                  <a:cubicBezTo>
                    <a:pt x="1130" y="1"/>
                    <a:pt x="1073" y="7"/>
                    <a:pt x="1014" y="21"/>
                  </a:cubicBezTo>
                  <a:cubicBezTo>
                    <a:pt x="378" y="174"/>
                    <a:pt x="319" y="683"/>
                    <a:pt x="1" y="687"/>
                  </a:cubicBezTo>
                  <a:cubicBezTo>
                    <a:pt x="459" y="1044"/>
                    <a:pt x="764" y="1245"/>
                    <a:pt x="1129" y="1245"/>
                  </a:cubicBezTo>
                  <a:cubicBezTo>
                    <a:pt x="1206" y="1245"/>
                    <a:pt x="1286" y="1236"/>
                    <a:pt x="1371" y="1217"/>
                  </a:cubicBezTo>
                  <a:cubicBezTo>
                    <a:pt x="1854" y="1111"/>
                    <a:pt x="2105" y="615"/>
                    <a:pt x="2105" y="615"/>
                  </a:cubicBezTo>
                  <a:cubicBezTo>
                    <a:pt x="2105" y="615"/>
                    <a:pt x="1728" y="1"/>
                    <a:pt x="118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6" name="Google Shape;3956;p13"/>
            <p:cNvSpPr/>
            <p:nvPr/>
          </p:nvSpPr>
          <p:spPr>
            <a:xfrm>
              <a:off x="451775" y="2849875"/>
              <a:ext cx="40000" cy="24275"/>
            </a:xfrm>
            <a:custGeom>
              <a:avLst/>
              <a:gdLst/>
              <a:ahLst/>
              <a:cxnLst/>
              <a:rect l="l" t="t" r="r" b="b"/>
              <a:pathLst>
                <a:path w="1600" h="971" extrusionOk="0">
                  <a:moveTo>
                    <a:pt x="740" y="1"/>
                  </a:moveTo>
                  <a:cubicBezTo>
                    <a:pt x="659" y="1"/>
                    <a:pt x="579" y="17"/>
                    <a:pt x="501" y="55"/>
                  </a:cubicBezTo>
                  <a:cubicBezTo>
                    <a:pt x="504" y="55"/>
                    <a:pt x="507" y="55"/>
                    <a:pt x="510" y="55"/>
                  </a:cubicBezTo>
                  <a:cubicBezTo>
                    <a:pt x="717" y="55"/>
                    <a:pt x="998" y="196"/>
                    <a:pt x="1082" y="267"/>
                  </a:cubicBezTo>
                  <a:cubicBezTo>
                    <a:pt x="1044" y="263"/>
                    <a:pt x="1008" y="261"/>
                    <a:pt x="974" y="261"/>
                  </a:cubicBezTo>
                  <a:cubicBezTo>
                    <a:pt x="599" y="261"/>
                    <a:pt x="385" y="494"/>
                    <a:pt x="1" y="568"/>
                  </a:cubicBezTo>
                  <a:cubicBezTo>
                    <a:pt x="16" y="568"/>
                    <a:pt x="31" y="568"/>
                    <a:pt x="47" y="568"/>
                  </a:cubicBezTo>
                  <a:cubicBezTo>
                    <a:pt x="277" y="568"/>
                    <a:pt x="508" y="539"/>
                    <a:pt x="734" y="479"/>
                  </a:cubicBezTo>
                  <a:cubicBezTo>
                    <a:pt x="816" y="463"/>
                    <a:pt x="900" y="456"/>
                    <a:pt x="984" y="456"/>
                  </a:cubicBezTo>
                  <a:cubicBezTo>
                    <a:pt x="1062" y="456"/>
                    <a:pt x="1140" y="462"/>
                    <a:pt x="1218" y="475"/>
                  </a:cubicBezTo>
                  <a:cubicBezTo>
                    <a:pt x="959" y="500"/>
                    <a:pt x="709" y="585"/>
                    <a:pt x="488" y="729"/>
                  </a:cubicBezTo>
                  <a:cubicBezTo>
                    <a:pt x="696" y="670"/>
                    <a:pt x="908" y="640"/>
                    <a:pt x="1124" y="636"/>
                  </a:cubicBezTo>
                  <a:lnTo>
                    <a:pt x="1124" y="636"/>
                  </a:lnTo>
                  <a:cubicBezTo>
                    <a:pt x="1018" y="805"/>
                    <a:pt x="726" y="958"/>
                    <a:pt x="577" y="971"/>
                  </a:cubicBezTo>
                  <a:cubicBezTo>
                    <a:pt x="1031" y="962"/>
                    <a:pt x="1447" y="691"/>
                    <a:pt x="1600" y="462"/>
                  </a:cubicBezTo>
                  <a:cubicBezTo>
                    <a:pt x="1600" y="462"/>
                    <a:pt x="1172" y="1"/>
                    <a:pt x="74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7" name="Google Shape;3957;p13"/>
            <p:cNvSpPr/>
            <p:nvPr/>
          </p:nvSpPr>
          <p:spPr>
            <a:xfrm>
              <a:off x="469900" y="2861825"/>
              <a:ext cx="32050" cy="51250"/>
            </a:xfrm>
            <a:custGeom>
              <a:avLst/>
              <a:gdLst/>
              <a:ahLst/>
              <a:cxnLst/>
              <a:rect l="l" t="t" r="r" b="b"/>
              <a:pathLst>
                <a:path w="1282" h="2050" extrusionOk="0">
                  <a:moveTo>
                    <a:pt x="862" y="1"/>
                  </a:moveTo>
                  <a:cubicBezTo>
                    <a:pt x="862" y="1"/>
                    <a:pt x="26" y="251"/>
                    <a:pt x="14" y="900"/>
                  </a:cubicBezTo>
                  <a:cubicBezTo>
                    <a:pt x="1" y="1549"/>
                    <a:pt x="480" y="1744"/>
                    <a:pt x="399" y="2050"/>
                  </a:cubicBezTo>
                  <a:cubicBezTo>
                    <a:pt x="959" y="1621"/>
                    <a:pt x="1239" y="1354"/>
                    <a:pt x="1260" y="858"/>
                  </a:cubicBezTo>
                  <a:cubicBezTo>
                    <a:pt x="1282" y="361"/>
                    <a:pt x="862" y="1"/>
                    <a:pt x="8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8" name="Google Shape;3958;p13"/>
            <p:cNvSpPr/>
            <p:nvPr/>
          </p:nvSpPr>
          <p:spPr>
            <a:xfrm>
              <a:off x="472025" y="2861825"/>
              <a:ext cx="27925" cy="39150"/>
            </a:xfrm>
            <a:custGeom>
              <a:avLst/>
              <a:gdLst/>
              <a:ahLst/>
              <a:cxnLst/>
              <a:rect l="l" t="t" r="r" b="b"/>
              <a:pathLst>
                <a:path w="1117" h="1566" extrusionOk="0">
                  <a:moveTo>
                    <a:pt x="777" y="1"/>
                  </a:moveTo>
                  <a:cubicBezTo>
                    <a:pt x="777" y="1"/>
                    <a:pt x="1" y="412"/>
                    <a:pt x="102" y="955"/>
                  </a:cubicBezTo>
                  <a:cubicBezTo>
                    <a:pt x="153" y="752"/>
                    <a:pt x="370" y="506"/>
                    <a:pt x="454" y="446"/>
                  </a:cubicBezTo>
                  <a:lnTo>
                    <a:pt x="454" y="446"/>
                  </a:lnTo>
                  <a:cubicBezTo>
                    <a:pt x="293" y="866"/>
                    <a:pt x="497" y="1142"/>
                    <a:pt x="471" y="1566"/>
                  </a:cubicBezTo>
                  <a:cubicBezTo>
                    <a:pt x="539" y="1333"/>
                    <a:pt x="573" y="1087"/>
                    <a:pt x="573" y="841"/>
                  </a:cubicBezTo>
                  <a:cubicBezTo>
                    <a:pt x="586" y="680"/>
                    <a:pt x="628" y="518"/>
                    <a:pt x="692" y="370"/>
                  </a:cubicBezTo>
                  <a:lnTo>
                    <a:pt x="692" y="370"/>
                  </a:lnTo>
                  <a:cubicBezTo>
                    <a:pt x="654" y="629"/>
                    <a:pt x="675" y="892"/>
                    <a:pt x="756" y="1142"/>
                  </a:cubicBezTo>
                  <a:cubicBezTo>
                    <a:pt x="751" y="926"/>
                    <a:pt x="777" y="713"/>
                    <a:pt x="828" y="506"/>
                  </a:cubicBezTo>
                  <a:cubicBezTo>
                    <a:pt x="963" y="650"/>
                    <a:pt x="1040" y="972"/>
                    <a:pt x="1014" y="1121"/>
                  </a:cubicBezTo>
                  <a:cubicBezTo>
                    <a:pt x="1116" y="671"/>
                    <a:pt x="959" y="200"/>
                    <a:pt x="77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9" name="Google Shape;3959;p13"/>
            <p:cNvSpPr/>
            <p:nvPr/>
          </p:nvSpPr>
          <p:spPr>
            <a:xfrm>
              <a:off x="482850" y="2852300"/>
              <a:ext cx="21175" cy="17875"/>
            </a:xfrm>
            <a:custGeom>
              <a:avLst/>
              <a:gdLst/>
              <a:ahLst/>
              <a:cxnLst/>
              <a:rect l="l" t="t" r="r" b="b"/>
              <a:pathLst>
                <a:path w="847" h="715" extrusionOk="0">
                  <a:moveTo>
                    <a:pt x="393" y="1"/>
                  </a:moveTo>
                  <a:cubicBezTo>
                    <a:pt x="369" y="1"/>
                    <a:pt x="344" y="3"/>
                    <a:pt x="318" y="9"/>
                  </a:cubicBezTo>
                  <a:cubicBezTo>
                    <a:pt x="123" y="47"/>
                    <a:pt x="0" y="238"/>
                    <a:pt x="38" y="429"/>
                  </a:cubicBezTo>
                  <a:cubicBezTo>
                    <a:pt x="76" y="612"/>
                    <a:pt x="230" y="714"/>
                    <a:pt x="388" y="714"/>
                  </a:cubicBezTo>
                  <a:cubicBezTo>
                    <a:pt x="500" y="714"/>
                    <a:pt x="613" y="663"/>
                    <a:pt x="687" y="552"/>
                  </a:cubicBezTo>
                  <a:cubicBezTo>
                    <a:pt x="847" y="310"/>
                    <a:pt x="664" y="1"/>
                    <a:pt x="39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0" name="Google Shape;3960;p13"/>
            <p:cNvSpPr/>
            <p:nvPr/>
          </p:nvSpPr>
          <p:spPr>
            <a:xfrm>
              <a:off x="480500" y="2844650"/>
              <a:ext cx="8200" cy="12550"/>
            </a:xfrm>
            <a:custGeom>
              <a:avLst/>
              <a:gdLst/>
              <a:ahLst/>
              <a:cxnLst/>
              <a:rect l="l" t="t" r="r" b="b"/>
              <a:pathLst>
                <a:path w="328" h="502" extrusionOk="0">
                  <a:moveTo>
                    <a:pt x="1" y="1"/>
                  </a:moveTo>
                  <a:cubicBezTo>
                    <a:pt x="18" y="175"/>
                    <a:pt x="298" y="484"/>
                    <a:pt x="311" y="501"/>
                  </a:cubicBezTo>
                  <a:lnTo>
                    <a:pt x="328" y="489"/>
                  </a:lnTo>
                  <a:cubicBezTo>
                    <a:pt x="319" y="484"/>
                    <a:pt x="35" y="166"/>
                    <a:pt x="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1" name="Google Shape;3961;p13"/>
            <p:cNvSpPr/>
            <p:nvPr/>
          </p:nvSpPr>
          <p:spPr>
            <a:xfrm>
              <a:off x="487925" y="2842525"/>
              <a:ext cx="2800" cy="12750"/>
            </a:xfrm>
            <a:custGeom>
              <a:avLst/>
              <a:gdLst/>
              <a:ahLst/>
              <a:cxnLst/>
              <a:rect l="l" t="t" r="r" b="b"/>
              <a:pathLst>
                <a:path w="112" h="510" extrusionOk="0">
                  <a:moveTo>
                    <a:pt x="94" y="1"/>
                  </a:moveTo>
                  <a:cubicBezTo>
                    <a:pt x="1" y="158"/>
                    <a:pt x="81" y="497"/>
                    <a:pt x="86" y="510"/>
                  </a:cubicBezTo>
                  <a:lnTo>
                    <a:pt x="107" y="506"/>
                  </a:lnTo>
                  <a:cubicBezTo>
                    <a:pt x="103" y="501"/>
                    <a:pt x="22" y="162"/>
                    <a:pt x="111" y="9"/>
                  </a:cubicBezTo>
                  <a:lnTo>
                    <a:pt x="9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2" name="Google Shape;3962;p13"/>
            <p:cNvSpPr/>
            <p:nvPr/>
          </p:nvSpPr>
          <p:spPr>
            <a:xfrm>
              <a:off x="493450" y="2845500"/>
              <a:ext cx="6175" cy="9675"/>
            </a:xfrm>
            <a:custGeom>
              <a:avLst/>
              <a:gdLst/>
              <a:ahLst/>
              <a:cxnLst/>
              <a:rect l="l" t="t" r="r" b="b"/>
              <a:pathLst>
                <a:path w="247" h="387" extrusionOk="0">
                  <a:moveTo>
                    <a:pt x="238" y="1"/>
                  </a:moveTo>
                  <a:cubicBezTo>
                    <a:pt x="119" y="69"/>
                    <a:pt x="5" y="365"/>
                    <a:pt x="0" y="378"/>
                  </a:cubicBezTo>
                  <a:lnTo>
                    <a:pt x="22" y="387"/>
                  </a:lnTo>
                  <a:cubicBezTo>
                    <a:pt x="22" y="382"/>
                    <a:pt x="132" y="81"/>
                    <a:pt x="246" y="18"/>
                  </a:cubicBezTo>
                  <a:lnTo>
                    <a:pt x="23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3" name="Google Shape;3963;p13"/>
            <p:cNvSpPr/>
            <p:nvPr/>
          </p:nvSpPr>
          <p:spPr>
            <a:xfrm>
              <a:off x="496850" y="2853350"/>
              <a:ext cx="7650" cy="4375"/>
            </a:xfrm>
            <a:custGeom>
              <a:avLst/>
              <a:gdLst/>
              <a:ahLst/>
              <a:cxnLst/>
              <a:rect l="l" t="t" r="r" b="b"/>
              <a:pathLst>
                <a:path w="306" h="175" extrusionOk="0">
                  <a:moveTo>
                    <a:pt x="300" y="1"/>
                  </a:moveTo>
                  <a:cubicBezTo>
                    <a:pt x="166" y="1"/>
                    <a:pt x="8" y="153"/>
                    <a:pt x="0" y="162"/>
                  </a:cubicBezTo>
                  <a:lnTo>
                    <a:pt x="17" y="174"/>
                  </a:lnTo>
                  <a:cubicBezTo>
                    <a:pt x="17" y="170"/>
                    <a:pt x="170" y="21"/>
                    <a:pt x="295" y="21"/>
                  </a:cubicBezTo>
                  <a:cubicBezTo>
                    <a:pt x="299" y="21"/>
                    <a:pt x="302" y="22"/>
                    <a:pt x="305" y="22"/>
                  </a:cubicBezTo>
                  <a:lnTo>
                    <a:pt x="305" y="1"/>
                  </a:lnTo>
                  <a:cubicBezTo>
                    <a:pt x="304" y="1"/>
                    <a:pt x="302" y="1"/>
                    <a:pt x="30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4" name="Google Shape;3964;p13"/>
            <p:cNvSpPr/>
            <p:nvPr/>
          </p:nvSpPr>
          <p:spPr>
            <a:xfrm>
              <a:off x="498225" y="2860875"/>
              <a:ext cx="8600" cy="2575"/>
            </a:xfrm>
            <a:custGeom>
              <a:avLst/>
              <a:gdLst/>
              <a:ahLst/>
              <a:cxnLst/>
              <a:rect l="l" t="t" r="r" b="b"/>
              <a:pathLst>
                <a:path w="344" h="103" extrusionOk="0">
                  <a:moveTo>
                    <a:pt x="0" y="1"/>
                  </a:moveTo>
                  <a:lnTo>
                    <a:pt x="0" y="18"/>
                  </a:lnTo>
                  <a:cubicBezTo>
                    <a:pt x="0" y="18"/>
                    <a:pt x="242" y="26"/>
                    <a:pt x="331" y="103"/>
                  </a:cubicBezTo>
                  <a:lnTo>
                    <a:pt x="344" y="90"/>
                  </a:lnTo>
                  <a:cubicBezTo>
                    <a:pt x="250" y="5"/>
                    <a:pt x="9" y="1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5" name="Google Shape;3965;p13"/>
            <p:cNvSpPr/>
            <p:nvPr/>
          </p:nvSpPr>
          <p:spPr>
            <a:xfrm>
              <a:off x="496725" y="2865125"/>
              <a:ext cx="6075" cy="7875"/>
            </a:xfrm>
            <a:custGeom>
              <a:avLst/>
              <a:gdLst/>
              <a:ahLst/>
              <a:cxnLst/>
              <a:rect l="l" t="t" r="r" b="b"/>
              <a:pathLst>
                <a:path w="243" h="315" extrusionOk="0">
                  <a:moveTo>
                    <a:pt x="9" y="0"/>
                  </a:moveTo>
                  <a:lnTo>
                    <a:pt x="1" y="17"/>
                  </a:lnTo>
                  <a:cubicBezTo>
                    <a:pt x="5" y="17"/>
                    <a:pt x="124" y="89"/>
                    <a:pt x="226" y="314"/>
                  </a:cubicBezTo>
                  <a:lnTo>
                    <a:pt x="243" y="310"/>
                  </a:lnTo>
                  <a:cubicBezTo>
                    <a:pt x="141" y="81"/>
                    <a:pt x="18" y="5"/>
                    <a:pt x="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6" name="Google Shape;3966;p13"/>
            <p:cNvSpPr/>
            <p:nvPr/>
          </p:nvSpPr>
          <p:spPr>
            <a:xfrm>
              <a:off x="493225" y="2866175"/>
              <a:ext cx="2150" cy="11050"/>
            </a:xfrm>
            <a:custGeom>
              <a:avLst/>
              <a:gdLst/>
              <a:ahLst/>
              <a:cxnLst/>
              <a:rect l="l" t="t" r="r" b="b"/>
              <a:pathLst>
                <a:path w="86" h="442" extrusionOk="0">
                  <a:moveTo>
                    <a:pt x="18" y="1"/>
                  </a:moveTo>
                  <a:lnTo>
                    <a:pt x="1" y="9"/>
                  </a:lnTo>
                  <a:cubicBezTo>
                    <a:pt x="60" y="145"/>
                    <a:pt x="65" y="298"/>
                    <a:pt x="5" y="433"/>
                  </a:cubicBezTo>
                  <a:lnTo>
                    <a:pt x="22" y="442"/>
                  </a:lnTo>
                  <a:cubicBezTo>
                    <a:pt x="86" y="298"/>
                    <a:pt x="81" y="141"/>
                    <a:pt x="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7" name="Google Shape;3967;p13"/>
            <p:cNvSpPr/>
            <p:nvPr/>
          </p:nvSpPr>
          <p:spPr>
            <a:xfrm>
              <a:off x="476375" y="2854300"/>
              <a:ext cx="9150" cy="5650"/>
            </a:xfrm>
            <a:custGeom>
              <a:avLst/>
              <a:gdLst/>
              <a:ahLst/>
              <a:cxnLst/>
              <a:rect l="l" t="t" r="r" b="b"/>
              <a:pathLst>
                <a:path w="366" h="226" extrusionOk="0">
                  <a:moveTo>
                    <a:pt x="17" y="1"/>
                  </a:moveTo>
                  <a:lnTo>
                    <a:pt x="1" y="13"/>
                  </a:lnTo>
                  <a:cubicBezTo>
                    <a:pt x="166" y="218"/>
                    <a:pt x="331" y="226"/>
                    <a:pt x="361" y="226"/>
                  </a:cubicBezTo>
                  <a:cubicBezTo>
                    <a:pt x="363" y="226"/>
                    <a:pt x="365" y="226"/>
                    <a:pt x="365" y="226"/>
                  </a:cubicBezTo>
                  <a:lnTo>
                    <a:pt x="365" y="209"/>
                  </a:lnTo>
                  <a:cubicBezTo>
                    <a:pt x="365" y="209"/>
                    <a:pt x="365" y="209"/>
                    <a:pt x="364" y="209"/>
                  </a:cubicBezTo>
                  <a:cubicBezTo>
                    <a:pt x="348" y="209"/>
                    <a:pt x="181" y="205"/>
                    <a:pt x="1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8" name="Google Shape;3968;p13"/>
            <p:cNvSpPr/>
            <p:nvPr/>
          </p:nvSpPr>
          <p:spPr>
            <a:xfrm>
              <a:off x="473925" y="2863650"/>
              <a:ext cx="13500" cy="3975"/>
            </a:xfrm>
            <a:custGeom>
              <a:avLst/>
              <a:gdLst/>
              <a:ahLst/>
              <a:cxnLst/>
              <a:rect l="l" t="t" r="r" b="b"/>
              <a:pathLst>
                <a:path w="540" h="159" extrusionOk="0">
                  <a:moveTo>
                    <a:pt x="527" y="0"/>
                  </a:moveTo>
                  <a:cubicBezTo>
                    <a:pt x="527" y="0"/>
                    <a:pt x="356" y="138"/>
                    <a:pt x="130" y="138"/>
                  </a:cubicBezTo>
                  <a:cubicBezTo>
                    <a:pt x="90" y="138"/>
                    <a:pt x="48" y="133"/>
                    <a:pt x="5" y="123"/>
                  </a:cubicBezTo>
                  <a:lnTo>
                    <a:pt x="1" y="144"/>
                  </a:lnTo>
                  <a:cubicBezTo>
                    <a:pt x="44" y="154"/>
                    <a:pt x="85" y="158"/>
                    <a:pt x="125" y="158"/>
                  </a:cubicBezTo>
                  <a:cubicBezTo>
                    <a:pt x="360" y="158"/>
                    <a:pt x="540" y="13"/>
                    <a:pt x="540" y="13"/>
                  </a:cubicBezTo>
                  <a:lnTo>
                    <a:pt x="52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9" name="Google Shape;3969;p13"/>
            <p:cNvSpPr/>
            <p:nvPr/>
          </p:nvSpPr>
          <p:spPr>
            <a:xfrm>
              <a:off x="484750" y="2865450"/>
              <a:ext cx="6400" cy="11350"/>
            </a:xfrm>
            <a:custGeom>
              <a:avLst/>
              <a:gdLst/>
              <a:ahLst/>
              <a:cxnLst/>
              <a:rect l="l" t="t" r="r" b="b"/>
              <a:pathLst>
                <a:path w="256" h="454" extrusionOk="0">
                  <a:moveTo>
                    <a:pt x="234" y="0"/>
                  </a:moveTo>
                  <a:cubicBezTo>
                    <a:pt x="234" y="4"/>
                    <a:pt x="200" y="289"/>
                    <a:pt x="1" y="441"/>
                  </a:cubicBezTo>
                  <a:lnTo>
                    <a:pt x="13" y="454"/>
                  </a:lnTo>
                  <a:cubicBezTo>
                    <a:pt x="26" y="445"/>
                    <a:pt x="39" y="437"/>
                    <a:pt x="51" y="424"/>
                  </a:cubicBezTo>
                  <a:cubicBezTo>
                    <a:pt x="221" y="263"/>
                    <a:pt x="255" y="0"/>
                    <a:pt x="25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0" name="Google Shape;3970;p13"/>
            <p:cNvSpPr/>
            <p:nvPr/>
          </p:nvSpPr>
          <p:spPr>
            <a:xfrm>
              <a:off x="477750" y="2842050"/>
              <a:ext cx="5625" cy="4225"/>
            </a:xfrm>
            <a:custGeom>
              <a:avLst/>
              <a:gdLst/>
              <a:ahLst/>
              <a:cxnLst/>
              <a:rect l="l" t="t" r="r" b="b"/>
              <a:pathLst>
                <a:path w="225" h="169" extrusionOk="0">
                  <a:moveTo>
                    <a:pt x="111" y="1"/>
                  </a:moveTo>
                  <a:cubicBezTo>
                    <a:pt x="91" y="1"/>
                    <a:pt x="72" y="8"/>
                    <a:pt x="56" y="24"/>
                  </a:cubicBezTo>
                  <a:cubicBezTo>
                    <a:pt x="1" y="75"/>
                    <a:pt x="35" y="164"/>
                    <a:pt x="111" y="168"/>
                  </a:cubicBezTo>
                  <a:cubicBezTo>
                    <a:pt x="113" y="169"/>
                    <a:pt x="114" y="169"/>
                    <a:pt x="116" y="169"/>
                  </a:cubicBezTo>
                  <a:cubicBezTo>
                    <a:pt x="185" y="169"/>
                    <a:pt x="224" y="82"/>
                    <a:pt x="175" y="28"/>
                  </a:cubicBezTo>
                  <a:cubicBezTo>
                    <a:pt x="157" y="10"/>
                    <a:pt x="134" y="1"/>
                    <a:pt x="1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1" name="Google Shape;3971;p13"/>
            <p:cNvSpPr/>
            <p:nvPr/>
          </p:nvSpPr>
          <p:spPr>
            <a:xfrm>
              <a:off x="487400" y="2840150"/>
              <a:ext cx="5550" cy="4225"/>
            </a:xfrm>
            <a:custGeom>
              <a:avLst/>
              <a:gdLst/>
              <a:ahLst/>
              <a:cxnLst/>
              <a:rect l="l" t="t" r="r" b="b"/>
              <a:pathLst>
                <a:path w="222" h="169" extrusionOk="0">
                  <a:moveTo>
                    <a:pt x="109" y="0"/>
                  </a:moveTo>
                  <a:cubicBezTo>
                    <a:pt x="89" y="0"/>
                    <a:pt x="70" y="8"/>
                    <a:pt x="56" y="24"/>
                  </a:cubicBezTo>
                  <a:cubicBezTo>
                    <a:pt x="1" y="75"/>
                    <a:pt x="35" y="164"/>
                    <a:pt x="107" y="168"/>
                  </a:cubicBezTo>
                  <a:cubicBezTo>
                    <a:pt x="183" y="168"/>
                    <a:pt x="221" y="79"/>
                    <a:pt x="170" y="28"/>
                  </a:cubicBezTo>
                  <a:cubicBezTo>
                    <a:pt x="155" y="10"/>
                    <a:pt x="132" y="0"/>
                    <a:pt x="1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2" name="Google Shape;3972;p13"/>
            <p:cNvSpPr/>
            <p:nvPr/>
          </p:nvSpPr>
          <p:spPr>
            <a:xfrm>
              <a:off x="497275" y="2843150"/>
              <a:ext cx="5500" cy="4175"/>
            </a:xfrm>
            <a:custGeom>
              <a:avLst/>
              <a:gdLst/>
              <a:ahLst/>
              <a:cxnLst/>
              <a:rect l="l" t="t" r="r" b="b"/>
              <a:pathLst>
                <a:path w="220" h="167" extrusionOk="0">
                  <a:moveTo>
                    <a:pt x="110" y="1"/>
                  </a:moveTo>
                  <a:cubicBezTo>
                    <a:pt x="90" y="1"/>
                    <a:pt x="70" y="8"/>
                    <a:pt x="55" y="23"/>
                  </a:cubicBezTo>
                  <a:cubicBezTo>
                    <a:pt x="0" y="74"/>
                    <a:pt x="34" y="167"/>
                    <a:pt x="106" y="167"/>
                  </a:cubicBezTo>
                  <a:cubicBezTo>
                    <a:pt x="108" y="167"/>
                    <a:pt x="110" y="167"/>
                    <a:pt x="111" y="167"/>
                  </a:cubicBezTo>
                  <a:cubicBezTo>
                    <a:pt x="184" y="167"/>
                    <a:pt x="219" y="81"/>
                    <a:pt x="170" y="27"/>
                  </a:cubicBezTo>
                  <a:cubicBezTo>
                    <a:pt x="154" y="9"/>
                    <a:pt x="132" y="1"/>
                    <a:pt x="11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3" name="Google Shape;3973;p13"/>
            <p:cNvSpPr/>
            <p:nvPr/>
          </p:nvSpPr>
          <p:spPr>
            <a:xfrm>
              <a:off x="503000" y="2851650"/>
              <a:ext cx="5600" cy="4175"/>
            </a:xfrm>
            <a:custGeom>
              <a:avLst/>
              <a:gdLst/>
              <a:ahLst/>
              <a:cxnLst/>
              <a:rect l="l" t="t" r="r" b="b"/>
              <a:pathLst>
                <a:path w="224" h="167" extrusionOk="0">
                  <a:moveTo>
                    <a:pt x="113" y="0"/>
                  </a:moveTo>
                  <a:cubicBezTo>
                    <a:pt x="92" y="0"/>
                    <a:pt x="72" y="8"/>
                    <a:pt x="55" y="22"/>
                  </a:cubicBezTo>
                  <a:cubicBezTo>
                    <a:pt x="0" y="73"/>
                    <a:pt x="34" y="166"/>
                    <a:pt x="110" y="166"/>
                  </a:cubicBezTo>
                  <a:cubicBezTo>
                    <a:pt x="112" y="166"/>
                    <a:pt x="114" y="166"/>
                    <a:pt x="115" y="166"/>
                  </a:cubicBezTo>
                  <a:cubicBezTo>
                    <a:pt x="184" y="166"/>
                    <a:pt x="224" y="80"/>
                    <a:pt x="174" y="26"/>
                  </a:cubicBezTo>
                  <a:cubicBezTo>
                    <a:pt x="156" y="9"/>
                    <a:pt x="134" y="0"/>
                    <a:pt x="1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4" name="Google Shape;3974;p13"/>
            <p:cNvSpPr/>
            <p:nvPr/>
          </p:nvSpPr>
          <p:spPr>
            <a:xfrm>
              <a:off x="504675" y="2861600"/>
              <a:ext cx="5625" cy="4175"/>
            </a:xfrm>
            <a:custGeom>
              <a:avLst/>
              <a:gdLst/>
              <a:ahLst/>
              <a:cxnLst/>
              <a:rect l="l" t="t" r="r" b="b"/>
              <a:pathLst>
                <a:path w="225" h="167" extrusionOk="0">
                  <a:moveTo>
                    <a:pt x="113" y="1"/>
                  </a:moveTo>
                  <a:cubicBezTo>
                    <a:pt x="93" y="1"/>
                    <a:pt x="73" y="8"/>
                    <a:pt x="56" y="23"/>
                  </a:cubicBezTo>
                  <a:cubicBezTo>
                    <a:pt x="1" y="74"/>
                    <a:pt x="35" y="167"/>
                    <a:pt x="111" y="167"/>
                  </a:cubicBezTo>
                  <a:cubicBezTo>
                    <a:pt x="113" y="167"/>
                    <a:pt x="115" y="167"/>
                    <a:pt x="116" y="167"/>
                  </a:cubicBezTo>
                  <a:cubicBezTo>
                    <a:pt x="185" y="167"/>
                    <a:pt x="225" y="81"/>
                    <a:pt x="175" y="27"/>
                  </a:cubicBezTo>
                  <a:cubicBezTo>
                    <a:pt x="157" y="9"/>
                    <a:pt x="135" y="1"/>
                    <a:pt x="1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5" name="Google Shape;3975;p13"/>
            <p:cNvSpPr/>
            <p:nvPr/>
          </p:nvSpPr>
          <p:spPr>
            <a:xfrm>
              <a:off x="500225" y="2871600"/>
              <a:ext cx="5650" cy="4250"/>
            </a:xfrm>
            <a:custGeom>
              <a:avLst/>
              <a:gdLst/>
              <a:ahLst/>
              <a:cxnLst/>
              <a:rect l="l" t="t" r="r" b="b"/>
              <a:pathLst>
                <a:path w="226" h="170" extrusionOk="0">
                  <a:moveTo>
                    <a:pt x="115" y="0"/>
                  </a:moveTo>
                  <a:cubicBezTo>
                    <a:pt x="94" y="0"/>
                    <a:pt x="73" y="9"/>
                    <a:pt x="56" y="26"/>
                  </a:cubicBezTo>
                  <a:cubicBezTo>
                    <a:pt x="1" y="76"/>
                    <a:pt x="35" y="166"/>
                    <a:pt x="111" y="170"/>
                  </a:cubicBezTo>
                  <a:cubicBezTo>
                    <a:pt x="183" y="170"/>
                    <a:pt x="226" y="81"/>
                    <a:pt x="175" y="26"/>
                  </a:cubicBezTo>
                  <a:cubicBezTo>
                    <a:pt x="158" y="9"/>
                    <a:pt x="137" y="0"/>
                    <a:pt x="11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6" name="Google Shape;3976;p13"/>
            <p:cNvSpPr/>
            <p:nvPr/>
          </p:nvSpPr>
          <p:spPr>
            <a:xfrm>
              <a:off x="490700" y="2876000"/>
              <a:ext cx="5625" cy="4200"/>
            </a:xfrm>
            <a:custGeom>
              <a:avLst/>
              <a:gdLst/>
              <a:ahLst/>
              <a:cxnLst/>
              <a:rect l="l" t="t" r="r" b="b"/>
              <a:pathLst>
                <a:path w="225" h="168" extrusionOk="0">
                  <a:moveTo>
                    <a:pt x="109" y="0"/>
                  </a:moveTo>
                  <a:cubicBezTo>
                    <a:pt x="89" y="0"/>
                    <a:pt x="69" y="8"/>
                    <a:pt x="55" y="23"/>
                  </a:cubicBezTo>
                  <a:cubicBezTo>
                    <a:pt x="0" y="74"/>
                    <a:pt x="34" y="163"/>
                    <a:pt x="110" y="168"/>
                  </a:cubicBezTo>
                  <a:cubicBezTo>
                    <a:pt x="182" y="168"/>
                    <a:pt x="225" y="79"/>
                    <a:pt x="174" y="28"/>
                  </a:cubicBezTo>
                  <a:cubicBezTo>
                    <a:pt x="156" y="10"/>
                    <a:pt x="132" y="0"/>
                    <a:pt x="1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7" name="Google Shape;3977;p13"/>
            <p:cNvSpPr/>
            <p:nvPr/>
          </p:nvSpPr>
          <p:spPr>
            <a:xfrm>
              <a:off x="481475" y="2875025"/>
              <a:ext cx="5600" cy="4225"/>
            </a:xfrm>
            <a:custGeom>
              <a:avLst/>
              <a:gdLst/>
              <a:ahLst/>
              <a:cxnLst/>
              <a:rect l="l" t="t" r="r" b="b"/>
              <a:pathLst>
                <a:path w="224" h="169" extrusionOk="0">
                  <a:moveTo>
                    <a:pt x="111" y="1"/>
                  </a:moveTo>
                  <a:cubicBezTo>
                    <a:pt x="91" y="1"/>
                    <a:pt x="71" y="8"/>
                    <a:pt x="55" y="24"/>
                  </a:cubicBezTo>
                  <a:cubicBezTo>
                    <a:pt x="0" y="75"/>
                    <a:pt x="34" y="164"/>
                    <a:pt x="110" y="168"/>
                  </a:cubicBezTo>
                  <a:cubicBezTo>
                    <a:pt x="112" y="169"/>
                    <a:pt x="114" y="169"/>
                    <a:pt x="115" y="169"/>
                  </a:cubicBezTo>
                  <a:cubicBezTo>
                    <a:pt x="184" y="169"/>
                    <a:pt x="224" y="82"/>
                    <a:pt x="174" y="29"/>
                  </a:cubicBezTo>
                  <a:cubicBezTo>
                    <a:pt x="156" y="11"/>
                    <a:pt x="133" y="1"/>
                    <a:pt x="1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8" name="Google Shape;3978;p13"/>
            <p:cNvSpPr/>
            <p:nvPr/>
          </p:nvSpPr>
          <p:spPr>
            <a:xfrm>
              <a:off x="470325" y="2865100"/>
              <a:ext cx="5625" cy="4175"/>
            </a:xfrm>
            <a:custGeom>
              <a:avLst/>
              <a:gdLst/>
              <a:ahLst/>
              <a:cxnLst/>
              <a:rect l="l" t="t" r="r" b="b"/>
              <a:pathLst>
                <a:path w="225" h="167" extrusionOk="0">
                  <a:moveTo>
                    <a:pt x="115" y="1"/>
                  </a:moveTo>
                  <a:cubicBezTo>
                    <a:pt x="94" y="1"/>
                    <a:pt x="72" y="8"/>
                    <a:pt x="56" y="23"/>
                  </a:cubicBezTo>
                  <a:cubicBezTo>
                    <a:pt x="1" y="73"/>
                    <a:pt x="35" y="167"/>
                    <a:pt x="111" y="167"/>
                  </a:cubicBezTo>
                  <a:cubicBezTo>
                    <a:pt x="113" y="167"/>
                    <a:pt x="115" y="167"/>
                    <a:pt x="116" y="167"/>
                  </a:cubicBezTo>
                  <a:cubicBezTo>
                    <a:pt x="189" y="167"/>
                    <a:pt x="224" y="81"/>
                    <a:pt x="175" y="27"/>
                  </a:cubicBezTo>
                  <a:cubicBezTo>
                    <a:pt x="159" y="9"/>
                    <a:pt x="137" y="1"/>
                    <a:pt x="11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9" name="Google Shape;3979;p13"/>
            <p:cNvSpPr/>
            <p:nvPr/>
          </p:nvSpPr>
          <p:spPr>
            <a:xfrm>
              <a:off x="473500" y="2851850"/>
              <a:ext cx="5525" cy="4175"/>
            </a:xfrm>
            <a:custGeom>
              <a:avLst/>
              <a:gdLst/>
              <a:ahLst/>
              <a:cxnLst/>
              <a:rect l="l" t="t" r="r" b="b"/>
              <a:pathLst>
                <a:path w="221" h="167" extrusionOk="0">
                  <a:moveTo>
                    <a:pt x="112" y="1"/>
                  </a:moveTo>
                  <a:cubicBezTo>
                    <a:pt x="91" y="1"/>
                    <a:pt x="70" y="8"/>
                    <a:pt x="56" y="22"/>
                  </a:cubicBezTo>
                  <a:cubicBezTo>
                    <a:pt x="1" y="73"/>
                    <a:pt x="35" y="167"/>
                    <a:pt x="107" y="167"/>
                  </a:cubicBezTo>
                  <a:cubicBezTo>
                    <a:pt x="109" y="167"/>
                    <a:pt x="111" y="167"/>
                    <a:pt x="112" y="167"/>
                  </a:cubicBezTo>
                  <a:cubicBezTo>
                    <a:pt x="185" y="167"/>
                    <a:pt x="220" y="81"/>
                    <a:pt x="175" y="27"/>
                  </a:cubicBezTo>
                  <a:cubicBezTo>
                    <a:pt x="157" y="9"/>
                    <a:pt x="134" y="1"/>
                    <a:pt x="1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0" name="Google Shape;3980;p13"/>
            <p:cNvSpPr/>
            <p:nvPr/>
          </p:nvSpPr>
          <p:spPr>
            <a:xfrm>
              <a:off x="597100" y="2907725"/>
              <a:ext cx="148200" cy="136900"/>
            </a:xfrm>
            <a:custGeom>
              <a:avLst/>
              <a:gdLst/>
              <a:ahLst/>
              <a:cxnLst/>
              <a:rect l="l" t="t" r="r" b="b"/>
              <a:pathLst>
                <a:path w="5928" h="5476" extrusionOk="0">
                  <a:moveTo>
                    <a:pt x="3004" y="0"/>
                  </a:moveTo>
                  <a:cubicBezTo>
                    <a:pt x="2968" y="0"/>
                    <a:pt x="2930" y="2"/>
                    <a:pt x="2891" y="6"/>
                  </a:cubicBezTo>
                  <a:cubicBezTo>
                    <a:pt x="1924" y="99"/>
                    <a:pt x="2204" y="1384"/>
                    <a:pt x="2204" y="1384"/>
                  </a:cubicBezTo>
                  <a:cubicBezTo>
                    <a:pt x="1902" y="957"/>
                    <a:pt x="1585" y="672"/>
                    <a:pt x="1207" y="672"/>
                  </a:cubicBezTo>
                  <a:cubicBezTo>
                    <a:pt x="1070" y="672"/>
                    <a:pt x="925" y="709"/>
                    <a:pt x="770" y="790"/>
                  </a:cubicBezTo>
                  <a:cubicBezTo>
                    <a:pt x="189" y="1096"/>
                    <a:pt x="282" y="2012"/>
                    <a:pt x="1419" y="2453"/>
                  </a:cubicBezTo>
                  <a:cubicBezTo>
                    <a:pt x="1283" y="2407"/>
                    <a:pt x="1153" y="2386"/>
                    <a:pt x="1032" y="2386"/>
                  </a:cubicBezTo>
                  <a:cubicBezTo>
                    <a:pt x="399" y="2386"/>
                    <a:pt x="0" y="2947"/>
                    <a:pt x="121" y="3335"/>
                  </a:cubicBezTo>
                  <a:cubicBezTo>
                    <a:pt x="219" y="3648"/>
                    <a:pt x="470" y="3920"/>
                    <a:pt x="954" y="3920"/>
                  </a:cubicBezTo>
                  <a:cubicBezTo>
                    <a:pt x="1186" y="3920"/>
                    <a:pt x="1471" y="3858"/>
                    <a:pt x="1818" y="3708"/>
                  </a:cubicBezTo>
                  <a:lnTo>
                    <a:pt x="1818" y="3708"/>
                  </a:lnTo>
                  <a:cubicBezTo>
                    <a:pt x="1182" y="4133"/>
                    <a:pt x="995" y="4981"/>
                    <a:pt x="1525" y="5337"/>
                  </a:cubicBezTo>
                  <a:cubicBezTo>
                    <a:pt x="1662" y="5429"/>
                    <a:pt x="1812" y="5476"/>
                    <a:pt x="1960" y="5476"/>
                  </a:cubicBezTo>
                  <a:cubicBezTo>
                    <a:pt x="2387" y="5476"/>
                    <a:pt x="2799" y="5086"/>
                    <a:pt x="2840" y="4251"/>
                  </a:cubicBezTo>
                  <a:lnTo>
                    <a:pt x="2840" y="4251"/>
                  </a:lnTo>
                  <a:cubicBezTo>
                    <a:pt x="2813" y="4834"/>
                    <a:pt x="3124" y="5228"/>
                    <a:pt x="3473" y="5228"/>
                  </a:cubicBezTo>
                  <a:cubicBezTo>
                    <a:pt x="3505" y="5228"/>
                    <a:pt x="3537" y="5225"/>
                    <a:pt x="3570" y="5218"/>
                  </a:cubicBezTo>
                  <a:cubicBezTo>
                    <a:pt x="3951" y="5138"/>
                    <a:pt x="4774" y="4752"/>
                    <a:pt x="4006" y="3615"/>
                  </a:cubicBezTo>
                  <a:lnTo>
                    <a:pt x="4006" y="3615"/>
                  </a:lnTo>
                  <a:cubicBezTo>
                    <a:pt x="4162" y="3796"/>
                    <a:pt x="4500" y="3907"/>
                    <a:pt x="4807" y="3907"/>
                  </a:cubicBezTo>
                  <a:cubicBezTo>
                    <a:pt x="5019" y="3907"/>
                    <a:pt x="5217" y="3854"/>
                    <a:pt x="5330" y="3734"/>
                  </a:cubicBezTo>
                  <a:cubicBezTo>
                    <a:pt x="5610" y="3441"/>
                    <a:pt x="5928" y="2461"/>
                    <a:pt x="4388" y="2394"/>
                  </a:cubicBezTo>
                  <a:cubicBezTo>
                    <a:pt x="5198" y="2118"/>
                    <a:pt x="5597" y="1626"/>
                    <a:pt x="5385" y="1164"/>
                  </a:cubicBezTo>
                  <a:cubicBezTo>
                    <a:pt x="5269" y="909"/>
                    <a:pt x="4984" y="680"/>
                    <a:pt x="4630" y="680"/>
                  </a:cubicBezTo>
                  <a:cubicBezTo>
                    <a:pt x="4334" y="680"/>
                    <a:pt x="3991" y="840"/>
                    <a:pt x="3659" y="1278"/>
                  </a:cubicBezTo>
                  <a:cubicBezTo>
                    <a:pt x="3801" y="1022"/>
                    <a:pt x="3854" y="0"/>
                    <a:pt x="300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1" name="Google Shape;3981;p13"/>
            <p:cNvSpPr/>
            <p:nvPr/>
          </p:nvSpPr>
          <p:spPr>
            <a:xfrm>
              <a:off x="622625" y="2933850"/>
              <a:ext cx="93925" cy="84650"/>
            </a:xfrm>
            <a:custGeom>
              <a:avLst/>
              <a:gdLst/>
              <a:ahLst/>
              <a:cxnLst/>
              <a:rect l="l" t="t" r="r" b="b"/>
              <a:pathLst>
                <a:path w="3757" h="3386" extrusionOk="0">
                  <a:moveTo>
                    <a:pt x="1121" y="0"/>
                  </a:moveTo>
                  <a:cubicBezTo>
                    <a:pt x="1096" y="0"/>
                    <a:pt x="1070" y="1"/>
                    <a:pt x="1043" y="4"/>
                  </a:cubicBezTo>
                  <a:cubicBezTo>
                    <a:pt x="614" y="46"/>
                    <a:pt x="445" y="623"/>
                    <a:pt x="1026" y="1170"/>
                  </a:cubicBezTo>
                  <a:cubicBezTo>
                    <a:pt x="874" y="1039"/>
                    <a:pt x="711" y="986"/>
                    <a:pt x="562" y="986"/>
                  </a:cubicBezTo>
                  <a:cubicBezTo>
                    <a:pt x="277" y="986"/>
                    <a:pt x="42" y="1178"/>
                    <a:pt x="25" y="1387"/>
                  </a:cubicBezTo>
                  <a:cubicBezTo>
                    <a:pt x="0" y="1697"/>
                    <a:pt x="185" y="2028"/>
                    <a:pt x="904" y="2028"/>
                  </a:cubicBezTo>
                  <a:cubicBezTo>
                    <a:pt x="922" y="2028"/>
                    <a:pt x="940" y="2028"/>
                    <a:pt x="958" y="2027"/>
                  </a:cubicBezTo>
                  <a:lnTo>
                    <a:pt x="958" y="2027"/>
                  </a:lnTo>
                  <a:cubicBezTo>
                    <a:pt x="470" y="2129"/>
                    <a:pt x="152" y="2596"/>
                    <a:pt x="381" y="2943"/>
                  </a:cubicBezTo>
                  <a:cubicBezTo>
                    <a:pt x="477" y="3087"/>
                    <a:pt x="622" y="3169"/>
                    <a:pt x="780" y="3169"/>
                  </a:cubicBezTo>
                  <a:cubicBezTo>
                    <a:pt x="1006" y="3169"/>
                    <a:pt x="1260" y="3002"/>
                    <a:pt x="1442" y="2608"/>
                  </a:cubicBezTo>
                  <a:lnTo>
                    <a:pt x="1442" y="2608"/>
                  </a:lnTo>
                  <a:cubicBezTo>
                    <a:pt x="1272" y="2986"/>
                    <a:pt x="1395" y="3325"/>
                    <a:pt x="1645" y="3372"/>
                  </a:cubicBezTo>
                  <a:cubicBezTo>
                    <a:pt x="1687" y="3379"/>
                    <a:pt x="1739" y="3385"/>
                    <a:pt x="1795" y="3385"/>
                  </a:cubicBezTo>
                  <a:cubicBezTo>
                    <a:pt x="2074" y="3385"/>
                    <a:pt x="2459" y="3243"/>
                    <a:pt x="2307" y="2511"/>
                  </a:cubicBezTo>
                  <a:lnTo>
                    <a:pt x="2307" y="2511"/>
                  </a:lnTo>
                  <a:cubicBezTo>
                    <a:pt x="2374" y="2721"/>
                    <a:pt x="2703" y="2934"/>
                    <a:pt x="2949" y="2934"/>
                  </a:cubicBezTo>
                  <a:cubicBezTo>
                    <a:pt x="2996" y="2934"/>
                    <a:pt x="3040" y="2926"/>
                    <a:pt x="3079" y="2909"/>
                  </a:cubicBezTo>
                  <a:cubicBezTo>
                    <a:pt x="3316" y="2799"/>
                    <a:pt x="3753" y="2286"/>
                    <a:pt x="2837" y="1866"/>
                  </a:cubicBezTo>
                  <a:lnTo>
                    <a:pt x="2837" y="1866"/>
                  </a:lnTo>
                  <a:cubicBezTo>
                    <a:pt x="2874" y="1868"/>
                    <a:pt x="2911" y="1869"/>
                    <a:pt x="2947" y="1869"/>
                  </a:cubicBezTo>
                  <a:cubicBezTo>
                    <a:pt x="3443" y="1869"/>
                    <a:pt x="3757" y="1678"/>
                    <a:pt x="3745" y="1366"/>
                  </a:cubicBezTo>
                  <a:cubicBezTo>
                    <a:pt x="3733" y="1131"/>
                    <a:pt x="3539" y="847"/>
                    <a:pt x="3186" y="847"/>
                  </a:cubicBezTo>
                  <a:cubicBezTo>
                    <a:pt x="3041" y="847"/>
                    <a:pt x="2869" y="895"/>
                    <a:pt x="2672" y="1014"/>
                  </a:cubicBezTo>
                  <a:cubicBezTo>
                    <a:pt x="2824" y="886"/>
                    <a:pt x="3125" y="237"/>
                    <a:pt x="2519" y="55"/>
                  </a:cubicBezTo>
                  <a:cubicBezTo>
                    <a:pt x="2460" y="37"/>
                    <a:pt x="2405" y="29"/>
                    <a:pt x="2354" y="29"/>
                  </a:cubicBezTo>
                  <a:cubicBezTo>
                    <a:pt x="1881" y="29"/>
                    <a:pt x="1764" y="721"/>
                    <a:pt x="1764" y="721"/>
                  </a:cubicBezTo>
                  <a:cubicBezTo>
                    <a:pt x="1665" y="292"/>
                    <a:pt x="1494" y="0"/>
                    <a:pt x="112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2" name="Google Shape;3982;p13"/>
            <p:cNvSpPr/>
            <p:nvPr/>
          </p:nvSpPr>
          <p:spPr>
            <a:xfrm>
              <a:off x="655875" y="2967825"/>
              <a:ext cx="28350" cy="22250"/>
            </a:xfrm>
            <a:custGeom>
              <a:avLst/>
              <a:gdLst/>
              <a:ahLst/>
              <a:cxnLst/>
              <a:rect l="l" t="t" r="r" b="b"/>
              <a:pathLst>
                <a:path w="1134" h="890" extrusionOk="0">
                  <a:moveTo>
                    <a:pt x="564" y="0"/>
                  </a:moveTo>
                  <a:cubicBezTo>
                    <a:pt x="415" y="0"/>
                    <a:pt x="271" y="75"/>
                    <a:pt x="188" y="210"/>
                  </a:cubicBezTo>
                  <a:cubicBezTo>
                    <a:pt x="0" y="517"/>
                    <a:pt x="228" y="889"/>
                    <a:pt x="558" y="889"/>
                  </a:cubicBezTo>
                  <a:cubicBezTo>
                    <a:pt x="594" y="889"/>
                    <a:pt x="630" y="885"/>
                    <a:pt x="667" y="876"/>
                  </a:cubicBezTo>
                  <a:cubicBezTo>
                    <a:pt x="1053" y="787"/>
                    <a:pt x="1134" y="274"/>
                    <a:pt x="799" y="66"/>
                  </a:cubicBezTo>
                  <a:cubicBezTo>
                    <a:pt x="725" y="22"/>
                    <a:pt x="644" y="0"/>
                    <a:pt x="56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3" name="Google Shape;3983;p13"/>
            <p:cNvSpPr/>
            <p:nvPr/>
          </p:nvSpPr>
          <p:spPr>
            <a:xfrm>
              <a:off x="669575" y="2953550"/>
              <a:ext cx="4150" cy="17950"/>
            </a:xfrm>
            <a:custGeom>
              <a:avLst/>
              <a:gdLst/>
              <a:ahLst/>
              <a:cxnLst/>
              <a:rect l="l" t="t" r="r" b="b"/>
              <a:pathLst>
                <a:path w="166" h="718" extrusionOk="0">
                  <a:moveTo>
                    <a:pt x="149" y="1"/>
                  </a:moveTo>
                  <a:cubicBezTo>
                    <a:pt x="13" y="175"/>
                    <a:pt x="0" y="696"/>
                    <a:pt x="0" y="718"/>
                  </a:cubicBezTo>
                  <a:lnTo>
                    <a:pt x="26" y="718"/>
                  </a:lnTo>
                  <a:cubicBezTo>
                    <a:pt x="26" y="713"/>
                    <a:pt x="34" y="179"/>
                    <a:pt x="166" y="18"/>
                  </a:cubicBezTo>
                  <a:lnTo>
                    <a:pt x="14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4" name="Google Shape;3984;p13"/>
            <p:cNvSpPr/>
            <p:nvPr/>
          </p:nvSpPr>
          <p:spPr>
            <a:xfrm>
              <a:off x="672975" y="2959925"/>
              <a:ext cx="11150" cy="11675"/>
            </a:xfrm>
            <a:custGeom>
              <a:avLst/>
              <a:gdLst/>
              <a:ahLst/>
              <a:cxnLst/>
              <a:rect l="l" t="t" r="r" b="b"/>
              <a:pathLst>
                <a:path w="446" h="467" extrusionOk="0">
                  <a:moveTo>
                    <a:pt x="437" y="0"/>
                  </a:moveTo>
                  <a:cubicBezTo>
                    <a:pt x="221" y="64"/>
                    <a:pt x="9" y="441"/>
                    <a:pt x="0" y="458"/>
                  </a:cubicBezTo>
                  <a:lnTo>
                    <a:pt x="17" y="467"/>
                  </a:lnTo>
                  <a:cubicBezTo>
                    <a:pt x="21" y="467"/>
                    <a:pt x="233" y="85"/>
                    <a:pt x="445" y="21"/>
                  </a:cubicBezTo>
                  <a:lnTo>
                    <a:pt x="43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5" name="Google Shape;3985;p13"/>
            <p:cNvSpPr/>
            <p:nvPr/>
          </p:nvSpPr>
          <p:spPr>
            <a:xfrm>
              <a:off x="676250" y="2970275"/>
              <a:ext cx="13400" cy="4300"/>
            </a:xfrm>
            <a:custGeom>
              <a:avLst/>
              <a:gdLst/>
              <a:ahLst/>
              <a:cxnLst/>
              <a:rect l="l" t="t" r="r" b="b"/>
              <a:pathLst>
                <a:path w="536" h="172" extrusionOk="0">
                  <a:moveTo>
                    <a:pt x="481" y="1"/>
                  </a:moveTo>
                  <a:cubicBezTo>
                    <a:pt x="303" y="1"/>
                    <a:pt x="12" y="143"/>
                    <a:pt x="1" y="150"/>
                  </a:cubicBezTo>
                  <a:lnTo>
                    <a:pt x="9" y="172"/>
                  </a:lnTo>
                  <a:cubicBezTo>
                    <a:pt x="13" y="168"/>
                    <a:pt x="313" y="23"/>
                    <a:pt x="485" y="23"/>
                  </a:cubicBezTo>
                  <a:cubicBezTo>
                    <a:pt x="501" y="23"/>
                    <a:pt x="517" y="24"/>
                    <a:pt x="531" y="27"/>
                  </a:cubicBezTo>
                  <a:lnTo>
                    <a:pt x="535" y="6"/>
                  </a:lnTo>
                  <a:cubicBezTo>
                    <a:pt x="519" y="2"/>
                    <a:pt x="501" y="1"/>
                    <a:pt x="4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6" name="Google Shape;3986;p13"/>
            <p:cNvSpPr/>
            <p:nvPr/>
          </p:nvSpPr>
          <p:spPr>
            <a:xfrm>
              <a:off x="677200" y="2979100"/>
              <a:ext cx="10425" cy="3325"/>
            </a:xfrm>
            <a:custGeom>
              <a:avLst/>
              <a:gdLst/>
              <a:ahLst/>
              <a:cxnLst/>
              <a:rect l="l" t="t" r="r" b="b"/>
              <a:pathLst>
                <a:path w="417" h="133" extrusionOk="0">
                  <a:moveTo>
                    <a:pt x="7" y="1"/>
                  </a:moveTo>
                  <a:cubicBezTo>
                    <a:pt x="4" y="1"/>
                    <a:pt x="2" y="1"/>
                    <a:pt x="1" y="1"/>
                  </a:cubicBezTo>
                  <a:lnTo>
                    <a:pt x="1" y="26"/>
                  </a:lnTo>
                  <a:cubicBezTo>
                    <a:pt x="1" y="26"/>
                    <a:pt x="6" y="26"/>
                    <a:pt x="15" y="26"/>
                  </a:cubicBezTo>
                  <a:cubicBezTo>
                    <a:pt x="74" y="26"/>
                    <a:pt x="299" y="33"/>
                    <a:pt x="395" y="132"/>
                  </a:cubicBezTo>
                  <a:lnTo>
                    <a:pt x="416" y="115"/>
                  </a:lnTo>
                  <a:cubicBezTo>
                    <a:pt x="306" y="5"/>
                    <a:pt x="51" y="1"/>
                    <a:pt x="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7" name="Google Shape;3987;p13"/>
            <p:cNvSpPr/>
            <p:nvPr/>
          </p:nvSpPr>
          <p:spPr>
            <a:xfrm>
              <a:off x="675075" y="2983350"/>
              <a:ext cx="6400" cy="9575"/>
            </a:xfrm>
            <a:custGeom>
              <a:avLst/>
              <a:gdLst/>
              <a:ahLst/>
              <a:cxnLst/>
              <a:rect l="l" t="t" r="r" b="b"/>
              <a:pathLst>
                <a:path w="256" h="383" extrusionOk="0">
                  <a:moveTo>
                    <a:pt x="18" y="1"/>
                  </a:moveTo>
                  <a:lnTo>
                    <a:pt x="1" y="18"/>
                  </a:lnTo>
                  <a:cubicBezTo>
                    <a:pt x="1" y="22"/>
                    <a:pt x="217" y="230"/>
                    <a:pt x="230" y="382"/>
                  </a:cubicBezTo>
                  <a:lnTo>
                    <a:pt x="255" y="378"/>
                  </a:lnTo>
                  <a:cubicBezTo>
                    <a:pt x="238" y="221"/>
                    <a:pt x="26" y="9"/>
                    <a:pt x="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8" name="Google Shape;3988;p13"/>
            <p:cNvSpPr/>
            <p:nvPr/>
          </p:nvSpPr>
          <p:spPr>
            <a:xfrm>
              <a:off x="668825" y="2986225"/>
              <a:ext cx="3200" cy="12000"/>
            </a:xfrm>
            <a:custGeom>
              <a:avLst/>
              <a:gdLst/>
              <a:ahLst/>
              <a:cxnLst/>
              <a:rect l="l" t="t" r="r" b="b"/>
              <a:pathLst>
                <a:path w="128" h="480" extrusionOk="0">
                  <a:moveTo>
                    <a:pt x="77" y="0"/>
                  </a:moveTo>
                  <a:lnTo>
                    <a:pt x="56" y="9"/>
                  </a:lnTo>
                  <a:cubicBezTo>
                    <a:pt x="56" y="13"/>
                    <a:pt x="103" y="182"/>
                    <a:pt x="1" y="471"/>
                  </a:cubicBezTo>
                  <a:lnTo>
                    <a:pt x="26" y="479"/>
                  </a:lnTo>
                  <a:cubicBezTo>
                    <a:pt x="128" y="182"/>
                    <a:pt x="77" y="9"/>
                    <a:pt x="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9" name="Google Shape;3989;p13"/>
            <p:cNvSpPr/>
            <p:nvPr/>
          </p:nvSpPr>
          <p:spPr>
            <a:xfrm>
              <a:off x="657275" y="2984200"/>
              <a:ext cx="9575" cy="10300"/>
            </a:xfrm>
            <a:custGeom>
              <a:avLst/>
              <a:gdLst/>
              <a:ahLst/>
              <a:cxnLst/>
              <a:rect l="l" t="t" r="r" b="b"/>
              <a:pathLst>
                <a:path w="383" h="412" extrusionOk="0">
                  <a:moveTo>
                    <a:pt x="357" y="0"/>
                  </a:moveTo>
                  <a:cubicBezTo>
                    <a:pt x="297" y="174"/>
                    <a:pt x="170" y="314"/>
                    <a:pt x="0" y="391"/>
                  </a:cubicBezTo>
                  <a:lnTo>
                    <a:pt x="9" y="412"/>
                  </a:lnTo>
                  <a:cubicBezTo>
                    <a:pt x="314" y="263"/>
                    <a:pt x="378" y="17"/>
                    <a:pt x="382" y="5"/>
                  </a:cubicBezTo>
                  <a:lnTo>
                    <a:pt x="35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0" name="Google Shape;3990;p13"/>
            <p:cNvSpPr/>
            <p:nvPr/>
          </p:nvSpPr>
          <p:spPr>
            <a:xfrm>
              <a:off x="660250" y="2959075"/>
              <a:ext cx="4800" cy="12625"/>
            </a:xfrm>
            <a:custGeom>
              <a:avLst/>
              <a:gdLst/>
              <a:ahLst/>
              <a:cxnLst/>
              <a:rect l="l" t="t" r="r" b="b"/>
              <a:pathLst>
                <a:path w="192" h="505" extrusionOk="0">
                  <a:moveTo>
                    <a:pt x="30" y="0"/>
                  </a:moveTo>
                  <a:cubicBezTo>
                    <a:pt x="0" y="352"/>
                    <a:pt x="170" y="501"/>
                    <a:pt x="178" y="505"/>
                  </a:cubicBezTo>
                  <a:lnTo>
                    <a:pt x="191" y="484"/>
                  </a:lnTo>
                  <a:cubicBezTo>
                    <a:pt x="191" y="484"/>
                    <a:pt x="26" y="340"/>
                    <a:pt x="5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1" name="Google Shape;3991;p13"/>
            <p:cNvSpPr/>
            <p:nvPr/>
          </p:nvSpPr>
          <p:spPr>
            <a:xfrm>
              <a:off x="648050" y="2968200"/>
              <a:ext cx="14975" cy="8825"/>
            </a:xfrm>
            <a:custGeom>
              <a:avLst/>
              <a:gdLst/>
              <a:ahLst/>
              <a:cxnLst/>
              <a:rect l="l" t="t" r="r" b="b"/>
              <a:pathLst>
                <a:path w="599" h="353" extrusionOk="0">
                  <a:moveTo>
                    <a:pt x="22" y="0"/>
                  </a:moveTo>
                  <a:lnTo>
                    <a:pt x="0" y="13"/>
                  </a:lnTo>
                  <a:cubicBezTo>
                    <a:pt x="204" y="322"/>
                    <a:pt x="594" y="352"/>
                    <a:pt x="598" y="352"/>
                  </a:cubicBezTo>
                  <a:lnTo>
                    <a:pt x="598" y="327"/>
                  </a:lnTo>
                  <a:cubicBezTo>
                    <a:pt x="594" y="327"/>
                    <a:pt x="217" y="301"/>
                    <a:pt x="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2" name="Google Shape;3992;p13"/>
            <p:cNvSpPr/>
            <p:nvPr/>
          </p:nvSpPr>
          <p:spPr>
            <a:xfrm>
              <a:off x="649850" y="2981125"/>
              <a:ext cx="15200" cy="5650"/>
            </a:xfrm>
            <a:custGeom>
              <a:avLst/>
              <a:gdLst/>
              <a:ahLst/>
              <a:cxnLst/>
              <a:rect l="l" t="t" r="r" b="b"/>
              <a:pathLst>
                <a:path w="608" h="226" extrusionOk="0">
                  <a:moveTo>
                    <a:pt x="594" y="0"/>
                  </a:moveTo>
                  <a:cubicBezTo>
                    <a:pt x="590" y="0"/>
                    <a:pt x="347" y="202"/>
                    <a:pt x="61" y="202"/>
                  </a:cubicBezTo>
                  <a:cubicBezTo>
                    <a:pt x="42" y="202"/>
                    <a:pt x="24" y="202"/>
                    <a:pt x="5" y="200"/>
                  </a:cubicBezTo>
                  <a:lnTo>
                    <a:pt x="1" y="221"/>
                  </a:lnTo>
                  <a:cubicBezTo>
                    <a:pt x="22" y="225"/>
                    <a:pt x="39" y="225"/>
                    <a:pt x="60" y="225"/>
                  </a:cubicBezTo>
                  <a:cubicBezTo>
                    <a:pt x="357" y="225"/>
                    <a:pt x="607" y="17"/>
                    <a:pt x="607" y="17"/>
                  </a:cubicBezTo>
                  <a:lnTo>
                    <a:pt x="59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3" name="Google Shape;3993;p13"/>
            <p:cNvSpPr/>
            <p:nvPr/>
          </p:nvSpPr>
          <p:spPr>
            <a:xfrm>
              <a:off x="670100" y="2950475"/>
              <a:ext cx="6275" cy="5325"/>
            </a:xfrm>
            <a:custGeom>
              <a:avLst/>
              <a:gdLst/>
              <a:ahLst/>
              <a:cxnLst/>
              <a:rect l="l" t="t" r="r" b="b"/>
              <a:pathLst>
                <a:path w="251" h="213" extrusionOk="0">
                  <a:moveTo>
                    <a:pt x="145" y="1"/>
                  </a:moveTo>
                  <a:cubicBezTo>
                    <a:pt x="47" y="1"/>
                    <a:pt x="1" y="115"/>
                    <a:pt x="68" y="183"/>
                  </a:cubicBezTo>
                  <a:cubicBezTo>
                    <a:pt x="90" y="203"/>
                    <a:pt x="116" y="212"/>
                    <a:pt x="142" y="212"/>
                  </a:cubicBezTo>
                  <a:cubicBezTo>
                    <a:pt x="198" y="212"/>
                    <a:pt x="251" y="170"/>
                    <a:pt x="251" y="107"/>
                  </a:cubicBezTo>
                  <a:cubicBezTo>
                    <a:pt x="251" y="47"/>
                    <a:pt x="200" y="1"/>
                    <a:pt x="14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4" name="Google Shape;3994;p13"/>
            <p:cNvSpPr/>
            <p:nvPr/>
          </p:nvSpPr>
          <p:spPr>
            <a:xfrm>
              <a:off x="680500" y="2956950"/>
              <a:ext cx="6275" cy="5325"/>
            </a:xfrm>
            <a:custGeom>
              <a:avLst/>
              <a:gdLst/>
              <a:ahLst/>
              <a:cxnLst/>
              <a:rect l="l" t="t" r="r" b="b"/>
              <a:pathLst>
                <a:path w="251" h="213" extrusionOk="0">
                  <a:moveTo>
                    <a:pt x="144" y="0"/>
                  </a:moveTo>
                  <a:cubicBezTo>
                    <a:pt x="47" y="0"/>
                    <a:pt x="0" y="115"/>
                    <a:pt x="68" y="183"/>
                  </a:cubicBezTo>
                  <a:cubicBezTo>
                    <a:pt x="90" y="203"/>
                    <a:pt x="116" y="212"/>
                    <a:pt x="142" y="212"/>
                  </a:cubicBezTo>
                  <a:cubicBezTo>
                    <a:pt x="197" y="212"/>
                    <a:pt x="251" y="170"/>
                    <a:pt x="251" y="106"/>
                  </a:cubicBezTo>
                  <a:cubicBezTo>
                    <a:pt x="251" y="47"/>
                    <a:pt x="200" y="0"/>
                    <a:pt x="14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5" name="Google Shape;3995;p13"/>
            <p:cNvSpPr/>
            <p:nvPr/>
          </p:nvSpPr>
          <p:spPr>
            <a:xfrm>
              <a:off x="686850" y="2968075"/>
              <a:ext cx="6300" cy="5400"/>
            </a:xfrm>
            <a:custGeom>
              <a:avLst/>
              <a:gdLst/>
              <a:ahLst/>
              <a:cxnLst/>
              <a:rect l="l" t="t" r="r" b="b"/>
              <a:pathLst>
                <a:path w="252" h="216" extrusionOk="0">
                  <a:moveTo>
                    <a:pt x="145" y="1"/>
                  </a:moveTo>
                  <a:cubicBezTo>
                    <a:pt x="52" y="1"/>
                    <a:pt x="1" y="115"/>
                    <a:pt x="69" y="183"/>
                  </a:cubicBezTo>
                  <a:cubicBezTo>
                    <a:pt x="91" y="205"/>
                    <a:pt x="118" y="215"/>
                    <a:pt x="144" y="215"/>
                  </a:cubicBezTo>
                  <a:cubicBezTo>
                    <a:pt x="199" y="215"/>
                    <a:pt x="251" y="173"/>
                    <a:pt x="251" y="107"/>
                  </a:cubicBezTo>
                  <a:cubicBezTo>
                    <a:pt x="251" y="47"/>
                    <a:pt x="204" y="1"/>
                    <a:pt x="14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6" name="Google Shape;3996;p13"/>
            <p:cNvSpPr/>
            <p:nvPr/>
          </p:nvSpPr>
          <p:spPr>
            <a:xfrm>
              <a:off x="684850" y="2980700"/>
              <a:ext cx="6275" cy="5375"/>
            </a:xfrm>
            <a:custGeom>
              <a:avLst/>
              <a:gdLst/>
              <a:ahLst/>
              <a:cxnLst/>
              <a:rect l="l" t="t" r="r" b="b"/>
              <a:pathLst>
                <a:path w="251" h="215" extrusionOk="0">
                  <a:moveTo>
                    <a:pt x="144" y="1"/>
                  </a:moveTo>
                  <a:cubicBezTo>
                    <a:pt x="51" y="1"/>
                    <a:pt x="0" y="115"/>
                    <a:pt x="68" y="183"/>
                  </a:cubicBezTo>
                  <a:cubicBezTo>
                    <a:pt x="90" y="205"/>
                    <a:pt x="117" y="215"/>
                    <a:pt x="144" y="215"/>
                  </a:cubicBezTo>
                  <a:cubicBezTo>
                    <a:pt x="198" y="215"/>
                    <a:pt x="250" y="172"/>
                    <a:pt x="250" y="107"/>
                  </a:cubicBezTo>
                  <a:cubicBezTo>
                    <a:pt x="250" y="47"/>
                    <a:pt x="204" y="1"/>
                    <a:pt x="14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7" name="Google Shape;3997;p13"/>
            <p:cNvSpPr/>
            <p:nvPr/>
          </p:nvSpPr>
          <p:spPr>
            <a:xfrm>
              <a:off x="677850" y="2991300"/>
              <a:ext cx="6275" cy="5325"/>
            </a:xfrm>
            <a:custGeom>
              <a:avLst/>
              <a:gdLst/>
              <a:ahLst/>
              <a:cxnLst/>
              <a:rect l="l" t="t" r="r" b="b"/>
              <a:pathLst>
                <a:path w="251" h="213" extrusionOk="0">
                  <a:moveTo>
                    <a:pt x="144" y="1"/>
                  </a:moveTo>
                  <a:cubicBezTo>
                    <a:pt x="51" y="1"/>
                    <a:pt x="0" y="115"/>
                    <a:pt x="68" y="183"/>
                  </a:cubicBezTo>
                  <a:cubicBezTo>
                    <a:pt x="90" y="203"/>
                    <a:pt x="116" y="212"/>
                    <a:pt x="142" y="212"/>
                  </a:cubicBezTo>
                  <a:cubicBezTo>
                    <a:pt x="197" y="212"/>
                    <a:pt x="250" y="170"/>
                    <a:pt x="250" y="107"/>
                  </a:cubicBezTo>
                  <a:cubicBezTo>
                    <a:pt x="250" y="47"/>
                    <a:pt x="204" y="1"/>
                    <a:pt x="14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8" name="Google Shape;3998;p13"/>
            <p:cNvSpPr/>
            <p:nvPr/>
          </p:nvSpPr>
          <p:spPr>
            <a:xfrm>
              <a:off x="665325" y="2996500"/>
              <a:ext cx="6300" cy="5375"/>
            </a:xfrm>
            <a:custGeom>
              <a:avLst/>
              <a:gdLst/>
              <a:ahLst/>
              <a:cxnLst/>
              <a:rect l="l" t="t" r="r" b="b"/>
              <a:pathLst>
                <a:path w="252" h="215" extrusionOk="0">
                  <a:moveTo>
                    <a:pt x="145" y="0"/>
                  </a:moveTo>
                  <a:cubicBezTo>
                    <a:pt x="47" y="0"/>
                    <a:pt x="1" y="115"/>
                    <a:pt x="69" y="183"/>
                  </a:cubicBezTo>
                  <a:cubicBezTo>
                    <a:pt x="91" y="205"/>
                    <a:pt x="118" y="215"/>
                    <a:pt x="144" y="215"/>
                  </a:cubicBezTo>
                  <a:cubicBezTo>
                    <a:pt x="199" y="215"/>
                    <a:pt x="251" y="172"/>
                    <a:pt x="251" y="107"/>
                  </a:cubicBezTo>
                  <a:cubicBezTo>
                    <a:pt x="251" y="47"/>
                    <a:pt x="200" y="0"/>
                    <a:pt x="14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9" name="Google Shape;3999;p13"/>
            <p:cNvSpPr/>
            <p:nvPr/>
          </p:nvSpPr>
          <p:spPr>
            <a:xfrm>
              <a:off x="652825" y="2992375"/>
              <a:ext cx="6275" cy="5300"/>
            </a:xfrm>
            <a:custGeom>
              <a:avLst/>
              <a:gdLst/>
              <a:ahLst/>
              <a:cxnLst/>
              <a:rect l="l" t="t" r="r" b="b"/>
              <a:pathLst>
                <a:path w="251" h="212" extrusionOk="0">
                  <a:moveTo>
                    <a:pt x="144" y="0"/>
                  </a:moveTo>
                  <a:cubicBezTo>
                    <a:pt x="51" y="0"/>
                    <a:pt x="0" y="115"/>
                    <a:pt x="68" y="182"/>
                  </a:cubicBezTo>
                  <a:cubicBezTo>
                    <a:pt x="90" y="203"/>
                    <a:pt x="116" y="212"/>
                    <a:pt x="142" y="212"/>
                  </a:cubicBezTo>
                  <a:cubicBezTo>
                    <a:pt x="197" y="212"/>
                    <a:pt x="251" y="170"/>
                    <a:pt x="251" y="106"/>
                  </a:cubicBezTo>
                  <a:cubicBezTo>
                    <a:pt x="251" y="47"/>
                    <a:pt x="204" y="0"/>
                    <a:pt x="14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0" name="Google Shape;4000;p13"/>
            <p:cNvSpPr/>
            <p:nvPr/>
          </p:nvSpPr>
          <p:spPr>
            <a:xfrm>
              <a:off x="645300" y="2983675"/>
              <a:ext cx="6175" cy="5275"/>
            </a:xfrm>
            <a:custGeom>
              <a:avLst/>
              <a:gdLst/>
              <a:ahLst/>
              <a:cxnLst/>
              <a:rect l="l" t="t" r="r" b="b"/>
              <a:pathLst>
                <a:path w="247" h="211" extrusionOk="0">
                  <a:moveTo>
                    <a:pt x="140" y="0"/>
                  </a:moveTo>
                  <a:cubicBezTo>
                    <a:pt x="47" y="0"/>
                    <a:pt x="0" y="111"/>
                    <a:pt x="68" y="178"/>
                  </a:cubicBezTo>
                  <a:cubicBezTo>
                    <a:pt x="89" y="201"/>
                    <a:pt x="115" y="211"/>
                    <a:pt x="141" y="211"/>
                  </a:cubicBezTo>
                  <a:cubicBezTo>
                    <a:pt x="194" y="211"/>
                    <a:pt x="246" y="169"/>
                    <a:pt x="246" y="106"/>
                  </a:cubicBezTo>
                  <a:cubicBezTo>
                    <a:pt x="246" y="47"/>
                    <a:pt x="199" y="0"/>
                    <a:pt x="14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1" name="Google Shape;4001;p13"/>
            <p:cNvSpPr/>
            <p:nvPr/>
          </p:nvSpPr>
          <p:spPr>
            <a:xfrm>
              <a:off x="643700" y="2965225"/>
              <a:ext cx="6175" cy="5275"/>
            </a:xfrm>
            <a:custGeom>
              <a:avLst/>
              <a:gdLst/>
              <a:ahLst/>
              <a:cxnLst/>
              <a:rect l="l" t="t" r="r" b="b"/>
              <a:pathLst>
                <a:path w="247" h="211" extrusionOk="0">
                  <a:moveTo>
                    <a:pt x="140" y="0"/>
                  </a:moveTo>
                  <a:cubicBezTo>
                    <a:pt x="47" y="0"/>
                    <a:pt x="1" y="111"/>
                    <a:pt x="64" y="178"/>
                  </a:cubicBezTo>
                  <a:cubicBezTo>
                    <a:pt x="86" y="201"/>
                    <a:pt x="114" y="211"/>
                    <a:pt x="140" y="211"/>
                  </a:cubicBezTo>
                  <a:cubicBezTo>
                    <a:pt x="195" y="211"/>
                    <a:pt x="247" y="169"/>
                    <a:pt x="247" y="106"/>
                  </a:cubicBezTo>
                  <a:cubicBezTo>
                    <a:pt x="247" y="47"/>
                    <a:pt x="200" y="0"/>
                    <a:pt x="14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2" name="Google Shape;4002;p13"/>
            <p:cNvSpPr/>
            <p:nvPr/>
          </p:nvSpPr>
          <p:spPr>
            <a:xfrm>
              <a:off x="657900" y="2955675"/>
              <a:ext cx="6175" cy="5375"/>
            </a:xfrm>
            <a:custGeom>
              <a:avLst/>
              <a:gdLst/>
              <a:ahLst/>
              <a:cxnLst/>
              <a:rect l="l" t="t" r="r" b="b"/>
              <a:pathLst>
                <a:path w="247" h="215" extrusionOk="0">
                  <a:moveTo>
                    <a:pt x="141" y="1"/>
                  </a:moveTo>
                  <a:cubicBezTo>
                    <a:pt x="48" y="1"/>
                    <a:pt x="1" y="115"/>
                    <a:pt x="69" y="183"/>
                  </a:cubicBezTo>
                  <a:cubicBezTo>
                    <a:pt x="89" y="205"/>
                    <a:pt x="116" y="215"/>
                    <a:pt x="141" y="215"/>
                  </a:cubicBezTo>
                  <a:cubicBezTo>
                    <a:pt x="195" y="215"/>
                    <a:pt x="247" y="172"/>
                    <a:pt x="247" y="107"/>
                  </a:cubicBezTo>
                  <a:cubicBezTo>
                    <a:pt x="247" y="47"/>
                    <a:pt x="200" y="1"/>
                    <a:pt x="1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003" name="Google Shape;4003;p13"/>
          <p:cNvGrpSpPr/>
          <p:nvPr/>
        </p:nvGrpSpPr>
        <p:grpSpPr>
          <a:xfrm>
            <a:off x="4190300" y="-494691"/>
            <a:ext cx="763400" cy="1577166"/>
            <a:chOff x="4190300" y="-189891"/>
            <a:chExt cx="763400" cy="1577166"/>
          </a:xfrm>
        </p:grpSpPr>
        <p:sp>
          <p:nvSpPr>
            <p:cNvPr id="4004" name="Google Shape;4004;p13"/>
            <p:cNvSpPr/>
            <p:nvPr/>
          </p:nvSpPr>
          <p:spPr>
            <a:xfrm rot="10800000">
              <a:off x="4401205" y="-4819"/>
              <a:ext cx="272416" cy="231424"/>
            </a:xfrm>
            <a:custGeom>
              <a:avLst/>
              <a:gdLst/>
              <a:ahLst/>
              <a:cxnLst/>
              <a:rect l="l" t="t" r="r" b="b"/>
              <a:pathLst>
                <a:path w="1528" h="1298" extrusionOk="0">
                  <a:moveTo>
                    <a:pt x="1405" y="1"/>
                  </a:moveTo>
                  <a:cubicBezTo>
                    <a:pt x="1366" y="1"/>
                    <a:pt x="1325" y="10"/>
                    <a:pt x="1298" y="15"/>
                  </a:cubicBezTo>
                  <a:cubicBezTo>
                    <a:pt x="1156" y="32"/>
                    <a:pt x="1019" y="64"/>
                    <a:pt x="887" y="114"/>
                  </a:cubicBezTo>
                  <a:cubicBezTo>
                    <a:pt x="729" y="179"/>
                    <a:pt x="592" y="272"/>
                    <a:pt x="471" y="387"/>
                  </a:cubicBezTo>
                  <a:cubicBezTo>
                    <a:pt x="400" y="448"/>
                    <a:pt x="346" y="513"/>
                    <a:pt x="296" y="590"/>
                  </a:cubicBezTo>
                  <a:cubicBezTo>
                    <a:pt x="214" y="710"/>
                    <a:pt x="1" y="1126"/>
                    <a:pt x="192" y="1274"/>
                  </a:cubicBezTo>
                  <a:cubicBezTo>
                    <a:pt x="215" y="1291"/>
                    <a:pt x="240" y="1298"/>
                    <a:pt x="266" y="1298"/>
                  </a:cubicBezTo>
                  <a:cubicBezTo>
                    <a:pt x="403" y="1298"/>
                    <a:pt x="573" y="1100"/>
                    <a:pt x="647" y="1050"/>
                  </a:cubicBezTo>
                  <a:cubicBezTo>
                    <a:pt x="964" y="825"/>
                    <a:pt x="1150" y="552"/>
                    <a:pt x="1396" y="261"/>
                  </a:cubicBezTo>
                  <a:cubicBezTo>
                    <a:pt x="1435" y="218"/>
                    <a:pt x="1528" y="141"/>
                    <a:pt x="1511" y="70"/>
                  </a:cubicBezTo>
                  <a:cubicBezTo>
                    <a:pt x="1499" y="15"/>
                    <a:pt x="1454" y="1"/>
                    <a:pt x="14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5" name="Google Shape;4005;p13"/>
            <p:cNvSpPr/>
            <p:nvPr/>
          </p:nvSpPr>
          <p:spPr>
            <a:xfrm rot="10800000">
              <a:off x="4614787" y="534330"/>
              <a:ext cx="156354" cy="335368"/>
            </a:xfrm>
            <a:custGeom>
              <a:avLst/>
              <a:gdLst/>
              <a:ahLst/>
              <a:cxnLst/>
              <a:rect l="l" t="t" r="r" b="b"/>
              <a:pathLst>
                <a:path w="877" h="1881" extrusionOk="0">
                  <a:moveTo>
                    <a:pt x="796" y="1"/>
                  </a:moveTo>
                  <a:cubicBezTo>
                    <a:pt x="780" y="1"/>
                    <a:pt x="767" y="14"/>
                    <a:pt x="739" y="31"/>
                  </a:cubicBezTo>
                  <a:cubicBezTo>
                    <a:pt x="619" y="97"/>
                    <a:pt x="515" y="322"/>
                    <a:pt x="466" y="442"/>
                  </a:cubicBezTo>
                  <a:cubicBezTo>
                    <a:pt x="252" y="929"/>
                    <a:pt x="0" y="1383"/>
                    <a:pt x="290" y="1876"/>
                  </a:cubicBezTo>
                  <a:cubicBezTo>
                    <a:pt x="299" y="1879"/>
                    <a:pt x="307" y="1880"/>
                    <a:pt x="315" y="1880"/>
                  </a:cubicBezTo>
                  <a:cubicBezTo>
                    <a:pt x="409" y="1880"/>
                    <a:pt x="491" y="1689"/>
                    <a:pt x="526" y="1619"/>
                  </a:cubicBezTo>
                  <a:cubicBezTo>
                    <a:pt x="591" y="1498"/>
                    <a:pt x="646" y="1362"/>
                    <a:pt x="685" y="1230"/>
                  </a:cubicBezTo>
                  <a:cubicBezTo>
                    <a:pt x="767" y="880"/>
                    <a:pt x="821" y="524"/>
                    <a:pt x="860" y="174"/>
                  </a:cubicBezTo>
                  <a:cubicBezTo>
                    <a:pt x="865" y="108"/>
                    <a:pt x="876" y="48"/>
                    <a:pt x="832" y="15"/>
                  </a:cubicBezTo>
                  <a:cubicBezTo>
                    <a:pt x="817" y="5"/>
                    <a:pt x="806" y="1"/>
                    <a:pt x="79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6" name="Google Shape;4006;p13"/>
            <p:cNvSpPr/>
            <p:nvPr/>
          </p:nvSpPr>
          <p:spPr>
            <a:xfrm rot="10800000">
              <a:off x="4466991" y="397761"/>
              <a:ext cx="253518" cy="194874"/>
            </a:xfrm>
            <a:custGeom>
              <a:avLst/>
              <a:gdLst/>
              <a:ahLst/>
              <a:cxnLst/>
              <a:rect l="l" t="t" r="r" b="b"/>
              <a:pathLst>
                <a:path w="1422" h="1093" extrusionOk="0">
                  <a:moveTo>
                    <a:pt x="1218" y="1"/>
                  </a:moveTo>
                  <a:cubicBezTo>
                    <a:pt x="1183" y="1"/>
                    <a:pt x="1148" y="5"/>
                    <a:pt x="1118" y="10"/>
                  </a:cubicBezTo>
                  <a:cubicBezTo>
                    <a:pt x="964" y="26"/>
                    <a:pt x="811" y="54"/>
                    <a:pt x="663" y="98"/>
                  </a:cubicBezTo>
                  <a:cubicBezTo>
                    <a:pt x="532" y="147"/>
                    <a:pt x="417" y="229"/>
                    <a:pt x="324" y="333"/>
                  </a:cubicBezTo>
                  <a:cubicBezTo>
                    <a:pt x="187" y="497"/>
                    <a:pt x="1" y="853"/>
                    <a:pt x="154" y="1028"/>
                  </a:cubicBezTo>
                  <a:cubicBezTo>
                    <a:pt x="198" y="1076"/>
                    <a:pt x="228" y="1093"/>
                    <a:pt x="259" y="1093"/>
                  </a:cubicBezTo>
                  <a:cubicBezTo>
                    <a:pt x="305" y="1093"/>
                    <a:pt x="350" y="1054"/>
                    <a:pt x="439" y="1028"/>
                  </a:cubicBezTo>
                  <a:cubicBezTo>
                    <a:pt x="532" y="1001"/>
                    <a:pt x="636" y="924"/>
                    <a:pt x="784" y="793"/>
                  </a:cubicBezTo>
                  <a:cubicBezTo>
                    <a:pt x="926" y="661"/>
                    <a:pt x="1216" y="382"/>
                    <a:pt x="1347" y="158"/>
                  </a:cubicBezTo>
                  <a:cubicBezTo>
                    <a:pt x="1421" y="35"/>
                    <a:pt x="1323" y="1"/>
                    <a:pt x="121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7" name="Google Shape;4007;p13"/>
            <p:cNvSpPr/>
            <p:nvPr/>
          </p:nvSpPr>
          <p:spPr>
            <a:xfrm rot="10800000">
              <a:off x="4694834" y="390808"/>
              <a:ext cx="258866" cy="178649"/>
            </a:xfrm>
            <a:custGeom>
              <a:avLst/>
              <a:gdLst/>
              <a:ahLst/>
              <a:cxnLst/>
              <a:rect l="l" t="t" r="r" b="b"/>
              <a:pathLst>
                <a:path w="1452" h="1002" extrusionOk="0">
                  <a:moveTo>
                    <a:pt x="147" y="0"/>
                  </a:moveTo>
                  <a:cubicBezTo>
                    <a:pt x="95" y="0"/>
                    <a:pt x="50" y="18"/>
                    <a:pt x="28" y="72"/>
                  </a:cubicBezTo>
                  <a:cubicBezTo>
                    <a:pt x="1" y="148"/>
                    <a:pt x="66" y="241"/>
                    <a:pt x="99" y="307"/>
                  </a:cubicBezTo>
                  <a:cubicBezTo>
                    <a:pt x="138" y="389"/>
                    <a:pt x="181" y="471"/>
                    <a:pt x="225" y="553"/>
                  </a:cubicBezTo>
                  <a:cubicBezTo>
                    <a:pt x="302" y="679"/>
                    <a:pt x="411" y="789"/>
                    <a:pt x="537" y="871"/>
                  </a:cubicBezTo>
                  <a:cubicBezTo>
                    <a:pt x="699" y="961"/>
                    <a:pt x="858" y="1002"/>
                    <a:pt x="1021" y="1002"/>
                  </a:cubicBezTo>
                  <a:cubicBezTo>
                    <a:pt x="1145" y="1002"/>
                    <a:pt x="1270" y="979"/>
                    <a:pt x="1402" y="936"/>
                  </a:cubicBezTo>
                  <a:cubicBezTo>
                    <a:pt x="1451" y="756"/>
                    <a:pt x="1309" y="641"/>
                    <a:pt x="1205" y="509"/>
                  </a:cubicBezTo>
                  <a:cubicBezTo>
                    <a:pt x="1112" y="378"/>
                    <a:pt x="986" y="269"/>
                    <a:pt x="838" y="197"/>
                  </a:cubicBezTo>
                  <a:cubicBezTo>
                    <a:pt x="690" y="132"/>
                    <a:pt x="543" y="83"/>
                    <a:pt x="384" y="55"/>
                  </a:cubicBezTo>
                  <a:cubicBezTo>
                    <a:pt x="327" y="42"/>
                    <a:pt x="229" y="0"/>
                    <a:pt x="1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8" name="Google Shape;4008;p13"/>
            <p:cNvSpPr/>
            <p:nvPr/>
          </p:nvSpPr>
          <p:spPr>
            <a:xfrm rot="10800000">
              <a:off x="4624592" y="175611"/>
              <a:ext cx="227488" cy="204145"/>
            </a:xfrm>
            <a:custGeom>
              <a:avLst/>
              <a:gdLst/>
              <a:ahLst/>
              <a:cxnLst/>
              <a:rect l="l" t="t" r="r" b="b"/>
              <a:pathLst>
                <a:path w="1276" h="1145" extrusionOk="0">
                  <a:moveTo>
                    <a:pt x="122" y="1"/>
                  </a:moveTo>
                  <a:cubicBezTo>
                    <a:pt x="83" y="1"/>
                    <a:pt x="50" y="17"/>
                    <a:pt x="33" y="64"/>
                  </a:cubicBezTo>
                  <a:cubicBezTo>
                    <a:pt x="0" y="135"/>
                    <a:pt x="49" y="239"/>
                    <a:pt x="71" y="305"/>
                  </a:cubicBezTo>
                  <a:cubicBezTo>
                    <a:pt x="93" y="392"/>
                    <a:pt x="120" y="475"/>
                    <a:pt x="159" y="551"/>
                  </a:cubicBezTo>
                  <a:cubicBezTo>
                    <a:pt x="230" y="704"/>
                    <a:pt x="334" y="836"/>
                    <a:pt x="465" y="945"/>
                  </a:cubicBezTo>
                  <a:cubicBezTo>
                    <a:pt x="624" y="1061"/>
                    <a:pt x="797" y="1145"/>
                    <a:pt x="977" y="1145"/>
                  </a:cubicBezTo>
                  <a:cubicBezTo>
                    <a:pt x="1052" y="1145"/>
                    <a:pt x="1127" y="1131"/>
                    <a:pt x="1204" y="1099"/>
                  </a:cubicBezTo>
                  <a:cubicBezTo>
                    <a:pt x="1259" y="1033"/>
                    <a:pt x="1275" y="945"/>
                    <a:pt x="1248" y="869"/>
                  </a:cubicBezTo>
                  <a:cubicBezTo>
                    <a:pt x="1226" y="781"/>
                    <a:pt x="1188" y="699"/>
                    <a:pt x="1133" y="628"/>
                  </a:cubicBezTo>
                  <a:cubicBezTo>
                    <a:pt x="1029" y="496"/>
                    <a:pt x="903" y="381"/>
                    <a:pt x="766" y="288"/>
                  </a:cubicBezTo>
                  <a:cubicBezTo>
                    <a:pt x="630" y="201"/>
                    <a:pt x="482" y="130"/>
                    <a:pt x="334" y="75"/>
                  </a:cubicBezTo>
                  <a:cubicBezTo>
                    <a:pt x="281" y="54"/>
                    <a:pt x="192" y="1"/>
                    <a:pt x="1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9" name="Google Shape;4009;p13"/>
            <p:cNvSpPr/>
            <p:nvPr/>
          </p:nvSpPr>
          <p:spPr>
            <a:xfrm rot="10800000">
              <a:off x="4380703" y="200393"/>
              <a:ext cx="266532" cy="190416"/>
            </a:xfrm>
            <a:custGeom>
              <a:avLst/>
              <a:gdLst/>
              <a:ahLst/>
              <a:cxnLst/>
              <a:rect l="l" t="t" r="r" b="b"/>
              <a:pathLst>
                <a:path w="1495" h="1068" extrusionOk="0">
                  <a:moveTo>
                    <a:pt x="1362" y="1"/>
                  </a:moveTo>
                  <a:cubicBezTo>
                    <a:pt x="1322" y="1"/>
                    <a:pt x="1278" y="14"/>
                    <a:pt x="1243" y="22"/>
                  </a:cubicBezTo>
                  <a:cubicBezTo>
                    <a:pt x="1095" y="49"/>
                    <a:pt x="947" y="93"/>
                    <a:pt x="805" y="148"/>
                  </a:cubicBezTo>
                  <a:cubicBezTo>
                    <a:pt x="657" y="208"/>
                    <a:pt x="520" y="296"/>
                    <a:pt x="400" y="405"/>
                  </a:cubicBezTo>
                  <a:cubicBezTo>
                    <a:pt x="356" y="454"/>
                    <a:pt x="318" y="509"/>
                    <a:pt x="280" y="564"/>
                  </a:cubicBezTo>
                  <a:cubicBezTo>
                    <a:pt x="247" y="641"/>
                    <a:pt x="0" y="859"/>
                    <a:pt x="44" y="942"/>
                  </a:cubicBezTo>
                  <a:cubicBezTo>
                    <a:pt x="96" y="1034"/>
                    <a:pt x="165" y="1067"/>
                    <a:pt x="257" y="1067"/>
                  </a:cubicBezTo>
                  <a:cubicBezTo>
                    <a:pt x="338" y="1067"/>
                    <a:pt x="437" y="1041"/>
                    <a:pt x="559" y="1007"/>
                  </a:cubicBezTo>
                  <a:cubicBezTo>
                    <a:pt x="657" y="974"/>
                    <a:pt x="1248" y="460"/>
                    <a:pt x="1358" y="257"/>
                  </a:cubicBezTo>
                  <a:cubicBezTo>
                    <a:pt x="1363" y="241"/>
                    <a:pt x="1495" y="121"/>
                    <a:pt x="1467" y="66"/>
                  </a:cubicBezTo>
                  <a:cubicBezTo>
                    <a:pt x="1445" y="15"/>
                    <a:pt x="1405" y="1"/>
                    <a:pt x="136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0" name="Google Shape;4010;p13"/>
            <p:cNvSpPr/>
            <p:nvPr/>
          </p:nvSpPr>
          <p:spPr>
            <a:xfrm rot="10800000">
              <a:off x="4623701" y="-8740"/>
              <a:ext cx="187553" cy="102518"/>
            </a:xfrm>
            <a:custGeom>
              <a:avLst/>
              <a:gdLst/>
              <a:ahLst/>
              <a:cxnLst/>
              <a:rect l="l" t="t" r="r" b="b"/>
              <a:pathLst>
                <a:path w="1052" h="575" extrusionOk="0">
                  <a:moveTo>
                    <a:pt x="124" y="1"/>
                  </a:moveTo>
                  <a:cubicBezTo>
                    <a:pt x="81" y="1"/>
                    <a:pt x="44" y="14"/>
                    <a:pt x="28" y="64"/>
                  </a:cubicBezTo>
                  <a:cubicBezTo>
                    <a:pt x="1" y="168"/>
                    <a:pt x="116" y="272"/>
                    <a:pt x="176" y="327"/>
                  </a:cubicBezTo>
                  <a:cubicBezTo>
                    <a:pt x="297" y="458"/>
                    <a:pt x="461" y="535"/>
                    <a:pt x="641" y="551"/>
                  </a:cubicBezTo>
                  <a:cubicBezTo>
                    <a:pt x="725" y="568"/>
                    <a:pt x="809" y="575"/>
                    <a:pt x="892" y="575"/>
                  </a:cubicBezTo>
                  <a:cubicBezTo>
                    <a:pt x="918" y="575"/>
                    <a:pt x="944" y="574"/>
                    <a:pt x="970" y="573"/>
                  </a:cubicBezTo>
                  <a:cubicBezTo>
                    <a:pt x="1052" y="556"/>
                    <a:pt x="1046" y="507"/>
                    <a:pt x="1003" y="436"/>
                  </a:cubicBezTo>
                  <a:cubicBezTo>
                    <a:pt x="970" y="387"/>
                    <a:pt x="948" y="332"/>
                    <a:pt x="926" y="277"/>
                  </a:cubicBezTo>
                  <a:cubicBezTo>
                    <a:pt x="734" y="80"/>
                    <a:pt x="521" y="53"/>
                    <a:pt x="269" y="20"/>
                  </a:cubicBezTo>
                  <a:cubicBezTo>
                    <a:pt x="226" y="17"/>
                    <a:pt x="171" y="1"/>
                    <a:pt x="12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1" name="Google Shape;4011;p13"/>
            <p:cNvSpPr/>
            <p:nvPr/>
          </p:nvSpPr>
          <p:spPr>
            <a:xfrm rot="10800000">
              <a:off x="4471448" y="-189891"/>
              <a:ext cx="250843" cy="735991"/>
            </a:xfrm>
            <a:custGeom>
              <a:avLst/>
              <a:gdLst/>
              <a:ahLst/>
              <a:cxnLst/>
              <a:rect l="l" t="t" r="r" b="b"/>
              <a:pathLst>
                <a:path w="1407" h="4128" extrusionOk="0">
                  <a:moveTo>
                    <a:pt x="109" y="12"/>
                  </a:moveTo>
                  <a:lnTo>
                    <a:pt x="109" y="12"/>
                  </a:lnTo>
                  <a:cubicBezTo>
                    <a:pt x="38" y="17"/>
                    <a:pt x="11" y="1"/>
                    <a:pt x="5" y="94"/>
                  </a:cubicBezTo>
                  <a:cubicBezTo>
                    <a:pt x="0" y="149"/>
                    <a:pt x="5" y="203"/>
                    <a:pt x="11" y="258"/>
                  </a:cubicBezTo>
                  <a:cubicBezTo>
                    <a:pt x="22" y="389"/>
                    <a:pt x="38" y="515"/>
                    <a:pt x="66" y="641"/>
                  </a:cubicBezTo>
                  <a:cubicBezTo>
                    <a:pt x="164" y="1041"/>
                    <a:pt x="219" y="833"/>
                    <a:pt x="438" y="1473"/>
                  </a:cubicBezTo>
                  <a:cubicBezTo>
                    <a:pt x="531" y="1730"/>
                    <a:pt x="197" y="3017"/>
                    <a:pt x="744" y="3581"/>
                  </a:cubicBezTo>
                  <a:cubicBezTo>
                    <a:pt x="1045" y="3893"/>
                    <a:pt x="952" y="3914"/>
                    <a:pt x="1215" y="4068"/>
                  </a:cubicBezTo>
                  <a:cubicBezTo>
                    <a:pt x="1314" y="4128"/>
                    <a:pt x="1319" y="4090"/>
                    <a:pt x="1407" y="4117"/>
                  </a:cubicBezTo>
                  <a:cubicBezTo>
                    <a:pt x="1308" y="4040"/>
                    <a:pt x="1210" y="3958"/>
                    <a:pt x="1122" y="3865"/>
                  </a:cubicBezTo>
                  <a:cubicBezTo>
                    <a:pt x="969" y="3717"/>
                    <a:pt x="624" y="3367"/>
                    <a:pt x="515" y="2885"/>
                  </a:cubicBezTo>
                  <a:cubicBezTo>
                    <a:pt x="372" y="2272"/>
                    <a:pt x="723" y="1856"/>
                    <a:pt x="515" y="1418"/>
                  </a:cubicBezTo>
                  <a:cubicBezTo>
                    <a:pt x="411" y="1200"/>
                    <a:pt x="350" y="1090"/>
                    <a:pt x="350" y="1090"/>
                  </a:cubicBezTo>
                  <a:cubicBezTo>
                    <a:pt x="230" y="871"/>
                    <a:pt x="181" y="833"/>
                    <a:pt x="153" y="696"/>
                  </a:cubicBezTo>
                  <a:cubicBezTo>
                    <a:pt x="99" y="472"/>
                    <a:pt x="82" y="236"/>
                    <a:pt x="109" y="1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2" name="Google Shape;4012;p13"/>
            <p:cNvSpPr/>
            <p:nvPr/>
          </p:nvSpPr>
          <p:spPr>
            <a:xfrm rot="10800000">
              <a:off x="4470378" y="512401"/>
              <a:ext cx="272416" cy="231424"/>
            </a:xfrm>
            <a:custGeom>
              <a:avLst/>
              <a:gdLst/>
              <a:ahLst/>
              <a:cxnLst/>
              <a:rect l="l" t="t" r="r" b="b"/>
              <a:pathLst>
                <a:path w="1528" h="1298" extrusionOk="0">
                  <a:moveTo>
                    <a:pt x="123" y="1"/>
                  </a:moveTo>
                  <a:cubicBezTo>
                    <a:pt x="74" y="1"/>
                    <a:pt x="29" y="15"/>
                    <a:pt x="17" y="70"/>
                  </a:cubicBezTo>
                  <a:cubicBezTo>
                    <a:pt x="0" y="141"/>
                    <a:pt x="93" y="218"/>
                    <a:pt x="131" y="261"/>
                  </a:cubicBezTo>
                  <a:cubicBezTo>
                    <a:pt x="378" y="552"/>
                    <a:pt x="558" y="825"/>
                    <a:pt x="876" y="1050"/>
                  </a:cubicBezTo>
                  <a:cubicBezTo>
                    <a:pt x="954" y="1100"/>
                    <a:pt x="1125" y="1298"/>
                    <a:pt x="1259" y="1298"/>
                  </a:cubicBezTo>
                  <a:cubicBezTo>
                    <a:pt x="1284" y="1298"/>
                    <a:pt x="1308" y="1291"/>
                    <a:pt x="1330" y="1274"/>
                  </a:cubicBezTo>
                  <a:cubicBezTo>
                    <a:pt x="1527" y="1126"/>
                    <a:pt x="1314" y="710"/>
                    <a:pt x="1232" y="590"/>
                  </a:cubicBezTo>
                  <a:cubicBezTo>
                    <a:pt x="1182" y="513"/>
                    <a:pt x="1122" y="448"/>
                    <a:pt x="1056" y="387"/>
                  </a:cubicBezTo>
                  <a:cubicBezTo>
                    <a:pt x="936" y="272"/>
                    <a:pt x="794" y="179"/>
                    <a:pt x="640" y="114"/>
                  </a:cubicBezTo>
                  <a:cubicBezTo>
                    <a:pt x="509" y="64"/>
                    <a:pt x="372" y="32"/>
                    <a:pt x="230" y="15"/>
                  </a:cubicBezTo>
                  <a:cubicBezTo>
                    <a:pt x="203" y="10"/>
                    <a:pt x="162" y="1"/>
                    <a:pt x="12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3" name="Google Shape;4013;p13"/>
            <p:cNvSpPr/>
            <p:nvPr/>
          </p:nvSpPr>
          <p:spPr>
            <a:xfrm rot="10800000">
              <a:off x="4373751" y="1052442"/>
              <a:ext cx="155462" cy="334833"/>
            </a:xfrm>
            <a:custGeom>
              <a:avLst/>
              <a:gdLst/>
              <a:ahLst/>
              <a:cxnLst/>
              <a:rect l="l" t="t" r="r" b="b"/>
              <a:pathLst>
                <a:path w="872" h="1878" extrusionOk="0">
                  <a:moveTo>
                    <a:pt x="81" y="0"/>
                  </a:moveTo>
                  <a:cubicBezTo>
                    <a:pt x="72" y="0"/>
                    <a:pt x="61" y="5"/>
                    <a:pt x="45" y="17"/>
                  </a:cubicBezTo>
                  <a:cubicBezTo>
                    <a:pt x="1" y="44"/>
                    <a:pt x="12" y="110"/>
                    <a:pt x="17" y="170"/>
                  </a:cubicBezTo>
                  <a:cubicBezTo>
                    <a:pt x="56" y="526"/>
                    <a:pt x="110" y="876"/>
                    <a:pt x="192" y="1227"/>
                  </a:cubicBezTo>
                  <a:cubicBezTo>
                    <a:pt x="231" y="1364"/>
                    <a:pt x="285" y="1495"/>
                    <a:pt x="351" y="1621"/>
                  </a:cubicBezTo>
                  <a:cubicBezTo>
                    <a:pt x="386" y="1691"/>
                    <a:pt x="468" y="1877"/>
                    <a:pt x="561" y="1877"/>
                  </a:cubicBezTo>
                  <a:cubicBezTo>
                    <a:pt x="570" y="1877"/>
                    <a:pt x="578" y="1876"/>
                    <a:pt x="586" y="1873"/>
                  </a:cubicBezTo>
                  <a:cubicBezTo>
                    <a:pt x="871" y="1380"/>
                    <a:pt x="625" y="931"/>
                    <a:pt x="411" y="438"/>
                  </a:cubicBezTo>
                  <a:cubicBezTo>
                    <a:pt x="362" y="318"/>
                    <a:pt x="253" y="99"/>
                    <a:pt x="138" y="28"/>
                  </a:cubicBezTo>
                  <a:cubicBezTo>
                    <a:pt x="110" y="14"/>
                    <a:pt x="98" y="0"/>
                    <a:pt x="8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4" name="Google Shape;4014;p13"/>
            <p:cNvSpPr/>
            <p:nvPr/>
          </p:nvSpPr>
          <p:spPr>
            <a:xfrm rot="10800000">
              <a:off x="4423669" y="914981"/>
              <a:ext cx="254231" cy="194874"/>
            </a:xfrm>
            <a:custGeom>
              <a:avLst/>
              <a:gdLst/>
              <a:ahLst/>
              <a:cxnLst/>
              <a:rect l="l" t="t" r="r" b="b"/>
              <a:pathLst>
                <a:path w="1426" h="1093" extrusionOk="0">
                  <a:moveTo>
                    <a:pt x="206" y="1"/>
                  </a:moveTo>
                  <a:cubicBezTo>
                    <a:pt x="102" y="1"/>
                    <a:pt x="0" y="35"/>
                    <a:pt x="74" y="158"/>
                  </a:cubicBezTo>
                  <a:cubicBezTo>
                    <a:pt x="205" y="382"/>
                    <a:pt x="501" y="661"/>
                    <a:pt x="643" y="793"/>
                  </a:cubicBezTo>
                  <a:cubicBezTo>
                    <a:pt x="786" y="924"/>
                    <a:pt x="890" y="1001"/>
                    <a:pt x="983" y="1028"/>
                  </a:cubicBezTo>
                  <a:cubicBezTo>
                    <a:pt x="1072" y="1054"/>
                    <a:pt x="1117" y="1093"/>
                    <a:pt x="1163" y="1093"/>
                  </a:cubicBezTo>
                  <a:cubicBezTo>
                    <a:pt x="1193" y="1093"/>
                    <a:pt x="1224" y="1076"/>
                    <a:pt x="1267" y="1028"/>
                  </a:cubicBezTo>
                  <a:cubicBezTo>
                    <a:pt x="1426" y="853"/>
                    <a:pt x="1240" y="492"/>
                    <a:pt x="1103" y="333"/>
                  </a:cubicBezTo>
                  <a:cubicBezTo>
                    <a:pt x="1004" y="229"/>
                    <a:pt x="890" y="147"/>
                    <a:pt x="758" y="98"/>
                  </a:cubicBezTo>
                  <a:cubicBezTo>
                    <a:pt x="610" y="54"/>
                    <a:pt x="457" y="26"/>
                    <a:pt x="304" y="10"/>
                  </a:cubicBezTo>
                  <a:cubicBezTo>
                    <a:pt x="275" y="5"/>
                    <a:pt x="240" y="1"/>
                    <a:pt x="20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5" name="Google Shape;4015;p13"/>
            <p:cNvSpPr/>
            <p:nvPr/>
          </p:nvSpPr>
          <p:spPr>
            <a:xfrm rot="10800000">
              <a:off x="4190300" y="907493"/>
              <a:ext cx="259758" cy="178292"/>
            </a:xfrm>
            <a:custGeom>
              <a:avLst/>
              <a:gdLst/>
              <a:ahLst/>
              <a:cxnLst/>
              <a:rect l="l" t="t" r="r" b="b"/>
              <a:pathLst>
                <a:path w="1457" h="1000" extrusionOk="0">
                  <a:moveTo>
                    <a:pt x="1305" y="1"/>
                  </a:moveTo>
                  <a:cubicBezTo>
                    <a:pt x="1224" y="1"/>
                    <a:pt x="1124" y="40"/>
                    <a:pt x="1068" y="50"/>
                  </a:cubicBezTo>
                  <a:cubicBezTo>
                    <a:pt x="914" y="83"/>
                    <a:pt x="761" y="132"/>
                    <a:pt x="619" y="192"/>
                  </a:cubicBezTo>
                  <a:cubicBezTo>
                    <a:pt x="471" y="269"/>
                    <a:pt x="345" y="373"/>
                    <a:pt x="246" y="510"/>
                  </a:cubicBezTo>
                  <a:cubicBezTo>
                    <a:pt x="148" y="636"/>
                    <a:pt x="0" y="745"/>
                    <a:pt x="49" y="937"/>
                  </a:cubicBezTo>
                  <a:cubicBezTo>
                    <a:pt x="183" y="977"/>
                    <a:pt x="310" y="1000"/>
                    <a:pt x="434" y="1000"/>
                  </a:cubicBezTo>
                  <a:cubicBezTo>
                    <a:pt x="599" y="1000"/>
                    <a:pt x="757" y="959"/>
                    <a:pt x="920" y="866"/>
                  </a:cubicBezTo>
                  <a:cubicBezTo>
                    <a:pt x="1046" y="789"/>
                    <a:pt x="1150" y="680"/>
                    <a:pt x="1226" y="548"/>
                  </a:cubicBezTo>
                  <a:cubicBezTo>
                    <a:pt x="1276" y="472"/>
                    <a:pt x="1319" y="390"/>
                    <a:pt x="1358" y="302"/>
                  </a:cubicBezTo>
                  <a:cubicBezTo>
                    <a:pt x="1385" y="242"/>
                    <a:pt x="1456" y="149"/>
                    <a:pt x="1423" y="72"/>
                  </a:cubicBezTo>
                  <a:cubicBezTo>
                    <a:pt x="1404" y="18"/>
                    <a:pt x="1358" y="1"/>
                    <a:pt x="13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6" name="Google Shape;4016;p13"/>
            <p:cNvSpPr/>
            <p:nvPr/>
          </p:nvSpPr>
          <p:spPr>
            <a:xfrm rot="10800000">
              <a:off x="4292811" y="692831"/>
              <a:ext cx="226597" cy="204145"/>
            </a:xfrm>
            <a:custGeom>
              <a:avLst/>
              <a:gdLst/>
              <a:ahLst/>
              <a:cxnLst/>
              <a:rect l="l" t="t" r="r" b="b"/>
              <a:pathLst>
                <a:path w="1271" h="1145" extrusionOk="0">
                  <a:moveTo>
                    <a:pt x="1153" y="1"/>
                  </a:moveTo>
                  <a:cubicBezTo>
                    <a:pt x="1081" y="1"/>
                    <a:pt x="991" y="54"/>
                    <a:pt x="942" y="75"/>
                  </a:cubicBezTo>
                  <a:cubicBezTo>
                    <a:pt x="789" y="130"/>
                    <a:pt x="646" y="201"/>
                    <a:pt x="510" y="288"/>
                  </a:cubicBezTo>
                  <a:cubicBezTo>
                    <a:pt x="367" y="381"/>
                    <a:pt x="247" y="496"/>
                    <a:pt x="143" y="628"/>
                  </a:cubicBezTo>
                  <a:cubicBezTo>
                    <a:pt x="88" y="699"/>
                    <a:pt x="50" y="781"/>
                    <a:pt x="22" y="869"/>
                  </a:cubicBezTo>
                  <a:cubicBezTo>
                    <a:pt x="1" y="945"/>
                    <a:pt x="17" y="1033"/>
                    <a:pt x="66" y="1099"/>
                  </a:cubicBezTo>
                  <a:cubicBezTo>
                    <a:pt x="143" y="1131"/>
                    <a:pt x="219" y="1145"/>
                    <a:pt x="295" y="1145"/>
                  </a:cubicBezTo>
                  <a:cubicBezTo>
                    <a:pt x="477" y="1145"/>
                    <a:pt x="652" y="1061"/>
                    <a:pt x="811" y="945"/>
                  </a:cubicBezTo>
                  <a:cubicBezTo>
                    <a:pt x="942" y="836"/>
                    <a:pt x="1046" y="704"/>
                    <a:pt x="1112" y="551"/>
                  </a:cubicBezTo>
                  <a:cubicBezTo>
                    <a:pt x="1150" y="469"/>
                    <a:pt x="1183" y="392"/>
                    <a:pt x="1205" y="305"/>
                  </a:cubicBezTo>
                  <a:cubicBezTo>
                    <a:pt x="1227" y="239"/>
                    <a:pt x="1270" y="135"/>
                    <a:pt x="1243" y="64"/>
                  </a:cubicBezTo>
                  <a:cubicBezTo>
                    <a:pt x="1225" y="17"/>
                    <a:pt x="1192" y="1"/>
                    <a:pt x="115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7" name="Google Shape;4017;p13"/>
            <p:cNvSpPr/>
            <p:nvPr/>
          </p:nvSpPr>
          <p:spPr>
            <a:xfrm rot="10800000">
              <a:off x="4496764" y="718327"/>
              <a:ext cx="267602" cy="189703"/>
            </a:xfrm>
            <a:custGeom>
              <a:avLst/>
              <a:gdLst/>
              <a:ahLst/>
              <a:cxnLst/>
              <a:rect l="l" t="t" r="r" b="b"/>
              <a:pathLst>
                <a:path w="1501" h="1064" extrusionOk="0">
                  <a:moveTo>
                    <a:pt x="132" y="0"/>
                  </a:moveTo>
                  <a:cubicBezTo>
                    <a:pt x="90" y="0"/>
                    <a:pt x="50" y="14"/>
                    <a:pt x="28" y="60"/>
                  </a:cubicBezTo>
                  <a:cubicBezTo>
                    <a:pt x="1" y="121"/>
                    <a:pt x="132" y="241"/>
                    <a:pt x="143" y="257"/>
                  </a:cubicBezTo>
                  <a:cubicBezTo>
                    <a:pt x="252" y="454"/>
                    <a:pt x="844" y="974"/>
                    <a:pt x="937" y="1002"/>
                  </a:cubicBezTo>
                  <a:cubicBezTo>
                    <a:pt x="1062" y="1036"/>
                    <a:pt x="1163" y="1064"/>
                    <a:pt x="1244" y="1064"/>
                  </a:cubicBezTo>
                  <a:cubicBezTo>
                    <a:pt x="1333" y="1064"/>
                    <a:pt x="1400" y="1030"/>
                    <a:pt x="1451" y="936"/>
                  </a:cubicBezTo>
                  <a:cubicBezTo>
                    <a:pt x="1500" y="859"/>
                    <a:pt x="1260" y="641"/>
                    <a:pt x="1216" y="564"/>
                  </a:cubicBezTo>
                  <a:cubicBezTo>
                    <a:pt x="1183" y="509"/>
                    <a:pt x="1145" y="454"/>
                    <a:pt x="1095" y="405"/>
                  </a:cubicBezTo>
                  <a:cubicBezTo>
                    <a:pt x="980" y="296"/>
                    <a:pt x="844" y="214"/>
                    <a:pt x="696" y="148"/>
                  </a:cubicBezTo>
                  <a:cubicBezTo>
                    <a:pt x="553" y="93"/>
                    <a:pt x="406" y="49"/>
                    <a:pt x="252" y="22"/>
                  </a:cubicBezTo>
                  <a:cubicBezTo>
                    <a:pt x="220" y="14"/>
                    <a:pt x="174" y="0"/>
                    <a:pt x="13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8" name="Google Shape;4018;p13"/>
            <p:cNvSpPr/>
            <p:nvPr/>
          </p:nvSpPr>
          <p:spPr>
            <a:xfrm rot="10800000">
              <a:off x="4332925" y="508480"/>
              <a:ext cx="187375" cy="102518"/>
            </a:xfrm>
            <a:custGeom>
              <a:avLst/>
              <a:gdLst/>
              <a:ahLst/>
              <a:cxnLst/>
              <a:rect l="l" t="t" r="r" b="b"/>
              <a:pathLst>
                <a:path w="1051" h="575" extrusionOk="0">
                  <a:moveTo>
                    <a:pt x="925" y="1"/>
                  </a:moveTo>
                  <a:cubicBezTo>
                    <a:pt x="878" y="1"/>
                    <a:pt x="823" y="17"/>
                    <a:pt x="783" y="20"/>
                  </a:cubicBezTo>
                  <a:cubicBezTo>
                    <a:pt x="526" y="53"/>
                    <a:pt x="318" y="80"/>
                    <a:pt x="126" y="277"/>
                  </a:cubicBezTo>
                  <a:cubicBezTo>
                    <a:pt x="104" y="332"/>
                    <a:pt x="77" y="387"/>
                    <a:pt x="49" y="436"/>
                  </a:cubicBezTo>
                  <a:cubicBezTo>
                    <a:pt x="6" y="507"/>
                    <a:pt x="0" y="556"/>
                    <a:pt x="82" y="573"/>
                  </a:cubicBezTo>
                  <a:cubicBezTo>
                    <a:pt x="108" y="574"/>
                    <a:pt x="134" y="575"/>
                    <a:pt x="160" y="575"/>
                  </a:cubicBezTo>
                  <a:cubicBezTo>
                    <a:pt x="243" y="575"/>
                    <a:pt x="327" y="568"/>
                    <a:pt x="411" y="551"/>
                  </a:cubicBezTo>
                  <a:cubicBezTo>
                    <a:pt x="586" y="534"/>
                    <a:pt x="750" y="458"/>
                    <a:pt x="876" y="326"/>
                  </a:cubicBezTo>
                  <a:cubicBezTo>
                    <a:pt x="936" y="272"/>
                    <a:pt x="1051" y="168"/>
                    <a:pt x="1018" y="64"/>
                  </a:cubicBezTo>
                  <a:cubicBezTo>
                    <a:pt x="1005" y="14"/>
                    <a:pt x="969" y="1"/>
                    <a:pt x="9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9" name="Google Shape;4019;p13"/>
            <p:cNvSpPr/>
            <p:nvPr/>
          </p:nvSpPr>
          <p:spPr>
            <a:xfrm rot="10800000">
              <a:off x="4422599" y="327330"/>
              <a:ext cx="251022" cy="735991"/>
            </a:xfrm>
            <a:custGeom>
              <a:avLst/>
              <a:gdLst/>
              <a:ahLst/>
              <a:cxnLst/>
              <a:rect l="l" t="t" r="r" b="b"/>
              <a:pathLst>
                <a:path w="1408" h="4128" extrusionOk="0">
                  <a:moveTo>
                    <a:pt x="1298" y="12"/>
                  </a:moveTo>
                  <a:cubicBezTo>
                    <a:pt x="1325" y="236"/>
                    <a:pt x="1314" y="472"/>
                    <a:pt x="1260" y="696"/>
                  </a:cubicBezTo>
                  <a:cubicBezTo>
                    <a:pt x="1227" y="833"/>
                    <a:pt x="1178" y="871"/>
                    <a:pt x="1063" y="1090"/>
                  </a:cubicBezTo>
                  <a:cubicBezTo>
                    <a:pt x="1063" y="1090"/>
                    <a:pt x="1002" y="1200"/>
                    <a:pt x="898" y="1418"/>
                  </a:cubicBezTo>
                  <a:cubicBezTo>
                    <a:pt x="690" y="1856"/>
                    <a:pt x="1035" y="2272"/>
                    <a:pt x="898" y="2885"/>
                  </a:cubicBezTo>
                  <a:cubicBezTo>
                    <a:pt x="789" y="3367"/>
                    <a:pt x="439" y="3717"/>
                    <a:pt x="291" y="3865"/>
                  </a:cubicBezTo>
                  <a:cubicBezTo>
                    <a:pt x="203" y="3958"/>
                    <a:pt x="105" y="4040"/>
                    <a:pt x="1" y="4117"/>
                  </a:cubicBezTo>
                  <a:cubicBezTo>
                    <a:pt x="88" y="4090"/>
                    <a:pt x="99" y="4128"/>
                    <a:pt x="198" y="4068"/>
                  </a:cubicBezTo>
                  <a:cubicBezTo>
                    <a:pt x="460" y="3914"/>
                    <a:pt x="362" y="3893"/>
                    <a:pt x="668" y="3581"/>
                  </a:cubicBezTo>
                  <a:cubicBezTo>
                    <a:pt x="1216" y="3017"/>
                    <a:pt x="882" y="1730"/>
                    <a:pt x="975" y="1473"/>
                  </a:cubicBezTo>
                  <a:cubicBezTo>
                    <a:pt x="1194" y="833"/>
                    <a:pt x="1249" y="1041"/>
                    <a:pt x="1342" y="641"/>
                  </a:cubicBezTo>
                  <a:cubicBezTo>
                    <a:pt x="1375" y="515"/>
                    <a:pt x="1391" y="389"/>
                    <a:pt x="1396" y="258"/>
                  </a:cubicBezTo>
                  <a:cubicBezTo>
                    <a:pt x="1407" y="203"/>
                    <a:pt x="1407" y="149"/>
                    <a:pt x="1402" y="94"/>
                  </a:cubicBezTo>
                  <a:cubicBezTo>
                    <a:pt x="1396" y="1"/>
                    <a:pt x="1369" y="17"/>
                    <a:pt x="1298" y="1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4">
    <p:spTree>
      <p:nvGrpSpPr>
        <p:cNvPr id="1" name="Shape 40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1" name="Google Shape;4021;p14"/>
          <p:cNvSpPr txBox="1">
            <a:spLocks noGrp="1"/>
          </p:cNvSpPr>
          <p:nvPr>
            <p:ph type="title"/>
          </p:nvPr>
        </p:nvSpPr>
        <p:spPr>
          <a:xfrm>
            <a:off x="2140900" y="2728188"/>
            <a:ext cx="4863600" cy="37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2500" b="1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022" name="Google Shape;4022;p14"/>
          <p:cNvSpPr txBox="1">
            <a:spLocks noGrp="1"/>
          </p:cNvSpPr>
          <p:nvPr>
            <p:ph type="subTitle" idx="1"/>
          </p:nvPr>
        </p:nvSpPr>
        <p:spPr>
          <a:xfrm>
            <a:off x="2140100" y="1555363"/>
            <a:ext cx="4863600" cy="117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0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023" name="Google Shape;4023;p14"/>
          <p:cNvSpPr/>
          <p:nvPr/>
        </p:nvSpPr>
        <p:spPr>
          <a:xfrm flipH="1">
            <a:off x="4655139" y="2731526"/>
            <a:ext cx="5965468" cy="2723763"/>
          </a:xfrm>
          <a:custGeom>
            <a:avLst/>
            <a:gdLst/>
            <a:ahLst/>
            <a:cxnLst/>
            <a:rect l="l" t="t" r="r" b="b"/>
            <a:pathLst>
              <a:path w="62702" h="28629" extrusionOk="0">
                <a:moveTo>
                  <a:pt x="11" y="28629"/>
                </a:moveTo>
                <a:lnTo>
                  <a:pt x="62702" y="28629"/>
                </a:lnTo>
                <a:cubicBezTo>
                  <a:pt x="61830" y="28338"/>
                  <a:pt x="60969" y="27983"/>
                  <a:pt x="60086" y="27703"/>
                </a:cubicBezTo>
                <a:cubicBezTo>
                  <a:pt x="57869" y="27025"/>
                  <a:pt x="55566" y="26713"/>
                  <a:pt x="53382" y="25927"/>
                </a:cubicBezTo>
                <a:cubicBezTo>
                  <a:pt x="51046" y="25088"/>
                  <a:pt x="48829" y="24108"/>
                  <a:pt x="46461" y="23796"/>
                </a:cubicBezTo>
                <a:cubicBezTo>
                  <a:pt x="43512" y="23409"/>
                  <a:pt x="41446" y="23000"/>
                  <a:pt x="39143" y="20934"/>
                </a:cubicBezTo>
                <a:cubicBezTo>
                  <a:pt x="37884" y="19803"/>
                  <a:pt x="36495" y="19104"/>
                  <a:pt x="35032" y="18168"/>
                </a:cubicBezTo>
                <a:cubicBezTo>
                  <a:pt x="33493" y="17177"/>
                  <a:pt x="31674" y="15186"/>
                  <a:pt x="30092" y="14562"/>
                </a:cubicBezTo>
                <a:cubicBezTo>
                  <a:pt x="29005" y="14132"/>
                  <a:pt x="28284" y="13497"/>
                  <a:pt x="27132" y="12948"/>
                </a:cubicBezTo>
                <a:cubicBezTo>
                  <a:pt x="25464" y="12130"/>
                  <a:pt x="23817" y="11656"/>
                  <a:pt x="22698" y="10214"/>
                </a:cubicBezTo>
                <a:cubicBezTo>
                  <a:pt x="21934" y="9235"/>
                  <a:pt x="19577" y="7179"/>
                  <a:pt x="18361" y="6426"/>
                </a:cubicBezTo>
                <a:cubicBezTo>
                  <a:pt x="17145" y="5673"/>
                  <a:pt x="16381" y="6458"/>
                  <a:pt x="14325" y="5952"/>
                </a:cubicBezTo>
                <a:cubicBezTo>
                  <a:pt x="12743" y="4736"/>
                  <a:pt x="11861" y="4553"/>
                  <a:pt x="10031" y="3639"/>
                </a:cubicBezTo>
                <a:cubicBezTo>
                  <a:pt x="9062" y="3154"/>
                  <a:pt x="8158" y="2530"/>
                  <a:pt x="7351" y="1798"/>
                </a:cubicBezTo>
                <a:cubicBezTo>
                  <a:pt x="5414" y="1"/>
                  <a:pt x="2325" y="4091"/>
                  <a:pt x="194" y="5543"/>
                </a:cubicBezTo>
                <a:cubicBezTo>
                  <a:pt x="130" y="5586"/>
                  <a:pt x="65" y="5630"/>
                  <a:pt x="0" y="5673"/>
                </a:cubicBezTo>
                <a:close/>
              </a:path>
            </a:pathLst>
          </a:custGeom>
          <a:solidFill>
            <a:schemeClr val="accent3">
              <a:alpha val="2921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024" name="Google Shape;4024;p14"/>
          <p:cNvGrpSpPr/>
          <p:nvPr/>
        </p:nvGrpSpPr>
        <p:grpSpPr>
          <a:xfrm rot="-5400000">
            <a:off x="-2550975" y="-374550"/>
            <a:ext cx="3456771" cy="2755402"/>
            <a:chOff x="-1289725" y="3661100"/>
            <a:chExt cx="3456771" cy="2755402"/>
          </a:xfrm>
        </p:grpSpPr>
        <p:sp>
          <p:nvSpPr>
            <p:cNvPr id="4025" name="Google Shape;4025;p14"/>
            <p:cNvSpPr/>
            <p:nvPr/>
          </p:nvSpPr>
          <p:spPr>
            <a:xfrm>
              <a:off x="1248239" y="4232598"/>
              <a:ext cx="539023" cy="1040908"/>
            </a:xfrm>
            <a:custGeom>
              <a:avLst/>
              <a:gdLst/>
              <a:ahLst/>
              <a:cxnLst/>
              <a:rect l="l" t="t" r="r" b="b"/>
              <a:pathLst>
                <a:path w="2075" h="4007" extrusionOk="0">
                  <a:moveTo>
                    <a:pt x="1037" y="1"/>
                  </a:moveTo>
                  <a:cubicBezTo>
                    <a:pt x="1030" y="1"/>
                    <a:pt x="1021" y="7"/>
                    <a:pt x="1021" y="16"/>
                  </a:cubicBezTo>
                  <a:cubicBezTo>
                    <a:pt x="1051" y="300"/>
                    <a:pt x="1123" y="592"/>
                    <a:pt x="1101" y="881"/>
                  </a:cubicBezTo>
                  <a:cubicBezTo>
                    <a:pt x="1072" y="1280"/>
                    <a:pt x="1042" y="1670"/>
                    <a:pt x="936" y="2060"/>
                  </a:cubicBezTo>
                  <a:cubicBezTo>
                    <a:pt x="889" y="2225"/>
                    <a:pt x="843" y="2395"/>
                    <a:pt x="788" y="2560"/>
                  </a:cubicBezTo>
                  <a:cubicBezTo>
                    <a:pt x="775" y="2327"/>
                    <a:pt x="766" y="2132"/>
                    <a:pt x="745" y="1945"/>
                  </a:cubicBezTo>
                  <a:cubicBezTo>
                    <a:pt x="720" y="1687"/>
                    <a:pt x="660" y="1301"/>
                    <a:pt x="639" y="1229"/>
                  </a:cubicBezTo>
                  <a:cubicBezTo>
                    <a:pt x="630" y="1190"/>
                    <a:pt x="609" y="1166"/>
                    <a:pt x="592" y="1166"/>
                  </a:cubicBezTo>
                  <a:cubicBezTo>
                    <a:pt x="577" y="1166"/>
                    <a:pt x="565" y="1185"/>
                    <a:pt x="567" y="1229"/>
                  </a:cubicBezTo>
                  <a:cubicBezTo>
                    <a:pt x="575" y="1326"/>
                    <a:pt x="643" y="1776"/>
                    <a:pt x="652" y="1984"/>
                  </a:cubicBezTo>
                  <a:cubicBezTo>
                    <a:pt x="665" y="2191"/>
                    <a:pt x="711" y="2476"/>
                    <a:pt x="728" y="2717"/>
                  </a:cubicBezTo>
                  <a:cubicBezTo>
                    <a:pt x="694" y="2815"/>
                    <a:pt x="652" y="2908"/>
                    <a:pt x="605" y="3002"/>
                  </a:cubicBezTo>
                  <a:cubicBezTo>
                    <a:pt x="533" y="3133"/>
                    <a:pt x="465" y="3273"/>
                    <a:pt x="393" y="3413"/>
                  </a:cubicBezTo>
                  <a:cubicBezTo>
                    <a:pt x="389" y="3396"/>
                    <a:pt x="385" y="3375"/>
                    <a:pt x="380" y="3358"/>
                  </a:cubicBezTo>
                  <a:cubicBezTo>
                    <a:pt x="334" y="3163"/>
                    <a:pt x="274" y="2929"/>
                    <a:pt x="236" y="2781"/>
                  </a:cubicBezTo>
                  <a:cubicBezTo>
                    <a:pt x="185" y="2599"/>
                    <a:pt x="122" y="2425"/>
                    <a:pt x="45" y="2251"/>
                  </a:cubicBezTo>
                  <a:cubicBezTo>
                    <a:pt x="42" y="2239"/>
                    <a:pt x="34" y="2234"/>
                    <a:pt x="26" y="2234"/>
                  </a:cubicBezTo>
                  <a:cubicBezTo>
                    <a:pt x="13" y="2234"/>
                    <a:pt x="0" y="2246"/>
                    <a:pt x="3" y="2264"/>
                  </a:cubicBezTo>
                  <a:cubicBezTo>
                    <a:pt x="75" y="2527"/>
                    <a:pt x="164" y="2785"/>
                    <a:pt x="219" y="3057"/>
                  </a:cubicBezTo>
                  <a:cubicBezTo>
                    <a:pt x="228" y="3086"/>
                    <a:pt x="342" y="3540"/>
                    <a:pt x="308" y="3570"/>
                  </a:cubicBezTo>
                  <a:cubicBezTo>
                    <a:pt x="300" y="3574"/>
                    <a:pt x="296" y="3583"/>
                    <a:pt x="296" y="3591"/>
                  </a:cubicBezTo>
                  <a:cubicBezTo>
                    <a:pt x="219" y="3731"/>
                    <a:pt x="130" y="3858"/>
                    <a:pt x="24" y="3977"/>
                  </a:cubicBezTo>
                  <a:cubicBezTo>
                    <a:pt x="11" y="3990"/>
                    <a:pt x="24" y="4006"/>
                    <a:pt x="38" y="4006"/>
                  </a:cubicBezTo>
                  <a:cubicBezTo>
                    <a:pt x="42" y="4006"/>
                    <a:pt x="46" y="4005"/>
                    <a:pt x="50" y="4003"/>
                  </a:cubicBezTo>
                  <a:cubicBezTo>
                    <a:pt x="304" y="3790"/>
                    <a:pt x="486" y="3477"/>
                    <a:pt x="635" y="3184"/>
                  </a:cubicBezTo>
                  <a:cubicBezTo>
                    <a:pt x="711" y="3120"/>
                    <a:pt x="788" y="3057"/>
                    <a:pt x="864" y="2997"/>
                  </a:cubicBezTo>
                  <a:lnTo>
                    <a:pt x="877" y="2997"/>
                  </a:lnTo>
                  <a:cubicBezTo>
                    <a:pt x="1064" y="2912"/>
                    <a:pt x="1266" y="2866"/>
                    <a:pt x="1469" y="2866"/>
                  </a:cubicBezTo>
                  <a:cubicBezTo>
                    <a:pt x="1478" y="2866"/>
                    <a:pt x="1487" y="2866"/>
                    <a:pt x="1496" y="2866"/>
                  </a:cubicBezTo>
                  <a:cubicBezTo>
                    <a:pt x="1683" y="2874"/>
                    <a:pt x="1797" y="2879"/>
                    <a:pt x="2001" y="2891"/>
                  </a:cubicBezTo>
                  <a:cubicBezTo>
                    <a:pt x="2018" y="2891"/>
                    <a:pt x="2018" y="2862"/>
                    <a:pt x="2001" y="2857"/>
                  </a:cubicBezTo>
                  <a:cubicBezTo>
                    <a:pt x="1828" y="2819"/>
                    <a:pt x="1641" y="2786"/>
                    <a:pt x="1458" y="2786"/>
                  </a:cubicBezTo>
                  <a:cubicBezTo>
                    <a:pt x="1317" y="2786"/>
                    <a:pt x="1178" y="2806"/>
                    <a:pt x="1051" y="2857"/>
                  </a:cubicBezTo>
                  <a:cubicBezTo>
                    <a:pt x="1203" y="2743"/>
                    <a:pt x="1305" y="2633"/>
                    <a:pt x="1475" y="2531"/>
                  </a:cubicBezTo>
                  <a:cubicBezTo>
                    <a:pt x="1691" y="2408"/>
                    <a:pt x="1890" y="2251"/>
                    <a:pt x="2068" y="2068"/>
                  </a:cubicBezTo>
                  <a:cubicBezTo>
                    <a:pt x="2075" y="2062"/>
                    <a:pt x="2062" y="2053"/>
                    <a:pt x="2049" y="2053"/>
                  </a:cubicBezTo>
                  <a:cubicBezTo>
                    <a:pt x="2045" y="2053"/>
                    <a:pt x="2042" y="2054"/>
                    <a:pt x="2039" y="2056"/>
                  </a:cubicBezTo>
                  <a:cubicBezTo>
                    <a:pt x="1602" y="2374"/>
                    <a:pt x="1084" y="2633"/>
                    <a:pt x="711" y="3031"/>
                  </a:cubicBezTo>
                  <a:cubicBezTo>
                    <a:pt x="792" y="2857"/>
                    <a:pt x="872" y="2717"/>
                    <a:pt x="928" y="2539"/>
                  </a:cubicBezTo>
                  <a:cubicBezTo>
                    <a:pt x="1093" y="2331"/>
                    <a:pt x="1275" y="2018"/>
                    <a:pt x="1390" y="1839"/>
                  </a:cubicBezTo>
                  <a:cubicBezTo>
                    <a:pt x="1500" y="1661"/>
                    <a:pt x="1661" y="1386"/>
                    <a:pt x="1683" y="1118"/>
                  </a:cubicBezTo>
                  <a:cubicBezTo>
                    <a:pt x="1683" y="1111"/>
                    <a:pt x="1677" y="1106"/>
                    <a:pt x="1671" y="1106"/>
                  </a:cubicBezTo>
                  <a:cubicBezTo>
                    <a:pt x="1667" y="1106"/>
                    <a:pt x="1663" y="1109"/>
                    <a:pt x="1661" y="1114"/>
                  </a:cubicBezTo>
                  <a:cubicBezTo>
                    <a:pt x="1462" y="1560"/>
                    <a:pt x="1220" y="1988"/>
                    <a:pt x="940" y="2391"/>
                  </a:cubicBezTo>
                  <a:cubicBezTo>
                    <a:pt x="970" y="2289"/>
                    <a:pt x="1004" y="2183"/>
                    <a:pt x="1034" y="2081"/>
                  </a:cubicBezTo>
                  <a:cubicBezTo>
                    <a:pt x="1144" y="1725"/>
                    <a:pt x="1182" y="1330"/>
                    <a:pt x="1195" y="961"/>
                  </a:cubicBezTo>
                  <a:cubicBezTo>
                    <a:pt x="1203" y="652"/>
                    <a:pt x="1182" y="342"/>
                    <a:pt x="1046" y="7"/>
                  </a:cubicBezTo>
                  <a:cubicBezTo>
                    <a:pt x="1045" y="3"/>
                    <a:pt x="1041" y="1"/>
                    <a:pt x="103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6" name="Google Shape;4026;p14"/>
            <p:cNvSpPr/>
            <p:nvPr/>
          </p:nvSpPr>
          <p:spPr>
            <a:xfrm>
              <a:off x="1250058" y="4307672"/>
              <a:ext cx="243664" cy="319260"/>
            </a:xfrm>
            <a:custGeom>
              <a:avLst/>
              <a:gdLst/>
              <a:ahLst/>
              <a:cxnLst/>
              <a:rect l="l" t="t" r="r" b="b"/>
              <a:pathLst>
                <a:path w="938" h="1229" extrusionOk="0">
                  <a:moveTo>
                    <a:pt x="289" y="1"/>
                  </a:moveTo>
                  <a:cubicBezTo>
                    <a:pt x="190" y="1"/>
                    <a:pt x="112" y="48"/>
                    <a:pt x="76" y="96"/>
                  </a:cubicBezTo>
                  <a:cubicBezTo>
                    <a:pt x="0" y="193"/>
                    <a:pt x="38" y="537"/>
                    <a:pt x="204" y="778"/>
                  </a:cubicBezTo>
                  <a:cubicBezTo>
                    <a:pt x="322" y="948"/>
                    <a:pt x="471" y="1101"/>
                    <a:pt x="641" y="1228"/>
                  </a:cubicBezTo>
                  <a:cubicBezTo>
                    <a:pt x="641" y="1228"/>
                    <a:pt x="938" y="588"/>
                    <a:pt x="679" y="244"/>
                  </a:cubicBezTo>
                  <a:cubicBezTo>
                    <a:pt x="540" y="60"/>
                    <a:pt x="400" y="1"/>
                    <a:pt x="2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7" name="Google Shape;4027;p14"/>
            <p:cNvSpPr/>
            <p:nvPr/>
          </p:nvSpPr>
          <p:spPr>
            <a:xfrm>
              <a:off x="1250058" y="4308192"/>
              <a:ext cx="166513" cy="318741"/>
            </a:xfrm>
            <a:custGeom>
              <a:avLst/>
              <a:gdLst/>
              <a:ahLst/>
              <a:cxnLst/>
              <a:rect l="l" t="t" r="r" b="b"/>
              <a:pathLst>
                <a:path w="641" h="1227" extrusionOk="0">
                  <a:moveTo>
                    <a:pt x="276" y="0"/>
                  </a:moveTo>
                  <a:cubicBezTo>
                    <a:pt x="199" y="0"/>
                    <a:pt x="127" y="34"/>
                    <a:pt x="76" y="94"/>
                  </a:cubicBezTo>
                  <a:cubicBezTo>
                    <a:pt x="0" y="191"/>
                    <a:pt x="38" y="535"/>
                    <a:pt x="204" y="776"/>
                  </a:cubicBezTo>
                  <a:cubicBezTo>
                    <a:pt x="322" y="946"/>
                    <a:pt x="471" y="1099"/>
                    <a:pt x="641" y="1226"/>
                  </a:cubicBezTo>
                  <a:cubicBezTo>
                    <a:pt x="585" y="840"/>
                    <a:pt x="378" y="272"/>
                    <a:pt x="27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8" name="Google Shape;4028;p14"/>
            <p:cNvSpPr/>
            <p:nvPr/>
          </p:nvSpPr>
          <p:spPr>
            <a:xfrm>
              <a:off x="1346952" y="3997505"/>
              <a:ext cx="272499" cy="351732"/>
            </a:xfrm>
            <a:custGeom>
              <a:avLst/>
              <a:gdLst/>
              <a:ahLst/>
              <a:cxnLst/>
              <a:rect l="l" t="t" r="r" b="b"/>
              <a:pathLst>
                <a:path w="1049" h="1354" extrusionOk="0">
                  <a:moveTo>
                    <a:pt x="455" y="1"/>
                  </a:moveTo>
                  <a:cubicBezTo>
                    <a:pt x="361" y="1"/>
                    <a:pt x="269" y="37"/>
                    <a:pt x="195" y="98"/>
                  </a:cubicBezTo>
                  <a:cubicBezTo>
                    <a:pt x="0" y="250"/>
                    <a:pt x="140" y="679"/>
                    <a:pt x="272" y="861"/>
                  </a:cubicBezTo>
                  <a:cubicBezTo>
                    <a:pt x="408" y="1048"/>
                    <a:pt x="569" y="1213"/>
                    <a:pt x="751" y="1353"/>
                  </a:cubicBezTo>
                  <a:cubicBezTo>
                    <a:pt x="751" y="1353"/>
                    <a:pt x="1048" y="709"/>
                    <a:pt x="870" y="327"/>
                  </a:cubicBezTo>
                  <a:cubicBezTo>
                    <a:pt x="763" y="93"/>
                    <a:pt x="605" y="1"/>
                    <a:pt x="45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9" name="Google Shape;4029;p14"/>
            <p:cNvSpPr/>
            <p:nvPr/>
          </p:nvSpPr>
          <p:spPr>
            <a:xfrm>
              <a:off x="1346952" y="4002960"/>
              <a:ext cx="195347" cy="346277"/>
            </a:xfrm>
            <a:custGeom>
              <a:avLst/>
              <a:gdLst/>
              <a:ahLst/>
              <a:cxnLst/>
              <a:rect l="l" t="t" r="r" b="b"/>
              <a:pathLst>
                <a:path w="752" h="1333" extrusionOk="0">
                  <a:moveTo>
                    <a:pt x="331" y="0"/>
                  </a:moveTo>
                  <a:cubicBezTo>
                    <a:pt x="280" y="17"/>
                    <a:pt x="234" y="43"/>
                    <a:pt x="195" y="77"/>
                  </a:cubicBezTo>
                  <a:cubicBezTo>
                    <a:pt x="0" y="229"/>
                    <a:pt x="140" y="658"/>
                    <a:pt x="272" y="840"/>
                  </a:cubicBezTo>
                  <a:cubicBezTo>
                    <a:pt x="408" y="1027"/>
                    <a:pt x="569" y="1192"/>
                    <a:pt x="751" y="1332"/>
                  </a:cubicBezTo>
                  <a:cubicBezTo>
                    <a:pt x="662" y="900"/>
                    <a:pt x="416" y="229"/>
                    <a:pt x="33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0" name="Google Shape;4030;p14"/>
            <p:cNvSpPr/>
            <p:nvPr/>
          </p:nvSpPr>
          <p:spPr>
            <a:xfrm>
              <a:off x="1105625" y="4611865"/>
              <a:ext cx="244963" cy="281593"/>
            </a:xfrm>
            <a:custGeom>
              <a:avLst/>
              <a:gdLst/>
              <a:ahLst/>
              <a:cxnLst/>
              <a:rect l="l" t="t" r="r" b="b"/>
              <a:pathLst>
                <a:path w="943" h="1084" extrusionOk="0">
                  <a:moveTo>
                    <a:pt x="403" y="1"/>
                  </a:moveTo>
                  <a:cubicBezTo>
                    <a:pt x="316" y="1"/>
                    <a:pt x="232" y="32"/>
                    <a:pt x="166" y="83"/>
                  </a:cubicBezTo>
                  <a:cubicBezTo>
                    <a:pt x="1" y="210"/>
                    <a:pt x="132" y="553"/>
                    <a:pt x="255" y="698"/>
                  </a:cubicBezTo>
                  <a:cubicBezTo>
                    <a:pt x="382" y="846"/>
                    <a:pt x="531" y="977"/>
                    <a:pt x="692" y="1084"/>
                  </a:cubicBezTo>
                  <a:cubicBezTo>
                    <a:pt x="692" y="1084"/>
                    <a:pt x="942" y="562"/>
                    <a:pt x="777" y="256"/>
                  </a:cubicBezTo>
                  <a:cubicBezTo>
                    <a:pt x="677" y="72"/>
                    <a:pt x="536" y="1"/>
                    <a:pt x="4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1" name="Google Shape;4031;p14"/>
            <p:cNvSpPr/>
            <p:nvPr/>
          </p:nvSpPr>
          <p:spPr>
            <a:xfrm>
              <a:off x="1105625" y="4616541"/>
              <a:ext cx="179761" cy="276917"/>
            </a:xfrm>
            <a:custGeom>
              <a:avLst/>
              <a:gdLst/>
              <a:ahLst/>
              <a:cxnLst/>
              <a:rect l="l" t="t" r="r" b="b"/>
              <a:pathLst>
                <a:path w="692" h="1066" extrusionOk="0">
                  <a:moveTo>
                    <a:pt x="285" y="1"/>
                  </a:moveTo>
                  <a:cubicBezTo>
                    <a:pt x="242" y="14"/>
                    <a:pt x="200" y="35"/>
                    <a:pt x="166" y="65"/>
                  </a:cubicBezTo>
                  <a:cubicBezTo>
                    <a:pt x="1" y="192"/>
                    <a:pt x="132" y="535"/>
                    <a:pt x="255" y="680"/>
                  </a:cubicBezTo>
                  <a:cubicBezTo>
                    <a:pt x="382" y="828"/>
                    <a:pt x="531" y="959"/>
                    <a:pt x="692" y="1066"/>
                  </a:cubicBezTo>
                  <a:cubicBezTo>
                    <a:pt x="603" y="718"/>
                    <a:pt x="365" y="183"/>
                    <a:pt x="28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2" name="Google Shape;4032;p14"/>
            <p:cNvSpPr/>
            <p:nvPr/>
          </p:nvSpPr>
          <p:spPr>
            <a:xfrm>
              <a:off x="1633480" y="4274421"/>
              <a:ext cx="235871" cy="298479"/>
            </a:xfrm>
            <a:custGeom>
              <a:avLst/>
              <a:gdLst/>
              <a:ahLst/>
              <a:cxnLst/>
              <a:rect l="l" t="t" r="r" b="b"/>
              <a:pathLst>
                <a:path w="908" h="1149" extrusionOk="0">
                  <a:moveTo>
                    <a:pt x="467" y="1"/>
                  </a:moveTo>
                  <a:cubicBezTo>
                    <a:pt x="273" y="1"/>
                    <a:pt x="74" y="234"/>
                    <a:pt x="38" y="487"/>
                  </a:cubicBezTo>
                  <a:cubicBezTo>
                    <a:pt x="0" y="758"/>
                    <a:pt x="115" y="1148"/>
                    <a:pt x="115" y="1148"/>
                  </a:cubicBezTo>
                  <a:cubicBezTo>
                    <a:pt x="115" y="1148"/>
                    <a:pt x="700" y="881"/>
                    <a:pt x="798" y="584"/>
                  </a:cubicBezTo>
                  <a:cubicBezTo>
                    <a:pt x="908" y="249"/>
                    <a:pt x="708" y="29"/>
                    <a:pt x="501" y="3"/>
                  </a:cubicBezTo>
                  <a:cubicBezTo>
                    <a:pt x="489" y="1"/>
                    <a:pt x="478" y="1"/>
                    <a:pt x="46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3" name="Google Shape;4033;p14"/>
            <p:cNvSpPr/>
            <p:nvPr/>
          </p:nvSpPr>
          <p:spPr>
            <a:xfrm>
              <a:off x="1663094" y="4286111"/>
              <a:ext cx="199763" cy="286789"/>
            </a:xfrm>
            <a:custGeom>
              <a:avLst/>
              <a:gdLst/>
              <a:ahLst/>
              <a:cxnLst/>
              <a:rect l="l" t="t" r="r" b="b"/>
              <a:pathLst>
                <a:path w="769" h="1104" extrusionOk="0">
                  <a:moveTo>
                    <a:pt x="510" y="0"/>
                  </a:moveTo>
                  <a:cubicBezTo>
                    <a:pt x="281" y="365"/>
                    <a:pt x="64" y="921"/>
                    <a:pt x="1" y="1095"/>
                  </a:cubicBezTo>
                  <a:lnTo>
                    <a:pt x="1" y="1103"/>
                  </a:lnTo>
                  <a:cubicBezTo>
                    <a:pt x="1" y="1103"/>
                    <a:pt x="582" y="836"/>
                    <a:pt x="679" y="539"/>
                  </a:cubicBezTo>
                  <a:cubicBezTo>
                    <a:pt x="768" y="276"/>
                    <a:pt x="662" y="85"/>
                    <a:pt x="51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4" name="Google Shape;4034;p14"/>
            <p:cNvSpPr/>
            <p:nvPr/>
          </p:nvSpPr>
          <p:spPr>
            <a:xfrm>
              <a:off x="1685174" y="4634205"/>
              <a:ext cx="298735" cy="217170"/>
            </a:xfrm>
            <a:custGeom>
              <a:avLst/>
              <a:gdLst/>
              <a:ahLst/>
              <a:cxnLst/>
              <a:rect l="l" t="t" r="r" b="b"/>
              <a:pathLst>
                <a:path w="1150" h="836" extrusionOk="0">
                  <a:moveTo>
                    <a:pt x="748" y="0"/>
                  </a:moveTo>
                  <a:cubicBezTo>
                    <a:pt x="595" y="0"/>
                    <a:pt x="416" y="81"/>
                    <a:pt x="297" y="217"/>
                  </a:cubicBezTo>
                  <a:cubicBezTo>
                    <a:pt x="115" y="425"/>
                    <a:pt x="1" y="811"/>
                    <a:pt x="1" y="811"/>
                  </a:cubicBezTo>
                  <a:cubicBezTo>
                    <a:pt x="1" y="811"/>
                    <a:pt x="159" y="835"/>
                    <a:pt x="347" y="835"/>
                  </a:cubicBezTo>
                  <a:cubicBezTo>
                    <a:pt x="535" y="835"/>
                    <a:pt x="753" y="811"/>
                    <a:pt x="874" y="713"/>
                  </a:cubicBezTo>
                  <a:cubicBezTo>
                    <a:pt x="1150" y="493"/>
                    <a:pt x="1103" y="200"/>
                    <a:pt x="946" y="64"/>
                  </a:cubicBezTo>
                  <a:cubicBezTo>
                    <a:pt x="894" y="21"/>
                    <a:pt x="824" y="0"/>
                    <a:pt x="74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5" name="Google Shape;4035;p14"/>
            <p:cNvSpPr/>
            <p:nvPr/>
          </p:nvSpPr>
          <p:spPr>
            <a:xfrm>
              <a:off x="1685174" y="4677327"/>
              <a:ext cx="288864" cy="174048"/>
            </a:xfrm>
            <a:custGeom>
              <a:avLst/>
              <a:gdLst/>
              <a:ahLst/>
              <a:cxnLst/>
              <a:rect l="l" t="t" r="r" b="b"/>
              <a:pathLst>
                <a:path w="1112" h="670" extrusionOk="0">
                  <a:moveTo>
                    <a:pt x="1027" y="0"/>
                  </a:moveTo>
                  <a:cubicBezTo>
                    <a:pt x="637" y="178"/>
                    <a:pt x="149" y="526"/>
                    <a:pt x="1" y="636"/>
                  </a:cubicBezTo>
                  <a:lnTo>
                    <a:pt x="1" y="645"/>
                  </a:lnTo>
                  <a:cubicBezTo>
                    <a:pt x="1" y="645"/>
                    <a:pt x="159" y="669"/>
                    <a:pt x="347" y="669"/>
                  </a:cubicBezTo>
                  <a:cubicBezTo>
                    <a:pt x="536" y="669"/>
                    <a:pt x="755" y="645"/>
                    <a:pt x="878" y="547"/>
                  </a:cubicBezTo>
                  <a:cubicBezTo>
                    <a:pt x="1095" y="369"/>
                    <a:pt x="1112" y="153"/>
                    <a:pt x="102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6" name="Google Shape;4036;p14"/>
            <p:cNvSpPr/>
            <p:nvPr/>
          </p:nvSpPr>
          <p:spPr>
            <a:xfrm>
              <a:off x="1655301" y="4903589"/>
              <a:ext cx="319517" cy="198466"/>
            </a:xfrm>
            <a:custGeom>
              <a:avLst/>
              <a:gdLst/>
              <a:ahLst/>
              <a:cxnLst/>
              <a:rect l="l" t="t" r="r" b="b"/>
              <a:pathLst>
                <a:path w="1230" h="764" extrusionOk="0">
                  <a:moveTo>
                    <a:pt x="685" y="0"/>
                  </a:moveTo>
                  <a:cubicBezTo>
                    <a:pt x="665" y="0"/>
                    <a:pt x="645" y="1"/>
                    <a:pt x="624" y="3"/>
                  </a:cubicBezTo>
                  <a:cubicBezTo>
                    <a:pt x="353" y="33"/>
                    <a:pt x="1" y="240"/>
                    <a:pt x="1" y="240"/>
                  </a:cubicBezTo>
                  <a:cubicBezTo>
                    <a:pt x="1" y="240"/>
                    <a:pt x="404" y="741"/>
                    <a:pt x="714" y="762"/>
                  </a:cubicBezTo>
                  <a:cubicBezTo>
                    <a:pt x="728" y="763"/>
                    <a:pt x="742" y="763"/>
                    <a:pt x="756" y="763"/>
                  </a:cubicBezTo>
                  <a:cubicBezTo>
                    <a:pt x="1079" y="763"/>
                    <a:pt x="1230" y="529"/>
                    <a:pt x="1206" y="334"/>
                  </a:cubicBezTo>
                  <a:cubicBezTo>
                    <a:pt x="1182" y="142"/>
                    <a:pt x="933" y="0"/>
                    <a:pt x="68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7" name="Google Shape;4037;p14"/>
            <p:cNvSpPr/>
            <p:nvPr/>
          </p:nvSpPr>
          <p:spPr>
            <a:xfrm>
              <a:off x="1655301" y="4964895"/>
              <a:ext cx="311204" cy="137420"/>
            </a:xfrm>
            <a:custGeom>
              <a:avLst/>
              <a:gdLst/>
              <a:ahLst/>
              <a:cxnLst/>
              <a:rect l="l" t="t" r="r" b="b"/>
              <a:pathLst>
                <a:path w="1198" h="529" extrusionOk="0">
                  <a:moveTo>
                    <a:pt x="9" y="0"/>
                  </a:moveTo>
                  <a:lnTo>
                    <a:pt x="1" y="4"/>
                  </a:lnTo>
                  <a:cubicBezTo>
                    <a:pt x="1" y="4"/>
                    <a:pt x="404" y="505"/>
                    <a:pt x="714" y="526"/>
                  </a:cubicBezTo>
                  <a:cubicBezTo>
                    <a:pt x="731" y="527"/>
                    <a:pt x="747" y="528"/>
                    <a:pt x="764" y="528"/>
                  </a:cubicBezTo>
                  <a:cubicBezTo>
                    <a:pt x="1013" y="528"/>
                    <a:pt x="1157" y="381"/>
                    <a:pt x="1197" y="229"/>
                  </a:cubicBezTo>
                  <a:cubicBezTo>
                    <a:pt x="790" y="94"/>
                    <a:pt x="196" y="21"/>
                    <a:pt x="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8" name="Google Shape;4038;p14"/>
            <p:cNvSpPr/>
            <p:nvPr/>
          </p:nvSpPr>
          <p:spPr>
            <a:xfrm>
              <a:off x="-1132304" y="5856692"/>
              <a:ext cx="1009206" cy="285230"/>
            </a:xfrm>
            <a:custGeom>
              <a:avLst/>
              <a:gdLst/>
              <a:ahLst/>
              <a:cxnLst/>
              <a:rect l="l" t="t" r="r" b="b"/>
              <a:pathLst>
                <a:path w="3885" h="1098" extrusionOk="0">
                  <a:moveTo>
                    <a:pt x="2382" y="1"/>
                  </a:moveTo>
                  <a:cubicBezTo>
                    <a:pt x="2352" y="1"/>
                    <a:pt x="2342" y="42"/>
                    <a:pt x="2372" y="54"/>
                  </a:cubicBezTo>
                  <a:cubicBezTo>
                    <a:pt x="2597" y="138"/>
                    <a:pt x="2652" y="168"/>
                    <a:pt x="2822" y="219"/>
                  </a:cubicBezTo>
                  <a:cubicBezTo>
                    <a:pt x="2873" y="236"/>
                    <a:pt x="3008" y="304"/>
                    <a:pt x="3072" y="334"/>
                  </a:cubicBezTo>
                  <a:cubicBezTo>
                    <a:pt x="2940" y="363"/>
                    <a:pt x="2805" y="393"/>
                    <a:pt x="2665" y="414"/>
                  </a:cubicBezTo>
                  <a:cubicBezTo>
                    <a:pt x="2474" y="440"/>
                    <a:pt x="2283" y="457"/>
                    <a:pt x="2092" y="457"/>
                  </a:cubicBezTo>
                  <a:cubicBezTo>
                    <a:pt x="1961" y="457"/>
                    <a:pt x="1833" y="457"/>
                    <a:pt x="1702" y="452"/>
                  </a:cubicBezTo>
                  <a:cubicBezTo>
                    <a:pt x="1609" y="406"/>
                    <a:pt x="1507" y="376"/>
                    <a:pt x="1414" y="329"/>
                  </a:cubicBezTo>
                  <a:cubicBezTo>
                    <a:pt x="1299" y="270"/>
                    <a:pt x="1189" y="211"/>
                    <a:pt x="1078" y="147"/>
                  </a:cubicBezTo>
                  <a:cubicBezTo>
                    <a:pt x="1073" y="144"/>
                    <a:pt x="1068" y="143"/>
                    <a:pt x="1064" y="143"/>
                  </a:cubicBezTo>
                  <a:cubicBezTo>
                    <a:pt x="1036" y="143"/>
                    <a:pt x="1016" y="180"/>
                    <a:pt x="1045" y="198"/>
                  </a:cubicBezTo>
                  <a:cubicBezTo>
                    <a:pt x="1163" y="270"/>
                    <a:pt x="1295" y="367"/>
                    <a:pt x="1435" y="435"/>
                  </a:cubicBezTo>
                  <a:cubicBezTo>
                    <a:pt x="1329" y="427"/>
                    <a:pt x="1223" y="418"/>
                    <a:pt x="1117" y="410"/>
                  </a:cubicBezTo>
                  <a:cubicBezTo>
                    <a:pt x="773" y="376"/>
                    <a:pt x="366" y="363"/>
                    <a:pt x="44" y="228"/>
                  </a:cubicBezTo>
                  <a:cubicBezTo>
                    <a:pt x="40" y="226"/>
                    <a:pt x="37" y="225"/>
                    <a:pt x="34" y="225"/>
                  </a:cubicBezTo>
                  <a:cubicBezTo>
                    <a:pt x="11" y="225"/>
                    <a:pt x="0" y="263"/>
                    <a:pt x="27" y="274"/>
                  </a:cubicBezTo>
                  <a:cubicBezTo>
                    <a:pt x="332" y="414"/>
                    <a:pt x="714" y="444"/>
                    <a:pt x="1045" y="486"/>
                  </a:cubicBezTo>
                  <a:cubicBezTo>
                    <a:pt x="1431" y="537"/>
                    <a:pt x="1821" y="563"/>
                    <a:pt x="2211" y="563"/>
                  </a:cubicBezTo>
                  <a:cubicBezTo>
                    <a:pt x="2275" y="563"/>
                    <a:pt x="2334" y="563"/>
                    <a:pt x="2393" y="558"/>
                  </a:cubicBezTo>
                  <a:lnTo>
                    <a:pt x="2393" y="558"/>
                  </a:lnTo>
                  <a:cubicBezTo>
                    <a:pt x="2300" y="630"/>
                    <a:pt x="2198" y="698"/>
                    <a:pt x="2096" y="758"/>
                  </a:cubicBezTo>
                  <a:cubicBezTo>
                    <a:pt x="1910" y="872"/>
                    <a:pt x="1693" y="1008"/>
                    <a:pt x="1481" y="1059"/>
                  </a:cubicBezTo>
                  <a:cubicBezTo>
                    <a:pt x="1453" y="1059"/>
                    <a:pt x="1456" y="1097"/>
                    <a:pt x="1482" y="1097"/>
                  </a:cubicBezTo>
                  <a:cubicBezTo>
                    <a:pt x="1483" y="1097"/>
                    <a:pt x="1484" y="1097"/>
                    <a:pt x="1486" y="1097"/>
                  </a:cubicBezTo>
                  <a:cubicBezTo>
                    <a:pt x="1698" y="1089"/>
                    <a:pt x="1897" y="983"/>
                    <a:pt x="2084" y="885"/>
                  </a:cubicBezTo>
                  <a:cubicBezTo>
                    <a:pt x="2236" y="804"/>
                    <a:pt x="2448" y="698"/>
                    <a:pt x="2563" y="550"/>
                  </a:cubicBezTo>
                  <a:cubicBezTo>
                    <a:pt x="2584" y="546"/>
                    <a:pt x="2822" y="507"/>
                    <a:pt x="2974" y="465"/>
                  </a:cubicBezTo>
                  <a:cubicBezTo>
                    <a:pt x="3131" y="418"/>
                    <a:pt x="3309" y="376"/>
                    <a:pt x="3479" y="325"/>
                  </a:cubicBezTo>
                  <a:cubicBezTo>
                    <a:pt x="3623" y="278"/>
                    <a:pt x="3772" y="253"/>
                    <a:pt x="3869" y="130"/>
                  </a:cubicBezTo>
                  <a:cubicBezTo>
                    <a:pt x="3884" y="112"/>
                    <a:pt x="3864" y="90"/>
                    <a:pt x="3844" y="90"/>
                  </a:cubicBezTo>
                  <a:cubicBezTo>
                    <a:pt x="3841" y="90"/>
                    <a:pt x="3838" y="91"/>
                    <a:pt x="3835" y="92"/>
                  </a:cubicBezTo>
                  <a:cubicBezTo>
                    <a:pt x="3628" y="172"/>
                    <a:pt x="3420" y="240"/>
                    <a:pt x="3208" y="295"/>
                  </a:cubicBezTo>
                  <a:cubicBezTo>
                    <a:pt x="3119" y="232"/>
                    <a:pt x="2983" y="198"/>
                    <a:pt x="2894" y="164"/>
                  </a:cubicBezTo>
                  <a:cubicBezTo>
                    <a:pt x="2728" y="100"/>
                    <a:pt x="2563" y="45"/>
                    <a:pt x="2393" y="3"/>
                  </a:cubicBezTo>
                  <a:cubicBezTo>
                    <a:pt x="2389" y="1"/>
                    <a:pt x="2385" y="1"/>
                    <a:pt x="2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9" name="Google Shape;4039;p14"/>
            <p:cNvSpPr/>
            <p:nvPr/>
          </p:nvSpPr>
          <p:spPr>
            <a:xfrm>
              <a:off x="-1289725" y="5845521"/>
              <a:ext cx="349650" cy="143394"/>
            </a:xfrm>
            <a:custGeom>
              <a:avLst/>
              <a:gdLst/>
              <a:ahLst/>
              <a:cxnLst/>
              <a:rect l="l" t="t" r="r" b="b"/>
              <a:pathLst>
                <a:path w="1346" h="552" extrusionOk="0">
                  <a:moveTo>
                    <a:pt x="242" y="1"/>
                  </a:moveTo>
                  <a:cubicBezTo>
                    <a:pt x="137" y="1"/>
                    <a:pt x="59" y="24"/>
                    <a:pt x="43" y="84"/>
                  </a:cubicBezTo>
                  <a:cubicBezTo>
                    <a:pt x="1" y="228"/>
                    <a:pt x="196" y="432"/>
                    <a:pt x="616" y="517"/>
                  </a:cubicBezTo>
                  <a:cubicBezTo>
                    <a:pt x="735" y="542"/>
                    <a:pt x="846" y="552"/>
                    <a:pt x="943" y="552"/>
                  </a:cubicBezTo>
                  <a:cubicBezTo>
                    <a:pt x="1188" y="552"/>
                    <a:pt x="1346" y="489"/>
                    <a:pt x="1337" y="453"/>
                  </a:cubicBezTo>
                  <a:cubicBezTo>
                    <a:pt x="1324" y="398"/>
                    <a:pt x="1023" y="203"/>
                    <a:pt x="756" y="105"/>
                  </a:cubicBezTo>
                  <a:cubicBezTo>
                    <a:pt x="596" y="48"/>
                    <a:pt x="392" y="1"/>
                    <a:pt x="24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0" name="Google Shape;4040;p14"/>
            <p:cNvSpPr/>
            <p:nvPr/>
          </p:nvSpPr>
          <p:spPr>
            <a:xfrm>
              <a:off x="-1052814" y="5740314"/>
              <a:ext cx="266784" cy="200025"/>
            </a:xfrm>
            <a:custGeom>
              <a:avLst/>
              <a:gdLst/>
              <a:ahLst/>
              <a:cxnLst/>
              <a:rect l="l" t="t" r="r" b="b"/>
              <a:pathLst>
                <a:path w="1027" h="770" extrusionOk="0">
                  <a:moveTo>
                    <a:pt x="152" y="1"/>
                  </a:moveTo>
                  <a:cubicBezTo>
                    <a:pt x="121" y="1"/>
                    <a:pt x="97" y="10"/>
                    <a:pt x="81" y="31"/>
                  </a:cubicBezTo>
                  <a:cubicBezTo>
                    <a:pt x="1" y="133"/>
                    <a:pt x="94" y="353"/>
                    <a:pt x="399" y="548"/>
                  </a:cubicBezTo>
                  <a:cubicBezTo>
                    <a:pt x="633" y="700"/>
                    <a:pt x="828" y="769"/>
                    <a:pt x="924" y="769"/>
                  </a:cubicBezTo>
                  <a:cubicBezTo>
                    <a:pt x="951" y="769"/>
                    <a:pt x="971" y="763"/>
                    <a:pt x="980" y="752"/>
                  </a:cubicBezTo>
                  <a:cubicBezTo>
                    <a:pt x="1027" y="697"/>
                    <a:pt x="819" y="421"/>
                    <a:pt x="633" y="264"/>
                  </a:cubicBezTo>
                  <a:cubicBezTo>
                    <a:pt x="487" y="139"/>
                    <a:pt x="272" y="1"/>
                    <a:pt x="15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1" name="Google Shape;4041;p14"/>
            <p:cNvSpPr/>
            <p:nvPr/>
          </p:nvSpPr>
          <p:spPr>
            <a:xfrm>
              <a:off x="-716670" y="5763953"/>
              <a:ext cx="296657" cy="138978"/>
            </a:xfrm>
            <a:custGeom>
              <a:avLst/>
              <a:gdLst/>
              <a:ahLst/>
              <a:cxnLst/>
              <a:rect l="l" t="t" r="r" b="b"/>
              <a:pathLst>
                <a:path w="1142" h="535" extrusionOk="0">
                  <a:moveTo>
                    <a:pt x="178" y="1"/>
                  </a:moveTo>
                  <a:cubicBezTo>
                    <a:pt x="110" y="1"/>
                    <a:pt x="59" y="17"/>
                    <a:pt x="43" y="59"/>
                  </a:cubicBezTo>
                  <a:cubicBezTo>
                    <a:pt x="0" y="177"/>
                    <a:pt x="153" y="360"/>
                    <a:pt x="501" y="462"/>
                  </a:cubicBezTo>
                  <a:cubicBezTo>
                    <a:pt x="682" y="513"/>
                    <a:pt x="834" y="535"/>
                    <a:pt x="943" y="535"/>
                  </a:cubicBezTo>
                  <a:cubicBezTo>
                    <a:pt x="1040" y="535"/>
                    <a:pt x="1102" y="517"/>
                    <a:pt x="1116" y="487"/>
                  </a:cubicBezTo>
                  <a:cubicBezTo>
                    <a:pt x="1141" y="428"/>
                    <a:pt x="861" y="220"/>
                    <a:pt x="641" y="122"/>
                  </a:cubicBezTo>
                  <a:cubicBezTo>
                    <a:pt x="497" y="59"/>
                    <a:pt x="307" y="1"/>
                    <a:pt x="1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2" name="Google Shape;4042;p14"/>
            <p:cNvSpPr/>
            <p:nvPr/>
          </p:nvSpPr>
          <p:spPr>
            <a:xfrm>
              <a:off x="-954620" y="6083732"/>
              <a:ext cx="296398" cy="108585"/>
            </a:xfrm>
            <a:custGeom>
              <a:avLst/>
              <a:gdLst/>
              <a:ahLst/>
              <a:cxnLst/>
              <a:rect l="l" t="t" r="r" b="b"/>
              <a:pathLst>
                <a:path w="1141" h="418" extrusionOk="0">
                  <a:moveTo>
                    <a:pt x="741" y="0"/>
                  </a:moveTo>
                  <a:cubicBezTo>
                    <a:pt x="667" y="0"/>
                    <a:pt x="594" y="4"/>
                    <a:pt x="530" y="11"/>
                  </a:cubicBezTo>
                  <a:cubicBezTo>
                    <a:pt x="301" y="36"/>
                    <a:pt x="0" y="138"/>
                    <a:pt x="68" y="295"/>
                  </a:cubicBezTo>
                  <a:cubicBezTo>
                    <a:pt x="106" y="388"/>
                    <a:pt x="237" y="418"/>
                    <a:pt x="379" y="418"/>
                  </a:cubicBezTo>
                  <a:cubicBezTo>
                    <a:pt x="471" y="418"/>
                    <a:pt x="569" y="405"/>
                    <a:pt x="649" y="388"/>
                  </a:cubicBezTo>
                  <a:cubicBezTo>
                    <a:pt x="853" y="350"/>
                    <a:pt x="1141" y="176"/>
                    <a:pt x="1132" y="92"/>
                  </a:cubicBezTo>
                  <a:cubicBezTo>
                    <a:pt x="1126" y="27"/>
                    <a:pt x="935" y="0"/>
                    <a:pt x="74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3" name="Google Shape;4043;p14"/>
            <p:cNvSpPr/>
            <p:nvPr/>
          </p:nvSpPr>
          <p:spPr>
            <a:xfrm>
              <a:off x="984831" y="3714093"/>
              <a:ext cx="493043" cy="1659946"/>
            </a:xfrm>
            <a:custGeom>
              <a:avLst/>
              <a:gdLst/>
              <a:ahLst/>
              <a:cxnLst/>
              <a:rect l="l" t="t" r="r" b="b"/>
              <a:pathLst>
                <a:path w="1898" h="6390" extrusionOk="0">
                  <a:moveTo>
                    <a:pt x="247" y="0"/>
                  </a:moveTo>
                  <a:cubicBezTo>
                    <a:pt x="238" y="0"/>
                    <a:pt x="230" y="8"/>
                    <a:pt x="232" y="18"/>
                  </a:cubicBezTo>
                  <a:cubicBezTo>
                    <a:pt x="287" y="243"/>
                    <a:pt x="393" y="447"/>
                    <a:pt x="461" y="667"/>
                  </a:cubicBezTo>
                  <a:cubicBezTo>
                    <a:pt x="525" y="888"/>
                    <a:pt x="584" y="1108"/>
                    <a:pt x="631" y="1337"/>
                  </a:cubicBezTo>
                  <a:cubicBezTo>
                    <a:pt x="673" y="1528"/>
                    <a:pt x="712" y="1719"/>
                    <a:pt x="745" y="1910"/>
                  </a:cubicBezTo>
                  <a:cubicBezTo>
                    <a:pt x="728" y="1889"/>
                    <a:pt x="716" y="1863"/>
                    <a:pt x="699" y="1842"/>
                  </a:cubicBezTo>
                  <a:cubicBezTo>
                    <a:pt x="605" y="1715"/>
                    <a:pt x="546" y="1566"/>
                    <a:pt x="461" y="1435"/>
                  </a:cubicBezTo>
                  <a:cubicBezTo>
                    <a:pt x="321" y="1214"/>
                    <a:pt x="224" y="1015"/>
                    <a:pt x="16" y="849"/>
                  </a:cubicBezTo>
                  <a:cubicBezTo>
                    <a:pt x="14" y="849"/>
                    <a:pt x="13" y="848"/>
                    <a:pt x="11" y="848"/>
                  </a:cubicBezTo>
                  <a:cubicBezTo>
                    <a:pt x="5" y="848"/>
                    <a:pt x="1" y="855"/>
                    <a:pt x="7" y="862"/>
                  </a:cubicBezTo>
                  <a:cubicBezTo>
                    <a:pt x="190" y="1083"/>
                    <a:pt x="296" y="1380"/>
                    <a:pt x="440" y="1630"/>
                  </a:cubicBezTo>
                  <a:cubicBezTo>
                    <a:pt x="542" y="1804"/>
                    <a:pt x="656" y="1973"/>
                    <a:pt x="784" y="2135"/>
                  </a:cubicBezTo>
                  <a:cubicBezTo>
                    <a:pt x="822" y="2372"/>
                    <a:pt x="860" y="2610"/>
                    <a:pt x="885" y="2851"/>
                  </a:cubicBezTo>
                  <a:cubicBezTo>
                    <a:pt x="949" y="3377"/>
                    <a:pt x="966" y="3908"/>
                    <a:pt x="941" y="4438"/>
                  </a:cubicBezTo>
                  <a:cubicBezTo>
                    <a:pt x="932" y="4535"/>
                    <a:pt x="928" y="4633"/>
                    <a:pt x="924" y="4739"/>
                  </a:cubicBezTo>
                  <a:cubicBezTo>
                    <a:pt x="890" y="4501"/>
                    <a:pt x="805" y="4268"/>
                    <a:pt x="737" y="4039"/>
                  </a:cubicBezTo>
                  <a:cubicBezTo>
                    <a:pt x="741" y="3653"/>
                    <a:pt x="775" y="3225"/>
                    <a:pt x="686" y="2851"/>
                  </a:cubicBezTo>
                  <a:cubicBezTo>
                    <a:pt x="684" y="2844"/>
                    <a:pt x="678" y="2841"/>
                    <a:pt x="672" y="2841"/>
                  </a:cubicBezTo>
                  <a:cubicBezTo>
                    <a:pt x="664" y="2841"/>
                    <a:pt x="656" y="2846"/>
                    <a:pt x="656" y="2856"/>
                  </a:cubicBezTo>
                  <a:cubicBezTo>
                    <a:pt x="690" y="3136"/>
                    <a:pt x="644" y="3441"/>
                    <a:pt x="656" y="3734"/>
                  </a:cubicBezTo>
                  <a:cubicBezTo>
                    <a:pt x="559" y="3339"/>
                    <a:pt x="478" y="2940"/>
                    <a:pt x="376" y="2550"/>
                  </a:cubicBezTo>
                  <a:cubicBezTo>
                    <a:pt x="375" y="2543"/>
                    <a:pt x="369" y="2539"/>
                    <a:pt x="363" y="2539"/>
                  </a:cubicBezTo>
                  <a:cubicBezTo>
                    <a:pt x="356" y="2539"/>
                    <a:pt x="349" y="2545"/>
                    <a:pt x="351" y="2555"/>
                  </a:cubicBezTo>
                  <a:cubicBezTo>
                    <a:pt x="402" y="2898"/>
                    <a:pt x="461" y="3242"/>
                    <a:pt x="533" y="3585"/>
                  </a:cubicBezTo>
                  <a:cubicBezTo>
                    <a:pt x="516" y="3556"/>
                    <a:pt x="499" y="3526"/>
                    <a:pt x="487" y="3496"/>
                  </a:cubicBezTo>
                  <a:cubicBezTo>
                    <a:pt x="393" y="3293"/>
                    <a:pt x="283" y="3097"/>
                    <a:pt x="169" y="2907"/>
                  </a:cubicBezTo>
                  <a:cubicBezTo>
                    <a:pt x="163" y="2900"/>
                    <a:pt x="156" y="2897"/>
                    <a:pt x="149" y="2897"/>
                  </a:cubicBezTo>
                  <a:cubicBezTo>
                    <a:pt x="134" y="2897"/>
                    <a:pt x="120" y="2910"/>
                    <a:pt x="126" y="2928"/>
                  </a:cubicBezTo>
                  <a:cubicBezTo>
                    <a:pt x="207" y="3131"/>
                    <a:pt x="287" y="3352"/>
                    <a:pt x="402" y="3539"/>
                  </a:cubicBezTo>
                  <a:cubicBezTo>
                    <a:pt x="461" y="3628"/>
                    <a:pt x="525" y="3717"/>
                    <a:pt x="584" y="3806"/>
                  </a:cubicBezTo>
                  <a:cubicBezTo>
                    <a:pt x="593" y="3857"/>
                    <a:pt x="605" y="3908"/>
                    <a:pt x="618" y="3958"/>
                  </a:cubicBezTo>
                  <a:cubicBezTo>
                    <a:pt x="699" y="4302"/>
                    <a:pt x="826" y="4637"/>
                    <a:pt x="902" y="4976"/>
                  </a:cubicBezTo>
                  <a:cubicBezTo>
                    <a:pt x="873" y="5171"/>
                    <a:pt x="856" y="5362"/>
                    <a:pt x="847" y="5562"/>
                  </a:cubicBezTo>
                  <a:cubicBezTo>
                    <a:pt x="851" y="5719"/>
                    <a:pt x="796" y="6185"/>
                    <a:pt x="801" y="6368"/>
                  </a:cubicBezTo>
                  <a:cubicBezTo>
                    <a:pt x="801" y="6380"/>
                    <a:pt x="811" y="6390"/>
                    <a:pt x="822" y="6390"/>
                  </a:cubicBezTo>
                  <a:cubicBezTo>
                    <a:pt x="827" y="6390"/>
                    <a:pt x="831" y="6388"/>
                    <a:pt x="835" y="6385"/>
                  </a:cubicBezTo>
                  <a:cubicBezTo>
                    <a:pt x="983" y="6240"/>
                    <a:pt x="970" y="5507"/>
                    <a:pt x="991" y="5290"/>
                  </a:cubicBezTo>
                  <a:cubicBezTo>
                    <a:pt x="1017" y="5074"/>
                    <a:pt x="1042" y="4671"/>
                    <a:pt x="1055" y="4442"/>
                  </a:cubicBezTo>
                  <a:cubicBezTo>
                    <a:pt x="1068" y="4204"/>
                    <a:pt x="1068" y="3963"/>
                    <a:pt x="1059" y="3725"/>
                  </a:cubicBezTo>
                  <a:cubicBezTo>
                    <a:pt x="1131" y="3479"/>
                    <a:pt x="1178" y="3225"/>
                    <a:pt x="1263" y="2987"/>
                  </a:cubicBezTo>
                  <a:cubicBezTo>
                    <a:pt x="1450" y="2788"/>
                    <a:pt x="1704" y="2656"/>
                    <a:pt x="1886" y="2457"/>
                  </a:cubicBezTo>
                  <a:cubicBezTo>
                    <a:pt x="1897" y="2446"/>
                    <a:pt x="1889" y="2426"/>
                    <a:pt x="1876" y="2426"/>
                  </a:cubicBezTo>
                  <a:cubicBezTo>
                    <a:pt x="1874" y="2426"/>
                    <a:pt x="1872" y="2426"/>
                    <a:pt x="1869" y="2427"/>
                  </a:cubicBezTo>
                  <a:cubicBezTo>
                    <a:pt x="1704" y="2529"/>
                    <a:pt x="1522" y="2627"/>
                    <a:pt x="1377" y="2758"/>
                  </a:cubicBezTo>
                  <a:cubicBezTo>
                    <a:pt x="1365" y="2771"/>
                    <a:pt x="1348" y="2784"/>
                    <a:pt x="1331" y="2801"/>
                  </a:cubicBezTo>
                  <a:lnTo>
                    <a:pt x="1331" y="2796"/>
                  </a:lnTo>
                  <a:cubicBezTo>
                    <a:pt x="1416" y="2559"/>
                    <a:pt x="1513" y="2325"/>
                    <a:pt x="1598" y="2088"/>
                  </a:cubicBezTo>
                  <a:cubicBezTo>
                    <a:pt x="1604" y="2074"/>
                    <a:pt x="1590" y="2061"/>
                    <a:pt x="1578" y="2061"/>
                  </a:cubicBezTo>
                  <a:cubicBezTo>
                    <a:pt x="1572" y="2061"/>
                    <a:pt x="1567" y="2064"/>
                    <a:pt x="1564" y="2071"/>
                  </a:cubicBezTo>
                  <a:cubicBezTo>
                    <a:pt x="1475" y="2236"/>
                    <a:pt x="1390" y="2410"/>
                    <a:pt x="1318" y="2584"/>
                  </a:cubicBezTo>
                  <a:lnTo>
                    <a:pt x="1318" y="2567"/>
                  </a:lnTo>
                  <a:cubicBezTo>
                    <a:pt x="1297" y="2389"/>
                    <a:pt x="1288" y="2207"/>
                    <a:pt x="1271" y="2029"/>
                  </a:cubicBezTo>
                  <a:cubicBezTo>
                    <a:pt x="1269" y="2016"/>
                    <a:pt x="1260" y="2011"/>
                    <a:pt x="1250" y="2011"/>
                  </a:cubicBezTo>
                  <a:cubicBezTo>
                    <a:pt x="1239" y="2011"/>
                    <a:pt x="1229" y="2018"/>
                    <a:pt x="1229" y="2029"/>
                  </a:cubicBezTo>
                  <a:cubicBezTo>
                    <a:pt x="1220" y="2173"/>
                    <a:pt x="1220" y="2317"/>
                    <a:pt x="1229" y="2461"/>
                  </a:cubicBezTo>
                  <a:cubicBezTo>
                    <a:pt x="1229" y="2533"/>
                    <a:pt x="1242" y="2605"/>
                    <a:pt x="1242" y="2678"/>
                  </a:cubicBezTo>
                  <a:cubicBezTo>
                    <a:pt x="1242" y="2682"/>
                    <a:pt x="1246" y="2711"/>
                    <a:pt x="1250" y="2745"/>
                  </a:cubicBezTo>
                  <a:cubicBezTo>
                    <a:pt x="1216" y="2834"/>
                    <a:pt x="1182" y="2928"/>
                    <a:pt x="1148" y="3021"/>
                  </a:cubicBezTo>
                  <a:cubicBezTo>
                    <a:pt x="1110" y="3140"/>
                    <a:pt x="1072" y="3254"/>
                    <a:pt x="1042" y="3365"/>
                  </a:cubicBezTo>
                  <a:cubicBezTo>
                    <a:pt x="1034" y="3212"/>
                    <a:pt x="1017" y="3059"/>
                    <a:pt x="1000" y="2907"/>
                  </a:cubicBezTo>
                  <a:cubicBezTo>
                    <a:pt x="953" y="2478"/>
                    <a:pt x="881" y="2054"/>
                    <a:pt x="796" y="1630"/>
                  </a:cubicBezTo>
                  <a:cubicBezTo>
                    <a:pt x="885" y="1214"/>
                    <a:pt x="941" y="794"/>
                    <a:pt x="966" y="370"/>
                  </a:cubicBezTo>
                  <a:cubicBezTo>
                    <a:pt x="966" y="355"/>
                    <a:pt x="950" y="345"/>
                    <a:pt x="935" y="345"/>
                  </a:cubicBezTo>
                  <a:cubicBezTo>
                    <a:pt x="924" y="345"/>
                    <a:pt x="914" y="350"/>
                    <a:pt x="911" y="362"/>
                  </a:cubicBezTo>
                  <a:cubicBezTo>
                    <a:pt x="860" y="612"/>
                    <a:pt x="843" y="866"/>
                    <a:pt x="796" y="1117"/>
                  </a:cubicBezTo>
                  <a:cubicBezTo>
                    <a:pt x="779" y="1202"/>
                    <a:pt x="754" y="1295"/>
                    <a:pt x="741" y="1388"/>
                  </a:cubicBezTo>
                  <a:lnTo>
                    <a:pt x="728" y="1316"/>
                  </a:lnTo>
                  <a:cubicBezTo>
                    <a:pt x="622" y="849"/>
                    <a:pt x="453" y="442"/>
                    <a:pt x="262" y="10"/>
                  </a:cubicBezTo>
                  <a:cubicBezTo>
                    <a:pt x="259" y="3"/>
                    <a:pt x="253" y="0"/>
                    <a:pt x="24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4" name="Google Shape;4044;p14"/>
            <p:cNvSpPr/>
            <p:nvPr/>
          </p:nvSpPr>
          <p:spPr>
            <a:xfrm>
              <a:off x="974441" y="3661100"/>
              <a:ext cx="148848" cy="125210"/>
            </a:xfrm>
            <a:custGeom>
              <a:avLst/>
              <a:gdLst/>
              <a:ahLst/>
              <a:cxnLst/>
              <a:rect l="l" t="t" r="r" b="b"/>
              <a:pathLst>
                <a:path w="573" h="482" extrusionOk="0">
                  <a:moveTo>
                    <a:pt x="263" y="1"/>
                  </a:moveTo>
                  <a:cubicBezTo>
                    <a:pt x="247" y="1"/>
                    <a:pt x="230" y="2"/>
                    <a:pt x="213" y="6"/>
                  </a:cubicBezTo>
                  <a:cubicBezTo>
                    <a:pt x="86" y="36"/>
                    <a:pt x="1" y="163"/>
                    <a:pt x="30" y="290"/>
                  </a:cubicBezTo>
                  <a:cubicBezTo>
                    <a:pt x="55" y="412"/>
                    <a:pt x="160" y="482"/>
                    <a:pt x="266" y="482"/>
                  </a:cubicBezTo>
                  <a:cubicBezTo>
                    <a:pt x="340" y="482"/>
                    <a:pt x="414" y="448"/>
                    <a:pt x="463" y="375"/>
                  </a:cubicBezTo>
                  <a:cubicBezTo>
                    <a:pt x="572" y="211"/>
                    <a:pt x="449" y="1"/>
                    <a:pt x="26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5" name="Google Shape;4045;p14"/>
            <p:cNvSpPr/>
            <p:nvPr/>
          </p:nvSpPr>
          <p:spPr>
            <a:xfrm>
              <a:off x="1161736" y="3736953"/>
              <a:ext cx="155083" cy="130406"/>
            </a:xfrm>
            <a:custGeom>
              <a:avLst/>
              <a:gdLst/>
              <a:ahLst/>
              <a:cxnLst/>
              <a:rect l="l" t="t" r="r" b="b"/>
              <a:pathLst>
                <a:path w="597" h="502" extrusionOk="0">
                  <a:moveTo>
                    <a:pt x="280" y="1"/>
                  </a:moveTo>
                  <a:cubicBezTo>
                    <a:pt x="262" y="1"/>
                    <a:pt x="244" y="3"/>
                    <a:pt x="226" y="7"/>
                  </a:cubicBezTo>
                  <a:cubicBezTo>
                    <a:pt x="90" y="32"/>
                    <a:pt x="1" y="168"/>
                    <a:pt x="31" y="303"/>
                  </a:cubicBezTo>
                  <a:cubicBezTo>
                    <a:pt x="55" y="430"/>
                    <a:pt x="164" y="501"/>
                    <a:pt x="275" y="501"/>
                  </a:cubicBezTo>
                  <a:cubicBezTo>
                    <a:pt x="354" y="501"/>
                    <a:pt x="433" y="466"/>
                    <a:pt x="484" y="388"/>
                  </a:cubicBezTo>
                  <a:cubicBezTo>
                    <a:pt x="597" y="218"/>
                    <a:pt x="468" y="1"/>
                    <a:pt x="28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6" name="Google Shape;4046;p14"/>
            <p:cNvSpPr/>
            <p:nvPr/>
          </p:nvSpPr>
          <p:spPr>
            <a:xfrm>
              <a:off x="926123" y="3893336"/>
              <a:ext cx="151706" cy="128328"/>
            </a:xfrm>
            <a:custGeom>
              <a:avLst/>
              <a:gdLst/>
              <a:ahLst/>
              <a:cxnLst/>
              <a:rect l="l" t="t" r="r" b="b"/>
              <a:pathLst>
                <a:path w="584" h="494" extrusionOk="0">
                  <a:moveTo>
                    <a:pt x="271" y="1"/>
                  </a:moveTo>
                  <a:cubicBezTo>
                    <a:pt x="254" y="1"/>
                    <a:pt x="235" y="3"/>
                    <a:pt x="216" y="7"/>
                  </a:cubicBezTo>
                  <a:cubicBezTo>
                    <a:pt x="85" y="32"/>
                    <a:pt x="0" y="164"/>
                    <a:pt x="26" y="295"/>
                  </a:cubicBezTo>
                  <a:cubicBezTo>
                    <a:pt x="53" y="422"/>
                    <a:pt x="160" y="493"/>
                    <a:pt x="269" y="493"/>
                  </a:cubicBezTo>
                  <a:cubicBezTo>
                    <a:pt x="346" y="493"/>
                    <a:pt x="424" y="457"/>
                    <a:pt x="475" y="380"/>
                  </a:cubicBezTo>
                  <a:cubicBezTo>
                    <a:pt x="584" y="213"/>
                    <a:pt x="459" y="1"/>
                    <a:pt x="27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7" name="Google Shape;4047;p14"/>
            <p:cNvSpPr/>
            <p:nvPr/>
          </p:nvSpPr>
          <p:spPr>
            <a:xfrm>
              <a:off x="1236809" y="4180124"/>
              <a:ext cx="119234" cy="100272"/>
            </a:xfrm>
            <a:custGeom>
              <a:avLst/>
              <a:gdLst/>
              <a:ahLst/>
              <a:cxnLst/>
              <a:rect l="l" t="t" r="r" b="b"/>
              <a:pathLst>
                <a:path w="459" h="386" extrusionOk="0">
                  <a:moveTo>
                    <a:pt x="218" y="1"/>
                  </a:moveTo>
                  <a:cubicBezTo>
                    <a:pt x="204" y="1"/>
                    <a:pt x="189" y="2"/>
                    <a:pt x="174" y="6"/>
                  </a:cubicBezTo>
                  <a:cubicBezTo>
                    <a:pt x="68" y="27"/>
                    <a:pt x="0" y="129"/>
                    <a:pt x="21" y="235"/>
                  </a:cubicBezTo>
                  <a:cubicBezTo>
                    <a:pt x="41" y="331"/>
                    <a:pt x="126" y="386"/>
                    <a:pt x="212" y="386"/>
                  </a:cubicBezTo>
                  <a:cubicBezTo>
                    <a:pt x="273" y="386"/>
                    <a:pt x="335" y="358"/>
                    <a:pt x="373" y="298"/>
                  </a:cubicBezTo>
                  <a:cubicBezTo>
                    <a:pt x="458" y="167"/>
                    <a:pt x="361" y="1"/>
                    <a:pt x="21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8" name="Google Shape;4048;p14"/>
            <p:cNvSpPr/>
            <p:nvPr/>
          </p:nvSpPr>
          <p:spPr>
            <a:xfrm>
              <a:off x="1366695" y="4193632"/>
              <a:ext cx="113000" cy="94557"/>
            </a:xfrm>
            <a:custGeom>
              <a:avLst/>
              <a:gdLst/>
              <a:ahLst/>
              <a:cxnLst/>
              <a:rect l="l" t="t" r="r" b="b"/>
              <a:pathLst>
                <a:path w="435" h="364" extrusionOk="0">
                  <a:moveTo>
                    <a:pt x="206" y="0"/>
                  </a:moveTo>
                  <a:cubicBezTo>
                    <a:pt x="193" y="0"/>
                    <a:pt x="180" y="2"/>
                    <a:pt x="166" y="4"/>
                  </a:cubicBezTo>
                  <a:cubicBezTo>
                    <a:pt x="64" y="26"/>
                    <a:pt x="1" y="119"/>
                    <a:pt x="22" y="221"/>
                  </a:cubicBezTo>
                  <a:cubicBezTo>
                    <a:pt x="42" y="312"/>
                    <a:pt x="120" y="363"/>
                    <a:pt x="200" y="363"/>
                  </a:cubicBezTo>
                  <a:cubicBezTo>
                    <a:pt x="258" y="363"/>
                    <a:pt x="316" y="337"/>
                    <a:pt x="353" y="280"/>
                  </a:cubicBezTo>
                  <a:cubicBezTo>
                    <a:pt x="434" y="156"/>
                    <a:pt x="342" y="0"/>
                    <a:pt x="20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9" name="Google Shape;4049;p14"/>
            <p:cNvSpPr/>
            <p:nvPr/>
          </p:nvSpPr>
          <p:spPr>
            <a:xfrm>
              <a:off x="1404102" y="4306893"/>
              <a:ext cx="147030" cy="105208"/>
            </a:xfrm>
            <a:custGeom>
              <a:avLst/>
              <a:gdLst/>
              <a:ahLst/>
              <a:cxnLst/>
              <a:rect l="l" t="t" r="r" b="b"/>
              <a:pathLst>
                <a:path w="566" h="405" extrusionOk="0">
                  <a:moveTo>
                    <a:pt x="290" y="0"/>
                  </a:moveTo>
                  <a:cubicBezTo>
                    <a:pt x="275" y="0"/>
                    <a:pt x="259" y="2"/>
                    <a:pt x="243" y="5"/>
                  </a:cubicBezTo>
                  <a:cubicBezTo>
                    <a:pt x="1" y="53"/>
                    <a:pt x="59" y="405"/>
                    <a:pt x="276" y="405"/>
                  </a:cubicBezTo>
                  <a:cubicBezTo>
                    <a:pt x="291" y="405"/>
                    <a:pt x="307" y="403"/>
                    <a:pt x="323" y="400"/>
                  </a:cubicBezTo>
                  <a:cubicBezTo>
                    <a:pt x="565" y="352"/>
                    <a:pt x="507" y="0"/>
                    <a:pt x="29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0" name="Google Shape;4050;p14"/>
            <p:cNvSpPr/>
            <p:nvPr/>
          </p:nvSpPr>
          <p:spPr>
            <a:xfrm>
              <a:off x="1129784" y="4391578"/>
              <a:ext cx="127807" cy="107806"/>
            </a:xfrm>
            <a:custGeom>
              <a:avLst/>
              <a:gdLst/>
              <a:ahLst/>
              <a:cxnLst/>
              <a:rect l="l" t="t" r="r" b="b"/>
              <a:pathLst>
                <a:path w="492" h="415" extrusionOk="0">
                  <a:moveTo>
                    <a:pt x="232" y="0"/>
                  </a:moveTo>
                  <a:cubicBezTo>
                    <a:pt x="216" y="0"/>
                    <a:pt x="200" y="2"/>
                    <a:pt x="183" y="6"/>
                  </a:cubicBezTo>
                  <a:cubicBezTo>
                    <a:pt x="73" y="31"/>
                    <a:pt x="1" y="137"/>
                    <a:pt x="22" y="248"/>
                  </a:cubicBezTo>
                  <a:cubicBezTo>
                    <a:pt x="44" y="355"/>
                    <a:pt x="135" y="415"/>
                    <a:pt x="227" y="415"/>
                  </a:cubicBezTo>
                  <a:cubicBezTo>
                    <a:pt x="292" y="415"/>
                    <a:pt x="357" y="385"/>
                    <a:pt x="400" y="320"/>
                  </a:cubicBezTo>
                  <a:cubicBezTo>
                    <a:pt x="492" y="177"/>
                    <a:pt x="385" y="0"/>
                    <a:pt x="23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1" name="Google Shape;4051;p14"/>
            <p:cNvSpPr/>
            <p:nvPr/>
          </p:nvSpPr>
          <p:spPr>
            <a:xfrm>
              <a:off x="988208" y="4280396"/>
              <a:ext cx="165993" cy="120015"/>
            </a:xfrm>
            <a:custGeom>
              <a:avLst/>
              <a:gdLst/>
              <a:ahLst/>
              <a:cxnLst/>
              <a:rect l="l" t="t" r="r" b="b"/>
              <a:pathLst>
                <a:path w="639" h="462" extrusionOk="0">
                  <a:moveTo>
                    <a:pt x="325" y="0"/>
                  </a:moveTo>
                  <a:cubicBezTo>
                    <a:pt x="309" y="0"/>
                    <a:pt x="292" y="2"/>
                    <a:pt x="274" y="6"/>
                  </a:cubicBezTo>
                  <a:cubicBezTo>
                    <a:pt x="1" y="65"/>
                    <a:pt x="68" y="461"/>
                    <a:pt x="313" y="461"/>
                  </a:cubicBezTo>
                  <a:cubicBezTo>
                    <a:pt x="331" y="461"/>
                    <a:pt x="349" y="459"/>
                    <a:pt x="368" y="455"/>
                  </a:cubicBezTo>
                  <a:cubicBezTo>
                    <a:pt x="638" y="399"/>
                    <a:pt x="573" y="0"/>
                    <a:pt x="32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2" name="Google Shape;4052;p14"/>
            <p:cNvSpPr/>
            <p:nvPr/>
          </p:nvSpPr>
          <p:spPr>
            <a:xfrm>
              <a:off x="953659" y="4432622"/>
              <a:ext cx="133522" cy="112741"/>
            </a:xfrm>
            <a:custGeom>
              <a:avLst/>
              <a:gdLst/>
              <a:ahLst/>
              <a:cxnLst/>
              <a:rect l="l" t="t" r="r" b="b"/>
              <a:pathLst>
                <a:path w="514" h="434" extrusionOk="0">
                  <a:moveTo>
                    <a:pt x="237" y="0"/>
                  </a:moveTo>
                  <a:cubicBezTo>
                    <a:pt x="222" y="0"/>
                    <a:pt x="207" y="2"/>
                    <a:pt x="191" y="5"/>
                  </a:cubicBezTo>
                  <a:cubicBezTo>
                    <a:pt x="77" y="30"/>
                    <a:pt x="0" y="145"/>
                    <a:pt x="26" y="259"/>
                  </a:cubicBezTo>
                  <a:cubicBezTo>
                    <a:pt x="48" y="371"/>
                    <a:pt x="142" y="434"/>
                    <a:pt x="237" y="434"/>
                  </a:cubicBezTo>
                  <a:cubicBezTo>
                    <a:pt x="304" y="434"/>
                    <a:pt x="372" y="402"/>
                    <a:pt x="416" y="336"/>
                  </a:cubicBezTo>
                  <a:cubicBezTo>
                    <a:pt x="513" y="188"/>
                    <a:pt x="403" y="0"/>
                    <a:pt x="23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3" name="Google Shape;4053;p14"/>
            <p:cNvSpPr/>
            <p:nvPr/>
          </p:nvSpPr>
          <p:spPr>
            <a:xfrm>
              <a:off x="-304673" y="5754861"/>
              <a:ext cx="1168186" cy="661641"/>
            </a:xfrm>
            <a:custGeom>
              <a:avLst/>
              <a:gdLst/>
              <a:ahLst/>
              <a:cxnLst/>
              <a:rect l="l" t="t" r="r" b="b"/>
              <a:pathLst>
                <a:path w="4497" h="2547" extrusionOk="0">
                  <a:moveTo>
                    <a:pt x="4496" y="0"/>
                  </a:moveTo>
                  <a:cubicBezTo>
                    <a:pt x="4496" y="0"/>
                    <a:pt x="4013" y="454"/>
                    <a:pt x="3657" y="645"/>
                  </a:cubicBezTo>
                  <a:cubicBezTo>
                    <a:pt x="3305" y="840"/>
                    <a:pt x="2087" y="963"/>
                    <a:pt x="1413" y="1319"/>
                  </a:cubicBezTo>
                  <a:cubicBezTo>
                    <a:pt x="743" y="1671"/>
                    <a:pt x="0" y="2431"/>
                    <a:pt x="0" y="2431"/>
                  </a:cubicBezTo>
                  <a:cubicBezTo>
                    <a:pt x="0" y="2431"/>
                    <a:pt x="757" y="2547"/>
                    <a:pt x="1320" y="2547"/>
                  </a:cubicBezTo>
                  <a:cubicBezTo>
                    <a:pt x="1411" y="2547"/>
                    <a:pt x="1497" y="2544"/>
                    <a:pt x="1574" y="2537"/>
                  </a:cubicBezTo>
                  <a:cubicBezTo>
                    <a:pt x="2172" y="2486"/>
                    <a:pt x="3182" y="2185"/>
                    <a:pt x="3674" y="1548"/>
                  </a:cubicBezTo>
                  <a:cubicBezTo>
                    <a:pt x="4085" y="1022"/>
                    <a:pt x="4496" y="0"/>
                    <a:pt x="449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4" name="Google Shape;4054;p14"/>
            <p:cNvSpPr/>
            <p:nvPr/>
          </p:nvSpPr>
          <p:spPr>
            <a:xfrm>
              <a:off x="-304673" y="5762394"/>
              <a:ext cx="1159354" cy="626311"/>
            </a:xfrm>
            <a:custGeom>
              <a:avLst/>
              <a:gdLst/>
              <a:ahLst/>
              <a:cxnLst/>
              <a:rect l="l" t="t" r="r" b="b"/>
              <a:pathLst>
                <a:path w="4463" h="2411" extrusionOk="0">
                  <a:moveTo>
                    <a:pt x="4462" y="1"/>
                  </a:moveTo>
                  <a:cubicBezTo>
                    <a:pt x="4348" y="103"/>
                    <a:pt x="3958" y="455"/>
                    <a:pt x="3657" y="616"/>
                  </a:cubicBezTo>
                  <a:cubicBezTo>
                    <a:pt x="3305" y="811"/>
                    <a:pt x="2083" y="934"/>
                    <a:pt x="1413" y="1290"/>
                  </a:cubicBezTo>
                  <a:cubicBezTo>
                    <a:pt x="743" y="1642"/>
                    <a:pt x="0" y="2402"/>
                    <a:pt x="0" y="2402"/>
                  </a:cubicBezTo>
                  <a:lnTo>
                    <a:pt x="39" y="2410"/>
                  </a:lnTo>
                  <a:cubicBezTo>
                    <a:pt x="632" y="2287"/>
                    <a:pt x="1879" y="1986"/>
                    <a:pt x="2846" y="1464"/>
                  </a:cubicBezTo>
                  <a:cubicBezTo>
                    <a:pt x="3495" y="1116"/>
                    <a:pt x="4051" y="616"/>
                    <a:pt x="446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5" name="Google Shape;4055;p14"/>
            <p:cNvSpPr/>
            <p:nvPr/>
          </p:nvSpPr>
          <p:spPr>
            <a:xfrm>
              <a:off x="1273177" y="5434303"/>
              <a:ext cx="893869" cy="557732"/>
            </a:xfrm>
            <a:custGeom>
              <a:avLst/>
              <a:gdLst/>
              <a:ahLst/>
              <a:cxnLst/>
              <a:rect l="l" t="t" r="r" b="b"/>
              <a:pathLst>
                <a:path w="3441" h="2147" extrusionOk="0">
                  <a:moveTo>
                    <a:pt x="2906" y="1103"/>
                  </a:moveTo>
                  <a:cubicBezTo>
                    <a:pt x="2906" y="1103"/>
                    <a:pt x="3113" y="1052"/>
                    <a:pt x="3080" y="929"/>
                  </a:cubicBezTo>
                  <a:cubicBezTo>
                    <a:pt x="3041" y="806"/>
                    <a:pt x="2532" y="717"/>
                    <a:pt x="2532" y="717"/>
                  </a:cubicBezTo>
                  <a:cubicBezTo>
                    <a:pt x="2532" y="717"/>
                    <a:pt x="2787" y="573"/>
                    <a:pt x="2698" y="458"/>
                  </a:cubicBezTo>
                  <a:cubicBezTo>
                    <a:pt x="2609" y="339"/>
                    <a:pt x="1981" y="428"/>
                    <a:pt x="1981" y="428"/>
                  </a:cubicBezTo>
                  <a:cubicBezTo>
                    <a:pt x="1981" y="428"/>
                    <a:pt x="2146" y="242"/>
                    <a:pt x="2045" y="136"/>
                  </a:cubicBezTo>
                  <a:cubicBezTo>
                    <a:pt x="1943" y="25"/>
                    <a:pt x="1234" y="284"/>
                    <a:pt x="1234" y="284"/>
                  </a:cubicBezTo>
                  <a:cubicBezTo>
                    <a:pt x="1234" y="284"/>
                    <a:pt x="1391" y="136"/>
                    <a:pt x="1234" y="68"/>
                  </a:cubicBezTo>
                  <a:cubicBezTo>
                    <a:pt x="1073" y="0"/>
                    <a:pt x="887" y="195"/>
                    <a:pt x="726" y="267"/>
                  </a:cubicBezTo>
                  <a:cubicBezTo>
                    <a:pt x="560" y="344"/>
                    <a:pt x="98" y="607"/>
                    <a:pt x="98" y="607"/>
                  </a:cubicBezTo>
                  <a:cubicBezTo>
                    <a:pt x="98" y="607"/>
                    <a:pt x="0" y="721"/>
                    <a:pt x="157" y="899"/>
                  </a:cubicBezTo>
                  <a:cubicBezTo>
                    <a:pt x="284" y="1031"/>
                    <a:pt x="390" y="1179"/>
                    <a:pt x="475" y="1345"/>
                  </a:cubicBezTo>
                  <a:cubicBezTo>
                    <a:pt x="543" y="1485"/>
                    <a:pt x="628" y="1612"/>
                    <a:pt x="747" y="1675"/>
                  </a:cubicBezTo>
                  <a:cubicBezTo>
                    <a:pt x="865" y="1739"/>
                    <a:pt x="844" y="1501"/>
                    <a:pt x="844" y="1501"/>
                  </a:cubicBezTo>
                  <a:cubicBezTo>
                    <a:pt x="844" y="1501"/>
                    <a:pt x="1005" y="1845"/>
                    <a:pt x="1145" y="1938"/>
                  </a:cubicBezTo>
                  <a:cubicBezTo>
                    <a:pt x="1285" y="2027"/>
                    <a:pt x="1357" y="2027"/>
                    <a:pt x="1413" y="1972"/>
                  </a:cubicBezTo>
                  <a:cubicBezTo>
                    <a:pt x="1464" y="1917"/>
                    <a:pt x="1374" y="1726"/>
                    <a:pt x="1374" y="1726"/>
                  </a:cubicBezTo>
                  <a:cubicBezTo>
                    <a:pt x="1374" y="1726"/>
                    <a:pt x="1989" y="2142"/>
                    <a:pt x="2087" y="2142"/>
                  </a:cubicBezTo>
                  <a:cubicBezTo>
                    <a:pt x="2185" y="2146"/>
                    <a:pt x="2299" y="2087"/>
                    <a:pt x="2125" y="1909"/>
                  </a:cubicBezTo>
                  <a:cubicBezTo>
                    <a:pt x="2125" y="1909"/>
                    <a:pt x="2766" y="2095"/>
                    <a:pt x="2846" y="2006"/>
                  </a:cubicBezTo>
                  <a:cubicBezTo>
                    <a:pt x="2923" y="1921"/>
                    <a:pt x="2689" y="1777"/>
                    <a:pt x="2689" y="1777"/>
                  </a:cubicBezTo>
                  <a:cubicBezTo>
                    <a:pt x="2689" y="1777"/>
                    <a:pt x="3253" y="1752"/>
                    <a:pt x="3347" y="1624"/>
                  </a:cubicBezTo>
                  <a:cubicBezTo>
                    <a:pt x="3440" y="1497"/>
                    <a:pt x="2906" y="1103"/>
                    <a:pt x="2906" y="110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6" name="Google Shape;4056;p14"/>
            <p:cNvSpPr/>
            <p:nvPr/>
          </p:nvSpPr>
          <p:spPr>
            <a:xfrm>
              <a:off x="1041721" y="5574060"/>
              <a:ext cx="957772" cy="222885"/>
            </a:xfrm>
            <a:custGeom>
              <a:avLst/>
              <a:gdLst/>
              <a:ahLst/>
              <a:cxnLst/>
              <a:rect l="l" t="t" r="r" b="b"/>
              <a:pathLst>
                <a:path w="3687" h="858" extrusionOk="0">
                  <a:moveTo>
                    <a:pt x="3657" y="798"/>
                  </a:moveTo>
                  <a:cubicBezTo>
                    <a:pt x="3152" y="501"/>
                    <a:pt x="2516" y="387"/>
                    <a:pt x="1947" y="238"/>
                  </a:cubicBezTo>
                  <a:cubicBezTo>
                    <a:pt x="1625" y="166"/>
                    <a:pt x="1298" y="107"/>
                    <a:pt x="972" y="73"/>
                  </a:cubicBezTo>
                  <a:cubicBezTo>
                    <a:pt x="675" y="30"/>
                    <a:pt x="357" y="1"/>
                    <a:pt x="60" y="56"/>
                  </a:cubicBezTo>
                  <a:cubicBezTo>
                    <a:pt x="1" y="64"/>
                    <a:pt x="13" y="153"/>
                    <a:pt x="73" y="145"/>
                  </a:cubicBezTo>
                  <a:cubicBezTo>
                    <a:pt x="361" y="115"/>
                    <a:pt x="666" y="175"/>
                    <a:pt x="955" y="217"/>
                  </a:cubicBezTo>
                  <a:cubicBezTo>
                    <a:pt x="1273" y="264"/>
                    <a:pt x="1591" y="327"/>
                    <a:pt x="1909" y="395"/>
                  </a:cubicBezTo>
                  <a:cubicBezTo>
                    <a:pt x="2486" y="522"/>
                    <a:pt x="3050" y="764"/>
                    <a:pt x="3635" y="853"/>
                  </a:cubicBezTo>
                  <a:cubicBezTo>
                    <a:pt x="3665" y="857"/>
                    <a:pt x="3686" y="815"/>
                    <a:pt x="3657" y="7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7" name="Google Shape;4057;p14"/>
            <p:cNvSpPr/>
            <p:nvPr/>
          </p:nvSpPr>
          <p:spPr>
            <a:xfrm>
              <a:off x="1243304" y="4839165"/>
              <a:ext cx="784765" cy="831012"/>
            </a:xfrm>
            <a:custGeom>
              <a:avLst/>
              <a:gdLst/>
              <a:ahLst/>
              <a:cxnLst/>
              <a:rect l="l" t="t" r="r" b="b"/>
              <a:pathLst>
                <a:path w="3021" h="3199" extrusionOk="0">
                  <a:moveTo>
                    <a:pt x="43" y="3088"/>
                  </a:moveTo>
                  <a:cubicBezTo>
                    <a:pt x="64" y="3071"/>
                    <a:pt x="94" y="3054"/>
                    <a:pt x="119" y="3046"/>
                  </a:cubicBezTo>
                  <a:cubicBezTo>
                    <a:pt x="209" y="2999"/>
                    <a:pt x="293" y="2948"/>
                    <a:pt x="378" y="2898"/>
                  </a:cubicBezTo>
                  <a:cubicBezTo>
                    <a:pt x="455" y="2851"/>
                    <a:pt x="531" y="2804"/>
                    <a:pt x="603" y="2753"/>
                  </a:cubicBezTo>
                  <a:cubicBezTo>
                    <a:pt x="603" y="2660"/>
                    <a:pt x="641" y="2546"/>
                    <a:pt x="658" y="2461"/>
                  </a:cubicBezTo>
                  <a:cubicBezTo>
                    <a:pt x="688" y="2300"/>
                    <a:pt x="764" y="2151"/>
                    <a:pt x="802" y="1990"/>
                  </a:cubicBezTo>
                  <a:cubicBezTo>
                    <a:pt x="815" y="1947"/>
                    <a:pt x="879" y="1964"/>
                    <a:pt x="870" y="2011"/>
                  </a:cubicBezTo>
                  <a:cubicBezTo>
                    <a:pt x="841" y="2155"/>
                    <a:pt x="785" y="2291"/>
                    <a:pt x="751" y="2439"/>
                  </a:cubicBezTo>
                  <a:cubicBezTo>
                    <a:pt x="739" y="2507"/>
                    <a:pt x="734" y="2588"/>
                    <a:pt x="722" y="2664"/>
                  </a:cubicBezTo>
                  <a:cubicBezTo>
                    <a:pt x="777" y="2622"/>
                    <a:pt x="824" y="2584"/>
                    <a:pt x="874" y="2541"/>
                  </a:cubicBezTo>
                  <a:cubicBezTo>
                    <a:pt x="980" y="2452"/>
                    <a:pt x="1078" y="2359"/>
                    <a:pt x="1176" y="2261"/>
                  </a:cubicBezTo>
                  <a:cubicBezTo>
                    <a:pt x="1150" y="2138"/>
                    <a:pt x="1193" y="2003"/>
                    <a:pt x="1226" y="1884"/>
                  </a:cubicBezTo>
                  <a:cubicBezTo>
                    <a:pt x="1273" y="1718"/>
                    <a:pt x="1345" y="1562"/>
                    <a:pt x="1439" y="1422"/>
                  </a:cubicBezTo>
                  <a:cubicBezTo>
                    <a:pt x="1460" y="1396"/>
                    <a:pt x="1498" y="1417"/>
                    <a:pt x="1489" y="1447"/>
                  </a:cubicBezTo>
                  <a:cubicBezTo>
                    <a:pt x="1413" y="1612"/>
                    <a:pt x="1349" y="1782"/>
                    <a:pt x="1299" y="1956"/>
                  </a:cubicBezTo>
                  <a:cubicBezTo>
                    <a:pt x="1282" y="2015"/>
                    <a:pt x="1277" y="2109"/>
                    <a:pt x="1252" y="2185"/>
                  </a:cubicBezTo>
                  <a:cubicBezTo>
                    <a:pt x="1396" y="2032"/>
                    <a:pt x="1532" y="1880"/>
                    <a:pt x="1672" y="1731"/>
                  </a:cubicBezTo>
                  <a:cubicBezTo>
                    <a:pt x="1689" y="1710"/>
                    <a:pt x="1706" y="1693"/>
                    <a:pt x="1723" y="1672"/>
                  </a:cubicBezTo>
                  <a:cubicBezTo>
                    <a:pt x="1723" y="1651"/>
                    <a:pt x="1727" y="1625"/>
                    <a:pt x="1727" y="1600"/>
                  </a:cubicBezTo>
                  <a:cubicBezTo>
                    <a:pt x="1727" y="1502"/>
                    <a:pt x="1731" y="1405"/>
                    <a:pt x="1744" y="1307"/>
                  </a:cubicBezTo>
                  <a:cubicBezTo>
                    <a:pt x="1778" y="1112"/>
                    <a:pt x="1837" y="925"/>
                    <a:pt x="1926" y="747"/>
                  </a:cubicBezTo>
                  <a:cubicBezTo>
                    <a:pt x="1939" y="722"/>
                    <a:pt x="1973" y="743"/>
                    <a:pt x="1969" y="768"/>
                  </a:cubicBezTo>
                  <a:cubicBezTo>
                    <a:pt x="1931" y="985"/>
                    <a:pt x="1833" y="1193"/>
                    <a:pt x="1829" y="1417"/>
                  </a:cubicBezTo>
                  <a:cubicBezTo>
                    <a:pt x="1829" y="1451"/>
                    <a:pt x="1833" y="1498"/>
                    <a:pt x="1833" y="1549"/>
                  </a:cubicBezTo>
                  <a:cubicBezTo>
                    <a:pt x="1973" y="1392"/>
                    <a:pt x="2104" y="1226"/>
                    <a:pt x="2232" y="1057"/>
                  </a:cubicBezTo>
                  <a:cubicBezTo>
                    <a:pt x="2227" y="972"/>
                    <a:pt x="2236" y="883"/>
                    <a:pt x="2261" y="798"/>
                  </a:cubicBezTo>
                  <a:cubicBezTo>
                    <a:pt x="2300" y="607"/>
                    <a:pt x="2346" y="378"/>
                    <a:pt x="2473" y="225"/>
                  </a:cubicBezTo>
                  <a:cubicBezTo>
                    <a:pt x="2486" y="209"/>
                    <a:pt x="2516" y="225"/>
                    <a:pt x="2507" y="247"/>
                  </a:cubicBezTo>
                  <a:cubicBezTo>
                    <a:pt x="2448" y="404"/>
                    <a:pt x="2406" y="565"/>
                    <a:pt x="2380" y="730"/>
                  </a:cubicBezTo>
                  <a:cubicBezTo>
                    <a:pt x="2372" y="785"/>
                    <a:pt x="2359" y="840"/>
                    <a:pt x="2350" y="896"/>
                  </a:cubicBezTo>
                  <a:lnTo>
                    <a:pt x="2401" y="828"/>
                  </a:lnTo>
                  <a:cubicBezTo>
                    <a:pt x="2622" y="527"/>
                    <a:pt x="2762" y="365"/>
                    <a:pt x="2915" y="26"/>
                  </a:cubicBezTo>
                  <a:cubicBezTo>
                    <a:pt x="2923" y="1"/>
                    <a:pt x="2965" y="18"/>
                    <a:pt x="2957" y="43"/>
                  </a:cubicBezTo>
                  <a:cubicBezTo>
                    <a:pt x="2842" y="391"/>
                    <a:pt x="2736" y="552"/>
                    <a:pt x="2533" y="849"/>
                  </a:cubicBezTo>
                  <a:cubicBezTo>
                    <a:pt x="2575" y="840"/>
                    <a:pt x="2613" y="832"/>
                    <a:pt x="2652" y="824"/>
                  </a:cubicBezTo>
                  <a:cubicBezTo>
                    <a:pt x="2762" y="794"/>
                    <a:pt x="2868" y="751"/>
                    <a:pt x="2970" y="692"/>
                  </a:cubicBezTo>
                  <a:cubicBezTo>
                    <a:pt x="2995" y="679"/>
                    <a:pt x="3021" y="717"/>
                    <a:pt x="2999" y="734"/>
                  </a:cubicBezTo>
                  <a:cubicBezTo>
                    <a:pt x="2919" y="798"/>
                    <a:pt x="2830" y="845"/>
                    <a:pt x="2732" y="874"/>
                  </a:cubicBezTo>
                  <a:cubicBezTo>
                    <a:pt x="2647" y="913"/>
                    <a:pt x="2554" y="942"/>
                    <a:pt x="2461" y="959"/>
                  </a:cubicBezTo>
                  <a:cubicBezTo>
                    <a:pt x="2333" y="1137"/>
                    <a:pt x="2198" y="1316"/>
                    <a:pt x="2058" y="1489"/>
                  </a:cubicBezTo>
                  <a:cubicBezTo>
                    <a:pt x="2121" y="1489"/>
                    <a:pt x="2189" y="1498"/>
                    <a:pt x="2249" y="1494"/>
                  </a:cubicBezTo>
                  <a:cubicBezTo>
                    <a:pt x="2427" y="1494"/>
                    <a:pt x="2588" y="1430"/>
                    <a:pt x="2749" y="1366"/>
                  </a:cubicBezTo>
                  <a:cubicBezTo>
                    <a:pt x="2766" y="1358"/>
                    <a:pt x="2783" y="1388"/>
                    <a:pt x="2766" y="1400"/>
                  </a:cubicBezTo>
                  <a:cubicBezTo>
                    <a:pt x="2643" y="1498"/>
                    <a:pt x="2495" y="1562"/>
                    <a:pt x="2338" y="1583"/>
                  </a:cubicBezTo>
                  <a:cubicBezTo>
                    <a:pt x="2249" y="1591"/>
                    <a:pt x="2155" y="1591"/>
                    <a:pt x="2066" y="1583"/>
                  </a:cubicBezTo>
                  <a:cubicBezTo>
                    <a:pt x="2041" y="1583"/>
                    <a:pt x="2011" y="1583"/>
                    <a:pt x="1986" y="1578"/>
                  </a:cubicBezTo>
                  <a:cubicBezTo>
                    <a:pt x="1901" y="1676"/>
                    <a:pt x="1816" y="1774"/>
                    <a:pt x="1731" y="1867"/>
                  </a:cubicBezTo>
                  <a:cubicBezTo>
                    <a:pt x="1668" y="1935"/>
                    <a:pt x="1604" y="2007"/>
                    <a:pt x="1540" y="2079"/>
                  </a:cubicBezTo>
                  <a:lnTo>
                    <a:pt x="1570" y="2083"/>
                  </a:lnTo>
                  <a:cubicBezTo>
                    <a:pt x="1651" y="2096"/>
                    <a:pt x="1735" y="2100"/>
                    <a:pt x="1816" y="2096"/>
                  </a:cubicBezTo>
                  <a:cubicBezTo>
                    <a:pt x="1943" y="2087"/>
                    <a:pt x="2071" y="2070"/>
                    <a:pt x="2194" y="2062"/>
                  </a:cubicBezTo>
                  <a:cubicBezTo>
                    <a:pt x="2219" y="2062"/>
                    <a:pt x="2223" y="2096"/>
                    <a:pt x="2202" y="2100"/>
                  </a:cubicBezTo>
                  <a:cubicBezTo>
                    <a:pt x="2062" y="2134"/>
                    <a:pt x="1918" y="2160"/>
                    <a:pt x="1778" y="2168"/>
                  </a:cubicBezTo>
                  <a:cubicBezTo>
                    <a:pt x="1697" y="2172"/>
                    <a:pt x="1566" y="2185"/>
                    <a:pt x="1481" y="2143"/>
                  </a:cubicBezTo>
                  <a:cubicBezTo>
                    <a:pt x="1349" y="2287"/>
                    <a:pt x="1214" y="2427"/>
                    <a:pt x="1065" y="2558"/>
                  </a:cubicBezTo>
                  <a:cubicBezTo>
                    <a:pt x="1103" y="2571"/>
                    <a:pt x="1142" y="2575"/>
                    <a:pt x="1180" y="2571"/>
                  </a:cubicBezTo>
                  <a:cubicBezTo>
                    <a:pt x="1316" y="2562"/>
                    <a:pt x="1481" y="2520"/>
                    <a:pt x="1612" y="2567"/>
                  </a:cubicBezTo>
                  <a:cubicBezTo>
                    <a:pt x="1638" y="2579"/>
                    <a:pt x="1625" y="2618"/>
                    <a:pt x="1600" y="2613"/>
                  </a:cubicBezTo>
                  <a:cubicBezTo>
                    <a:pt x="1472" y="2592"/>
                    <a:pt x="1311" y="2639"/>
                    <a:pt x="1180" y="2652"/>
                  </a:cubicBezTo>
                  <a:cubicBezTo>
                    <a:pt x="1116" y="2660"/>
                    <a:pt x="1057" y="2647"/>
                    <a:pt x="1002" y="2618"/>
                  </a:cubicBezTo>
                  <a:cubicBezTo>
                    <a:pt x="955" y="2656"/>
                    <a:pt x="904" y="2698"/>
                    <a:pt x="853" y="2736"/>
                  </a:cubicBezTo>
                  <a:cubicBezTo>
                    <a:pt x="692" y="2859"/>
                    <a:pt x="531" y="2965"/>
                    <a:pt x="357" y="3063"/>
                  </a:cubicBezTo>
                  <a:cubicBezTo>
                    <a:pt x="276" y="3105"/>
                    <a:pt x="158" y="3199"/>
                    <a:pt x="56" y="3186"/>
                  </a:cubicBezTo>
                  <a:cubicBezTo>
                    <a:pt x="1" y="3177"/>
                    <a:pt x="9" y="3114"/>
                    <a:pt x="43" y="308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8" name="Google Shape;4058;p14"/>
            <p:cNvSpPr/>
            <p:nvPr/>
          </p:nvSpPr>
          <p:spPr>
            <a:xfrm>
              <a:off x="1946245" y="4745647"/>
              <a:ext cx="169890" cy="174307"/>
            </a:xfrm>
            <a:custGeom>
              <a:avLst/>
              <a:gdLst/>
              <a:ahLst/>
              <a:cxnLst/>
              <a:rect l="l" t="t" r="r" b="b"/>
              <a:pathLst>
                <a:path w="654" h="671" extrusionOk="0">
                  <a:moveTo>
                    <a:pt x="43" y="263"/>
                  </a:moveTo>
                  <a:cubicBezTo>
                    <a:pt x="111" y="30"/>
                    <a:pt x="429" y="0"/>
                    <a:pt x="539" y="216"/>
                  </a:cubicBezTo>
                  <a:cubicBezTo>
                    <a:pt x="654" y="429"/>
                    <a:pt x="450" y="670"/>
                    <a:pt x="221" y="602"/>
                  </a:cubicBezTo>
                  <a:cubicBezTo>
                    <a:pt x="77" y="556"/>
                    <a:pt x="1" y="403"/>
                    <a:pt x="43" y="26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9" name="Google Shape;4059;p14"/>
            <p:cNvSpPr/>
            <p:nvPr/>
          </p:nvSpPr>
          <p:spPr>
            <a:xfrm>
              <a:off x="1972741" y="4780717"/>
              <a:ext cx="49876" cy="46759"/>
            </a:xfrm>
            <a:custGeom>
              <a:avLst/>
              <a:gdLst/>
              <a:ahLst/>
              <a:cxnLst/>
              <a:rect l="l" t="t" r="r" b="b"/>
              <a:pathLst>
                <a:path w="192" h="180" extrusionOk="0">
                  <a:moveTo>
                    <a:pt x="56" y="43"/>
                  </a:moveTo>
                  <a:lnTo>
                    <a:pt x="64" y="31"/>
                  </a:lnTo>
                  <a:lnTo>
                    <a:pt x="64" y="31"/>
                  </a:lnTo>
                  <a:cubicBezTo>
                    <a:pt x="73" y="18"/>
                    <a:pt x="85" y="5"/>
                    <a:pt x="107" y="5"/>
                  </a:cubicBezTo>
                  <a:cubicBezTo>
                    <a:pt x="111" y="1"/>
                    <a:pt x="119" y="1"/>
                    <a:pt x="128" y="5"/>
                  </a:cubicBezTo>
                  <a:lnTo>
                    <a:pt x="132" y="5"/>
                  </a:lnTo>
                  <a:lnTo>
                    <a:pt x="145" y="5"/>
                  </a:lnTo>
                  <a:lnTo>
                    <a:pt x="153" y="5"/>
                  </a:lnTo>
                  <a:lnTo>
                    <a:pt x="153" y="5"/>
                  </a:lnTo>
                  <a:cubicBezTo>
                    <a:pt x="162" y="9"/>
                    <a:pt x="170" y="14"/>
                    <a:pt x="174" y="22"/>
                  </a:cubicBezTo>
                  <a:cubicBezTo>
                    <a:pt x="187" y="35"/>
                    <a:pt x="191" y="52"/>
                    <a:pt x="191" y="69"/>
                  </a:cubicBezTo>
                  <a:lnTo>
                    <a:pt x="191" y="73"/>
                  </a:lnTo>
                  <a:lnTo>
                    <a:pt x="191" y="86"/>
                  </a:lnTo>
                  <a:cubicBezTo>
                    <a:pt x="191" y="179"/>
                    <a:pt x="1" y="124"/>
                    <a:pt x="51" y="4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0" name="Google Shape;4060;p14"/>
            <p:cNvSpPr/>
            <p:nvPr/>
          </p:nvSpPr>
          <p:spPr>
            <a:xfrm>
              <a:off x="1655301" y="4946191"/>
              <a:ext cx="171188" cy="174307"/>
            </a:xfrm>
            <a:custGeom>
              <a:avLst/>
              <a:gdLst/>
              <a:ahLst/>
              <a:cxnLst/>
              <a:rect l="l" t="t" r="r" b="b"/>
              <a:pathLst>
                <a:path w="659" h="671" extrusionOk="0">
                  <a:moveTo>
                    <a:pt x="48" y="263"/>
                  </a:moveTo>
                  <a:cubicBezTo>
                    <a:pt x="116" y="30"/>
                    <a:pt x="429" y="0"/>
                    <a:pt x="544" y="212"/>
                  </a:cubicBezTo>
                  <a:cubicBezTo>
                    <a:pt x="658" y="428"/>
                    <a:pt x="455" y="670"/>
                    <a:pt x="226" y="598"/>
                  </a:cubicBezTo>
                  <a:cubicBezTo>
                    <a:pt x="82" y="556"/>
                    <a:pt x="1" y="403"/>
                    <a:pt x="48" y="26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1" name="Google Shape;4061;p14"/>
            <p:cNvSpPr/>
            <p:nvPr/>
          </p:nvSpPr>
          <p:spPr>
            <a:xfrm>
              <a:off x="1680758" y="4981261"/>
              <a:ext cx="50915" cy="46499"/>
            </a:xfrm>
            <a:custGeom>
              <a:avLst/>
              <a:gdLst/>
              <a:ahLst/>
              <a:cxnLst/>
              <a:rect l="l" t="t" r="r" b="b"/>
              <a:pathLst>
                <a:path w="196" h="179" extrusionOk="0">
                  <a:moveTo>
                    <a:pt x="60" y="43"/>
                  </a:moveTo>
                  <a:lnTo>
                    <a:pt x="68" y="31"/>
                  </a:lnTo>
                  <a:lnTo>
                    <a:pt x="68" y="31"/>
                  </a:lnTo>
                  <a:cubicBezTo>
                    <a:pt x="77" y="18"/>
                    <a:pt x="94" y="5"/>
                    <a:pt x="111" y="1"/>
                  </a:cubicBezTo>
                  <a:cubicBezTo>
                    <a:pt x="119" y="1"/>
                    <a:pt x="128" y="1"/>
                    <a:pt x="136" y="1"/>
                  </a:cubicBezTo>
                  <a:lnTo>
                    <a:pt x="136" y="1"/>
                  </a:lnTo>
                  <a:lnTo>
                    <a:pt x="149" y="1"/>
                  </a:lnTo>
                  <a:lnTo>
                    <a:pt x="157" y="5"/>
                  </a:lnTo>
                  <a:lnTo>
                    <a:pt x="157" y="5"/>
                  </a:lnTo>
                  <a:cubicBezTo>
                    <a:pt x="166" y="9"/>
                    <a:pt x="170" y="14"/>
                    <a:pt x="179" y="22"/>
                  </a:cubicBezTo>
                  <a:cubicBezTo>
                    <a:pt x="187" y="35"/>
                    <a:pt x="196" y="52"/>
                    <a:pt x="196" y="69"/>
                  </a:cubicBezTo>
                  <a:lnTo>
                    <a:pt x="196" y="73"/>
                  </a:lnTo>
                  <a:lnTo>
                    <a:pt x="196" y="86"/>
                  </a:lnTo>
                  <a:cubicBezTo>
                    <a:pt x="191" y="179"/>
                    <a:pt x="1" y="120"/>
                    <a:pt x="51" y="4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2" name="Google Shape;4062;p14"/>
            <p:cNvSpPr/>
            <p:nvPr/>
          </p:nvSpPr>
          <p:spPr>
            <a:xfrm>
              <a:off x="1379943" y="5265711"/>
              <a:ext cx="171188" cy="174307"/>
            </a:xfrm>
            <a:custGeom>
              <a:avLst/>
              <a:gdLst/>
              <a:ahLst/>
              <a:cxnLst/>
              <a:rect l="l" t="t" r="r" b="b"/>
              <a:pathLst>
                <a:path w="659" h="671" extrusionOk="0">
                  <a:moveTo>
                    <a:pt x="47" y="263"/>
                  </a:moveTo>
                  <a:cubicBezTo>
                    <a:pt x="115" y="30"/>
                    <a:pt x="429" y="0"/>
                    <a:pt x="544" y="216"/>
                  </a:cubicBezTo>
                  <a:cubicBezTo>
                    <a:pt x="658" y="428"/>
                    <a:pt x="454" y="670"/>
                    <a:pt x="225" y="602"/>
                  </a:cubicBezTo>
                  <a:cubicBezTo>
                    <a:pt x="81" y="556"/>
                    <a:pt x="1" y="403"/>
                    <a:pt x="47" y="26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3" name="Google Shape;4063;p14"/>
            <p:cNvSpPr/>
            <p:nvPr/>
          </p:nvSpPr>
          <p:spPr>
            <a:xfrm>
              <a:off x="1406440" y="5300780"/>
              <a:ext cx="50915" cy="46499"/>
            </a:xfrm>
            <a:custGeom>
              <a:avLst/>
              <a:gdLst/>
              <a:ahLst/>
              <a:cxnLst/>
              <a:rect l="l" t="t" r="r" b="b"/>
              <a:pathLst>
                <a:path w="196" h="179" extrusionOk="0">
                  <a:moveTo>
                    <a:pt x="60" y="43"/>
                  </a:moveTo>
                  <a:lnTo>
                    <a:pt x="68" y="31"/>
                  </a:lnTo>
                  <a:lnTo>
                    <a:pt x="68" y="31"/>
                  </a:lnTo>
                  <a:cubicBezTo>
                    <a:pt x="77" y="18"/>
                    <a:pt x="94" y="5"/>
                    <a:pt x="111" y="5"/>
                  </a:cubicBezTo>
                  <a:cubicBezTo>
                    <a:pt x="119" y="1"/>
                    <a:pt x="128" y="1"/>
                    <a:pt x="136" y="5"/>
                  </a:cubicBezTo>
                  <a:lnTo>
                    <a:pt x="136" y="5"/>
                  </a:lnTo>
                  <a:lnTo>
                    <a:pt x="149" y="5"/>
                  </a:lnTo>
                  <a:lnTo>
                    <a:pt x="157" y="5"/>
                  </a:lnTo>
                  <a:lnTo>
                    <a:pt x="157" y="5"/>
                  </a:lnTo>
                  <a:cubicBezTo>
                    <a:pt x="166" y="9"/>
                    <a:pt x="170" y="14"/>
                    <a:pt x="179" y="22"/>
                  </a:cubicBezTo>
                  <a:cubicBezTo>
                    <a:pt x="187" y="35"/>
                    <a:pt x="196" y="52"/>
                    <a:pt x="196" y="69"/>
                  </a:cubicBezTo>
                  <a:lnTo>
                    <a:pt x="196" y="73"/>
                  </a:lnTo>
                  <a:lnTo>
                    <a:pt x="196" y="86"/>
                  </a:lnTo>
                  <a:cubicBezTo>
                    <a:pt x="191" y="179"/>
                    <a:pt x="0" y="124"/>
                    <a:pt x="51" y="4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4" name="Google Shape;4064;p14"/>
            <p:cNvSpPr/>
            <p:nvPr/>
          </p:nvSpPr>
          <p:spPr>
            <a:xfrm>
              <a:off x="1608022" y="5419755"/>
              <a:ext cx="169890" cy="174567"/>
            </a:xfrm>
            <a:custGeom>
              <a:avLst/>
              <a:gdLst/>
              <a:ahLst/>
              <a:cxnLst/>
              <a:rect l="l" t="t" r="r" b="b"/>
              <a:pathLst>
                <a:path w="654" h="672" extrusionOk="0">
                  <a:moveTo>
                    <a:pt x="43" y="264"/>
                  </a:moveTo>
                  <a:cubicBezTo>
                    <a:pt x="115" y="31"/>
                    <a:pt x="429" y="1"/>
                    <a:pt x="544" y="213"/>
                  </a:cubicBezTo>
                  <a:cubicBezTo>
                    <a:pt x="654" y="429"/>
                    <a:pt x="454" y="671"/>
                    <a:pt x="221" y="599"/>
                  </a:cubicBezTo>
                  <a:cubicBezTo>
                    <a:pt x="81" y="557"/>
                    <a:pt x="1" y="404"/>
                    <a:pt x="43" y="26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5" name="Google Shape;4065;p14"/>
            <p:cNvSpPr/>
            <p:nvPr/>
          </p:nvSpPr>
          <p:spPr>
            <a:xfrm>
              <a:off x="1633480" y="5455084"/>
              <a:ext cx="50915" cy="46499"/>
            </a:xfrm>
            <a:custGeom>
              <a:avLst/>
              <a:gdLst/>
              <a:ahLst/>
              <a:cxnLst/>
              <a:rect l="l" t="t" r="r" b="b"/>
              <a:pathLst>
                <a:path w="196" h="179" extrusionOk="0">
                  <a:moveTo>
                    <a:pt x="60" y="43"/>
                  </a:moveTo>
                  <a:lnTo>
                    <a:pt x="68" y="30"/>
                  </a:lnTo>
                  <a:lnTo>
                    <a:pt x="68" y="30"/>
                  </a:lnTo>
                  <a:cubicBezTo>
                    <a:pt x="77" y="18"/>
                    <a:pt x="93" y="5"/>
                    <a:pt x="110" y="1"/>
                  </a:cubicBezTo>
                  <a:cubicBezTo>
                    <a:pt x="119" y="1"/>
                    <a:pt x="127" y="1"/>
                    <a:pt x="136" y="1"/>
                  </a:cubicBezTo>
                  <a:lnTo>
                    <a:pt x="140" y="1"/>
                  </a:lnTo>
                  <a:lnTo>
                    <a:pt x="149" y="1"/>
                  </a:lnTo>
                  <a:lnTo>
                    <a:pt x="157" y="5"/>
                  </a:lnTo>
                  <a:lnTo>
                    <a:pt x="157" y="5"/>
                  </a:lnTo>
                  <a:cubicBezTo>
                    <a:pt x="183" y="18"/>
                    <a:pt x="195" y="43"/>
                    <a:pt x="195" y="68"/>
                  </a:cubicBezTo>
                  <a:cubicBezTo>
                    <a:pt x="195" y="68"/>
                    <a:pt x="195" y="73"/>
                    <a:pt x="195" y="73"/>
                  </a:cubicBezTo>
                  <a:lnTo>
                    <a:pt x="195" y="85"/>
                  </a:lnTo>
                  <a:cubicBezTo>
                    <a:pt x="191" y="179"/>
                    <a:pt x="0" y="119"/>
                    <a:pt x="55" y="4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6" name="Google Shape;4066;p14"/>
            <p:cNvSpPr/>
            <p:nvPr/>
          </p:nvSpPr>
          <p:spPr>
            <a:xfrm>
              <a:off x="1868053" y="5111406"/>
              <a:ext cx="169890" cy="174307"/>
            </a:xfrm>
            <a:custGeom>
              <a:avLst/>
              <a:gdLst/>
              <a:ahLst/>
              <a:cxnLst/>
              <a:rect l="l" t="t" r="r" b="b"/>
              <a:pathLst>
                <a:path w="654" h="671" extrusionOk="0">
                  <a:moveTo>
                    <a:pt x="43" y="259"/>
                  </a:moveTo>
                  <a:cubicBezTo>
                    <a:pt x="111" y="30"/>
                    <a:pt x="429" y="0"/>
                    <a:pt x="539" y="212"/>
                  </a:cubicBezTo>
                  <a:cubicBezTo>
                    <a:pt x="654" y="424"/>
                    <a:pt x="450" y="670"/>
                    <a:pt x="221" y="598"/>
                  </a:cubicBezTo>
                  <a:cubicBezTo>
                    <a:pt x="77" y="552"/>
                    <a:pt x="1" y="403"/>
                    <a:pt x="43" y="25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7" name="Google Shape;4067;p14"/>
            <p:cNvSpPr/>
            <p:nvPr/>
          </p:nvSpPr>
          <p:spPr>
            <a:xfrm>
              <a:off x="1893511" y="5146735"/>
              <a:ext cx="50915" cy="46499"/>
            </a:xfrm>
            <a:custGeom>
              <a:avLst/>
              <a:gdLst/>
              <a:ahLst/>
              <a:cxnLst/>
              <a:rect l="l" t="t" r="r" b="b"/>
              <a:pathLst>
                <a:path w="196" h="179" extrusionOk="0">
                  <a:moveTo>
                    <a:pt x="60" y="38"/>
                  </a:moveTo>
                  <a:lnTo>
                    <a:pt x="64" y="30"/>
                  </a:lnTo>
                  <a:lnTo>
                    <a:pt x="64" y="30"/>
                  </a:lnTo>
                  <a:cubicBezTo>
                    <a:pt x="76" y="13"/>
                    <a:pt x="89" y="4"/>
                    <a:pt x="106" y="0"/>
                  </a:cubicBezTo>
                  <a:cubicBezTo>
                    <a:pt x="115" y="0"/>
                    <a:pt x="123" y="0"/>
                    <a:pt x="132" y="0"/>
                  </a:cubicBezTo>
                  <a:lnTo>
                    <a:pt x="136" y="0"/>
                  </a:lnTo>
                  <a:lnTo>
                    <a:pt x="144" y="0"/>
                  </a:lnTo>
                  <a:lnTo>
                    <a:pt x="153" y="4"/>
                  </a:lnTo>
                  <a:lnTo>
                    <a:pt x="157" y="4"/>
                  </a:lnTo>
                  <a:cubicBezTo>
                    <a:pt x="166" y="9"/>
                    <a:pt x="170" y="13"/>
                    <a:pt x="178" y="17"/>
                  </a:cubicBezTo>
                  <a:cubicBezTo>
                    <a:pt x="191" y="30"/>
                    <a:pt x="195" y="47"/>
                    <a:pt x="195" y="68"/>
                  </a:cubicBezTo>
                  <a:cubicBezTo>
                    <a:pt x="195" y="68"/>
                    <a:pt x="195" y="68"/>
                    <a:pt x="195" y="68"/>
                  </a:cubicBezTo>
                  <a:lnTo>
                    <a:pt x="195" y="85"/>
                  </a:lnTo>
                  <a:cubicBezTo>
                    <a:pt x="191" y="178"/>
                    <a:pt x="0" y="119"/>
                    <a:pt x="51" y="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8" name="Google Shape;4068;p14"/>
            <p:cNvSpPr/>
            <p:nvPr/>
          </p:nvSpPr>
          <p:spPr>
            <a:xfrm>
              <a:off x="1555289" y="5127772"/>
              <a:ext cx="138977" cy="142615"/>
            </a:xfrm>
            <a:custGeom>
              <a:avLst/>
              <a:gdLst/>
              <a:ahLst/>
              <a:cxnLst/>
              <a:rect l="l" t="t" r="r" b="b"/>
              <a:pathLst>
                <a:path w="535" h="549" extrusionOk="0">
                  <a:moveTo>
                    <a:pt x="38" y="213"/>
                  </a:moveTo>
                  <a:cubicBezTo>
                    <a:pt x="93" y="22"/>
                    <a:pt x="352" y="1"/>
                    <a:pt x="445" y="175"/>
                  </a:cubicBezTo>
                  <a:cubicBezTo>
                    <a:pt x="534" y="349"/>
                    <a:pt x="369" y="548"/>
                    <a:pt x="182" y="489"/>
                  </a:cubicBezTo>
                  <a:cubicBezTo>
                    <a:pt x="68" y="451"/>
                    <a:pt x="0" y="328"/>
                    <a:pt x="38" y="21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9" name="Google Shape;4069;p14"/>
            <p:cNvSpPr/>
            <p:nvPr/>
          </p:nvSpPr>
          <p:spPr>
            <a:xfrm>
              <a:off x="1575031" y="5156607"/>
              <a:ext cx="42083" cy="37667"/>
            </a:xfrm>
            <a:custGeom>
              <a:avLst/>
              <a:gdLst/>
              <a:ahLst/>
              <a:cxnLst/>
              <a:rect l="l" t="t" r="r" b="b"/>
              <a:pathLst>
                <a:path w="162" h="145" extrusionOk="0">
                  <a:moveTo>
                    <a:pt x="56" y="34"/>
                  </a:moveTo>
                  <a:lnTo>
                    <a:pt x="60" y="26"/>
                  </a:lnTo>
                  <a:lnTo>
                    <a:pt x="60" y="26"/>
                  </a:lnTo>
                  <a:cubicBezTo>
                    <a:pt x="68" y="13"/>
                    <a:pt x="81" y="4"/>
                    <a:pt x="94" y="0"/>
                  </a:cubicBezTo>
                  <a:cubicBezTo>
                    <a:pt x="102" y="0"/>
                    <a:pt x="106" y="0"/>
                    <a:pt x="115" y="0"/>
                  </a:cubicBezTo>
                  <a:lnTo>
                    <a:pt x="115" y="0"/>
                  </a:lnTo>
                  <a:lnTo>
                    <a:pt x="123" y="0"/>
                  </a:lnTo>
                  <a:lnTo>
                    <a:pt x="132" y="4"/>
                  </a:lnTo>
                  <a:lnTo>
                    <a:pt x="132" y="4"/>
                  </a:lnTo>
                  <a:cubicBezTo>
                    <a:pt x="136" y="4"/>
                    <a:pt x="140" y="9"/>
                    <a:pt x="149" y="13"/>
                  </a:cubicBezTo>
                  <a:cubicBezTo>
                    <a:pt x="157" y="26"/>
                    <a:pt x="162" y="38"/>
                    <a:pt x="162" y="55"/>
                  </a:cubicBezTo>
                  <a:lnTo>
                    <a:pt x="162" y="55"/>
                  </a:lnTo>
                  <a:cubicBezTo>
                    <a:pt x="162" y="60"/>
                    <a:pt x="162" y="64"/>
                    <a:pt x="162" y="64"/>
                  </a:cubicBezTo>
                  <a:cubicBezTo>
                    <a:pt x="162" y="144"/>
                    <a:pt x="0" y="94"/>
                    <a:pt x="47" y="3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0" name="Google Shape;4070;p14"/>
            <p:cNvSpPr/>
            <p:nvPr/>
          </p:nvSpPr>
          <p:spPr>
            <a:xfrm>
              <a:off x="1739207" y="5298702"/>
              <a:ext cx="138977" cy="143394"/>
            </a:xfrm>
            <a:custGeom>
              <a:avLst/>
              <a:gdLst/>
              <a:ahLst/>
              <a:cxnLst/>
              <a:rect l="l" t="t" r="r" b="b"/>
              <a:pathLst>
                <a:path w="535" h="552" extrusionOk="0">
                  <a:moveTo>
                    <a:pt x="34" y="217"/>
                  </a:moveTo>
                  <a:cubicBezTo>
                    <a:pt x="94" y="26"/>
                    <a:pt x="352" y="0"/>
                    <a:pt x="441" y="178"/>
                  </a:cubicBezTo>
                  <a:cubicBezTo>
                    <a:pt x="535" y="352"/>
                    <a:pt x="369" y="552"/>
                    <a:pt x="183" y="492"/>
                  </a:cubicBezTo>
                  <a:cubicBezTo>
                    <a:pt x="64" y="454"/>
                    <a:pt x="0" y="331"/>
                    <a:pt x="34" y="21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1" name="Google Shape;4071;p14"/>
            <p:cNvSpPr/>
            <p:nvPr/>
          </p:nvSpPr>
          <p:spPr>
            <a:xfrm>
              <a:off x="1759989" y="5327277"/>
              <a:ext cx="42343" cy="37667"/>
            </a:xfrm>
            <a:custGeom>
              <a:avLst/>
              <a:gdLst/>
              <a:ahLst/>
              <a:cxnLst/>
              <a:rect l="l" t="t" r="r" b="b"/>
              <a:pathLst>
                <a:path w="163" h="145" extrusionOk="0">
                  <a:moveTo>
                    <a:pt x="48" y="35"/>
                  </a:moveTo>
                  <a:lnTo>
                    <a:pt x="56" y="26"/>
                  </a:lnTo>
                  <a:lnTo>
                    <a:pt x="56" y="26"/>
                  </a:lnTo>
                  <a:cubicBezTo>
                    <a:pt x="65" y="13"/>
                    <a:pt x="77" y="5"/>
                    <a:pt x="90" y="1"/>
                  </a:cubicBezTo>
                  <a:cubicBezTo>
                    <a:pt x="98" y="1"/>
                    <a:pt x="103" y="1"/>
                    <a:pt x="111" y="1"/>
                  </a:cubicBezTo>
                  <a:lnTo>
                    <a:pt x="115" y="1"/>
                  </a:lnTo>
                  <a:lnTo>
                    <a:pt x="120" y="1"/>
                  </a:lnTo>
                  <a:lnTo>
                    <a:pt x="128" y="5"/>
                  </a:lnTo>
                  <a:lnTo>
                    <a:pt x="128" y="5"/>
                  </a:lnTo>
                  <a:cubicBezTo>
                    <a:pt x="137" y="9"/>
                    <a:pt x="141" y="13"/>
                    <a:pt x="145" y="18"/>
                  </a:cubicBezTo>
                  <a:cubicBezTo>
                    <a:pt x="154" y="26"/>
                    <a:pt x="162" y="43"/>
                    <a:pt x="162" y="56"/>
                  </a:cubicBezTo>
                  <a:lnTo>
                    <a:pt x="162" y="60"/>
                  </a:lnTo>
                  <a:lnTo>
                    <a:pt x="162" y="68"/>
                  </a:lnTo>
                  <a:cubicBezTo>
                    <a:pt x="158" y="145"/>
                    <a:pt x="1" y="98"/>
                    <a:pt x="43" y="3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2" name="Google Shape;4072;p14"/>
            <p:cNvSpPr/>
            <p:nvPr/>
          </p:nvSpPr>
          <p:spPr>
            <a:xfrm>
              <a:off x="1800773" y="4821501"/>
              <a:ext cx="148069" cy="152486"/>
            </a:xfrm>
            <a:custGeom>
              <a:avLst/>
              <a:gdLst/>
              <a:ahLst/>
              <a:cxnLst/>
              <a:rect l="l" t="t" r="r" b="b"/>
              <a:pathLst>
                <a:path w="570" h="587" extrusionOk="0">
                  <a:moveTo>
                    <a:pt x="39" y="230"/>
                  </a:moveTo>
                  <a:cubicBezTo>
                    <a:pt x="98" y="26"/>
                    <a:pt x="374" y="1"/>
                    <a:pt x="472" y="187"/>
                  </a:cubicBezTo>
                  <a:cubicBezTo>
                    <a:pt x="569" y="374"/>
                    <a:pt x="395" y="586"/>
                    <a:pt x="192" y="523"/>
                  </a:cubicBezTo>
                  <a:cubicBezTo>
                    <a:pt x="69" y="484"/>
                    <a:pt x="1" y="353"/>
                    <a:pt x="39" y="23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3" name="Google Shape;4073;p14"/>
            <p:cNvSpPr/>
            <p:nvPr/>
          </p:nvSpPr>
          <p:spPr>
            <a:xfrm>
              <a:off x="1822853" y="4852414"/>
              <a:ext cx="44421" cy="41044"/>
            </a:xfrm>
            <a:custGeom>
              <a:avLst/>
              <a:gdLst/>
              <a:ahLst/>
              <a:cxnLst/>
              <a:rect l="l" t="t" r="r" b="b"/>
              <a:pathLst>
                <a:path w="171" h="158" extrusionOk="0">
                  <a:moveTo>
                    <a:pt x="52" y="39"/>
                  </a:moveTo>
                  <a:lnTo>
                    <a:pt x="60" y="26"/>
                  </a:lnTo>
                  <a:lnTo>
                    <a:pt x="60" y="26"/>
                  </a:lnTo>
                  <a:cubicBezTo>
                    <a:pt x="69" y="13"/>
                    <a:pt x="81" y="5"/>
                    <a:pt x="94" y="1"/>
                  </a:cubicBezTo>
                  <a:cubicBezTo>
                    <a:pt x="102" y="1"/>
                    <a:pt x="111" y="1"/>
                    <a:pt x="115" y="1"/>
                  </a:cubicBezTo>
                  <a:lnTo>
                    <a:pt x="119" y="1"/>
                  </a:lnTo>
                  <a:lnTo>
                    <a:pt x="128" y="1"/>
                  </a:lnTo>
                  <a:lnTo>
                    <a:pt x="136" y="5"/>
                  </a:lnTo>
                  <a:lnTo>
                    <a:pt x="136" y="5"/>
                  </a:lnTo>
                  <a:cubicBezTo>
                    <a:pt x="145" y="9"/>
                    <a:pt x="149" y="13"/>
                    <a:pt x="153" y="18"/>
                  </a:cubicBezTo>
                  <a:cubicBezTo>
                    <a:pt x="166" y="30"/>
                    <a:pt x="170" y="43"/>
                    <a:pt x="170" y="60"/>
                  </a:cubicBezTo>
                  <a:lnTo>
                    <a:pt x="170" y="64"/>
                  </a:lnTo>
                  <a:cubicBezTo>
                    <a:pt x="170" y="68"/>
                    <a:pt x="170" y="68"/>
                    <a:pt x="170" y="73"/>
                  </a:cubicBezTo>
                  <a:cubicBezTo>
                    <a:pt x="166" y="158"/>
                    <a:pt x="1" y="107"/>
                    <a:pt x="47" y="3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4" name="Google Shape;4074;p14"/>
            <p:cNvSpPr/>
            <p:nvPr/>
          </p:nvSpPr>
          <p:spPr>
            <a:xfrm>
              <a:off x="1945205" y="4947230"/>
              <a:ext cx="147809" cy="151188"/>
            </a:xfrm>
            <a:custGeom>
              <a:avLst/>
              <a:gdLst/>
              <a:ahLst/>
              <a:cxnLst/>
              <a:rect l="l" t="t" r="r" b="b"/>
              <a:pathLst>
                <a:path w="569" h="582" extrusionOk="0">
                  <a:moveTo>
                    <a:pt x="39" y="225"/>
                  </a:moveTo>
                  <a:cubicBezTo>
                    <a:pt x="98" y="26"/>
                    <a:pt x="374" y="0"/>
                    <a:pt x="471" y="183"/>
                  </a:cubicBezTo>
                  <a:cubicBezTo>
                    <a:pt x="569" y="369"/>
                    <a:pt x="395" y="581"/>
                    <a:pt x="196" y="522"/>
                  </a:cubicBezTo>
                  <a:cubicBezTo>
                    <a:pt x="68" y="480"/>
                    <a:pt x="0" y="348"/>
                    <a:pt x="39" y="22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5" name="Google Shape;4075;p14"/>
            <p:cNvSpPr/>
            <p:nvPr/>
          </p:nvSpPr>
          <p:spPr>
            <a:xfrm>
              <a:off x="1967286" y="4976844"/>
              <a:ext cx="44161" cy="41044"/>
            </a:xfrm>
            <a:custGeom>
              <a:avLst/>
              <a:gdLst/>
              <a:ahLst/>
              <a:cxnLst/>
              <a:rect l="l" t="t" r="r" b="b"/>
              <a:pathLst>
                <a:path w="170" h="158" extrusionOk="0">
                  <a:moveTo>
                    <a:pt x="51" y="39"/>
                  </a:moveTo>
                  <a:lnTo>
                    <a:pt x="60" y="31"/>
                  </a:lnTo>
                  <a:lnTo>
                    <a:pt x="60" y="31"/>
                  </a:lnTo>
                  <a:cubicBezTo>
                    <a:pt x="68" y="14"/>
                    <a:pt x="81" y="5"/>
                    <a:pt x="98" y="5"/>
                  </a:cubicBezTo>
                  <a:cubicBezTo>
                    <a:pt x="102" y="1"/>
                    <a:pt x="111" y="1"/>
                    <a:pt x="119" y="5"/>
                  </a:cubicBezTo>
                  <a:lnTo>
                    <a:pt x="119" y="5"/>
                  </a:lnTo>
                  <a:lnTo>
                    <a:pt x="128" y="5"/>
                  </a:lnTo>
                  <a:lnTo>
                    <a:pt x="136" y="5"/>
                  </a:lnTo>
                  <a:lnTo>
                    <a:pt x="136" y="5"/>
                  </a:lnTo>
                  <a:cubicBezTo>
                    <a:pt x="140" y="9"/>
                    <a:pt x="145" y="14"/>
                    <a:pt x="153" y="18"/>
                  </a:cubicBezTo>
                  <a:cubicBezTo>
                    <a:pt x="161" y="31"/>
                    <a:pt x="170" y="48"/>
                    <a:pt x="170" y="60"/>
                  </a:cubicBezTo>
                  <a:lnTo>
                    <a:pt x="170" y="64"/>
                  </a:lnTo>
                  <a:lnTo>
                    <a:pt x="170" y="77"/>
                  </a:lnTo>
                  <a:cubicBezTo>
                    <a:pt x="166" y="158"/>
                    <a:pt x="0" y="107"/>
                    <a:pt x="43" y="3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6" name="Google Shape;4076;p14"/>
            <p:cNvSpPr/>
            <p:nvPr/>
          </p:nvSpPr>
          <p:spPr>
            <a:xfrm>
              <a:off x="-614320" y="6036714"/>
              <a:ext cx="356145" cy="258214"/>
            </a:xfrm>
            <a:custGeom>
              <a:avLst/>
              <a:gdLst/>
              <a:ahLst/>
              <a:cxnLst/>
              <a:rect l="l" t="t" r="r" b="b"/>
              <a:pathLst>
                <a:path w="1371" h="994" extrusionOk="0">
                  <a:moveTo>
                    <a:pt x="779" y="1"/>
                  </a:moveTo>
                  <a:cubicBezTo>
                    <a:pt x="528" y="1"/>
                    <a:pt x="278" y="127"/>
                    <a:pt x="204" y="162"/>
                  </a:cubicBezTo>
                  <a:cubicBezTo>
                    <a:pt x="153" y="188"/>
                    <a:pt x="115" y="234"/>
                    <a:pt x="98" y="290"/>
                  </a:cubicBezTo>
                  <a:cubicBezTo>
                    <a:pt x="56" y="311"/>
                    <a:pt x="26" y="349"/>
                    <a:pt x="13" y="396"/>
                  </a:cubicBezTo>
                  <a:cubicBezTo>
                    <a:pt x="5" y="434"/>
                    <a:pt x="13" y="472"/>
                    <a:pt x="35" y="506"/>
                  </a:cubicBezTo>
                  <a:cubicBezTo>
                    <a:pt x="1" y="552"/>
                    <a:pt x="5" y="616"/>
                    <a:pt x="43" y="659"/>
                  </a:cubicBezTo>
                  <a:cubicBezTo>
                    <a:pt x="102" y="722"/>
                    <a:pt x="187" y="760"/>
                    <a:pt x="272" y="760"/>
                  </a:cubicBezTo>
                  <a:cubicBezTo>
                    <a:pt x="255" y="828"/>
                    <a:pt x="272" y="905"/>
                    <a:pt x="327" y="955"/>
                  </a:cubicBezTo>
                  <a:cubicBezTo>
                    <a:pt x="359" y="984"/>
                    <a:pt x="396" y="994"/>
                    <a:pt x="434" y="994"/>
                  </a:cubicBezTo>
                  <a:cubicBezTo>
                    <a:pt x="492" y="994"/>
                    <a:pt x="553" y="971"/>
                    <a:pt x="607" y="955"/>
                  </a:cubicBezTo>
                  <a:cubicBezTo>
                    <a:pt x="730" y="917"/>
                    <a:pt x="904" y="832"/>
                    <a:pt x="993" y="709"/>
                  </a:cubicBezTo>
                  <a:cubicBezTo>
                    <a:pt x="1078" y="654"/>
                    <a:pt x="1150" y="586"/>
                    <a:pt x="1214" y="510"/>
                  </a:cubicBezTo>
                  <a:cubicBezTo>
                    <a:pt x="1371" y="298"/>
                    <a:pt x="1222" y="94"/>
                    <a:pt x="930" y="18"/>
                  </a:cubicBezTo>
                  <a:cubicBezTo>
                    <a:pt x="880" y="6"/>
                    <a:pt x="830" y="1"/>
                    <a:pt x="77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7" name="Google Shape;4077;p14"/>
            <p:cNvSpPr/>
            <p:nvPr/>
          </p:nvSpPr>
          <p:spPr>
            <a:xfrm>
              <a:off x="-527297" y="6128413"/>
              <a:ext cx="236391" cy="110663"/>
            </a:xfrm>
            <a:custGeom>
              <a:avLst/>
              <a:gdLst/>
              <a:ahLst/>
              <a:cxnLst/>
              <a:rect l="l" t="t" r="r" b="b"/>
              <a:pathLst>
                <a:path w="910" h="426" extrusionOk="0">
                  <a:moveTo>
                    <a:pt x="878" y="1"/>
                  </a:moveTo>
                  <a:cubicBezTo>
                    <a:pt x="874" y="1"/>
                    <a:pt x="870" y="2"/>
                    <a:pt x="866" y="4"/>
                  </a:cubicBezTo>
                  <a:cubicBezTo>
                    <a:pt x="603" y="174"/>
                    <a:pt x="332" y="361"/>
                    <a:pt x="13" y="407"/>
                  </a:cubicBezTo>
                  <a:cubicBezTo>
                    <a:pt x="1" y="412"/>
                    <a:pt x="1" y="424"/>
                    <a:pt x="13" y="424"/>
                  </a:cubicBezTo>
                  <a:cubicBezTo>
                    <a:pt x="31" y="425"/>
                    <a:pt x="48" y="426"/>
                    <a:pt x="65" y="426"/>
                  </a:cubicBezTo>
                  <a:cubicBezTo>
                    <a:pt x="369" y="426"/>
                    <a:pt x="691" y="255"/>
                    <a:pt x="896" y="38"/>
                  </a:cubicBezTo>
                  <a:cubicBezTo>
                    <a:pt x="909" y="21"/>
                    <a:pt x="895" y="1"/>
                    <a:pt x="87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8" name="Google Shape;4078;p14"/>
            <p:cNvSpPr/>
            <p:nvPr/>
          </p:nvSpPr>
          <p:spPr>
            <a:xfrm>
              <a:off x="-585745" y="6103994"/>
              <a:ext cx="262627" cy="61047"/>
            </a:xfrm>
            <a:custGeom>
              <a:avLst/>
              <a:gdLst/>
              <a:ahLst/>
              <a:cxnLst/>
              <a:rect l="l" t="t" r="r" b="b"/>
              <a:pathLst>
                <a:path w="1011" h="235" extrusionOk="0">
                  <a:moveTo>
                    <a:pt x="980" y="1"/>
                  </a:moveTo>
                  <a:cubicBezTo>
                    <a:pt x="640" y="1"/>
                    <a:pt x="317" y="97"/>
                    <a:pt x="5" y="226"/>
                  </a:cubicBezTo>
                  <a:cubicBezTo>
                    <a:pt x="1" y="226"/>
                    <a:pt x="1" y="230"/>
                    <a:pt x="5" y="234"/>
                  </a:cubicBezTo>
                  <a:cubicBezTo>
                    <a:pt x="336" y="158"/>
                    <a:pt x="675" y="107"/>
                    <a:pt x="1002" y="14"/>
                  </a:cubicBezTo>
                  <a:cubicBezTo>
                    <a:pt x="1010" y="14"/>
                    <a:pt x="1006" y="1"/>
                    <a:pt x="1002" y="1"/>
                  </a:cubicBezTo>
                  <a:cubicBezTo>
                    <a:pt x="995" y="1"/>
                    <a:pt x="987" y="1"/>
                    <a:pt x="98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9" name="Google Shape;4079;p14"/>
            <p:cNvSpPr/>
            <p:nvPr/>
          </p:nvSpPr>
          <p:spPr>
            <a:xfrm>
              <a:off x="-587823" y="6070224"/>
              <a:ext cx="272499" cy="52734"/>
            </a:xfrm>
            <a:custGeom>
              <a:avLst/>
              <a:gdLst/>
              <a:ahLst/>
              <a:cxnLst/>
              <a:rect l="l" t="t" r="r" b="b"/>
              <a:pathLst>
                <a:path w="1049" h="203" extrusionOk="0">
                  <a:moveTo>
                    <a:pt x="734" y="0"/>
                  </a:moveTo>
                  <a:cubicBezTo>
                    <a:pt x="669" y="0"/>
                    <a:pt x="604" y="5"/>
                    <a:pt x="539" y="12"/>
                  </a:cubicBezTo>
                  <a:cubicBezTo>
                    <a:pt x="344" y="33"/>
                    <a:pt x="196" y="139"/>
                    <a:pt x="9" y="190"/>
                  </a:cubicBezTo>
                  <a:cubicBezTo>
                    <a:pt x="0" y="190"/>
                    <a:pt x="0" y="203"/>
                    <a:pt x="9" y="203"/>
                  </a:cubicBezTo>
                  <a:cubicBezTo>
                    <a:pt x="170" y="194"/>
                    <a:pt x="314" y="110"/>
                    <a:pt x="480" y="88"/>
                  </a:cubicBezTo>
                  <a:cubicBezTo>
                    <a:pt x="569" y="80"/>
                    <a:pt x="659" y="76"/>
                    <a:pt x="749" y="76"/>
                  </a:cubicBezTo>
                  <a:cubicBezTo>
                    <a:pt x="839" y="76"/>
                    <a:pt x="929" y="80"/>
                    <a:pt x="1018" y="88"/>
                  </a:cubicBezTo>
                  <a:cubicBezTo>
                    <a:pt x="1035" y="88"/>
                    <a:pt x="1048" y="63"/>
                    <a:pt x="1031" y="54"/>
                  </a:cubicBezTo>
                  <a:cubicBezTo>
                    <a:pt x="935" y="13"/>
                    <a:pt x="835" y="0"/>
                    <a:pt x="73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0" name="Google Shape;4080;p14"/>
            <p:cNvSpPr/>
            <p:nvPr/>
          </p:nvSpPr>
          <p:spPr>
            <a:xfrm>
              <a:off x="-520543" y="6188680"/>
              <a:ext cx="196906" cy="89362"/>
            </a:xfrm>
            <a:custGeom>
              <a:avLst/>
              <a:gdLst/>
              <a:ahLst/>
              <a:cxnLst/>
              <a:rect l="l" t="t" r="r" b="b"/>
              <a:pathLst>
                <a:path w="758" h="344" extrusionOk="0">
                  <a:moveTo>
                    <a:pt x="747" y="0"/>
                  </a:moveTo>
                  <a:cubicBezTo>
                    <a:pt x="746" y="0"/>
                    <a:pt x="744" y="1"/>
                    <a:pt x="742" y="1"/>
                  </a:cubicBezTo>
                  <a:cubicBezTo>
                    <a:pt x="530" y="112"/>
                    <a:pt x="267" y="264"/>
                    <a:pt x="26" y="286"/>
                  </a:cubicBezTo>
                  <a:cubicBezTo>
                    <a:pt x="0" y="286"/>
                    <a:pt x="0" y="320"/>
                    <a:pt x="21" y="328"/>
                  </a:cubicBezTo>
                  <a:cubicBezTo>
                    <a:pt x="57" y="339"/>
                    <a:pt x="95" y="344"/>
                    <a:pt x="133" y="344"/>
                  </a:cubicBezTo>
                  <a:cubicBezTo>
                    <a:pt x="362" y="344"/>
                    <a:pt x="620" y="167"/>
                    <a:pt x="751" y="14"/>
                  </a:cubicBezTo>
                  <a:cubicBezTo>
                    <a:pt x="758" y="7"/>
                    <a:pt x="753" y="0"/>
                    <a:pt x="74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1" name="Google Shape;4081;p14"/>
            <p:cNvSpPr/>
            <p:nvPr/>
          </p:nvSpPr>
          <p:spPr>
            <a:xfrm>
              <a:off x="-591200" y="6119321"/>
              <a:ext cx="284188" cy="103909"/>
            </a:xfrm>
            <a:custGeom>
              <a:avLst/>
              <a:gdLst/>
              <a:ahLst/>
              <a:cxnLst/>
              <a:rect l="l" t="t" r="r" b="b"/>
              <a:pathLst>
                <a:path w="1094" h="400" extrusionOk="0">
                  <a:moveTo>
                    <a:pt x="1081" y="0"/>
                  </a:moveTo>
                  <a:cubicBezTo>
                    <a:pt x="1080" y="0"/>
                    <a:pt x="1079" y="1"/>
                    <a:pt x="1078" y="1"/>
                  </a:cubicBezTo>
                  <a:cubicBezTo>
                    <a:pt x="883" y="39"/>
                    <a:pt x="713" y="145"/>
                    <a:pt x="527" y="205"/>
                  </a:cubicBezTo>
                  <a:cubicBezTo>
                    <a:pt x="365" y="260"/>
                    <a:pt x="200" y="294"/>
                    <a:pt x="35" y="302"/>
                  </a:cubicBezTo>
                  <a:cubicBezTo>
                    <a:pt x="5" y="302"/>
                    <a:pt x="1" y="341"/>
                    <a:pt x="22" y="353"/>
                  </a:cubicBezTo>
                  <a:cubicBezTo>
                    <a:pt x="85" y="387"/>
                    <a:pt x="152" y="399"/>
                    <a:pt x="221" y="399"/>
                  </a:cubicBezTo>
                  <a:cubicBezTo>
                    <a:pt x="315" y="399"/>
                    <a:pt x="411" y="377"/>
                    <a:pt x="501" y="357"/>
                  </a:cubicBezTo>
                  <a:cubicBezTo>
                    <a:pt x="747" y="307"/>
                    <a:pt x="908" y="184"/>
                    <a:pt x="1087" y="18"/>
                  </a:cubicBezTo>
                  <a:cubicBezTo>
                    <a:pt x="1094" y="11"/>
                    <a:pt x="1089" y="0"/>
                    <a:pt x="108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2" name="Google Shape;4082;p14"/>
            <p:cNvSpPr/>
            <p:nvPr/>
          </p:nvSpPr>
          <p:spPr>
            <a:xfrm>
              <a:off x="-593278" y="6096981"/>
              <a:ext cx="205218" cy="56890"/>
            </a:xfrm>
            <a:custGeom>
              <a:avLst/>
              <a:gdLst/>
              <a:ahLst/>
              <a:cxnLst/>
              <a:rect l="l" t="t" r="r" b="b"/>
              <a:pathLst>
                <a:path w="790" h="219" extrusionOk="0">
                  <a:moveTo>
                    <a:pt x="633" y="0"/>
                  </a:moveTo>
                  <a:cubicBezTo>
                    <a:pt x="416" y="0"/>
                    <a:pt x="182" y="91"/>
                    <a:pt x="9" y="202"/>
                  </a:cubicBezTo>
                  <a:cubicBezTo>
                    <a:pt x="0" y="210"/>
                    <a:pt x="4" y="219"/>
                    <a:pt x="13" y="219"/>
                  </a:cubicBezTo>
                  <a:cubicBezTo>
                    <a:pt x="259" y="121"/>
                    <a:pt x="513" y="58"/>
                    <a:pt x="776" y="28"/>
                  </a:cubicBezTo>
                  <a:cubicBezTo>
                    <a:pt x="789" y="28"/>
                    <a:pt x="789" y="15"/>
                    <a:pt x="776" y="15"/>
                  </a:cubicBezTo>
                  <a:cubicBezTo>
                    <a:pt x="730" y="5"/>
                    <a:pt x="682" y="0"/>
                    <a:pt x="63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3" name="Google Shape;4083;p14"/>
            <p:cNvSpPr/>
            <p:nvPr/>
          </p:nvSpPr>
          <p:spPr>
            <a:xfrm>
              <a:off x="-561327" y="6033337"/>
              <a:ext cx="205218" cy="53253"/>
            </a:xfrm>
            <a:custGeom>
              <a:avLst/>
              <a:gdLst/>
              <a:ahLst/>
              <a:cxnLst/>
              <a:rect l="l" t="t" r="r" b="b"/>
              <a:pathLst>
                <a:path w="790" h="205" extrusionOk="0">
                  <a:moveTo>
                    <a:pt x="579" y="1"/>
                  </a:moveTo>
                  <a:cubicBezTo>
                    <a:pt x="377" y="1"/>
                    <a:pt x="136" y="103"/>
                    <a:pt x="4" y="192"/>
                  </a:cubicBezTo>
                  <a:cubicBezTo>
                    <a:pt x="0" y="196"/>
                    <a:pt x="4" y="205"/>
                    <a:pt x="9" y="205"/>
                  </a:cubicBezTo>
                  <a:cubicBezTo>
                    <a:pt x="243" y="170"/>
                    <a:pt x="469" y="67"/>
                    <a:pt x="712" y="67"/>
                  </a:cubicBezTo>
                  <a:cubicBezTo>
                    <a:pt x="733" y="67"/>
                    <a:pt x="755" y="68"/>
                    <a:pt x="776" y="69"/>
                  </a:cubicBezTo>
                  <a:cubicBezTo>
                    <a:pt x="785" y="69"/>
                    <a:pt x="789" y="57"/>
                    <a:pt x="785" y="52"/>
                  </a:cubicBezTo>
                  <a:cubicBezTo>
                    <a:pt x="727" y="16"/>
                    <a:pt x="656" y="1"/>
                    <a:pt x="57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4" name="Google Shape;4084;p14"/>
            <p:cNvSpPr/>
            <p:nvPr/>
          </p:nvSpPr>
          <p:spPr>
            <a:xfrm>
              <a:off x="-401567" y="5846301"/>
              <a:ext cx="580846" cy="363422"/>
            </a:xfrm>
            <a:custGeom>
              <a:avLst/>
              <a:gdLst/>
              <a:ahLst/>
              <a:cxnLst/>
              <a:rect l="l" t="t" r="r" b="b"/>
              <a:pathLst>
                <a:path w="2236" h="1399" extrusionOk="0">
                  <a:moveTo>
                    <a:pt x="2223" y="0"/>
                  </a:moveTo>
                  <a:cubicBezTo>
                    <a:pt x="1782" y="480"/>
                    <a:pt x="1311" y="670"/>
                    <a:pt x="522" y="942"/>
                  </a:cubicBezTo>
                  <a:cubicBezTo>
                    <a:pt x="492" y="887"/>
                    <a:pt x="441" y="849"/>
                    <a:pt x="382" y="840"/>
                  </a:cubicBezTo>
                  <a:lnTo>
                    <a:pt x="378" y="840"/>
                  </a:lnTo>
                  <a:cubicBezTo>
                    <a:pt x="348" y="810"/>
                    <a:pt x="314" y="785"/>
                    <a:pt x="280" y="768"/>
                  </a:cubicBezTo>
                  <a:cubicBezTo>
                    <a:pt x="252" y="757"/>
                    <a:pt x="224" y="751"/>
                    <a:pt x="195" y="751"/>
                  </a:cubicBezTo>
                  <a:cubicBezTo>
                    <a:pt x="181" y="751"/>
                    <a:pt x="167" y="752"/>
                    <a:pt x="153" y="755"/>
                  </a:cubicBezTo>
                  <a:cubicBezTo>
                    <a:pt x="145" y="755"/>
                    <a:pt x="137" y="754"/>
                    <a:pt x="129" y="754"/>
                  </a:cubicBezTo>
                  <a:cubicBezTo>
                    <a:pt x="89" y="754"/>
                    <a:pt x="47" y="762"/>
                    <a:pt x="9" y="777"/>
                  </a:cubicBezTo>
                  <a:cubicBezTo>
                    <a:pt x="0" y="781"/>
                    <a:pt x="0" y="793"/>
                    <a:pt x="9" y="798"/>
                  </a:cubicBezTo>
                  <a:cubicBezTo>
                    <a:pt x="72" y="819"/>
                    <a:pt x="136" y="874"/>
                    <a:pt x="200" y="883"/>
                  </a:cubicBezTo>
                  <a:cubicBezTo>
                    <a:pt x="208" y="887"/>
                    <a:pt x="221" y="891"/>
                    <a:pt x="229" y="895"/>
                  </a:cubicBezTo>
                  <a:cubicBezTo>
                    <a:pt x="183" y="895"/>
                    <a:pt x="140" y="908"/>
                    <a:pt x="102" y="929"/>
                  </a:cubicBezTo>
                  <a:cubicBezTo>
                    <a:pt x="89" y="933"/>
                    <a:pt x="89" y="950"/>
                    <a:pt x="102" y="959"/>
                  </a:cubicBezTo>
                  <a:cubicBezTo>
                    <a:pt x="140" y="984"/>
                    <a:pt x="187" y="1001"/>
                    <a:pt x="234" y="1014"/>
                  </a:cubicBezTo>
                  <a:cubicBezTo>
                    <a:pt x="255" y="1018"/>
                    <a:pt x="276" y="1018"/>
                    <a:pt x="297" y="1023"/>
                  </a:cubicBezTo>
                  <a:cubicBezTo>
                    <a:pt x="246" y="1061"/>
                    <a:pt x="191" y="1103"/>
                    <a:pt x="140" y="1141"/>
                  </a:cubicBezTo>
                  <a:cubicBezTo>
                    <a:pt x="114" y="1164"/>
                    <a:pt x="127" y="1203"/>
                    <a:pt x="157" y="1203"/>
                  </a:cubicBezTo>
                  <a:cubicBezTo>
                    <a:pt x="161" y="1203"/>
                    <a:pt x="165" y="1202"/>
                    <a:pt x="170" y="1201"/>
                  </a:cubicBezTo>
                  <a:cubicBezTo>
                    <a:pt x="238" y="1188"/>
                    <a:pt x="306" y="1162"/>
                    <a:pt x="365" y="1124"/>
                  </a:cubicBezTo>
                  <a:lnTo>
                    <a:pt x="365" y="1124"/>
                  </a:lnTo>
                  <a:cubicBezTo>
                    <a:pt x="361" y="1133"/>
                    <a:pt x="357" y="1146"/>
                    <a:pt x="348" y="1154"/>
                  </a:cubicBezTo>
                  <a:cubicBezTo>
                    <a:pt x="301" y="1222"/>
                    <a:pt x="250" y="1285"/>
                    <a:pt x="195" y="1349"/>
                  </a:cubicBezTo>
                  <a:cubicBezTo>
                    <a:pt x="177" y="1364"/>
                    <a:pt x="194" y="1398"/>
                    <a:pt x="215" y="1398"/>
                  </a:cubicBezTo>
                  <a:cubicBezTo>
                    <a:pt x="219" y="1398"/>
                    <a:pt x="222" y="1397"/>
                    <a:pt x="225" y="1396"/>
                  </a:cubicBezTo>
                  <a:cubicBezTo>
                    <a:pt x="310" y="1358"/>
                    <a:pt x="382" y="1302"/>
                    <a:pt x="433" y="1226"/>
                  </a:cubicBezTo>
                  <a:cubicBezTo>
                    <a:pt x="467" y="1192"/>
                    <a:pt x="488" y="1146"/>
                    <a:pt x="501" y="1099"/>
                  </a:cubicBezTo>
                  <a:cubicBezTo>
                    <a:pt x="526" y="1073"/>
                    <a:pt x="539" y="1035"/>
                    <a:pt x="535" y="993"/>
                  </a:cubicBezTo>
                  <a:lnTo>
                    <a:pt x="535" y="984"/>
                  </a:lnTo>
                  <a:cubicBezTo>
                    <a:pt x="895" y="912"/>
                    <a:pt x="1239" y="785"/>
                    <a:pt x="1561" y="607"/>
                  </a:cubicBezTo>
                  <a:cubicBezTo>
                    <a:pt x="1794" y="463"/>
                    <a:pt x="2108" y="259"/>
                    <a:pt x="2235" y="9"/>
                  </a:cubicBezTo>
                  <a:cubicBezTo>
                    <a:pt x="2235" y="5"/>
                    <a:pt x="2227" y="0"/>
                    <a:pt x="222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5" name="Google Shape;4085;p14"/>
            <p:cNvSpPr/>
            <p:nvPr/>
          </p:nvSpPr>
          <p:spPr>
            <a:xfrm>
              <a:off x="-191153" y="5376114"/>
              <a:ext cx="856202" cy="874134"/>
            </a:xfrm>
            <a:custGeom>
              <a:avLst/>
              <a:gdLst/>
              <a:ahLst/>
              <a:cxnLst/>
              <a:rect l="l" t="t" r="r" b="b"/>
              <a:pathLst>
                <a:path w="3296" h="3365" extrusionOk="0">
                  <a:moveTo>
                    <a:pt x="2133" y="0"/>
                  </a:moveTo>
                  <a:cubicBezTo>
                    <a:pt x="1808" y="0"/>
                    <a:pt x="1578" y="373"/>
                    <a:pt x="1498" y="635"/>
                  </a:cubicBezTo>
                  <a:cubicBezTo>
                    <a:pt x="1485" y="669"/>
                    <a:pt x="1476" y="708"/>
                    <a:pt x="1472" y="741"/>
                  </a:cubicBezTo>
                  <a:cubicBezTo>
                    <a:pt x="1455" y="691"/>
                    <a:pt x="1438" y="640"/>
                    <a:pt x="1417" y="589"/>
                  </a:cubicBezTo>
                  <a:cubicBezTo>
                    <a:pt x="1369" y="473"/>
                    <a:pt x="1235" y="247"/>
                    <a:pt x="1088" y="247"/>
                  </a:cubicBezTo>
                  <a:cubicBezTo>
                    <a:pt x="1041" y="247"/>
                    <a:pt x="993" y="270"/>
                    <a:pt x="946" y="326"/>
                  </a:cubicBezTo>
                  <a:cubicBezTo>
                    <a:pt x="933" y="343"/>
                    <a:pt x="925" y="356"/>
                    <a:pt x="912" y="368"/>
                  </a:cubicBezTo>
                  <a:cubicBezTo>
                    <a:pt x="875" y="353"/>
                    <a:pt x="835" y="345"/>
                    <a:pt x="797" y="345"/>
                  </a:cubicBezTo>
                  <a:cubicBezTo>
                    <a:pt x="716" y="345"/>
                    <a:pt x="641" y="382"/>
                    <a:pt x="615" y="474"/>
                  </a:cubicBezTo>
                  <a:cubicBezTo>
                    <a:pt x="598" y="534"/>
                    <a:pt x="594" y="593"/>
                    <a:pt x="594" y="652"/>
                  </a:cubicBezTo>
                  <a:cubicBezTo>
                    <a:pt x="484" y="657"/>
                    <a:pt x="403" y="792"/>
                    <a:pt x="450" y="920"/>
                  </a:cubicBezTo>
                  <a:cubicBezTo>
                    <a:pt x="531" y="1161"/>
                    <a:pt x="696" y="1327"/>
                    <a:pt x="895" y="1484"/>
                  </a:cubicBezTo>
                  <a:cubicBezTo>
                    <a:pt x="827" y="1488"/>
                    <a:pt x="764" y="1492"/>
                    <a:pt x="696" y="1505"/>
                  </a:cubicBezTo>
                  <a:cubicBezTo>
                    <a:pt x="467" y="1539"/>
                    <a:pt x="191" y="1666"/>
                    <a:pt x="85" y="1878"/>
                  </a:cubicBezTo>
                  <a:cubicBezTo>
                    <a:pt x="60" y="1946"/>
                    <a:pt x="77" y="2027"/>
                    <a:pt x="128" y="2073"/>
                  </a:cubicBezTo>
                  <a:cubicBezTo>
                    <a:pt x="51" y="2150"/>
                    <a:pt x="0" y="2239"/>
                    <a:pt x="30" y="2328"/>
                  </a:cubicBezTo>
                  <a:cubicBezTo>
                    <a:pt x="55" y="2420"/>
                    <a:pt x="139" y="2450"/>
                    <a:pt x="237" y="2450"/>
                  </a:cubicBezTo>
                  <a:cubicBezTo>
                    <a:pt x="257" y="2450"/>
                    <a:pt x="277" y="2449"/>
                    <a:pt x="297" y="2447"/>
                  </a:cubicBezTo>
                  <a:cubicBezTo>
                    <a:pt x="301" y="2476"/>
                    <a:pt x="310" y="2506"/>
                    <a:pt x="327" y="2527"/>
                  </a:cubicBezTo>
                  <a:cubicBezTo>
                    <a:pt x="392" y="2613"/>
                    <a:pt x="479" y="2646"/>
                    <a:pt x="574" y="2646"/>
                  </a:cubicBezTo>
                  <a:cubicBezTo>
                    <a:pt x="798" y="2646"/>
                    <a:pt x="1067" y="2462"/>
                    <a:pt x="1201" y="2357"/>
                  </a:cubicBezTo>
                  <a:lnTo>
                    <a:pt x="1201" y="2357"/>
                  </a:lnTo>
                  <a:cubicBezTo>
                    <a:pt x="1162" y="2421"/>
                    <a:pt x="1124" y="2485"/>
                    <a:pt x="1086" y="2548"/>
                  </a:cubicBezTo>
                  <a:cubicBezTo>
                    <a:pt x="955" y="2782"/>
                    <a:pt x="878" y="3134"/>
                    <a:pt x="1179" y="3282"/>
                  </a:cubicBezTo>
                  <a:cubicBezTo>
                    <a:pt x="1212" y="3298"/>
                    <a:pt x="1248" y="3307"/>
                    <a:pt x="1283" y="3307"/>
                  </a:cubicBezTo>
                  <a:cubicBezTo>
                    <a:pt x="1347" y="3307"/>
                    <a:pt x="1410" y="3279"/>
                    <a:pt x="1451" y="3227"/>
                  </a:cubicBezTo>
                  <a:cubicBezTo>
                    <a:pt x="1486" y="3308"/>
                    <a:pt x="1541" y="3364"/>
                    <a:pt x="1628" y="3364"/>
                  </a:cubicBezTo>
                  <a:cubicBezTo>
                    <a:pt x="1636" y="3364"/>
                    <a:pt x="1645" y="3364"/>
                    <a:pt x="1655" y="3363"/>
                  </a:cubicBezTo>
                  <a:cubicBezTo>
                    <a:pt x="1752" y="3350"/>
                    <a:pt x="1816" y="3278"/>
                    <a:pt x="1858" y="3180"/>
                  </a:cubicBezTo>
                  <a:cubicBezTo>
                    <a:pt x="1905" y="3231"/>
                    <a:pt x="1964" y="3261"/>
                    <a:pt x="2028" y="3269"/>
                  </a:cubicBezTo>
                  <a:cubicBezTo>
                    <a:pt x="2043" y="3271"/>
                    <a:pt x="2058" y="3272"/>
                    <a:pt x="2072" y="3272"/>
                  </a:cubicBezTo>
                  <a:cubicBezTo>
                    <a:pt x="2379" y="3272"/>
                    <a:pt x="2280" y="2837"/>
                    <a:pt x="2240" y="2659"/>
                  </a:cubicBezTo>
                  <a:cubicBezTo>
                    <a:pt x="2210" y="2519"/>
                    <a:pt x="2172" y="2383"/>
                    <a:pt x="2125" y="2247"/>
                  </a:cubicBezTo>
                  <a:lnTo>
                    <a:pt x="2125" y="2247"/>
                  </a:lnTo>
                  <a:cubicBezTo>
                    <a:pt x="2142" y="2260"/>
                    <a:pt x="2159" y="2268"/>
                    <a:pt x="2176" y="2277"/>
                  </a:cubicBezTo>
                  <a:cubicBezTo>
                    <a:pt x="2358" y="2382"/>
                    <a:pt x="2562" y="2492"/>
                    <a:pt x="2760" y="2492"/>
                  </a:cubicBezTo>
                  <a:cubicBezTo>
                    <a:pt x="2867" y="2492"/>
                    <a:pt x="2972" y="2460"/>
                    <a:pt x="3071" y="2379"/>
                  </a:cubicBezTo>
                  <a:cubicBezTo>
                    <a:pt x="3156" y="2307"/>
                    <a:pt x="3190" y="2192"/>
                    <a:pt x="3160" y="2082"/>
                  </a:cubicBezTo>
                  <a:cubicBezTo>
                    <a:pt x="3237" y="2039"/>
                    <a:pt x="3279" y="1950"/>
                    <a:pt x="3258" y="1865"/>
                  </a:cubicBezTo>
                  <a:cubicBezTo>
                    <a:pt x="3249" y="1823"/>
                    <a:pt x="3228" y="1789"/>
                    <a:pt x="3198" y="1759"/>
                  </a:cubicBezTo>
                  <a:cubicBezTo>
                    <a:pt x="3262" y="1709"/>
                    <a:pt x="3296" y="1624"/>
                    <a:pt x="3279" y="1539"/>
                  </a:cubicBezTo>
                  <a:cubicBezTo>
                    <a:pt x="3252" y="1405"/>
                    <a:pt x="3099" y="1368"/>
                    <a:pt x="2937" y="1368"/>
                  </a:cubicBezTo>
                  <a:cubicBezTo>
                    <a:pt x="2791" y="1368"/>
                    <a:pt x="2638" y="1398"/>
                    <a:pt x="2562" y="1412"/>
                  </a:cubicBezTo>
                  <a:lnTo>
                    <a:pt x="2503" y="1424"/>
                  </a:lnTo>
                  <a:cubicBezTo>
                    <a:pt x="2617" y="1323"/>
                    <a:pt x="2711" y="1200"/>
                    <a:pt x="2783" y="1064"/>
                  </a:cubicBezTo>
                  <a:cubicBezTo>
                    <a:pt x="2838" y="949"/>
                    <a:pt x="2957" y="585"/>
                    <a:pt x="2736" y="568"/>
                  </a:cubicBezTo>
                  <a:cubicBezTo>
                    <a:pt x="2757" y="512"/>
                    <a:pt x="2762" y="453"/>
                    <a:pt x="2740" y="398"/>
                  </a:cubicBezTo>
                  <a:cubicBezTo>
                    <a:pt x="2710" y="322"/>
                    <a:pt x="2635" y="273"/>
                    <a:pt x="2556" y="273"/>
                  </a:cubicBezTo>
                  <a:cubicBezTo>
                    <a:pt x="2546" y="273"/>
                    <a:pt x="2537" y="274"/>
                    <a:pt x="2528" y="275"/>
                  </a:cubicBezTo>
                  <a:cubicBezTo>
                    <a:pt x="2443" y="296"/>
                    <a:pt x="2367" y="339"/>
                    <a:pt x="2303" y="398"/>
                  </a:cubicBezTo>
                  <a:cubicBezTo>
                    <a:pt x="2354" y="228"/>
                    <a:pt x="2388" y="29"/>
                    <a:pt x="2185" y="3"/>
                  </a:cubicBezTo>
                  <a:cubicBezTo>
                    <a:pt x="2167" y="1"/>
                    <a:pt x="2150" y="0"/>
                    <a:pt x="213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6" name="Google Shape;4086;p14"/>
            <p:cNvSpPr/>
            <p:nvPr/>
          </p:nvSpPr>
          <p:spPr>
            <a:xfrm>
              <a:off x="-72697" y="5516910"/>
              <a:ext cx="622149" cy="593840"/>
            </a:xfrm>
            <a:custGeom>
              <a:avLst/>
              <a:gdLst/>
              <a:ahLst/>
              <a:cxnLst/>
              <a:rect l="l" t="t" r="r" b="b"/>
              <a:pathLst>
                <a:path w="2395" h="2286" extrusionOk="0">
                  <a:moveTo>
                    <a:pt x="1303" y="0"/>
                  </a:moveTo>
                  <a:cubicBezTo>
                    <a:pt x="1295" y="0"/>
                    <a:pt x="1288" y="4"/>
                    <a:pt x="1283" y="13"/>
                  </a:cubicBezTo>
                  <a:cubicBezTo>
                    <a:pt x="1186" y="221"/>
                    <a:pt x="1080" y="467"/>
                    <a:pt x="1059" y="713"/>
                  </a:cubicBezTo>
                  <a:cubicBezTo>
                    <a:pt x="1050" y="691"/>
                    <a:pt x="1042" y="670"/>
                    <a:pt x="1029" y="649"/>
                  </a:cubicBezTo>
                  <a:cubicBezTo>
                    <a:pt x="944" y="445"/>
                    <a:pt x="885" y="246"/>
                    <a:pt x="753" y="60"/>
                  </a:cubicBezTo>
                  <a:cubicBezTo>
                    <a:pt x="750" y="55"/>
                    <a:pt x="744" y="53"/>
                    <a:pt x="739" y="53"/>
                  </a:cubicBezTo>
                  <a:cubicBezTo>
                    <a:pt x="725" y="53"/>
                    <a:pt x="710" y="66"/>
                    <a:pt x="719" y="81"/>
                  </a:cubicBezTo>
                  <a:cubicBezTo>
                    <a:pt x="808" y="259"/>
                    <a:pt x="889" y="441"/>
                    <a:pt x="948" y="632"/>
                  </a:cubicBezTo>
                  <a:cubicBezTo>
                    <a:pt x="978" y="717"/>
                    <a:pt x="1020" y="798"/>
                    <a:pt x="1050" y="882"/>
                  </a:cubicBezTo>
                  <a:lnTo>
                    <a:pt x="1054" y="895"/>
                  </a:lnTo>
                  <a:cubicBezTo>
                    <a:pt x="1037" y="908"/>
                    <a:pt x="1025" y="929"/>
                    <a:pt x="1020" y="946"/>
                  </a:cubicBezTo>
                  <a:cubicBezTo>
                    <a:pt x="885" y="691"/>
                    <a:pt x="673" y="471"/>
                    <a:pt x="583" y="191"/>
                  </a:cubicBezTo>
                  <a:cubicBezTo>
                    <a:pt x="580" y="181"/>
                    <a:pt x="573" y="177"/>
                    <a:pt x="565" y="177"/>
                  </a:cubicBezTo>
                  <a:cubicBezTo>
                    <a:pt x="554" y="177"/>
                    <a:pt x="541" y="187"/>
                    <a:pt x="541" y="199"/>
                  </a:cubicBezTo>
                  <a:cubicBezTo>
                    <a:pt x="579" y="462"/>
                    <a:pt x="736" y="687"/>
                    <a:pt x="906" y="891"/>
                  </a:cubicBezTo>
                  <a:cubicBezTo>
                    <a:pt x="868" y="857"/>
                    <a:pt x="834" y="823"/>
                    <a:pt x="800" y="785"/>
                  </a:cubicBezTo>
                  <a:cubicBezTo>
                    <a:pt x="723" y="696"/>
                    <a:pt x="651" y="598"/>
                    <a:pt x="567" y="513"/>
                  </a:cubicBezTo>
                  <a:cubicBezTo>
                    <a:pt x="564" y="511"/>
                    <a:pt x="561" y="510"/>
                    <a:pt x="558" y="510"/>
                  </a:cubicBezTo>
                  <a:cubicBezTo>
                    <a:pt x="551" y="510"/>
                    <a:pt x="543" y="517"/>
                    <a:pt x="550" y="526"/>
                  </a:cubicBezTo>
                  <a:cubicBezTo>
                    <a:pt x="626" y="624"/>
                    <a:pt x="673" y="730"/>
                    <a:pt x="762" y="819"/>
                  </a:cubicBezTo>
                  <a:cubicBezTo>
                    <a:pt x="817" y="870"/>
                    <a:pt x="872" y="921"/>
                    <a:pt x="936" y="963"/>
                  </a:cubicBezTo>
                  <a:cubicBezTo>
                    <a:pt x="868" y="933"/>
                    <a:pt x="800" y="904"/>
                    <a:pt x="736" y="870"/>
                  </a:cubicBezTo>
                  <a:cubicBezTo>
                    <a:pt x="571" y="768"/>
                    <a:pt x="431" y="632"/>
                    <a:pt x="329" y="471"/>
                  </a:cubicBezTo>
                  <a:cubicBezTo>
                    <a:pt x="327" y="466"/>
                    <a:pt x="323" y="464"/>
                    <a:pt x="318" y="464"/>
                  </a:cubicBezTo>
                  <a:cubicBezTo>
                    <a:pt x="308" y="464"/>
                    <a:pt x="296" y="476"/>
                    <a:pt x="299" y="488"/>
                  </a:cubicBezTo>
                  <a:cubicBezTo>
                    <a:pt x="367" y="666"/>
                    <a:pt x="494" y="785"/>
                    <a:pt x="647" y="895"/>
                  </a:cubicBezTo>
                  <a:cubicBezTo>
                    <a:pt x="715" y="946"/>
                    <a:pt x="787" y="988"/>
                    <a:pt x="859" y="1027"/>
                  </a:cubicBezTo>
                  <a:cubicBezTo>
                    <a:pt x="846" y="1039"/>
                    <a:pt x="838" y="1056"/>
                    <a:pt x="834" y="1073"/>
                  </a:cubicBezTo>
                  <a:cubicBezTo>
                    <a:pt x="760" y="1060"/>
                    <a:pt x="683" y="1053"/>
                    <a:pt x="605" y="1053"/>
                  </a:cubicBezTo>
                  <a:cubicBezTo>
                    <a:pt x="382" y="1053"/>
                    <a:pt x="156" y="1112"/>
                    <a:pt x="11" y="1260"/>
                  </a:cubicBezTo>
                  <a:cubicBezTo>
                    <a:pt x="1" y="1273"/>
                    <a:pt x="15" y="1289"/>
                    <a:pt x="29" y="1289"/>
                  </a:cubicBezTo>
                  <a:cubicBezTo>
                    <a:pt x="33" y="1289"/>
                    <a:pt x="37" y="1288"/>
                    <a:pt x="41" y="1285"/>
                  </a:cubicBezTo>
                  <a:cubicBezTo>
                    <a:pt x="240" y="1152"/>
                    <a:pt x="478" y="1141"/>
                    <a:pt x="714" y="1141"/>
                  </a:cubicBezTo>
                  <a:cubicBezTo>
                    <a:pt x="764" y="1141"/>
                    <a:pt x="814" y="1141"/>
                    <a:pt x="863" y="1141"/>
                  </a:cubicBezTo>
                  <a:cubicBezTo>
                    <a:pt x="876" y="1150"/>
                    <a:pt x="889" y="1162"/>
                    <a:pt x="902" y="1171"/>
                  </a:cubicBezTo>
                  <a:cubicBezTo>
                    <a:pt x="813" y="1188"/>
                    <a:pt x="723" y="1217"/>
                    <a:pt x="639" y="1251"/>
                  </a:cubicBezTo>
                  <a:cubicBezTo>
                    <a:pt x="473" y="1319"/>
                    <a:pt x="308" y="1387"/>
                    <a:pt x="142" y="1459"/>
                  </a:cubicBezTo>
                  <a:cubicBezTo>
                    <a:pt x="127" y="1470"/>
                    <a:pt x="135" y="1495"/>
                    <a:pt x="152" y="1495"/>
                  </a:cubicBezTo>
                  <a:cubicBezTo>
                    <a:pt x="154" y="1495"/>
                    <a:pt x="157" y="1494"/>
                    <a:pt x="159" y="1493"/>
                  </a:cubicBezTo>
                  <a:cubicBezTo>
                    <a:pt x="422" y="1391"/>
                    <a:pt x="685" y="1302"/>
                    <a:pt x="948" y="1205"/>
                  </a:cubicBezTo>
                  <a:lnTo>
                    <a:pt x="948" y="1205"/>
                  </a:lnTo>
                  <a:cubicBezTo>
                    <a:pt x="859" y="1264"/>
                    <a:pt x="779" y="1340"/>
                    <a:pt x="694" y="1396"/>
                  </a:cubicBezTo>
                  <a:cubicBezTo>
                    <a:pt x="528" y="1502"/>
                    <a:pt x="350" y="1565"/>
                    <a:pt x="176" y="1650"/>
                  </a:cubicBezTo>
                  <a:cubicBezTo>
                    <a:pt x="152" y="1662"/>
                    <a:pt x="166" y="1693"/>
                    <a:pt x="189" y="1693"/>
                  </a:cubicBezTo>
                  <a:cubicBezTo>
                    <a:pt x="190" y="1693"/>
                    <a:pt x="192" y="1693"/>
                    <a:pt x="193" y="1692"/>
                  </a:cubicBezTo>
                  <a:cubicBezTo>
                    <a:pt x="367" y="1646"/>
                    <a:pt x="537" y="1574"/>
                    <a:pt x="694" y="1485"/>
                  </a:cubicBezTo>
                  <a:cubicBezTo>
                    <a:pt x="779" y="1438"/>
                    <a:pt x="859" y="1383"/>
                    <a:pt x="940" y="1328"/>
                  </a:cubicBezTo>
                  <a:lnTo>
                    <a:pt x="940" y="1328"/>
                  </a:lnTo>
                  <a:cubicBezTo>
                    <a:pt x="880" y="1383"/>
                    <a:pt x="825" y="1446"/>
                    <a:pt x="774" y="1510"/>
                  </a:cubicBezTo>
                  <a:cubicBezTo>
                    <a:pt x="677" y="1620"/>
                    <a:pt x="562" y="1722"/>
                    <a:pt x="435" y="1803"/>
                  </a:cubicBezTo>
                  <a:cubicBezTo>
                    <a:pt x="409" y="1821"/>
                    <a:pt x="428" y="1861"/>
                    <a:pt x="455" y="1861"/>
                  </a:cubicBezTo>
                  <a:cubicBezTo>
                    <a:pt x="460" y="1861"/>
                    <a:pt x="464" y="1860"/>
                    <a:pt x="469" y="1858"/>
                  </a:cubicBezTo>
                  <a:cubicBezTo>
                    <a:pt x="660" y="1743"/>
                    <a:pt x="825" y="1599"/>
                    <a:pt x="961" y="1425"/>
                  </a:cubicBezTo>
                  <a:cubicBezTo>
                    <a:pt x="974" y="1434"/>
                    <a:pt x="982" y="1442"/>
                    <a:pt x="995" y="1446"/>
                  </a:cubicBezTo>
                  <a:cubicBezTo>
                    <a:pt x="1004" y="1448"/>
                    <a:pt x="1012" y="1449"/>
                    <a:pt x="1021" y="1449"/>
                  </a:cubicBezTo>
                  <a:cubicBezTo>
                    <a:pt x="1056" y="1449"/>
                    <a:pt x="1091" y="1436"/>
                    <a:pt x="1118" y="1413"/>
                  </a:cubicBezTo>
                  <a:cubicBezTo>
                    <a:pt x="1118" y="1417"/>
                    <a:pt x="1118" y="1417"/>
                    <a:pt x="1122" y="1421"/>
                  </a:cubicBezTo>
                  <a:cubicBezTo>
                    <a:pt x="1118" y="1429"/>
                    <a:pt x="1114" y="1438"/>
                    <a:pt x="1114" y="1451"/>
                  </a:cubicBezTo>
                  <a:cubicBezTo>
                    <a:pt x="1054" y="1552"/>
                    <a:pt x="995" y="1654"/>
                    <a:pt x="940" y="1760"/>
                  </a:cubicBezTo>
                  <a:cubicBezTo>
                    <a:pt x="872" y="1900"/>
                    <a:pt x="745" y="2095"/>
                    <a:pt x="791" y="2261"/>
                  </a:cubicBezTo>
                  <a:cubicBezTo>
                    <a:pt x="791" y="2267"/>
                    <a:pt x="802" y="2273"/>
                    <a:pt x="810" y="2273"/>
                  </a:cubicBezTo>
                  <a:cubicBezTo>
                    <a:pt x="813" y="2273"/>
                    <a:pt x="816" y="2272"/>
                    <a:pt x="817" y="2269"/>
                  </a:cubicBezTo>
                  <a:cubicBezTo>
                    <a:pt x="846" y="2214"/>
                    <a:pt x="868" y="2155"/>
                    <a:pt x="885" y="2100"/>
                  </a:cubicBezTo>
                  <a:cubicBezTo>
                    <a:pt x="923" y="1994"/>
                    <a:pt x="965" y="1888"/>
                    <a:pt x="1016" y="1790"/>
                  </a:cubicBezTo>
                  <a:cubicBezTo>
                    <a:pt x="1059" y="1692"/>
                    <a:pt x="1109" y="1599"/>
                    <a:pt x="1160" y="1506"/>
                  </a:cubicBezTo>
                  <a:lnTo>
                    <a:pt x="1169" y="1502"/>
                  </a:lnTo>
                  <a:lnTo>
                    <a:pt x="1169" y="1502"/>
                  </a:lnTo>
                  <a:cubicBezTo>
                    <a:pt x="1148" y="1578"/>
                    <a:pt x="1135" y="1654"/>
                    <a:pt x="1118" y="1731"/>
                  </a:cubicBezTo>
                  <a:cubicBezTo>
                    <a:pt x="1076" y="1905"/>
                    <a:pt x="1012" y="2087"/>
                    <a:pt x="1029" y="2265"/>
                  </a:cubicBezTo>
                  <a:cubicBezTo>
                    <a:pt x="1029" y="2273"/>
                    <a:pt x="1036" y="2278"/>
                    <a:pt x="1043" y="2278"/>
                  </a:cubicBezTo>
                  <a:cubicBezTo>
                    <a:pt x="1047" y="2278"/>
                    <a:pt x="1051" y="2277"/>
                    <a:pt x="1054" y="2274"/>
                  </a:cubicBezTo>
                  <a:cubicBezTo>
                    <a:pt x="1152" y="2159"/>
                    <a:pt x="1182" y="1943"/>
                    <a:pt x="1199" y="1794"/>
                  </a:cubicBezTo>
                  <a:cubicBezTo>
                    <a:pt x="1211" y="1701"/>
                    <a:pt x="1228" y="1608"/>
                    <a:pt x="1245" y="1510"/>
                  </a:cubicBezTo>
                  <a:lnTo>
                    <a:pt x="1245" y="1782"/>
                  </a:lnTo>
                  <a:cubicBezTo>
                    <a:pt x="1245" y="1943"/>
                    <a:pt x="1215" y="2112"/>
                    <a:pt x="1241" y="2274"/>
                  </a:cubicBezTo>
                  <a:cubicBezTo>
                    <a:pt x="1241" y="2281"/>
                    <a:pt x="1247" y="2285"/>
                    <a:pt x="1252" y="2285"/>
                  </a:cubicBezTo>
                  <a:cubicBezTo>
                    <a:pt x="1256" y="2285"/>
                    <a:pt x="1260" y="2283"/>
                    <a:pt x="1262" y="2278"/>
                  </a:cubicBezTo>
                  <a:cubicBezTo>
                    <a:pt x="1372" y="2015"/>
                    <a:pt x="1330" y="1726"/>
                    <a:pt x="1326" y="1442"/>
                  </a:cubicBezTo>
                  <a:lnTo>
                    <a:pt x="1326" y="1442"/>
                  </a:lnTo>
                  <a:cubicBezTo>
                    <a:pt x="1351" y="1548"/>
                    <a:pt x="1381" y="1650"/>
                    <a:pt x="1406" y="1756"/>
                  </a:cubicBezTo>
                  <a:cubicBezTo>
                    <a:pt x="1445" y="1913"/>
                    <a:pt x="1453" y="2074"/>
                    <a:pt x="1508" y="2231"/>
                  </a:cubicBezTo>
                  <a:cubicBezTo>
                    <a:pt x="1510" y="2239"/>
                    <a:pt x="1515" y="2242"/>
                    <a:pt x="1521" y="2242"/>
                  </a:cubicBezTo>
                  <a:cubicBezTo>
                    <a:pt x="1528" y="2242"/>
                    <a:pt x="1535" y="2236"/>
                    <a:pt x="1538" y="2227"/>
                  </a:cubicBezTo>
                  <a:cubicBezTo>
                    <a:pt x="1551" y="1964"/>
                    <a:pt x="1487" y="1709"/>
                    <a:pt x="1402" y="1463"/>
                  </a:cubicBezTo>
                  <a:lnTo>
                    <a:pt x="1402" y="1463"/>
                  </a:lnTo>
                  <a:cubicBezTo>
                    <a:pt x="1404" y="1464"/>
                    <a:pt x="1406" y="1464"/>
                    <a:pt x="1408" y="1464"/>
                  </a:cubicBezTo>
                  <a:cubicBezTo>
                    <a:pt x="1452" y="1464"/>
                    <a:pt x="1486" y="1419"/>
                    <a:pt x="1466" y="1379"/>
                  </a:cubicBezTo>
                  <a:lnTo>
                    <a:pt x="1461" y="1357"/>
                  </a:lnTo>
                  <a:lnTo>
                    <a:pt x="1461" y="1357"/>
                  </a:lnTo>
                  <a:cubicBezTo>
                    <a:pt x="1568" y="1446"/>
                    <a:pt x="1682" y="1531"/>
                    <a:pt x="1801" y="1608"/>
                  </a:cubicBezTo>
                  <a:cubicBezTo>
                    <a:pt x="1930" y="1689"/>
                    <a:pt x="2083" y="1731"/>
                    <a:pt x="2237" y="1731"/>
                  </a:cubicBezTo>
                  <a:cubicBezTo>
                    <a:pt x="2244" y="1731"/>
                    <a:pt x="2252" y="1731"/>
                    <a:pt x="2259" y="1731"/>
                  </a:cubicBezTo>
                  <a:cubicBezTo>
                    <a:pt x="2259" y="1731"/>
                    <a:pt x="2259" y="1732"/>
                    <a:pt x="2259" y="1732"/>
                  </a:cubicBezTo>
                  <a:cubicBezTo>
                    <a:pt x="2260" y="1732"/>
                    <a:pt x="2261" y="1726"/>
                    <a:pt x="2255" y="1726"/>
                  </a:cubicBezTo>
                  <a:cubicBezTo>
                    <a:pt x="1975" y="1625"/>
                    <a:pt x="1707" y="1485"/>
                    <a:pt x="1466" y="1311"/>
                  </a:cubicBezTo>
                  <a:cubicBezTo>
                    <a:pt x="1478" y="1302"/>
                    <a:pt x="1491" y="1294"/>
                    <a:pt x="1504" y="1285"/>
                  </a:cubicBezTo>
                  <a:cubicBezTo>
                    <a:pt x="1589" y="1315"/>
                    <a:pt x="1669" y="1345"/>
                    <a:pt x="1754" y="1374"/>
                  </a:cubicBezTo>
                  <a:cubicBezTo>
                    <a:pt x="1898" y="1438"/>
                    <a:pt x="2051" y="1485"/>
                    <a:pt x="2208" y="1519"/>
                  </a:cubicBezTo>
                  <a:cubicBezTo>
                    <a:pt x="2216" y="1519"/>
                    <a:pt x="2221" y="1506"/>
                    <a:pt x="2216" y="1497"/>
                  </a:cubicBezTo>
                  <a:cubicBezTo>
                    <a:pt x="2110" y="1429"/>
                    <a:pt x="2000" y="1374"/>
                    <a:pt x="1886" y="1328"/>
                  </a:cubicBezTo>
                  <a:lnTo>
                    <a:pt x="1886" y="1328"/>
                  </a:lnTo>
                  <a:cubicBezTo>
                    <a:pt x="2055" y="1353"/>
                    <a:pt x="2221" y="1357"/>
                    <a:pt x="2390" y="1366"/>
                  </a:cubicBezTo>
                  <a:cubicBezTo>
                    <a:pt x="2395" y="1366"/>
                    <a:pt x="2395" y="1357"/>
                    <a:pt x="2390" y="1357"/>
                  </a:cubicBezTo>
                  <a:cubicBezTo>
                    <a:pt x="2212" y="1332"/>
                    <a:pt x="2038" y="1290"/>
                    <a:pt x="1864" y="1260"/>
                  </a:cubicBezTo>
                  <a:cubicBezTo>
                    <a:pt x="1784" y="1247"/>
                    <a:pt x="1699" y="1239"/>
                    <a:pt x="1614" y="1226"/>
                  </a:cubicBezTo>
                  <a:lnTo>
                    <a:pt x="1568" y="1213"/>
                  </a:lnTo>
                  <a:cubicBezTo>
                    <a:pt x="1572" y="1205"/>
                    <a:pt x="1572" y="1196"/>
                    <a:pt x="1576" y="1188"/>
                  </a:cubicBezTo>
                  <a:cubicBezTo>
                    <a:pt x="1788" y="1167"/>
                    <a:pt x="2000" y="1150"/>
                    <a:pt x="2216" y="1150"/>
                  </a:cubicBezTo>
                  <a:cubicBezTo>
                    <a:pt x="2218" y="1150"/>
                    <a:pt x="2219" y="1150"/>
                    <a:pt x="2220" y="1150"/>
                  </a:cubicBezTo>
                  <a:cubicBezTo>
                    <a:pt x="2230" y="1150"/>
                    <a:pt x="2232" y="1133"/>
                    <a:pt x="2221" y="1133"/>
                  </a:cubicBezTo>
                  <a:cubicBezTo>
                    <a:pt x="2135" y="1083"/>
                    <a:pt x="2032" y="1065"/>
                    <a:pt x="1925" y="1065"/>
                  </a:cubicBezTo>
                  <a:cubicBezTo>
                    <a:pt x="1830" y="1065"/>
                    <a:pt x="1731" y="1079"/>
                    <a:pt x="1635" y="1099"/>
                  </a:cubicBezTo>
                  <a:cubicBezTo>
                    <a:pt x="1852" y="946"/>
                    <a:pt x="2013" y="725"/>
                    <a:pt x="2089" y="475"/>
                  </a:cubicBezTo>
                  <a:cubicBezTo>
                    <a:pt x="2092" y="466"/>
                    <a:pt x="2085" y="457"/>
                    <a:pt x="2077" y="457"/>
                  </a:cubicBezTo>
                  <a:cubicBezTo>
                    <a:pt x="2074" y="457"/>
                    <a:pt x="2070" y="459"/>
                    <a:pt x="2068" y="462"/>
                  </a:cubicBezTo>
                  <a:cubicBezTo>
                    <a:pt x="1966" y="636"/>
                    <a:pt x="1877" y="806"/>
                    <a:pt x="1716" y="933"/>
                  </a:cubicBezTo>
                  <a:cubicBezTo>
                    <a:pt x="1657" y="980"/>
                    <a:pt x="1597" y="1022"/>
                    <a:pt x="1534" y="1060"/>
                  </a:cubicBezTo>
                  <a:cubicBezTo>
                    <a:pt x="1521" y="1044"/>
                    <a:pt x="1508" y="1035"/>
                    <a:pt x="1495" y="1022"/>
                  </a:cubicBezTo>
                  <a:cubicBezTo>
                    <a:pt x="1534" y="971"/>
                    <a:pt x="1572" y="916"/>
                    <a:pt x="1606" y="865"/>
                  </a:cubicBezTo>
                  <a:cubicBezTo>
                    <a:pt x="1720" y="691"/>
                    <a:pt x="1814" y="509"/>
                    <a:pt x="1890" y="318"/>
                  </a:cubicBezTo>
                  <a:cubicBezTo>
                    <a:pt x="1896" y="309"/>
                    <a:pt x="1887" y="300"/>
                    <a:pt x="1878" y="300"/>
                  </a:cubicBezTo>
                  <a:cubicBezTo>
                    <a:pt x="1875" y="300"/>
                    <a:pt x="1871" y="302"/>
                    <a:pt x="1869" y="306"/>
                  </a:cubicBezTo>
                  <a:cubicBezTo>
                    <a:pt x="1724" y="539"/>
                    <a:pt x="1597" y="781"/>
                    <a:pt x="1428" y="993"/>
                  </a:cubicBezTo>
                  <a:cubicBezTo>
                    <a:pt x="1419" y="971"/>
                    <a:pt x="1406" y="950"/>
                    <a:pt x="1385" y="933"/>
                  </a:cubicBezTo>
                  <a:cubicBezTo>
                    <a:pt x="1419" y="861"/>
                    <a:pt x="1449" y="785"/>
                    <a:pt x="1478" y="721"/>
                  </a:cubicBezTo>
                  <a:cubicBezTo>
                    <a:pt x="1580" y="518"/>
                    <a:pt x="1657" y="306"/>
                    <a:pt x="1712" y="85"/>
                  </a:cubicBezTo>
                  <a:cubicBezTo>
                    <a:pt x="1714" y="78"/>
                    <a:pt x="1708" y="73"/>
                    <a:pt x="1701" y="73"/>
                  </a:cubicBezTo>
                  <a:cubicBezTo>
                    <a:pt x="1696" y="73"/>
                    <a:pt x="1690" y="75"/>
                    <a:pt x="1686" y="81"/>
                  </a:cubicBezTo>
                  <a:cubicBezTo>
                    <a:pt x="1589" y="280"/>
                    <a:pt x="1504" y="492"/>
                    <a:pt x="1402" y="691"/>
                  </a:cubicBezTo>
                  <a:cubicBezTo>
                    <a:pt x="1377" y="751"/>
                    <a:pt x="1326" y="823"/>
                    <a:pt x="1279" y="899"/>
                  </a:cubicBezTo>
                  <a:cubicBezTo>
                    <a:pt x="1266" y="899"/>
                    <a:pt x="1258" y="904"/>
                    <a:pt x="1245" y="904"/>
                  </a:cubicBezTo>
                  <a:cubicBezTo>
                    <a:pt x="1313" y="619"/>
                    <a:pt x="1402" y="339"/>
                    <a:pt x="1508" y="68"/>
                  </a:cubicBezTo>
                  <a:cubicBezTo>
                    <a:pt x="1511" y="59"/>
                    <a:pt x="1504" y="50"/>
                    <a:pt x="1496" y="50"/>
                  </a:cubicBezTo>
                  <a:cubicBezTo>
                    <a:pt x="1493" y="50"/>
                    <a:pt x="1489" y="52"/>
                    <a:pt x="1487" y="55"/>
                  </a:cubicBezTo>
                  <a:cubicBezTo>
                    <a:pt x="1381" y="208"/>
                    <a:pt x="1317" y="386"/>
                    <a:pt x="1254" y="556"/>
                  </a:cubicBezTo>
                  <a:cubicBezTo>
                    <a:pt x="1207" y="658"/>
                    <a:pt x="1177" y="759"/>
                    <a:pt x="1165" y="870"/>
                  </a:cubicBezTo>
                  <a:cubicBezTo>
                    <a:pt x="1156" y="865"/>
                    <a:pt x="1148" y="865"/>
                    <a:pt x="1139" y="865"/>
                  </a:cubicBezTo>
                  <a:cubicBezTo>
                    <a:pt x="1135" y="772"/>
                    <a:pt x="1139" y="683"/>
                    <a:pt x="1148" y="594"/>
                  </a:cubicBezTo>
                  <a:cubicBezTo>
                    <a:pt x="1173" y="395"/>
                    <a:pt x="1249" y="212"/>
                    <a:pt x="1326" y="30"/>
                  </a:cubicBezTo>
                  <a:cubicBezTo>
                    <a:pt x="1331" y="13"/>
                    <a:pt x="1317" y="0"/>
                    <a:pt x="130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7" name="Google Shape;4087;p14"/>
            <p:cNvSpPr/>
            <p:nvPr/>
          </p:nvSpPr>
          <p:spPr>
            <a:xfrm>
              <a:off x="112780" y="5670435"/>
              <a:ext cx="249379" cy="260812"/>
            </a:xfrm>
            <a:custGeom>
              <a:avLst/>
              <a:gdLst/>
              <a:ahLst/>
              <a:cxnLst/>
              <a:rect l="l" t="t" r="r" b="b"/>
              <a:pathLst>
                <a:path w="960" h="1004" extrusionOk="0">
                  <a:moveTo>
                    <a:pt x="450" y="1"/>
                  </a:moveTo>
                  <a:cubicBezTo>
                    <a:pt x="432" y="1"/>
                    <a:pt x="411" y="5"/>
                    <a:pt x="387" y="16"/>
                  </a:cubicBezTo>
                  <a:cubicBezTo>
                    <a:pt x="349" y="37"/>
                    <a:pt x="319" y="75"/>
                    <a:pt x="315" y="117"/>
                  </a:cubicBezTo>
                  <a:cubicBezTo>
                    <a:pt x="285" y="100"/>
                    <a:pt x="255" y="92"/>
                    <a:pt x="222" y="88"/>
                  </a:cubicBezTo>
                  <a:cubicBezTo>
                    <a:pt x="218" y="87"/>
                    <a:pt x="214" y="87"/>
                    <a:pt x="211" y="87"/>
                  </a:cubicBezTo>
                  <a:cubicBezTo>
                    <a:pt x="172" y="87"/>
                    <a:pt x="135" y="108"/>
                    <a:pt x="111" y="139"/>
                  </a:cubicBezTo>
                  <a:cubicBezTo>
                    <a:pt x="73" y="185"/>
                    <a:pt x="65" y="245"/>
                    <a:pt x="86" y="300"/>
                  </a:cubicBezTo>
                  <a:cubicBezTo>
                    <a:pt x="73" y="313"/>
                    <a:pt x="60" y="325"/>
                    <a:pt x="52" y="338"/>
                  </a:cubicBezTo>
                  <a:cubicBezTo>
                    <a:pt x="1" y="402"/>
                    <a:pt x="9" y="495"/>
                    <a:pt x="69" y="550"/>
                  </a:cubicBezTo>
                  <a:cubicBezTo>
                    <a:pt x="26" y="592"/>
                    <a:pt x="5" y="652"/>
                    <a:pt x="14" y="711"/>
                  </a:cubicBezTo>
                  <a:cubicBezTo>
                    <a:pt x="18" y="754"/>
                    <a:pt x="39" y="792"/>
                    <a:pt x="77" y="809"/>
                  </a:cubicBezTo>
                  <a:cubicBezTo>
                    <a:pt x="103" y="818"/>
                    <a:pt x="128" y="823"/>
                    <a:pt x="154" y="823"/>
                  </a:cubicBezTo>
                  <a:cubicBezTo>
                    <a:pt x="162" y="823"/>
                    <a:pt x="171" y="823"/>
                    <a:pt x="179" y="822"/>
                  </a:cubicBezTo>
                  <a:lnTo>
                    <a:pt x="179" y="822"/>
                  </a:lnTo>
                  <a:cubicBezTo>
                    <a:pt x="156" y="898"/>
                    <a:pt x="175" y="1003"/>
                    <a:pt x="257" y="1003"/>
                  </a:cubicBezTo>
                  <a:cubicBezTo>
                    <a:pt x="266" y="1003"/>
                    <a:pt x="275" y="1002"/>
                    <a:pt x="285" y="1000"/>
                  </a:cubicBezTo>
                  <a:cubicBezTo>
                    <a:pt x="328" y="987"/>
                    <a:pt x="366" y="966"/>
                    <a:pt x="395" y="936"/>
                  </a:cubicBezTo>
                  <a:cubicBezTo>
                    <a:pt x="417" y="977"/>
                    <a:pt x="454" y="996"/>
                    <a:pt x="494" y="996"/>
                  </a:cubicBezTo>
                  <a:cubicBezTo>
                    <a:pt x="540" y="996"/>
                    <a:pt x="588" y="970"/>
                    <a:pt x="616" y="919"/>
                  </a:cubicBezTo>
                  <a:cubicBezTo>
                    <a:pt x="620" y="906"/>
                    <a:pt x="624" y="898"/>
                    <a:pt x="629" y="885"/>
                  </a:cubicBezTo>
                  <a:cubicBezTo>
                    <a:pt x="641" y="864"/>
                    <a:pt x="650" y="838"/>
                    <a:pt x="650" y="813"/>
                  </a:cubicBezTo>
                  <a:lnTo>
                    <a:pt x="650" y="792"/>
                  </a:lnTo>
                  <a:cubicBezTo>
                    <a:pt x="669" y="796"/>
                    <a:pt x="688" y="798"/>
                    <a:pt x="707" y="798"/>
                  </a:cubicBezTo>
                  <a:cubicBezTo>
                    <a:pt x="726" y="798"/>
                    <a:pt x="745" y="796"/>
                    <a:pt x="764" y="792"/>
                  </a:cubicBezTo>
                  <a:cubicBezTo>
                    <a:pt x="849" y="775"/>
                    <a:pt x="900" y="686"/>
                    <a:pt x="870" y="601"/>
                  </a:cubicBezTo>
                  <a:cubicBezTo>
                    <a:pt x="870" y="597"/>
                    <a:pt x="866" y="597"/>
                    <a:pt x="866" y="592"/>
                  </a:cubicBezTo>
                  <a:cubicBezTo>
                    <a:pt x="862" y="584"/>
                    <a:pt x="862" y="576"/>
                    <a:pt x="858" y="567"/>
                  </a:cubicBezTo>
                  <a:cubicBezTo>
                    <a:pt x="926" y="533"/>
                    <a:pt x="960" y="453"/>
                    <a:pt x="934" y="380"/>
                  </a:cubicBezTo>
                  <a:cubicBezTo>
                    <a:pt x="919" y="340"/>
                    <a:pt x="885" y="315"/>
                    <a:pt x="846" y="315"/>
                  </a:cubicBezTo>
                  <a:cubicBezTo>
                    <a:pt x="840" y="315"/>
                    <a:pt x="834" y="316"/>
                    <a:pt x="828" y="317"/>
                  </a:cubicBezTo>
                  <a:lnTo>
                    <a:pt x="790" y="317"/>
                  </a:lnTo>
                  <a:cubicBezTo>
                    <a:pt x="807" y="291"/>
                    <a:pt x="815" y="262"/>
                    <a:pt x="820" y="232"/>
                  </a:cubicBezTo>
                  <a:cubicBezTo>
                    <a:pt x="828" y="164"/>
                    <a:pt x="781" y="88"/>
                    <a:pt x="714" y="88"/>
                  </a:cubicBezTo>
                  <a:cubicBezTo>
                    <a:pt x="663" y="88"/>
                    <a:pt x="612" y="100"/>
                    <a:pt x="565" y="126"/>
                  </a:cubicBezTo>
                  <a:cubicBezTo>
                    <a:pt x="545" y="57"/>
                    <a:pt x="513" y="1"/>
                    <a:pt x="4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8" name="Google Shape;4088;p14"/>
            <p:cNvSpPr/>
            <p:nvPr/>
          </p:nvSpPr>
          <p:spPr>
            <a:xfrm>
              <a:off x="142653" y="5713557"/>
              <a:ext cx="182099" cy="179763"/>
            </a:xfrm>
            <a:custGeom>
              <a:avLst/>
              <a:gdLst/>
              <a:ahLst/>
              <a:cxnLst/>
              <a:rect l="l" t="t" r="r" b="b"/>
              <a:pathLst>
                <a:path w="701" h="692" extrusionOk="0">
                  <a:moveTo>
                    <a:pt x="639" y="489"/>
                  </a:moveTo>
                  <a:cubicBezTo>
                    <a:pt x="638" y="489"/>
                    <a:pt x="637" y="490"/>
                    <a:pt x="636" y="490"/>
                  </a:cubicBezTo>
                  <a:lnTo>
                    <a:pt x="636" y="490"/>
                  </a:lnTo>
                  <a:cubicBezTo>
                    <a:pt x="638" y="489"/>
                    <a:pt x="638" y="489"/>
                    <a:pt x="639" y="489"/>
                  </a:cubicBezTo>
                  <a:close/>
                  <a:moveTo>
                    <a:pt x="636" y="490"/>
                  </a:moveTo>
                  <a:cubicBezTo>
                    <a:pt x="634" y="491"/>
                    <a:pt x="632" y="493"/>
                    <a:pt x="628" y="494"/>
                  </a:cubicBezTo>
                  <a:cubicBezTo>
                    <a:pt x="631" y="493"/>
                    <a:pt x="634" y="492"/>
                    <a:pt x="636" y="490"/>
                  </a:cubicBezTo>
                  <a:close/>
                  <a:moveTo>
                    <a:pt x="278" y="1"/>
                  </a:moveTo>
                  <a:cubicBezTo>
                    <a:pt x="263" y="1"/>
                    <a:pt x="248" y="4"/>
                    <a:pt x="234" y="11"/>
                  </a:cubicBezTo>
                  <a:lnTo>
                    <a:pt x="230" y="11"/>
                  </a:lnTo>
                  <a:cubicBezTo>
                    <a:pt x="187" y="28"/>
                    <a:pt x="162" y="66"/>
                    <a:pt x="157" y="108"/>
                  </a:cubicBezTo>
                  <a:cubicBezTo>
                    <a:pt x="145" y="108"/>
                    <a:pt x="128" y="113"/>
                    <a:pt x="115" y="117"/>
                  </a:cubicBezTo>
                  <a:cubicBezTo>
                    <a:pt x="51" y="151"/>
                    <a:pt x="1" y="223"/>
                    <a:pt x="39" y="299"/>
                  </a:cubicBezTo>
                  <a:cubicBezTo>
                    <a:pt x="47" y="312"/>
                    <a:pt x="60" y="325"/>
                    <a:pt x="68" y="337"/>
                  </a:cubicBezTo>
                  <a:cubicBezTo>
                    <a:pt x="30" y="384"/>
                    <a:pt x="22" y="452"/>
                    <a:pt x="60" y="503"/>
                  </a:cubicBezTo>
                  <a:cubicBezTo>
                    <a:pt x="81" y="528"/>
                    <a:pt x="111" y="549"/>
                    <a:pt x="145" y="554"/>
                  </a:cubicBezTo>
                  <a:cubicBezTo>
                    <a:pt x="145" y="579"/>
                    <a:pt x="149" y="600"/>
                    <a:pt x="157" y="622"/>
                  </a:cubicBezTo>
                  <a:cubicBezTo>
                    <a:pt x="170" y="651"/>
                    <a:pt x="196" y="672"/>
                    <a:pt x="221" y="685"/>
                  </a:cubicBezTo>
                  <a:cubicBezTo>
                    <a:pt x="236" y="689"/>
                    <a:pt x="251" y="692"/>
                    <a:pt x="266" y="692"/>
                  </a:cubicBezTo>
                  <a:cubicBezTo>
                    <a:pt x="280" y="692"/>
                    <a:pt x="295" y="689"/>
                    <a:pt x="310" y="685"/>
                  </a:cubicBezTo>
                  <a:cubicBezTo>
                    <a:pt x="344" y="668"/>
                    <a:pt x="374" y="643"/>
                    <a:pt x="399" y="613"/>
                  </a:cubicBezTo>
                  <a:cubicBezTo>
                    <a:pt x="408" y="622"/>
                    <a:pt x="420" y="630"/>
                    <a:pt x="429" y="634"/>
                  </a:cubicBezTo>
                  <a:cubicBezTo>
                    <a:pt x="441" y="639"/>
                    <a:pt x="454" y="642"/>
                    <a:pt x="466" y="642"/>
                  </a:cubicBezTo>
                  <a:cubicBezTo>
                    <a:pt x="506" y="642"/>
                    <a:pt x="544" y="618"/>
                    <a:pt x="560" y="579"/>
                  </a:cubicBezTo>
                  <a:cubicBezTo>
                    <a:pt x="569" y="554"/>
                    <a:pt x="573" y="528"/>
                    <a:pt x="573" y="507"/>
                  </a:cubicBezTo>
                  <a:lnTo>
                    <a:pt x="582" y="507"/>
                  </a:lnTo>
                  <a:cubicBezTo>
                    <a:pt x="594" y="507"/>
                    <a:pt x="607" y="503"/>
                    <a:pt x="620" y="499"/>
                  </a:cubicBezTo>
                  <a:cubicBezTo>
                    <a:pt x="631" y="492"/>
                    <a:pt x="638" y="488"/>
                    <a:pt x="639" y="488"/>
                  </a:cubicBezTo>
                  <a:lnTo>
                    <a:pt x="639" y="488"/>
                  </a:lnTo>
                  <a:cubicBezTo>
                    <a:pt x="639" y="488"/>
                    <a:pt x="639" y="488"/>
                    <a:pt x="639" y="489"/>
                  </a:cubicBezTo>
                  <a:lnTo>
                    <a:pt x="639" y="489"/>
                  </a:lnTo>
                  <a:cubicBezTo>
                    <a:pt x="669" y="468"/>
                    <a:pt x="682" y="423"/>
                    <a:pt x="666" y="388"/>
                  </a:cubicBezTo>
                  <a:cubicBezTo>
                    <a:pt x="662" y="371"/>
                    <a:pt x="654" y="359"/>
                    <a:pt x="641" y="350"/>
                  </a:cubicBezTo>
                  <a:cubicBezTo>
                    <a:pt x="649" y="337"/>
                    <a:pt x="658" y="325"/>
                    <a:pt x="662" y="312"/>
                  </a:cubicBezTo>
                  <a:lnTo>
                    <a:pt x="675" y="287"/>
                  </a:lnTo>
                  <a:cubicBezTo>
                    <a:pt x="700" y="223"/>
                    <a:pt x="683" y="151"/>
                    <a:pt x="628" y="113"/>
                  </a:cubicBezTo>
                  <a:cubicBezTo>
                    <a:pt x="607" y="96"/>
                    <a:pt x="582" y="87"/>
                    <a:pt x="556" y="83"/>
                  </a:cubicBezTo>
                  <a:lnTo>
                    <a:pt x="531" y="83"/>
                  </a:lnTo>
                  <a:cubicBezTo>
                    <a:pt x="531" y="79"/>
                    <a:pt x="531" y="74"/>
                    <a:pt x="531" y="74"/>
                  </a:cubicBezTo>
                  <a:cubicBezTo>
                    <a:pt x="512" y="33"/>
                    <a:pt x="474" y="11"/>
                    <a:pt x="433" y="11"/>
                  </a:cubicBezTo>
                  <a:cubicBezTo>
                    <a:pt x="419" y="11"/>
                    <a:pt x="405" y="14"/>
                    <a:pt x="391" y="19"/>
                  </a:cubicBezTo>
                  <a:lnTo>
                    <a:pt x="361" y="41"/>
                  </a:lnTo>
                  <a:cubicBezTo>
                    <a:pt x="341" y="15"/>
                    <a:pt x="309" y="1"/>
                    <a:pt x="2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9" name="Google Shape;4089;p14"/>
            <p:cNvSpPr/>
            <p:nvPr/>
          </p:nvSpPr>
          <p:spPr>
            <a:xfrm>
              <a:off x="222663" y="5791229"/>
              <a:ext cx="1818" cy="2078"/>
            </a:xfrm>
            <a:custGeom>
              <a:avLst/>
              <a:gdLst/>
              <a:ahLst/>
              <a:cxnLst/>
              <a:rect l="l" t="t" r="r" b="b"/>
              <a:pathLst>
                <a:path w="7" h="8" extrusionOk="0">
                  <a:moveTo>
                    <a:pt x="6" y="0"/>
                  </a:moveTo>
                  <a:cubicBezTo>
                    <a:pt x="2" y="0"/>
                    <a:pt x="2" y="4"/>
                    <a:pt x="2" y="4"/>
                  </a:cubicBezTo>
                  <a:cubicBezTo>
                    <a:pt x="0" y="6"/>
                    <a:pt x="0" y="7"/>
                    <a:pt x="1" y="7"/>
                  </a:cubicBezTo>
                  <a:cubicBezTo>
                    <a:pt x="1" y="7"/>
                    <a:pt x="4" y="5"/>
                    <a:pt x="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0" name="Google Shape;4090;p14"/>
            <p:cNvSpPr/>
            <p:nvPr/>
          </p:nvSpPr>
          <p:spPr>
            <a:xfrm>
              <a:off x="189932" y="5763693"/>
              <a:ext cx="40005" cy="37407"/>
            </a:xfrm>
            <a:custGeom>
              <a:avLst/>
              <a:gdLst/>
              <a:ahLst/>
              <a:cxnLst/>
              <a:rect l="l" t="t" r="r" b="b"/>
              <a:pathLst>
                <a:path w="154" h="144" extrusionOk="0">
                  <a:moveTo>
                    <a:pt x="73" y="0"/>
                  </a:moveTo>
                  <a:cubicBezTo>
                    <a:pt x="57" y="0"/>
                    <a:pt x="42" y="6"/>
                    <a:pt x="31" y="17"/>
                  </a:cubicBezTo>
                  <a:cubicBezTo>
                    <a:pt x="9" y="30"/>
                    <a:pt x="1" y="55"/>
                    <a:pt x="5" y="81"/>
                  </a:cubicBezTo>
                  <a:cubicBezTo>
                    <a:pt x="5" y="89"/>
                    <a:pt x="9" y="94"/>
                    <a:pt x="9" y="102"/>
                  </a:cubicBezTo>
                  <a:cubicBezTo>
                    <a:pt x="22" y="130"/>
                    <a:pt x="46" y="143"/>
                    <a:pt x="71" y="143"/>
                  </a:cubicBezTo>
                  <a:cubicBezTo>
                    <a:pt x="95" y="143"/>
                    <a:pt x="120" y="130"/>
                    <a:pt x="132" y="102"/>
                  </a:cubicBezTo>
                  <a:lnTo>
                    <a:pt x="132" y="106"/>
                  </a:lnTo>
                  <a:cubicBezTo>
                    <a:pt x="154" y="68"/>
                    <a:pt x="137" y="21"/>
                    <a:pt x="98" y="4"/>
                  </a:cubicBezTo>
                  <a:cubicBezTo>
                    <a:pt x="90" y="2"/>
                    <a:pt x="81" y="0"/>
                    <a:pt x="7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1" name="Google Shape;4091;p14"/>
            <p:cNvSpPr/>
            <p:nvPr/>
          </p:nvSpPr>
          <p:spPr>
            <a:xfrm>
              <a:off x="227598" y="5739275"/>
              <a:ext cx="36628" cy="35589"/>
            </a:xfrm>
            <a:custGeom>
              <a:avLst/>
              <a:gdLst/>
              <a:ahLst/>
              <a:cxnLst/>
              <a:rect l="l" t="t" r="r" b="b"/>
              <a:pathLst>
                <a:path w="141" h="137" extrusionOk="0">
                  <a:moveTo>
                    <a:pt x="76" y="1"/>
                  </a:moveTo>
                  <a:cubicBezTo>
                    <a:pt x="51" y="1"/>
                    <a:pt x="30" y="9"/>
                    <a:pt x="17" y="26"/>
                  </a:cubicBezTo>
                  <a:lnTo>
                    <a:pt x="13" y="35"/>
                  </a:lnTo>
                  <a:cubicBezTo>
                    <a:pt x="0" y="56"/>
                    <a:pt x="0" y="86"/>
                    <a:pt x="13" y="107"/>
                  </a:cubicBezTo>
                  <a:lnTo>
                    <a:pt x="13" y="111"/>
                  </a:lnTo>
                  <a:cubicBezTo>
                    <a:pt x="17" y="115"/>
                    <a:pt x="21" y="120"/>
                    <a:pt x="26" y="124"/>
                  </a:cubicBezTo>
                  <a:cubicBezTo>
                    <a:pt x="30" y="128"/>
                    <a:pt x="34" y="128"/>
                    <a:pt x="43" y="132"/>
                  </a:cubicBezTo>
                  <a:cubicBezTo>
                    <a:pt x="47" y="137"/>
                    <a:pt x="55" y="137"/>
                    <a:pt x="59" y="137"/>
                  </a:cubicBezTo>
                  <a:lnTo>
                    <a:pt x="64" y="137"/>
                  </a:lnTo>
                  <a:cubicBezTo>
                    <a:pt x="68" y="137"/>
                    <a:pt x="76" y="132"/>
                    <a:pt x="81" y="132"/>
                  </a:cubicBezTo>
                  <a:lnTo>
                    <a:pt x="85" y="132"/>
                  </a:lnTo>
                  <a:cubicBezTo>
                    <a:pt x="110" y="124"/>
                    <a:pt x="132" y="103"/>
                    <a:pt x="136" y="77"/>
                  </a:cubicBezTo>
                  <a:lnTo>
                    <a:pt x="136" y="73"/>
                  </a:lnTo>
                  <a:lnTo>
                    <a:pt x="136" y="69"/>
                  </a:lnTo>
                  <a:cubicBezTo>
                    <a:pt x="140" y="48"/>
                    <a:pt x="132" y="26"/>
                    <a:pt x="115" y="9"/>
                  </a:cubicBezTo>
                  <a:lnTo>
                    <a:pt x="110" y="5"/>
                  </a:lnTo>
                  <a:lnTo>
                    <a:pt x="106" y="5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2" name="Google Shape;4092;p14"/>
            <p:cNvSpPr/>
            <p:nvPr/>
          </p:nvSpPr>
          <p:spPr>
            <a:xfrm>
              <a:off x="260070" y="5767850"/>
              <a:ext cx="31952" cy="24938"/>
            </a:xfrm>
            <a:custGeom>
              <a:avLst/>
              <a:gdLst/>
              <a:ahLst/>
              <a:cxnLst/>
              <a:rect l="l" t="t" r="r" b="b"/>
              <a:pathLst>
                <a:path w="123" h="96" extrusionOk="0">
                  <a:moveTo>
                    <a:pt x="74" y="0"/>
                  </a:moveTo>
                  <a:cubicBezTo>
                    <a:pt x="25" y="0"/>
                    <a:pt x="1" y="63"/>
                    <a:pt x="45" y="94"/>
                  </a:cubicBezTo>
                  <a:cubicBezTo>
                    <a:pt x="48" y="95"/>
                    <a:pt x="51" y="95"/>
                    <a:pt x="54" y="95"/>
                  </a:cubicBezTo>
                  <a:cubicBezTo>
                    <a:pt x="102" y="95"/>
                    <a:pt x="123" y="29"/>
                    <a:pt x="83" y="1"/>
                  </a:cubicBezTo>
                  <a:cubicBezTo>
                    <a:pt x="80" y="1"/>
                    <a:pt x="77" y="0"/>
                    <a:pt x="7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3" name="Google Shape;4093;p14"/>
            <p:cNvSpPr/>
            <p:nvPr/>
          </p:nvSpPr>
          <p:spPr>
            <a:xfrm>
              <a:off x="224741" y="5793307"/>
              <a:ext cx="31172" cy="24678"/>
            </a:xfrm>
            <a:custGeom>
              <a:avLst/>
              <a:gdLst/>
              <a:ahLst/>
              <a:cxnLst/>
              <a:rect l="l" t="t" r="r" b="b"/>
              <a:pathLst>
                <a:path w="120" h="95" extrusionOk="0">
                  <a:moveTo>
                    <a:pt x="70" y="0"/>
                  </a:moveTo>
                  <a:cubicBezTo>
                    <a:pt x="21" y="0"/>
                    <a:pt x="1" y="62"/>
                    <a:pt x="41" y="94"/>
                  </a:cubicBezTo>
                  <a:cubicBezTo>
                    <a:pt x="44" y="95"/>
                    <a:pt x="46" y="95"/>
                    <a:pt x="49" y="95"/>
                  </a:cubicBezTo>
                  <a:cubicBezTo>
                    <a:pt x="95" y="95"/>
                    <a:pt x="119" y="29"/>
                    <a:pt x="79" y="1"/>
                  </a:cubicBezTo>
                  <a:cubicBezTo>
                    <a:pt x="76" y="0"/>
                    <a:pt x="73" y="0"/>
                    <a:pt x="7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4" name="Google Shape;4094;p14"/>
            <p:cNvSpPr/>
            <p:nvPr/>
          </p:nvSpPr>
          <p:spPr>
            <a:xfrm>
              <a:off x="250978" y="5810712"/>
              <a:ext cx="42862" cy="38706"/>
            </a:xfrm>
            <a:custGeom>
              <a:avLst/>
              <a:gdLst/>
              <a:ahLst/>
              <a:cxnLst/>
              <a:rect l="l" t="t" r="r" b="b"/>
              <a:pathLst>
                <a:path w="165" h="149" extrusionOk="0">
                  <a:moveTo>
                    <a:pt x="78" y="0"/>
                  </a:moveTo>
                  <a:cubicBezTo>
                    <a:pt x="37" y="0"/>
                    <a:pt x="1" y="37"/>
                    <a:pt x="8" y="82"/>
                  </a:cubicBezTo>
                  <a:lnTo>
                    <a:pt x="8" y="91"/>
                  </a:lnTo>
                  <a:cubicBezTo>
                    <a:pt x="13" y="126"/>
                    <a:pt x="43" y="149"/>
                    <a:pt x="75" y="149"/>
                  </a:cubicBezTo>
                  <a:cubicBezTo>
                    <a:pt x="90" y="149"/>
                    <a:pt x="105" y="144"/>
                    <a:pt x="118" y="133"/>
                  </a:cubicBezTo>
                  <a:lnTo>
                    <a:pt x="122" y="129"/>
                  </a:lnTo>
                  <a:cubicBezTo>
                    <a:pt x="165" y="95"/>
                    <a:pt x="156" y="27"/>
                    <a:pt x="105" y="6"/>
                  </a:cubicBezTo>
                  <a:cubicBezTo>
                    <a:pt x="96" y="2"/>
                    <a:pt x="87" y="0"/>
                    <a:pt x="7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5" name="Google Shape;4095;p14"/>
            <p:cNvSpPr/>
            <p:nvPr/>
          </p:nvSpPr>
          <p:spPr>
            <a:xfrm>
              <a:off x="195906" y="5823441"/>
              <a:ext cx="34549" cy="23899"/>
            </a:xfrm>
            <a:custGeom>
              <a:avLst/>
              <a:gdLst/>
              <a:ahLst/>
              <a:cxnLst/>
              <a:rect l="l" t="t" r="r" b="b"/>
              <a:pathLst>
                <a:path w="133" h="92" extrusionOk="0">
                  <a:moveTo>
                    <a:pt x="67" y="0"/>
                  </a:moveTo>
                  <a:cubicBezTo>
                    <a:pt x="22" y="0"/>
                    <a:pt x="1" y="69"/>
                    <a:pt x="50" y="88"/>
                  </a:cubicBezTo>
                  <a:cubicBezTo>
                    <a:pt x="56" y="91"/>
                    <a:pt x="62" y="92"/>
                    <a:pt x="68" y="92"/>
                  </a:cubicBezTo>
                  <a:cubicBezTo>
                    <a:pt x="112" y="92"/>
                    <a:pt x="133" y="26"/>
                    <a:pt x="84" y="3"/>
                  </a:cubicBezTo>
                  <a:cubicBezTo>
                    <a:pt x="78" y="1"/>
                    <a:pt x="72" y="0"/>
                    <a:pt x="6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6" name="Google Shape;4096;p14"/>
            <p:cNvSpPr/>
            <p:nvPr/>
          </p:nvSpPr>
          <p:spPr>
            <a:xfrm>
              <a:off x="188893" y="5732261"/>
              <a:ext cx="26756" cy="20002"/>
            </a:xfrm>
            <a:custGeom>
              <a:avLst/>
              <a:gdLst/>
              <a:ahLst/>
              <a:cxnLst/>
              <a:rect l="l" t="t" r="r" b="b"/>
              <a:pathLst>
                <a:path w="103" h="77" extrusionOk="0">
                  <a:moveTo>
                    <a:pt x="53" y="1"/>
                  </a:moveTo>
                  <a:cubicBezTo>
                    <a:pt x="18" y="1"/>
                    <a:pt x="0" y="55"/>
                    <a:pt x="39" y="75"/>
                  </a:cubicBezTo>
                  <a:cubicBezTo>
                    <a:pt x="43" y="76"/>
                    <a:pt x="46" y="76"/>
                    <a:pt x="50" y="76"/>
                  </a:cubicBezTo>
                  <a:cubicBezTo>
                    <a:pt x="85" y="76"/>
                    <a:pt x="103" y="22"/>
                    <a:pt x="64" y="2"/>
                  </a:cubicBezTo>
                  <a:cubicBezTo>
                    <a:pt x="60" y="1"/>
                    <a:pt x="57" y="1"/>
                    <a:pt x="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7" name="Google Shape;4097;p14"/>
            <p:cNvSpPr/>
            <p:nvPr/>
          </p:nvSpPr>
          <p:spPr>
            <a:xfrm>
              <a:off x="153304" y="5794346"/>
              <a:ext cx="31952" cy="24678"/>
            </a:xfrm>
            <a:custGeom>
              <a:avLst/>
              <a:gdLst/>
              <a:ahLst/>
              <a:cxnLst/>
              <a:rect l="l" t="t" r="r" b="b"/>
              <a:pathLst>
                <a:path w="123" h="95" extrusionOk="0">
                  <a:moveTo>
                    <a:pt x="69" y="0"/>
                  </a:moveTo>
                  <a:cubicBezTo>
                    <a:pt x="21" y="0"/>
                    <a:pt x="0" y="66"/>
                    <a:pt x="40" y="94"/>
                  </a:cubicBezTo>
                  <a:cubicBezTo>
                    <a:pt x="43" y="95"/>
                    <a:pt x="46" y="95"/>
                    <a:pt x="49" y="95"/>
                  </a:cubicBezTo>
                  <a:cubicBezTo>
                    <a:pt x="98" y="95"/>
                    <a:pt x="122" y="29"/>
                    <a:pt x="78" y="1"/>
                  </a:cubicBezTo>
                  <a:cubicBezTo>
                    <a:pt x="75" y="1"/>
                    <a:pt x="72" y="0"/>
                    <a:pt x="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8" name="Google Shape;4098;p14"/>
            <p:cNvSpPr/>
            <p:nvPr/>
          </p:nvSpPr>
          <p:spPr>
            <a:xfrm>
              <a:off x="996521" y="5487036"/>
              <a:ext cx="605264" cy="154045"/>
            </a:xfrm>
            <a:custGeom>
              <a:avLst/>
              <a:gdLst/>
              <a:ahLst/>
              <a:cxnLst/>
              <a:rect l="l" t="t" r="r" b="b"/>
              <a:pathLst>
                <a:path w="2330" h="593" extrusionOk="0">
                  <a:moveTo>
                    <a:pt x="717" y="1"/>
                  </a:moveTo>
                  <a:cubicBezTo>
                    <a:pt x="535" y="5"/>
                    <a:pt x="327" y="5"/>
                    <a:pt x="153" y="60"/>
                  </a:cubicBezTo>
                  <a:cubicBezTo>
                    <a:pt x="22" y="102"/>
                    <a:pt x="1" y="281"/>
                    <a:pt x="124" y="353"/>
                  </a:cubicBezTo>
                  <a:cubicBezTo>
                    <a:pt x="196" y="387"/>
                    <a:pt x="272" y="412"/>
                    <a:pt x="348" y="429"/>
                  </a:cubicBezTo>
                  <a:cubicBezTo>
                    <a:pt x="459" y="467"/>
                    <a:pt x="573" y="497"/>
                    <a:pt x="692" y="514"/>
                  </a:cubicBezTo>
                  <a:cubicBezTo>
                    <a:pt x="896" y="560"/>
                    <a:pt x="1103" y="586"/>
                    <a:pt x="1315" y="590"/>
                  </a:cubicBezTo>
                  <a:cubicBezTo>
                    <a:pt x="1365" y="590"/>
                    <a:pt x="1438" y="593"/>
                    <a:pt x="1523" y="593"/>
                  </a:cubicBezTo>
                  <a:cubicBezTo>
                    <a:pt x="1798" y="593"/>
                    <a:pt x="2190" y="565"/>
                    <a:pt x="2249" y="331"/>
                  </a:cubicBezTo>
                  <a:cubicBezTo>
                    <a:pt x="2329" y="5"/>
                    <a:pt x="1591" y="35"/>
                    <a:pt x="1417" y="22"/>
                  </a:cubicBezTo>
                  <a:cubicBezTo>
                    <a:pt x="1184" y="1"/>
                    <a:pt x="951" y="1"/>
                    <a:pt x="71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9" name="Google Shape;4099;p14"/>
            <p:cNvSpPr/>
            <p:nvPr/>
          </p:nvSpPr>
          <p:spPr>
            <a:xfrm>
              <a:off x="1018602" y="5519508"/>
              <a:ext cx="460832" cy="88323"/>
            </a:xfrm>
            <a:custGeom>
              <a:avLst/>
              <a:gdLst/>
              <a:ahLst/>
              <a:cxnLst/>
              <a:rect l="l" t="t" r="r" b="b"/>
              <a:pathLst>
                <a:path w="1774" h="340" extrusionOk="0">
                  <a:moveTo>
                    <a:pt x="564" y="0"/>
                  </a:moveTo>
                  <a:cubicBezTo>
                    <a:pt x="418" y="0"/>
                    <a:pt x="273" y="10"/>
                    <a:pt x="145" y="50"/>
                  </a:cubicBezTo>
                  <a:cubicBezTo>
                    <a:pt x="128" y="58"/>
                    <a:pt x="132" y="75"/>
                    <a:pt x="145" y="83"/>
                  </a:cubicBezTo>
                  <a:cubicBezTo>
                    <a:pt x="153" y="83"/>
                    <a:pt x="162" y="88"/>
                    <a:pt x="170" y="88"/>
                  </a:cubicBezTo>
                  <a:cubicBezTo>
                    <a:pt x="119" y="88"/>
                    <a:pt x="68" y="88"/>
                    <a:pt x="17" y="92"/>
                  </a:cubicBezTo>
                  <a:cubicBezTo>
                    <a:pt x="5" y="92"/>
                    <a:pt x="0" y="109"/>
                    <a:pt x="13" y="117"/>
                  </a:cubicBezTo>
                  <a:cubicBezTo>
                    <a:pt x="77" y="143"/>
                    <a:pt x="145" y="160"/>
                    <a:pt x="217" y="168"/>
                  </a:cubicBezTo>
                  <a:lnTo>
                    <a:pt x="132" y="168"/>
                  </a:lnTo>
                  <a:cubicBezTo>
                    <a:pt x="119" y="168"/>
                    <a:pt x="111" y="185"/>
                    <a:pt x="123" y="194"/>
                  </a:cubicBezTo>
                  <a:cubicBezTo>
                    <a:pt x="200" y="257"/>
                    <a:pt x="297" y="257"/>
                    <a:pt x="395" y="270"/>
                  </a:cubicBezTo>
                  <a:cubicBezTo>
                    <a:pt x="539" y="291"/>
                    <a:pt x="679" y="312"/>
                    <a:pt x="819" y="317"/>
                  </a:cubicBezTo>
                  <a:cubicBezTo>
                    <a:pt x="962" y="326"/>
                    <a:pt x="1105" y="339"/>
                    <a:pt x="1247" y="339"/>
                  </a:cubicBezTo>
                  <a:cubicBezTo>
                    <a:pt x="1362" y="339"/>
                    <a:pt x="1477" y="331"/>
                    <a:pt x="1591" y="304"/>
                  </a:cubicBezTo>
                  <a:cubicBezTo>
                    <a:pt x="1604" y="296"/>
                    <a:pt x="1599" y="279"/>
                    <a:pt x="1587" y="279"/>
                  </a:cubicBezTo>
                  <a:cubicBezTo>
                    <a:pt x="1539" y="282"/>
                    <a:pt x="1492" y="283"/>
                    <a:pt x="1443" y="283"/>
                  </a:cubicBezTo>
                  <a:cubicBezTo>
                    <a:pt x="1236" y="283"/>
                    <a:pt x="1022" y="258"/>
                    <a:pt x="819" y="240"/>
                  </a:cubicBezTo>
                  <a:cubicBezTo>
                    <a:pt x="675" y="232"/>
                    <a:pt x="526" y="198"/>
                    <a:pt x="374" y="181"/>
                  </a:cubicBezTo>
                  <a:lnTo>
                    <a:pt x="374" y="181"/>
                  </a:lnTo>
                  <a:cubicBezTo>
                    <a:pt x="463" y="185"/>
                    <a:pt x="548" y="189"/>
                    <a:pt x="624" y="198"/>
                  </a:cubicBezTo>
                  <a:cubicBezTo>
                    <a:pt x="769" y="217"/>
                    <a:pt x="914" y="226"/>
                    <a:pt x="1060" y="226"/>
                  </a:cubicBezTo>
                  <a:cubicBezTo>
                    <a:pt x="1179" y="226"/>
                    <a:pt x="1299" y="220"/>
                    <a:pt x="1417" y="206"/>
                  </a:cubicBezTo>
                  <a:cubicBezTo>
                    <a:pt x="1434" y="202"/>
                    <a:pt x="1434" y="177"/>
                    <a:pt x="1417" y="173"/>
                  </a:cubicBezTo>
                  <a:cubicBezTo>
                    <a:pt x="1171" y="164"/>
                    <a:pt x="938" y="147"/>
                    <a:pt x="696" y="130"/>
                  </a:cubicBezTo>
                  <a:cubicBezTo>
                    <a:pt x="582" y="122"/>
                    <a:pt x="467" y="105"/>
                    <a:pt x="352" y="96"/>
                  </a:cubicBezTo>
                  <a:cubicBezTo>
                    <a:pt x="399" y="96"/>
                    <a:pt x="446" y="88"/>
                    <a:pt x="492" y="83"/>
                  </a:cubicBezTo>
                  <a:cubicBezTo>
                    <a:pt x="570" y="74"/>
                    <a:pt x="647" y="70"/>
                    <a:pt x="725" y="70"/>
                  </a:cubicBezTo>
                  <a:cubicBezTo>
                    <a:pt x="792" y="70"/>
                    <a:pt x="860" y="73"/>
                    <a:pt x="929" y="79"/>
                  </a:cubicBezTo>
                  <a:cubicBezTo>
                    <a:pt x="1191" y="87"/>
                    <a:pt x="1452" y="122"/>
                    <a:pt x="1713" y="122"/>
                  </a:cubicBezTo>
                  <a:cubicBezTo>
                    <a:pt x="1728" y="122"/>
                    <a:pt x="1742" y="122"/>
                    <a:pt x="1756" y="122"/>
                  </a:cubicBezTo>
                  <a:cubicBezTo>
                    <a:pt x="1769" y="122"/>
                    <a:pt x="1773" y="96"/>
                    <a:pt x="1756" y="96"/>
                  </a:cubicBezTo>
                  <a:cubicBezTo>
                    <a:pt x="1481" y="62"/>
                    <a:pt x="1205" y="24"/>
                    <a:pt x="925" y="11"/>
                  </a:cubicBezTo>
                  <a:cubicBezTo>
                    <a:pt x="810" y="7"/>
                    <a:pt x="687" y="0"/>
                    <a:pt x="56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0" name="Google Shape;4100;p14"/>
            <p:cNvSpPr/>
            <p:nvPr/>
          </p:nvSpPr>
          <p:spPr>
            <a:xfrm>
              <a:off x="995482" y="5576917"/>
              <a:ext cx="558765" cy="307311"/>
            </a:xfrm>
            <a:custGeom>
              <a:avLst/>
              <a:gdLst/>
              <a:ahLst/>
              <a:cxnLst/>
              <a:rect l="l" t="t" r="r" b="b"/>
              <a:pathLst>
                <a:path w="2151" h="1183" extrusionOk="0">
                  <a:moveTo>
                    <a:pt x="176" y="0"/>
                  </a:moveTo>
                  <a:cubicBezTo>
                    <a:pt x="107" y="0"/>
                    <a:pt x="46" y="21"/>
                    <a:pt x="26" y="100"/>
                  </a:cubicBezTo>
                  <a:cubicBezTo>
                    <a:pt x="0" y="223"/>
                    <a:pt x="361" y="486"/>
                    <a:pt x="514" y="588"/>
                  </a:cubicBezTo>
                  <a:cubicBezTo>
                    <a:pt x="687" y="711"/>
                    <a:pt x="870" y="821"/>
                    <a:pt x="1056" y="923"/>
                  </a:cubicBezTo>
                  <a:cubicBezTo>
                    <a:pt x="1197" y="992"/>
                    <a:pt x="1502" y="1183"/>
                    <a:pt x="1731" y="1183"/>
                  </a:cubicBezTo>
                  <a:cubicBezTo>
                    <a:pt x="1812" y="1183"/>
                    <a:pt x="1883" y="1159"/>
                    <a:pt x="1934" y="1097"/>
                  </a:cubicBezTo>
                  <a:cubicBezTo>
                    <a:pt x="2151" y="825"/>
                    <a:pt x="1527" y="537"/>
                    <a:pt x="1370" y="456"/>
                  </a:cubicBezTo>
                  <a:cubicBezTo>
                    <a:pt x="1188" y="354"/>
                    <a:pt x="1001" y="270"/>
                    <a:pt x="810" y="189"/>
                  </a:cubicBezTo>
                  <a:cubicBezTo>
                    <a:pt x="637" y="121"/>
                    <a:pt x="458" y="62"/>
                    <a:pt x="280" y="11"/>
                  </a:cubicBezTo>
                  <a:cubicBezTo>
                    <a:pt x="246" y="5"/>
                    <a:pt x="210" y="0"/>
                    <a:pt x="17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1" name="Google Shape;4101;p14"/>
            <p:cNvSpPr/>
            <p:nvPr/>
          </p:nvSpPr>
          <p:spPr>
            <a:xfrm>
              <a:off x="1007951" y="5591205"/>
              <a:ext cx="407319" cy="246524"/>
            </a:xfrm>
            <a:custGeom>
              <a:avLst/>
              <a:gdLst/>
              <a:ahLst/>
              <a:cxnLst/>
              <a:rect l="l" t="t" r="r" b="b"/>
              <a:pathLst>
                <a:path w="1568" h="949" extrusionOk="0">
                  <a:moveTo>
                    <a:pt x="8" y="1"/>
                  </a:moveTo>
                  <a:cubicBezTo>
                    <a:pt x="4" y="1"/>
                    <a:pt x="0" y="5"/>
                    <a:pt x="3" y="11"/>
                  </a:cubicBezTo>
                  <a:cubicBezTo>
                    <a:pt x="173" y="219"/>
                    <a:pt x="419" y="380"/>
                    <a:pt x="652" y="520"/>
                  </a:cubicBezTo>
                  <a:cubicBezTo>
                    <a:pt x="911" y="681"/>
                    <a:pt x="1182" y="825"/>
                    <a:pt x="1458" y="948"/>
                  </a:cubicBezTo>
                  <a:cubicBezTo>
                    <a:pt x="1460" y="949"/>
                    <a:pt x="1461" y="949"/>
                    <a:pt x="1463" y="949"/>
                  </a:cubicBezTo>
                  <a:cubicBezTo>
                    <a:pt x="1481" y="949"/>
                    <a:pt x="1491" y="927"/>
                    <a:pt x="1475" y="919"/>
                  </a:cubicBezTo>
                  <a:cubicBezTo>
                    <a:pt x="1042" y="698"/>
                    <a:pt x="631" y="444"/>
                    <a:pt x="237" y="164"/>
                  </a:cubicBezTo>
                  <a:lnTo>
                    <a:pt x="237" y="164"/>
                  </a:lnTo>
                  <a:cubicBezTo>
                    <a:pt x="419" y="261"/>
                    <a:pt x="606" y="342"/>
                    <a:pt x="788" y="439"/>
                  </a:cubicBezTo>
                  <a:cubicBezTo>
                    <a:pt x="1004" y="554"/>
                    <a:pt x="1246" y="736"/>
                    <a:pt x="1484" y="800"/>
                  </a:cubicBezTo>
                  <a:cubicBezTo>
                    <a:pt x="1485" y="800"/>
                    <a:pt x="1486" y="800"/>
                    <a:pt x="1487" y="800"/>
                  </a:cubicBezTo>
                  <a:cubicBezTo>
                    <a:pt x="1502" y="800"/>
                    <a:pt x="1512" y="774"/>
                    <a:pt x="1492" y="770"/>
                  </a:cubicBezTo>
                  <a:cubicBezTo>
                    <a:pt x="1386" y="732"/>
                    <a:pt x="1288" y="639"/>
                    <a:pt x="1187" y="584"/>
                  </a:cubicBezTo>
                  <a:cubicBezTo>
                    <a:pt x="1042" y="503"/>
                    <a:pt x="898" y="422"/>
                    <a:pt x="758" y="346"/>
                  </a:cubicBezTo>
                  <a:cubicBezTo>
                    <a:pt x="731" y="330"/>
                    <a:pt x="703" y="318"/>
                    <a:pt x="675" y="303"/>
                  </a:cubicBezTo>
                  <a:lnTo>
                    <a:pt x="675" y="303"/>
                  </a:lnTo>
                  <a:cubicBezTo>
                    <a:pt x="696" y="314"/>
                    <a:pt x="722" y="322"/>
                    <a:pt x="746" y="333"/>
                  </a:cubicBezTo>
                  <a:cubicBezTo>
                    <a:pt x="1017" y="448"/>
                    <a:pt x="1284" y="575"/>
                    <a:pt x="1556" y="698"/>
                  </a:cubicBezTo>
                  <a:cubicBezTo>
                    <a:pt x="1557" y="699"/>
                    <a:pt x="1558" y="699"/>
                    <a:pt x="1559" y="699"/>
                  </a:cubicBezTo>
                  <a:cubicBezTo>
                    <a:pt x="1565" y="699"/>
                    <a:pt x="1567" y="689"/>
                    <a:pt x="1560" y="685"/>
                  </a:cubicBezTo>
                  <a:cubicBezTo>
                    <a:pt x="1004" y="346"/>
                    <a:pt x="71" y="28"/>
                    <a:pt x="41" y="15"/>
                  </a:cubicBezTo>
                  <a:lnTo>
                    <a:pt x="33" y="15"/>
                  </a:lnTo>
                  <a:lnTo>
                    <a:pt x="12" y="3"/>
                  </a:lnTo>
                  <a:cubicBezTo>
                    <a:pt x="11" y="1"/>
                    <a:pt x="9" y="1"/>
                    <a:pt x="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2" name="Google Shape;4102;p14"/>
            <p:cNvSpPr/>
            <p:nvPr/>
          </p:nvSpPr>
          <p:spPr>
            <a:xfrm>
              <a:off x="953659" y="5549641"/>
              <a:ext cx="308607" cy="543444"/>
            </a:xfrm>
            <a:custGeom>
              <a:avLst/>
              <a:gdLst/>
              <a:ahLst/>
              <a:cxnLst/>
              <a:rect l="l" t="t" r="r" b="b"/>
              <a:pathLst>
                <a:path w="1188" h="2092" extrusionOk="0">
                  <a:moveTo>
                    <a:pt x="162" y="1"/>
                  </a:moveTo>
                  <a:cubicBezTo>
                    <a:pt x="86" y="1"/>
                    <a:pt x="13" y="55"/>
                    <a:pt x="4" y="141"/>
                  </a:cubicBezTo>
                  <a:cubicBezTo>
                    <a:pt x="0" y="222"/>
                    <a:pt x="4" y="303"/>
                    <a:pt x="21" y="379"/>
                  </a:cubicBezTo>
                  <a:cubicBezTo>
                    <a:pt x="30" y="498"/>
                    <a:pt x="47" y="616"/>
                    <a:pt x="72" y="731"/>
                  </a:cubicBezTo>
                  <a:cubicBezTo>
                    <a:pt x="115" y="934"/>
                    <a:pt x="174" y="1138"/>
                    <a:pt x="250" y="1333"/>
                  </a:cubicBezTo>
                  <a:cubicBezTo>
                    <a:pt x="332" y="1521"/>
                    <a:pt x="531" y="2091"/>
                    <a:pt x="821" y="2091"/>
                  </a:cubicBezTo>
                  <a:cubicBezTo>
                    <a:pt x="833" y="2091"/>
                    <a:pt x="845" y="2090"/>
                    <a:pt x="857" y="2088"/>
                  </a:cubicBezTo>
                  <a:cubicBezTo>
                    <a:pt x="1188" y="2033"/>
                    <a:pt x="870" y="1367"/>
                    <a:pt x="815" y="1202"/>
                  </a:cubicBezTo>
                  <a:cubicBezTo>
                    <a:pt x="738" y="981"/>
                    <a:pt x="649" y="765"/>
                    <a:pt x="556" y="553"/>
                  </a:cubicBezTo>
                  <a:cubicBezTo>
                    <a:pt x="484" y="383"/>
                    <a:pt x="403" y="192"/>
                    <a:pt x="280" y="57"/>
                  </a:cubicBezTo>
                  <a:cubicBezTo>
                    <a:pt x="248" y="18"/>
                    <a:pt x="205" y="1"/>
                    <a:pt x="16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3" name="Google Shape;4103;p14"/>
            <p:cNvSpPr/>
            <p:nvPr/>
          </p:nvSpPr>
          <p:spPr>
            <a:xfrm>
              <a:off x="962491" y="5566267"/>
              <a:ext cx="200283" cy="421871"/>
            </a:xfrm>
            <a:custGeom>
              <a:avLst/>
              <a:gdLst/>
              <a:ahLst/>
              <a:cxnLst/>
              <a:rect l="l" t="t" r="r" b="b"/>
              <a:pathLst>
                <a:path w="771" h="1624" extrusionOk="0">
                  <a:moveTo>
                    <a:pt x="68" y="0"/>
                  </a:moveTo>
                  <a:cubicBezTo>
                    <a:pt x="61" y="0"/>
                    <a:pt x="55" y="5"/>
                    <a:pt x="55" y="14"/>
                  </a:cubicBezTo>
                  <a:cubicBezTo>
                    <a:pt x="60" y="82"/>
                    <a:pt x="68" y="154"/>
                    <a:pt x="89" y="222"/>
                  </a:cubicBezTo>
                  <a:cubicBezTo>
                    <a:pt x="81" y="196"/>
                    <a:pt x="68" y="166"/>
                    <a:pt x="55" y="141"/>
                  </a:cubicBezTo>
                  <a:cubicBezTo>
                    <a:pt x="53" y="135"/>
                    <a:pt x="48" y="131"/>
                    <a:pt x="43" y="131"/>
                  </a:cubicBezTo>
                  <a:cubicBezTo>
                    <a:pt x="37" y="131"/>
                    <a:pt x="32" y="135"/>
                    <a:pt x="30" y="141"/>
                  </a:cubicBezTo>
                  <a:cubicBezTo>
                    <a:pt x="0" y="239"/>
                    <a:pt x="43" y="328"/>
                    <a:pt x="68" y="425"/>
                  </a:cubicBezTo>
                  <a:cubicBezTo>
                    <a:pt x="102" y="565"/>
                    <a:pt x="140" y="701"/>
                    <a:pt x="191" y="832"/>
                  </a:cubicBezTo>
                  <a:cubicBezTo>
                    <a:pt x="280" y="1074"/>
                    <a:pt x="352" y="1324"/>
                    <a:pt x="509" y="1536"/>
                  </a:cubicBezTo>
                  <a:cubicBezTo>
                    <a:pt x="511" y="1540"/>
                    <a:pt x="514" y="1541"/>
                    <a:pt x="517" y="1541"/>
                  </a:cubicBezTo>
                  <a:cubicBezTo>
                    <a:pt x="526" y="1541"/>
                    <a:pt x="537" y="1529"/>
                    <a:pt x="530" y="1519"/>
                  </a:cubicBezTo>
                  <a:cubicBezTo>
                    <a:pt x="416" y="1295"/>
                    <a:pt x="339" y="1040"/>
                    <a:pt x="259" y="803"/>
                  </a:cubicBezTo>
                  <a:cubicBezTo>
                    <a:pt x="216" y="663"/>
                    <a:pt x="183" y="514"/>
                    <a:pt x="140" y="370"/>
                  </a:cubicBezTo>
                  <a:lnTo>
                    <a:pt x="140" y="370"/>
                  </a:lnTo>
                  <a:cubicBezTo>
                    <a:pt x="174" y="451"/>
                    <a:pt x="204" y="531"/>
                    <a:pt x="225" y="603"/>
                  </a:cubicBezTo>
                  <a:cubicBezTo>
                    <a:pt x="297" y="858"/>
                    <a:pt x="399" y="1104"/>
                    <a:pt x="526" y="1333"/>
                  </a:cubicBezTo>
                  <a:cubicBezTo>
                    <a:pt x="531" y="1339"/>
                    <a:pt x="537" y="1342"/>
                    <a:pt x="543" y="1342"/>
                  </a:cubicBezTo>
                  <a:cubicBezTo>
                    <a:pt x="553" y="1342"/>
                    <a:pt x="563" y="1334"/>
                    <a:pt x="560" y="1320"/>
                  </a:cubicBezTo>
                  <a:cubicBezTo>
                    <a:pt x="475" y="1095"/>
                    <a:pt x="395" y="870"/>
                    <a:pt x="314" y="641"/>
                  </a:cubicBezTo>
                  <a:cubicBezTo>
                    <a:pt x="280" y="535"/>
                    <a:pt x="246" y="425"/>
                    <a:pt x="208" y="315"/>
                  </a:cubicBezTo>
                  <a:lnTo>
                    <a:pt x="208" y="315"/>
                  </a:lnTo>
                  <a:cubicBezTo>
                    <a:pt x="229" y="357"/>
                    <a:pt x="255" y="400"/>
                    <a:pt x="280" y="434"/>
                  </a:cubicBezTo>
                  <a:cubicBezTo>
                    <a:pt x="348" y="561"/>
                    <a:pt x="407" y="697"/>
                    <a:pt x="454" y="837"/>
                  </a:cubicBezTo>
                  <a:cubicBezTo>
                    <a:pt x="556" y="1095"/>
                    <a:pt x="628" y="1362"/>
                    <a:pt x="738" y="1617"/>
                  </a:cubicBezTo>
                  <a:cubicBezTo>
                    <a:pt x="741" y="1621"/>
                    <a:pt x="746" y="1623"/>
                    <a:pt x="751" y="1623"/>
                  </a:cubicBezTo>
                  <a:cubicBezTo>
                    <a:pt x="761" y="1623"/>
                    <a:pt x="771" y="1617"/>
                    <a:pt x="768" y="1608"/>
                  </a:cubicBezTo>
                  <a:cubicBezTo>
                    <a:pt x="687" y="1341"/>
                    <a:pt x="615" y="1074"/>
                    <a:pt x="513" y="811"/>
                  </a:cubicBezTo>
                  <a:cubicBezTo>
                    <a:pt x="429" y="578"/>
                    <a:pt x="331" y="298"/>
                    <a:pt x="170" y="107"/>
                  </a:cubicBezTo>
                  <a:cubicBezTo>
                    <a:pt x="167" y="99"/>
                    <a:pt x="161" y="96"/>
                    <a:pt x="155" y="96"/>
                  </a:cubicBezTo>
                  <a:cubicBezTo>
                    <a:pt x="145" y="96"/>
                    <a:pt x="135" y="106"/>
                    <a:pt x="140" y="120"/>
                  </a:cubicBezTo>
                  <a:cubicBezTo>
                    <a:pt x="140" y="128"/>
                    <a:pt x="144" y="137"/>
                    <a:pt x="144" y="145"/>
                  </a:cubicBezTo>
                  <a:cubicBezTo>
                    <a:pt x="123" y="99"/>
                    <a:pt x="102" y="52"/>
                    <a:pt x="81" y="9"/>
                  </a:cubicBezTo>
                  <a:cubicBezTo>
                    <a:pt x="79" y="4"/>
                    <a:pt x="73" y="0"/>
                    <a:pt x="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4" name="Google Shape;4104;p14"/>
            <p:cNvSpPr/>
            <p:nvPr/>
          </p:nvSpPr>
          <p:spPr>
            <a:xfrm>
              <a:off x="810265" y="5575878"/>
              <a:ext cx="194308" cy="557991"/>
            </a:xfrm>
            <a:custGeom>
              <a:avLst/>
              <a:gdLst/>
              <a:ahLst/>
              <a:cxnLst/>
              <a:rect l="l" t="t" r="r" b="b"/>
              <a:pathLst>
                <a:path w="748" h="2148" extrusionOk="0">
                  <a:moveTo>
                    <a:pt x="571" y="1"/>
                  </a:moveTo>
                  <a:cubicBezTo>
                    <a:pt x="564" y="1"/>
                    <a:pt x="556" y="1"/>
                    <a:pt x="548" y="2"/>
                  </a:cubicBezTo>
                  <a:cubicBezTo>
                    <a:pt x="425" y="19"/>
                    <a:pt x="306" y="452"/>
                    <a:pt x="268" y="630"/>
                  </a:cubicBezTo>
                  <a:cubicBezTo>
                    <a:pt x="213" y="833"/>
                    <a:pt x="170" y="1046"/>
                    <a:pt x="145" y="1258"/>
                  </a:cubicBezTo>
                  <a:cubicBezTo>
                    <a:pt x="128" y="1461"/>
                    <a:pt x="1" y="2042"/>
                    <a:pt x="298" y="2136"/>
                  </a:cubicBezTo>
                  <a:cubicBezTo>
                    <a:pt x="322" y="2144"/>
                    <a:pt x="344" y="2148"/>
                    <a:pt x="365" y="2148"/>
                  </a:cubicBezTo>
                  <a:cubicBezTo>
                    <a:pt x="628" y="2148"/>
                    <a:pt x="676" y="1550"/>
                    <a:pt x="692" y="1381"/>
                  </a:cubicBezTo>
                  <a:cubicBezTo>
                    <a:pt x="722" y="1177"/>
                    <a:pt x="739" y="969"/>
                    <a:pt x="747" y="761"/>
                  </a:cubicBezTo>
                  <a:cubicBezTo>
                    <a:pt x="747" y="600"/>
                    <a:pt x="747" y="303"/>
                    <a:pt x="726" y="206"/>
                  </a:cubicBezTo>
                  <a:cubicBezTo>
                    <a:pt x="706" y="111"/>
                    <a:pt x="675" y="1"/>
                    <a:pt x="5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5" name="Google Shape;4105;p14"/>
            <p:cNvSpPr/>
            <p:nvPr/>
          </p:nvSpPr>
          <p:spPr>
            <a:xfrm>
              <a:off x="871052" y="5577956"/>
              <a:ext cx="104947" cy="445250"/>
            </a:xfrm>
            <a:custGeom>
              <a:avLst/>
              <a:gdLst/>
              <a:ahLst/>
              <a:cxnLst/>
              <a:rect l="l" t="t" r="r" b="b"/>
              <a:pathLst>
                <a:path w="404" h="1714" extrusionOk="0">
                  <a:moveTo>
                    <a:pt x="366" y="1"/>
                  </a:moveTo>
                  <a:cubicBezTo>
                    <a:pt x="364" y="1"/>
                    <a:pt x="362" y="1"/>
                    <a:pt x="361" y="3"/>
                  </a:cubicBezTo>
                  <a:cubicBezTo>
                    <a:pt x="229" y="240"/>
                    <a:pt x="161" y="524"/>
                    <a:pt x="115" y="792"/>
                  </a:cubicBezTo>
                  <a:cubicBezTo>
                    <a:pt x="55" y="1088"/>
                    <a:pt x="17" y="1394"/>
                    <a:pt x="0" y="1699"/>
                  </a:cubicBezTo>
                  <a:cubicBezTo>
                    <a:pt x="2" y="1708"/>
                    <a:pt x="10" y="1714"/>
                    <a:pt x="18" y="1714"/>
                  </a:cubicBezTo>
                  <a:cubicBezTo>
                    <a:pt x="25" y="1714"/>
                    <a:pt x="32" y="1709"/>
                    <a:pt x="34" y="1699"/>
                  </a:cubicBezTo>
                  <a:cubicBezTo>
                    <a:pt x="89" y="1220"/>
                    <a:pt x="178" y="741"/>
                    <a:pt x="301" y="274"/>
                  </a:cubicBezTo>
                  <a:lnTo>
                    <a:pt x="301" y="274"/>
                  </a:lnTo>
                  <a:cubicBezTo>
                    <a:pt x="272" y="478"/>
                    <a:pt x="263" y="686"/>
                    <a:pt x="238" y="889"/>
                  </a:cubicBezTo>
                  <a:cubicBezTo>
                    <a:pt x="208" y="1135"/>
                    <a:pt x="119" y="1424"/>
                    <a:pt x="144" y="1665"/>
                  </a:cubicBezTo>
                  <a:cubicBezTo>
                    <a:pt x="146" y="1676"/>
                    <a:pt x="155" y="1681"/>
                    <a:pt x="163" y="1681"/>
                  </a:cubicBezTo>
                  <a:cubicBezTo>
                    <a:pt x="171" y="1681"/>
                    <a:pt x="178" y="1676"/>
                    <a:pt x="178" y="1665"/>
                  </a:cubicBezTo>
                  <a:cubicBezTo>
                    <a:pt x="178" y="1551"/>
                    <a:pt x="225" y="1428"/>
                    <a:pt x="246" y="1313"/>
                  </a:cubicBezTo>
                  <a:cubicBezTo>
                    <a:pt x="272" y="1152"/>
                    <a:pt x="289" y="991"/>
                    <a:pt x="314" y="825"/>
                  </a:cubicBezTo>
                  <a:cubicBezTo>
                    <a:pt x="318" y="796"/>
                    <a:pt x="322" y="762"/>
                    <a:pt x="322" y="728"/>
                  </a:cubicBezTo>
                  <a:lnTo>
                    <a:pt x="322" y="813"/>
                  </a:lnTo>
                  <a:cubicBezTo>
                    <a:pt x="314" y="1110"/>
                    <a:pt x="293" y="1402"/>
                    <a:pt x="272" y="1699"/>
                  </a:cubicBezTo>
                  <a:cubicBezTo>
                    <a:pt x="272" y="1703"/>
                    <a:pt x="275" y="1706"/>
                    <a:pt x="278" y="1706"/>
                  </a:cubicBezTo>
                  <a:cubicBezTo>
                    <a:pt x="281" y="1706"/>
                    <a:pt x="284" y="1703"/>
                    <a:pt x="284" y="1699"/>
                  </a:cubicBezTo>
                  <a:cubicBezTo>
                    <a:pt x="403" y="1059"/>
                    <a:pt x="369" y="71"/>
                    <a:pt x="369" y="41"/>
                  </a:cubicBezTo>
                  <a:cubicBezTo>
                    <a:pt x="369" y="37"/>
                    <a:pt x="369" y="37"/>
                    <a:pt x="365" y="37"/>
                  </a:cubicBezTo>
                  <a:cubicBezTo>
                    <a:pt x="369" y="28"/>
                    <a:pt x="373" y="15"/>
                    <a:pt x="373" y="7"/>
                  </a:cubicBezTo>
                  <a:cubicBezTo>
                    <a:pt x="376" y="4"/>
                    <a:pt x="371" y="1"/>
                    <a:pt x="3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6" name="Google Shape;4106;p14"/>
            <p:cNvSpPr/>
            <p:nvPr/>
          </p:nvSpPr>
          <p:spPr>
            <a:xfrm>
              <a:off x="586602" y="5527821"/>
              <a:ext cx="404202" cy="495126"/>
            </a:xfrm>
            <a:custGeom>
              <a:avLst/>
              <a:gdLst/>
              <a:ahLst/>
              <a:cxnLst/>
              <a:rect l="l" t="t" r="r" b="b"/>
              <a:pathLst>
                <a:path w="1556" h="1906" extrusionOk="0">
                  <a:moveTo>
                    <a:pt x="1377" y="1"/>
                  </a:moveTo>
                  <a:cubicBezTo>
                    <a:pt x="1351" y="1"/>
                    <a:pt x="1324" y="7"/>
                    <a:pt x="1299" y="22"/>
                  </a:cubicBezTo>
                  <a:cubicBezTo>
                    <a:pt x="1231" y="64"/>
                    <a:pt x="1171" y="115"/>
                    <a:pt x="1116" y="174"/>
                  </a:cubicBezTo>
                  <a:cubicBezTo>
                    <a:pt x="1027" y="251"/>
                    <a:pt x="942" y="336"/>
                    <a:pt x="866" y="425"/>
                  </a:cubicBezTo>
                  <a:cubicBezTo>
                    <a:pt x="722" y="577"/>
                    <a:pt x="590" y="743"/>
                    <a:pt x="480" y="921"/>
                  </a:cubicBezTo>
                  <a:cubicBezTo>
                    <a:pt x="370" y="1103"/>
                    <a:pt x="1" y="1633"/>
                    <a:pt x="221" y="1854"/>
                  </a:cubicBezTo>
                  <a:cubicBezTo>
                    <a:pt x="258" y="1890"/>
                    <a:pt x="296" y="1906"/>
                    <a:pt x="337" y="1906"/>
                  </a:cubicBezTo>
                  <a:cubicBezTo>
                    <a:pt x="561" y="1906"/>
                    <a:pt x="831" y="1421"/>
                    <a:pt x="917" y="1303"/>
                  </a:cubicBezTo>
                  <a:cubicBezTo>
                    <a:pt x="1048" y="1112"/>
                    <a:pt x="1176" y="912"/>
                    <a:pt x="1290" y="713"/>
                  </a:cubicBezTo>
                  <a:cubicBezTo>
                    <a:pt x="1384" y="556"/>
                    <a:pt x="1490" y="378"/>
                    <a:pt x="1532" y="196"/>
                  </a:cubicBezTo>
                  <a:cubicBezTo>
                    <a:pt x="1555" y="89"/>
                    <a:pt x="1471" y="1"/>
                    <a:pt x="137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7" name="Google Shape;4107;p14"/>
            <p:cNvSpPr/>
            <p:nvPr/>
          </p:nvSpPr>
          <p:spPr>
            <a:xfrm>
              <a:off x="698304" y="5541329"/>
              <a:ext cx="258471" cy="394075"/>
            </a:xfrm>
            <a:custGeom>
              <a:avLst/>
              <a:gdLst/>
              <a:ahLst/>
              <a:cxnLst/>
              <a:rect l="l" t="t" r="r" b="b"/>
              <a:pathLst>
                <a:path w="995" h="1517" extrusionOk="0">
                  <a:moveTo>
                    <a:pt x="983" y="1"/>
                  </a:moveTo>
                  <a:cubicBezTo>
                    <a:pt x="980" y="1"/>
                    <a:pt x="978" y="2"/>
                    <a:pt x="975" y="4"/>
                  </a:cubicBezTo>
                  <a:cubicBezTo>
                    <a:pt x="920" y="42"/>
                    <a:pt x="869" y="93"/>
                    <a:pt x="826" y="148"/>
                  </a:cubicBezTo>
                  <a:cubicBezTo>
                    <a:pt x="839" y="127"/>
                    <a:pt x="856" y="101"/>
                    <a:pt x="869" y="80"/>
                  </a:cubicBezTo>
                  <a:cubicBezTo>
                    <a:pt x="876" y="69"/>
                    <a:pt x="867" y="54"/>
                    <a:pt x="856" y="54"/>
                  </a:cubicBezTo>
                  <a:cubicBezTo>
                    <a:pt x="854" y="54"/>
                    <a:pt x="853" y="54"/>
                    <a:pt x="852" y="55"/>
                  </a:cubicBezTo>
                  <a:cubicBezTo>
                    <a:pt x="758" y="93"/>
                    <a:pt x="708" y="178"/>
                    <a:pt x="644" y="254"/>
                  </a:cubicBezTo>
                  <a:cubicBezTo>
                    <a:pt x="555" y="364"/>
                    <a:pt x="466" y="474"/>
                    <a:pt x="385" y="589"/>
                  </a:cubicBezTo>
                  <a:cubicBezTo>
                    <a:pt x="241" y="805"/>
                    <a:pt x="80" y="1009"/>
                    <a:pt x="3" y="1259"/>
                  </a:cubicBezTo>
                  <a:cubicBezTo>
                    <a:pt x="1" y="1267"/>
                    <a:pt x="9" y="1274"/>
                    <a:pt x="17" y="1274"/>
                  </a:cubicBezTo>
                  <a:cubicBezTo>
                    <a:pt x="21" y="1274"/>
                    <a:pt x="26" y="1272"/>
                    <a:pt x="29" y="1268"/>
                  </a:cubicBezTo>
                  <a:cubicBezTo>
                    <a:pt x="143" y="1043"/>
                    <a:pt x="305" y="835"/>
                    <a:pt x="453" y="627"/>
                  </a:cubicBezTo>
                  <a:cubicBezTo>
                    <a:pt x="538" y="508"/>
                    <a:pt x="640" y="398"/>
                    <a:pt x="733" y="279"/>
                  </a:cubicBezTo>
                  <a:lnTo>
                    <a:pt x="733" y="279"/>
                  </a:lnTo>
                  <a:cubicBezTo>
                    <a:pt x="682" y="351"/>
                    <a:pt x="640" y="424"/>
                    <a:pt x="593" y="487"/>
                  </a:cubicBezTo>
                  <a:cubicBezTo>
                    <a:pt x="428" y="691"/>
                    <a:pt x="288" y="916"/>
                    <a:pt x="177" y="1157"/>
                  </a:cubicBezTo>
                  <a:cubicBezTo>
                    <a:pt x="171" y="1170"/>
                    <a:pt x="183" y="1179"/>
                    <a:pt x="194" y="1179"/>
                  </a:cubicBezTo>
                  <a:cubicBezTo>
                    <a:pt x="199" y="1179"/>
                    <a:pt x="203" y="1178"/>
                    <a:pt x="207" y="1174"/>
                  </a:cubicBezTo>
                  <a:cubicBezTo>
                    <a:pt x="339" y="975"/>
                    <a:pt x="474" y="776"/>
                    <a:pt x="614" y="581"/>
                  </a:cubicBezTo>
                  <a:cubicBezTo>
                    <a:pt x="678" y="487"/>
                    <a:pt x="750" y="398"/>
                    <a:pt x="818" y="305"/>
                  </a:cubicBezTo>
                  <a:lnTo>
                    <a:pt x="818" y="305"/>
                  </a:lnTo>
                  <a:cubicBezTo>
                    <a:pt x="797" y="347"/>
                    <a:pt x="775" y="390"/>
                    <a:pt x="758" y="428"/>
                  </a:cubicBezTo>
                  <a:cubicBezTo>
                    <a:pt x="695" y="559"/>
                    <a:pt x="623" y="687"/>
                    <a:pt x="538" y="805"/>
                  </a:cubicBezTo>
                  <a:cubicBezTo>
                    <a:pt x="385" y="1039"/>
                    <a:pt x="211" y="1255"/>
                    <a:pt x="71" y="1497"/>
                  </a:cubicBezTo>
                  <a:cubicBezTo>
                    <a:pt x="68" y="1507"/>
                    <a:pt x="77" y="1516"/>
                    <a:pt x="86" y="1516"/>
                  </a:cubicBezTo>
                  <a:cubicBezTo>
                    <a:pt x="88" y="1516"/>
                    <a:pt x="91" y="1516"/>
                    <a:pt x="92" y="1514"/>
                  </a:cubicBezTo>
                  <a:cubicBezTo>
                    <a:pt x="266" y="1289"/>
                    <a:pt x="436" y="1077"/>
                    <a:pt x="593" y="839"/>
                  </a:cubicBezTo>
                  <a:cubicBezTo>
                    <a:pt x="733" y="636"/>
                    <a:pt x="903" y="394"/>
                    <a:pt x="966" y="152"/>
                  </a:cubicBezTo>
                  <a:cubicBezTo>
                    <a:pt x="975" y="137"/>
                    <a:pt x="963" y="124"/>
                    <a:pt x="950" y="124"/>
                  </a:cubicBezTo>
                  <a:cubicBezTo>
                    <a:pt x="945" y="124"/>
                    <a:pt x="940" y="126"/>
                    <a:pt x="937" y="131"/>
                  </a:cubicBezTo>
                  <a:cubicBezTo>
                    <a:pt x="931" y="137"/>
                    <a:pt x="927" y="140"/>
                    <a:pt x="924" y="145"/>
                  </a:cubicBezTo>
                  <a:lnTo>
                    <a:pt x="924" y="145"/>
                  </a:lnTo>
                  <a:cubicBezTo>
                    <a:pt x="948" y="104"/>
                    <a:pt x="972" y="61"/>
                    <a:pt x="992" y="21"/>
                  </a:cubicBezTo>
                  <a:cubicBezTo>
                    <a:pt x="995" y="11"/>
                    <a:pt x="991" y="1"/>
                    <a:pt x="98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8" name="Google Shape;4108;p14"/>
            <p:cNvSpPr/>
            <p:nvPr/>
          </p:nvSpPr>
          <p:spPr>
            <a:xfrm>
              <a:off x="401645" y="5531457"/>
              <a:ext cx="539023" cy="303155"/>
            </a:xfrm>
            <a:custGeom>
              <a:avLst/>
              <a:gdLst/>
              <a:ahLst/>
              <a:cxnLst/>
              <a:rect l="l" t="t" r="r" b="b"/>
              <a:pathLst>
                <a:path w="2075" h="1167" extrusionOk="0">
                  <a:moveTo>
                    <a:pt x="1890" y="1"/>
                  </a:moveTo>
                  <a:cubicBezTo>
                    <a:pt x="1731" y="1"/>
                    <a:pt x="1446" y="99"/>
                    <a:pt x="1311" y="152"/>
                  </a:cubicBezTo>
                  <a:cubicBezTo>
                    <a:pt x="1111" y="224"/>
                    <a:pt x="916" y="309"/>
                    <a:pt x="730" y="406"/>
                  </a:cubicBezTo>
                  <a:cubicBezTo>
                    <a:pt x="547" y="508"/>
                    <a:pt x="0" y="729"/>
                    <a:pt x="85" y="1026"/>
                  </a:cubicBezTo>
                  <a:cubicBezTo>
                    <a:pt x="114" y="1129"/>
                    <a:pt x="193" y="1167"/>
                    <a:pt x="292" y="1167"/>
                  </a:cubicBezTo>
                  <a:cubicBezTo>
                    <a:pt x="510" y="1167"/>
                    <a:pt x="826" y="986"/>
                    <a:pt x="933" y="928"/>
                  </a:cubicBezTo>
                  <a:cubicBezTo>
                    <a:pt x="1120" y="839"/>
                    <a:pt x="1298" y="733"/>
                    <a:pt x="1472" y="623"/>
                  </a:cubicBezTo>
                  <a:cubicBezTo>
                    <a:pt x="1629" y="521"/>
                    <a:pt x="1782" y="411"/>
                    <a:pt x="1922" y="292"/>
                  </a:cubicBezTo>
                  <a:cubicBezTo>
                    <a:pt x="1994" y="216"/>
                    <a:pt x="2074" y="118"/>
                    <a:pt x="1989" y="29"/>
                  </a:cubicBezTo>
                  <a:cubicBezTo>
                    <a:pt x="1971" y="9"/>
                    <a:pt x="1936" y="1"/>
                    <a:pt x="189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9" name="Google Shape;4109;p14"/>
            <p:cNvSpPr/>
            <p:nvPr/>
          </p:nvSpPr>
          <p:spPr>
            <a:xfrm>
              <a:off x="503735" y="5550940"/>
              <a:ext cx="422646" cy="231977"/>
            </a:xfrm>
            <a:custGeom>
              <a:avLst/>
              <a:gdLst/>
              <a:ahLst/>
              <a:cxnLst/>
              <a:rect l="l" t="t" r="r" b="b"/>
              <a:pathLst>
                <a:path w="1627" h="893" extrusionOk="0">
                  <a:moveTo>
                    <a:pt x="1622" y="1"/>
                  </a:moveTo>
                  <a:cubicBezTo>
                    <a:pt x="1350" y="22"/>
                    <a:pt x="1079" y="128"/>
                    <a:pt x="833" y="238"/>
                  </a:cubicBezTo>
                  <a:cubicBezTo>
                    <a:pt x="553" y="357"/>
                    <a:pt x="282" y="497"/>
                    <a:pt x="19" y="658"/>
                  </a:cubicBezTo>
                  <a:cubicBezTo>
                    <a:pt x="0" y="665"/>
                    <a:pt x="11" y="689"/>
                    <a:pt x="28" y="689"/>
                  </a:cubicBezTo>
                  <a:cubicBezTo>
                    <a:pt x="30" y="689"/>
                    <a:pt x="33" y="689"/>
                    <a:pt x="36" y="688"/>
                  </a:cubicBezTo>
                  <a:cubicBezTo>
                    <a:pt x="464" y="459"/>
                    <a:pt x="905" y="264"/>
                    <a:pt x="1359" y="102"/>
                  </a:cubicBezTo>
                  <a:lnTo>
                    <a:pt x="1359" y="102"/>
                  </a:lnTo>
                  <a:cubicBezTo>
                    <a:pt x="1177" y="196"/>
                    <a:pt x="1003" y="306"/>
                    <a:pt x="816" y="399"/>
                  </a:cubicBezTo>
                  <a:cubicBezTo>
                    <a:pt x="600" y="510"/>
                    <a:pt x="311" y="603"/>
                    <a:pt x="125" y="760"/>
                  </a:cubicBezTo>
                  <a:cubicBezTo>
                    <a:pt x="110" y="771"/>
                    <a:pt x="124" y="791"/>
                    <a:pt x="136" y="791"/>
                  </a:cubicBezTo>
                  <a:cubicBezTo>
                    <a:pt x="138" y="791"/>
                    <a:pt x="140" y="791"/>
                    <a:pt x="142" y="790"/>
                  </a:cubicBezTo>
                  <a:cubicBezTo>
                    <a:pt x="239" y="722"/>
                    <a:pt x="366" y="692"/>
                    <a:pt x="472" y="641"/>
                  </a:cubicBezTo>
                  <a:cubicBezTo>
                    <a:pt x="621" y="573"/>
                    <a:pt x="765" y="497"/>
                    <a:pt x="914" y="425"/>
                  </a:cubicBezTo>
                  <a:cubicBezTo>
                    <a:pt x="943" y="408"/>
                    <a:pt x="973" y="395"/>
                    <a:pt x="1003" y="378"/>
                  </a:cubicBezTo>
                  <a:lnTo>
                    <a:pt x="1003" y="378"/>
                  </a:lnTo>
                  <a:cubicBezTo>
                    <a:pt x="977" y="395"/>
                    <a:pt x="956" y="408"/>
                    <a:pt x="931" y="425"/>
                  </a:cubicBezTo>
                  <a:cubicBezTo>
                    <a:pt x="680" y="577"/>
                    <a:pt x="422" y="730"/>
                    <a:pt x="167" y="879"/>
                  </a:cubicBezTo>
                  <a:cubicBezTo>
                    <a:pt x="160" y="882"/>
                    <a:pt x="165" y="892"/>
                    <a:pt x="172" y="892"/>
                  </a:cubicBezTo>
                  <a:cubicBezTo>
                    <a:pt x="173" y="892"/>
                    <a:pt x="174" y="892"/>
                    <a:pt x="176" y="891"/>
                  </a:cubicBezTo>
                  <a:cubicBezTo>
                    <a:pt x="769" y="628"/>
                    <a:pt x="1567" y="47"/>
                    <a:pt x="1592" y="26"/>
                  </a:cubicBezTo>
                  <a:cubicBezTo>
                    <a:pt x="1592" y="26"/>
                    <a:pt x="1592" y="22"/>
                    <a:pt x="1592" y="22"/>
                  </a:cubicBezTo>
                  <a:lnTo>
                    <a:pt x="1618" y="13"/>
                  </a:lnTo>
                  <a:cubicBezTo>
                    <a:pt x="1626" y="9"/>
                    <a:pt x="1626" y="1"/>
                    <a:pt x="16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0" name="Google Shape;4110;p14"/>
            <p:cNvSpPr/>
            <p:nvPr/>
          </p:nvSpPr>
          <p:spPr>
            <a:xfrm>
              <a:off x="342158" y="5392739"/>
              <a:ext cx="608381" cy="173788"/>
            </a:xfrm>
            <a:custGeom>
              <a:avLst/>
              <a:gdLst/>
              <a:ahLst/>
              <a:cxnLst/>
              <a:rect l="l" t="t" r="r" b="b"/>
              <a:pathLst>
                <a:path w="2342" h="669" extrusionOk="0">
                  <a:moveTo>
                    <a:pt x="644" y="0"/>
                  </a:moveTo>
                  <a:cubicBezTo>
                    <a:pt x="408" y="0"/>
                    <a:pt x="161" y="40"/>
                    <a:pt x="106" y="215"/>
                  </a:cubicBezTo>
                  <a:cubicBezTo>
                    <a:pt x="0" y="538"/>
                    <a:pt x="738" y="559"/>
                    <a:pt x="908" y="584"/>
                  </a:cubicBezTo>
                  <a:cubicBezTo>
                    <a:pt x="1141" y="618"/>
                    <a:pt x="1374" y="639"/>
                    <a:pt x="1608" y="656"/>
                  </a:cubicBezTo>
                  <a:cubicBezTo>
                    <a:pt x="1693" y="662"/>
                    <a:pt x="1786" y="669"/>
                    <a:pt x="1878" y="669"/>
                  </a:cubicBezTo>
                  <a:cubicBezTo>
                    <a:pt x="1979" y="669"/>
                    <a:pt x="2079" y="661"/>
                    <a:pt x="2172" y="639"/>
                  </a:cubicBezTo>
                  <a:cubicBezTo>
                    <a:pt x="2308" y="605"/>
                    <a:pt x="2341" y="427"/>
                    <a:pt x="2223" y="351"/>
                  </a:cubicBezTo>
                  <a:cubicBezTo>
                    <a:pt x="2155" y="313"/>
                    <a:pt x="2083" y="279"/>
                    <a:pt x="2006" y="258"/>
                  </a:cubicBezTo>
                  <a:cubicBezTo>
                    <a:pt x="1896" y="211"/>
                    <a:pt x="1786" y="173"/>
                    <a:pt x="1671" y="147"/>
                  </a:cubicBezTo>
                  <a:cubicBezTo>
                    <a:pt x="1468" y="84"/>
                    <a:pt x="1260" y="46"/>
                    <a:pt x="1052" y="24"/>
                  </a:cubicBezTo>
                  <a:cubicBezTo>
                    <a:pt x="965" y="19"/>
                    <a:pt x="807" y="0"/>
                    <a:pt x="64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1" name="Google Shape;4111;p14"/>
            <p:cNvSpPr/>
            <p:nvPr/>
          </p:nvSpPr>
          <p:spPr>
            <a:xfrm>
              <a:off x="467627" y="5430666"/>
              <a:ext cx="459793" cy="103649"/>
            </a:xfrm>
            <a:custGeom>
              <a:avLst/>
              <a:gdLst/>
              <a:ahLst/>
              <a:cxnLst/>
              <a:rect l="l" t="t" r="r" b="b"/>
              <a:pathLst>
                <a:path w="1770" h="399" extrusionOk="0">
                  <a:moveTo>
                    <a:pt x="397" y="0"/>
                  </a:moveTo>
                  <a:cubicBezTo>
                    <a:pt x="331" y="0"/>
                    <a:pt x="266" y="4"/>
                    <a:pt x="200" y="14"/>
                  </a:cubicBezTo>
                  <a:cubicBezTo>
                    <a:pt x="187" y="18"/>
                    <a:pt x="187" y="39"/>
                    <a:pt x="200" y="44"/>
                  </a:cubicBezTo>
                  <a:cubicBezTo>
                    <a:pt x="455" y="44"/>
                    <a:pt x="713" y="95"/>
                    <a:pt x="964" y="133"/>
                  </a:cubicBezTo>
                  <a:cubicBezTo>
                    <a:pt x="1108" y="158"/>
                    <a:pt x="1256" y="196"/>
                    <a:pt x="1400" y="226"/>
                  </a:cubicBezTo>
                  <a:cubicBezTo>
                    <a:pt x="1316" y="213"/>
                    <a:pt x="1231" y="209"/>
                    <a:pt x="1154" y="192"/>
                  </a:cubicBezTo>
                  <a:cubicBezTo>
                    <a:pt x="932" y="145"/>
                    <a:pt x="707" y="123"/>
                    <a:pt x="479" y="123"/>
                  </a:cubicBezTo>
                  <a:cubicBezTo>
                    <a:pt x="441" y="123"/>
                    <a:pt x="403" y="123"/>
                    <a:pt x="365" y="124"/>
                  </a:cubicBezTo>
                  <a:cubicBezTo>
                    <a:pt x="349" y="129"/>
                    <a:pt x="349" y="154"/>
                    <a:pt x="365" y="158"/>
                  </a:cubicBezTo>
                  <a:cubicBezTo>
                    <a:pt x="603" y="188"/>
                    <a:pt x="845" y="218"/>
                    <a:pt x="1082" y="256"/>
                  </a:cubicBezTo>
                  <a:cubicBezTo>
                    <a:pt x="1193" y="273"/>
                    <a:pt x="1307" y="294"/>
                    <a:pt x="1417" y="311"/>
                  </a:cubicBezTo>
                  <a:cubicBezTo>
                    <a:pt x="1371" y="311"/>
                    <a:pt x="1324" y="315"/>
                    <a:pt x="1282" y="319"/>
                  </a:cubicBezTo>
                  <a:cubicBezTo>
                    <a:pt x="1137" y="319"/>
                    <a:pt x="989" y="311"/>
                    <a:pt x="845" y="290"/>
                  </a:cubicBezTo>
                  <a:cubicBezTo>
                    <a:pt x="569" y="260"/>
                    <a:pt x="298" y="201"/>
                    <a:pt x="22" y="184"/>
                  </a:cubicBezTo>
                  <a:cubicBezTo>
                    <a:pt x="5" y="184"/>
                    <a:pt x="1" y="209"/>
                    <a:pt x="18" y="209"/>
                  </a:cubicBezTo>
                  <a:cubicBezTo>
                    <a:pt x="293" y="264"/>
                    <a:pt x="561" y="319"/>
                    <a:pt x="841" y="353"/>
                  </a:cubicBezTo>
                  <a:cubicBezTo>
                    <a:pt x="1004" y="373"/>
                    <a:pt x="1187" y="398"/>
                    <a:pt x="1364" y="398"/>
                  </a:cubicBezTo>
                  <a:cubicBezTo>
                    <a:pt x="1454" y="398"/>
                    <a:pt x="1542" y="392"/>
                    <a:pt x="1625" y="375"/>
                  </a:cubicBezTo>
                  <a:cubicBezTo>
                    <a:pt x="1638" y="366"/>
                    <a:pt x="1638" y="349"/>
                    <a:pt x="1625" y="341"/>
                  </a:cubicBezTo>
                  <a:lnTo>
                    <a:pt x="1600" y="332"/>
                  </a:lnTo>
                  <a:lnTo>
                    <a:pt x="1600" y="332"/>
                  </a:lnTo>
                  <a:cubicBezTo>
                    <a:pt x="1651" y="341"/>
                    <a:pt x="1702" y="341"/>
                    <a:pt x="1752" y="341"/>
                  </a:cubicBezTo>
                  <a:cubicBezTo>
                    <a:pt x="1765" y="341"/>
                    <a:pt x="1769" y="324"/>
                    <a:pt x="1761" y="319"/>
                  </a:cubicBezTo>
                  <a:cubicBezTo>
                    <a:pt x="1697" y="285"/>
                    <a:pt x="1629" y="264"/>
                    <a:pt x="1562" y="252"/>
                  </a:cubicBezTo>
                  <a:lnTo>
                    <a:pt x="1562" y="252"/>
                  </a:lnTo>
                  <a:cubicBezTo>
                    <a:pt x="1587" y="256"/>
                    <a:pt x="1617" y="256"/>
                    <a:pt x="1642" y="256"/>
                  </a:cubicBezTo>
                  <a:cubicBezTo>
                    <a:pt x="1659" y="256"/>
                    <a:pt x="1663" y="243"/>
                    <a:pt x="1655" y="230"/>
                  </a:cubicBezTo>
                  <a:cubicBezTo>
                    <a:pt x="1583" y="162"/>
                    <a:pt x="1485" y="158"/>
                    <a:pt x="1388" y="137"/>
                  </a:cubicBezTo>
                  <a:cubicBezTo>
                    <a:pt x="1248" y="103"/>
                    <a:pt x="1112" y="73"/>
                    <a:pt x="968" y="56"/>
                  </a:cubicBezTo>
                  <a:cubicBezTo>
                    <a:pt x="778" y="34"/>
                    <a:pt x="588" y="0"/>
                    <a:pt x="39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2" name="Google Shape;4112;p14"/>
            <p:cNvSpPr/>
            <p:nvPr/>
          </p:nvSpPr>
          <p:spPr>
            <a:xfrm>
              <a:off x="420349" y="5140241"/>
              <a:ext cx="522397" cy="376930"/>
            </a:xfrm>
            <a:custGeom>
              <a:avLst/>
              <a:gdLst/>
              <a:ahLst/>
              <a:cxnLst/>
              <a:rect l="l" t="t" r="r" b="b"/>
              <a:pathLst>
                <a:path w="2011" h="1451" extrusionOk="0">
                  <a:moveTo>
                    <a:pt x="417" y="0"/>
                  </a:moveTo>
                  <a:cubicBezTo>
                    <a:pt x="361" y="0"/>
                    <a:pt x="308" y="16"/>
                    <a:pt x="263" y="55"/>
                  </a:cubicBezTo>
                  <a:cubicBezTo>
                    <a:pt x="0" y="280"/>
                    <a:pt x="560" y="678"/>
                    <a:pt x="704" y="784"/>
                  </a:cubicBezTo>
                  <a:cubicBezTo>
                    <a:pt x="866" y="916"/>
                    <a:pt x="1035" y="1039"/>
                    <a:pt x="1209" y="1149"/>
                  </a:cubicBezTo>
                  <a:cubicBezTo>
                    <a:pt x="1349" y="1234"/>
                    <a:pt x="1604" y="1382"/>
                    <a:pt x="1697" y="1416"/>
                  </a:cubicBezTo>
                  <a:cubicBezTo>
                    <a:pt x="1744" y="1434"/>
                    <a:pt x="1796" y="1451"/>
                    <a:pt x="1843" y="1451"/>
                  </a:cubicBezTo>
                  <a:cubicBezTo>
                    <a:pt x="1895" y="1451"/>
                    <a:pt x="1940" y="1431"/>
                    <a:pt x="1964" y="1374"/>
                  </a:cubicBezTo>
                  <a:cubicBezTo>
                    <a:pt x="2011" y="1259"/>
                    <a:pt x="1701" y="933"/>
                    <a:pt x="1570" y="810"/>
                  </a:cubicBezTo>
                  <a:cubicBezTo>
                    <a:pt x="1421" y="653"/>
                    <a:pt x="1264" y="513"/>
                    <a:pt x="1095" y="381"/>
                  </a:cubicBezTo>
                  <a:cubicBezTo>
                    <a:pt x="961" y="282"/>
                    <a:pt x="653" y="0"/>
                    <a:pt x="41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3" name="Google Shape;4113;p14"/>
            <p:cNvSpPr/>
            <p:nvPr/>
          </p:nvSpPr>
          <p:spPr>
            <a:xfrm>
              <a:off x="553871" y="5198690"/>
              <a:ext cx="369653" cy="308870"/>
            </a:xfrm>
            <a:custGeom>
              <a:avLst/>
              <a:gdLst/>
              <a:ahLst/>
              <a:cxnLst/>
              <a:rect l="l" t="t" r="r" b="b"/>
              <a:pathLst>
                <a:path w="1423" h="1189" extrusionOk="0">
                  <a:moveTo>
                    <a:pt x="139" y="0"/>
                  </a:moveTo>
                  <a:cubicBezTo>
                    <a:pt x="126" y="0"/>
                    <a:pt x="117" y="19"/>
                    <a:pt x="131" y="29"/>
                  </a:cubicBezTo>
                  <a:cubicBezTo>
                    <a:pt x="513" y="322"/>
                    <a:pt x="878" y="644"/>
                    <a:pt x="1217" y="992"/>
                  </a:cubicBezTo>
                  <a:cubicBezTo>
                    <a:pt x="1056" y="860"/>
                    <a:pt x="882" y="750"/>
                    <a:pt x="721" y="623"/>
                  </a:cubicBezTo>
                  <a:cubicBezTo>
                    <a:pt x="525" y="470"/>
                    <a:pt x="326" y="245"/>
                    <a:pt x="101" y="139"/>
                  </a:cubicBezTo>
                  <a:cubicBezTo>
                    <a:pt x="99" y="138"/>
                    <a:pt x="97" y="138"/>
                    <a:pt x="95" y="138"/>
                  </a:cubicBezTo>
                  <a:cubicBezTo>
                    <a:pt x="81" y="138"/>
                    <a:pt x="70" y="162"/>
                    <a:pt x="84" y="169"/>
                  </a:cubicBezTo>
                  <a:cubicBezTo>
                    <a:pt x="186" y="228"/>
                    <a:pt x="263" y="334"/>
                    <a:pt x="356" y="411"/>
                  </a:cubicBezTo>
                  <a:cubicBezTo>
                    <a:pt x="479" y="513"/>
                    <a:pt x="606" y="614"/>
                    <a:pt x="738" y="716"/>
                  </a:cubicBezTo>
                  <a:cubicBezTo>
                    <a:pt x="763" y="737"/>
                    <a:pt x="788" y="759"/>
                    <a:pt x="814" y="776"/>
                  </a:cubicBezTo>
                  <a:cubicBezTo>
                    <a:pt x="793" y="763"/>
                    <a:pt x="767" y="750"/>
                    <a:pt x="742" y="733"/>
                  </a:cubicBezTo>
                  <a:cubicBezTo>
                    <a:pt x="496" y="568"/>
                    <a:pt x="254" y="398"/>
                    <a:pt x="12" y="228"/>
                  </a:cubicBezTo>
                  <a:cubicBezTo>
                    <a:pt x="11" y="228"/>
                    <a:pt x="9" y="227"/>
                    <a:pt x="8" y="227"/>
                  </a:cubicBezTo>
                  <a:cubicBezTo>
                    <a:pt x="3" y="227"/>
                    <a:pt x="0" y="234"/>
                    <a:pt x="4" y="241"/>
                  </a:cubicBezTo>
                  <a:cubicBezTo>
                    <a:pt x="492" y="674"/>
                    <a:pt x="1353" y="1153"/>
                    <a:pt x="1382" y="1170"/>
                  </a:cubicBezTo>
                  <a:lnTo>
                    <a:pt x="1387" y="1170"/>
                  </a:lnTo>
                  <a:lnTo>
                    <a:pt x="1408" y="1187"/>
                  </a:lnTo>
                  <a:cubicBezTo>
                    <a:pt x="1409" y="1188"/>
                    <a:pt x="1411" y="1189"/>
                    <a:pt x="1413" y="1189"/>
                  </a:cubicBezTo>
                  <a:cubicBezTo>
                    <a:pt x="1418" y="1189"/>
                    <a:pt x="1422" y="1186"/>
                    <a:pt x="1416" y="1183"/>
                  </a:cubicBezTo>
                  <a:cubicBezTo>
                    <a:pt x="1285" y="949"/>
                    <a:pt x="1073" y="742"/>
                    <a:pt x="869" y="568"/>
                  </a:cubicBezTo>
                  <a:cubicBezTo>
                    <a:pt x="644" y="364"/>
                    <a:pt x="402" y="173"/>
                    <a:pt x="148" y="4"/>
                  </a:cubicBezTo>
                  <a:cubicBezTo>
                    <a:pt x="145" y="1"/>
                    <a:pt x="142" y="0"/>
                    <a:pt x="1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4" name="Google Shape;4114;p14"/>
            <p:cNvSpPr/>
            <p:nvPr/>
          </p:nvSpPr>
          <p:spPr>
            <a:xfrm>
              <a:off x="964050" y="4992431"/>
              <a:ext cx="383161" cy="508375"/>
            </a:xfrm>
            <a:custGeom>
              <a:avLst/>
              <a:gdLst/>
              <a:ahLst/>
              <a:cxnLst/>
              <a:rect l="l" t="t" r="r" b="b"/>
              <a:pathLst>
                <a:path w="1475" h="1957" extrusionOk="0">
                  <a:moveTo>
                    <a:pt x="1134" y="1"/>
                  </a:moveTo>
                  <a:cubicBezTo>
                    <a:pt x="905" y="1"/>
                    <a:pt x="659" y="509"/>
                    <a:pt x="579" y="632"/>
                  </a:cubicBezTo>
                  <a:cubicBezTo>
                    <a:pt x="452" y="832"/>
                    <a:pt x="338" y="1035"/>
                    <a:pt x="232" y="1243"/>
                  </a:cubicBezTo>
                  <a:cubicBezTo>
                    <a:pt x="147" y="1404"/>
                    <a:pt x="49" y="1587"/>
                    <a:pt x="20" y="1769"/>
                  </a:cubicBezTo>
                  <a:cubicBezTo>
                    <a:pt x="0" y="1872"/>
                    <a:pt x="82" y="1956"/>
                    <a:pt x="175" y="1956"/>
                  </a:cubicBezTo>
                  <a:cubicBezTo>
                    <a:pt x="203" y="1956"/>
                    <a:pt x="233" y="1948"/>
                    <a:pt x="261" y="1930"/>
                  </a:cubicBezTo>
                  <a:cubicBezTo>
                    <a:pt x="325" y="1883"/>
                    <a:pt x="384" y="1828"/>
                    <a:pt x="435" y="1769"/>
                  </a:cubicBezTo>
                  <a:cubicBezTo>
                    <a:pt x="520" y="1688"/>
                    <a:pt x="601" y="1599"/>
                    <a:pt x="673" y="1506"/>
                  </a:cubicBezTo>
                  <a:cubicBezTo>
                    <a:pt x="808" y="1345"/>
                    <a:pt x="931" y="1175"/>
                    <a:pt x="1033" y="988"/>
                  </a:cubicBezTo>
                  <a:cubicBezTo>
                    <a:pt x="1135" y="802"/>
                    <a:pt x="1474" y="255"/>
                    <a:pt x="1245" y="47"/>
                  </a:cubicBezTo>
                  <a:cubicBezTo>
                    <a:pt x="1209" y="15"/>
                    <a:pt x="1172" y="1"/>
                    <a:pt x="113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5" name="Google Shape;4115;p14"/>
            <p:cNvSpPr/>
            <p:nvPr/>
          </p:nvSpPr>
          <p:spPr>
            <a:xfrm>
              <a:off x="996781" y="5082572"/>
              <a:ext cx="242106" cy="405245"/>
            </a:xfrm>
            <a:custGeom>
              <a:avLst/>
              <a:gdLst/>
              <a:ahLst/>
              <a:cxnLst/>
              <a:rect l="l" t="t" r="r" b="b"/>
              <a:pathLst>
                <a:path w="932" h="1560" extrusionOk="0">
                  <a:moveTo>
                    <a:pt x="836" y="0"/>
                  </a:moveTo>
                  <a:cubicBezTo>
                    <a:pt x="833" y="0"/>
                    <a:pt x="829" y="2"/>
                    <a:pt x="827" y="5"/>
                  </a:cubicBezTo>
                  <a:cubicBezTo>
                    <a:pt x="670" y="234"/>
                    <a:pt x="509" y="459"/>
                    <a:pt x="364" y="701"/>
                  </a:cubicBezTo>
                  <a:cubicBezTo>
                    <a:pt x="237" y="913"/>
                    <a:pt x="76" y="1163"/>
                    <a:pt x="29" y="1409"/>
                  </a:cubicBezTo>
                  <a:cubicBezTo>
                    <a:pt x="29" y="1420"/>
                    <a:pt x="38" y="1427"/>
                    <a:pt x="48" y="1427"/>
                  </a:cubicBezTo>
                  <a:cubicBezTo>
                    <a:pt x="50" y="1427"/>
                    <a:pt x="53" y="1427"/>
                    <a:pt x="55" y="1426"/>
                  </a:cubicBezTo>
                  <a:lnTo>
                    <a:pt x="72" y="1405"/>
                  </a:lnTo>
                  <a:lnTo>
                    <a:pt x="72" y="1405"/>
                  </a:lnTo>
                  <a:cubicBezTo>
                    <a:pt x="46" y="1447"/>
                    <a:pt x="25" y="1494"/>
                    <a:pt x="4" y="1541"/>
                  </a:cubicBezTo>
                  <a:cubicBezTo>
                    <a:pt x="0" y="1548"/>
                    <a:pt x="8" y="1560"/>
                    <a:pt x="16" y="1560"/>
                  </a:cubicBezTo>
                  <a:cubicBezTo>
                    <a:pt x="17" y="1560"/>
                    <a:pt x="19" y="1559"/>
                    <a:pt x="21" y="1558"/>
                  </a:cubicBezTo>
                  <a:cubicBezTo>
                    <a:pt x="76" y="1511"/>
                    <a:pt x="123" y="1460"/>
                    <a:pt x="165" y="1401"/>
                  </a:cubicBezTo>
                  <a:lnTo>
                    <a:pt x="165" y="1401"/>
                  </a:lnTo>
                  <a:cubicBezTo>
                    <a:pt x="152" y="1426"/>
                    <a:pt x="135" y="1452"/>
                    <a:pt x="123" y="1477"/>
                  </a:cubicBezTo>
                  <a:cubicBezTo>
                    <a:pt x="119" y="1485"/>
                    <a:pt x="129" y="1499"/>
                    <a:pt x="140" y="1499"/>
                  </a:cubicBezTo>
                  <a:cubicBezTo>
                    <a:pt x="141" y="1499"/>
                    <a:pt x="142" y="1499"/>
                    <a:pt x="144" y="1498"/>
                  </a:cubicBezTo>
                  <a:cubicBezTo>
                    <a:pt x="233" y="1456"/>
                    <a:pt x="280" y="1371"/>
                    <a:pt x="339" y="1290"/>
                  </a:cubicBezTo>
                  <a:cubicBezTo>
                    <a:pt x="424" y="1176"/>
                    <a:pt x="509" y="1061"/>
                    <a:pt x="581" y="938"/>
                  </a:cubicBezTo>
                  <a:cubicBezTo>
                    <a:pt x="712" y="718"/>
                    <a:pt x="865" y="502"/>
                    <a:pt x="928" y="251"/>
                  </a:cubicBezTo>
                  <a:cubicBezTo>
                    <a:pt x="931" y="241"/>
                    <a:pt x="924" y="234"/>
                    <a:pt x="916" y="234"/>
                  </a:cubicBezTo>
                  <a:cubicBezTo>
                    <a:pt x="911" y="234"/>
                    <a:pt x="906" y="236"/>
                    <a:pt x="903" y="243"/>
                  </a:cubicBezTo>
                  <a:cubicBezTo>
                    <a:pt x="801" y="472"/>
                    <a:pt x="649" y="688"/>
                    <a:pt x="513" y="900"/>
                  </a:cubicBezTo>
                  <a:cubicBezTo>
                    <a:pt x="432" y="1023"/>
                    <a:pt x="335" y="1142"/>
                    <a:pt x="250" y="1265"/>
                  </a:cubicBezTo>
                  <a:cubicBezTo>
                    <a:pt x="297" y="1193"/>
                    <a:pt x="339" y="1117"/>
                    <a:pt x="381" y="1053"/>
                  </a:cubicBezTo>
                  <a:cubicBezTo>
                    <a:pt x="534" y="837"/>
                    <a:pt x="661" y="603"/>
                    <a:pt x="763" y="362"/>
                  </a:cubicBezTo>
                  <a:cubicBezTo>
                    <a:pt x="769" y="347"/>
                    <a:pt x="757" y="335"/>
                    <a:pt x="746" y="335"/>
                  </a:cubicBezTo>
                  <a:cubicBezTo>
                    <a:pt x="741" y="335"/>
                    <a:pt x="736" y="338"/>
                    <a:pt x="733" y="345"/>
                  </a:cubicBezTo>
                  <a:cubicBezTo>
                    <a:pt x="610" y="552"/>
                    <a:pt x="483" y="756"/>
                    <a:pt x="356" y="960"/>
                  </a:cubicBezTo>
                  <a:cubicBezTo>
                    <a:pt x="292" y="1053"/>
                    <a:pt x="229" y="1150"/>
                    <a:pt x="165" y="1248"/>
                  </a:cubicBezTo>
                  <a:cubicBezTo>
                    <a:pt x="186" y="1201"/>
                    <a:pt x="203" y="1159"/>
                    <a:pt x="220" y="1117"/>
                  </a:cubicBezTo>
                  <a:cubicBezTo>
                    <a:pt x="275" y="981"/>
                    <a:pt x="343" y="854"/>
                    <a:pt x="420" y="731"/>
                  </a:cubicBezTo>
                  <a:cubicBezTo>
                    <a:pt x="559" y="489"/>
                    <a:pt x="725" y="264"/>
                    <a:pt x="852" y="18"/>
                  </a:cubicBezTo>
                  <a:cubicBezTo>
                    <a:pt x="855" y="9"/>
                    <a:pt x="845" y="0"/>
                    <a:pt x="8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6" name="Google Shape;4116;p14"/>
            <p:cNvSpPr/>
            <p:nvPr/>
          </p:nvSpPr>
          <p:spPr>
            <a:xfrm>
              <a:off x="604267" y="4988534"/>
              <a:ext cx="347312" cy="527338"/>
            </a:xfrm>
            <a:custGeom>
              <a:avLst/>
              <a:gdLst/>
              <a:ahLst/>
              <a:cxnLst/>
              <a:rect l="l" t="t" r="r" b="b"/>
              <a:pathLst>
                <a:path w="1337" h="2030" extrusionOk="0">
                  <a:moveTo>
                    <a:pt x="385" y="0"/>
                  </a:moveTo>
                  <a:cubicBezTo>
                    <a:pt x="367" y="0"/>
                    <a:pt x="350" y="2"/>
                    <a:pt x="331" y="7"/>
                  </a:cubicBezTo>
                  <a:cubicBezTo>
                    <a:pt x="1" y="92"/>
                    <a:pt x="374" y="728"/>
                    <a:pt x="442" y="889"/>
                  </a:cubicBezTo>
                  <a:cubicBezTo>
                    <a:pt x="535" y="1101"/>
                    <a:pt x="641" y="1309"/>
                    <a:pt x="751" y="1517"/>
                  </a:cubicBezTo>
                  <a:cubicBezTo>
                    <a:pt x="836" y="1674"/>
                    <a:pt x="934" y="1856"/>
                    <a:pt x="1065" y="1983"/>
                  </a:cubicBezTo>
                  <a:cubicBezTo>
                    <a:pt x="1097" y="2015"/>
                    <a:pt x="1137" y="2029"/>
                    <a:pt x="1176" y="2029"/>
                  </a:cubicBezTo>
                  <a:cubicBezTo>
                    <a:pt x="1256" y="2029"/>
                    <a:pt x="1334" y="1969"/>
                    <a:pt x="1337" y="1877"/>
                  </a:cubicBezTo>
                  <a:cubicBezTo>
                    <a:pt x="1337" y="1797"/>
                    <a:pt x="1324" y="1720"/>
                    <a:pt x="1303" y="1644"/>
                  </a:cubicBezTo>
                  <a:cubicBezTo>
                    <a:pt x="1282" y="1525"/>
                    <a:pt x="1252" y="1411"/>
                    <a:pt x="1218" y="1296"/>
                  </a:cubicBezTo>
                  <a:cubicBezTo>
                    <a:pt x="1163" y="1097"/>
                    <a:pt x="1086" y="897"/>
                    <a:pt x="993" y="711"/>
                  </a:cubicBezTo>
                  <a:cubicBezTo>
                    <a:pt x="901" y="535"/>
                    <a:pt x="664" y="0"/>
                    <a:pt x="38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7" name="Google Shape;4117;p14"/>
            <p:cNvSpPr/>
            <p:nvPr/>
          </p:nvSpPr>
          <p:spPr>
            <a:xfrm>
              <a:off x="710773" y="5092183"/>
              <a:ext cx="227559" cy="406024"/>
            </a:xfrm>
            <a:custGeom>
              <a:avLst/>
              <a:gdLst/>
              <a:ahLst/>
              <a:cxnLst/>
              <a:rect l="l" t="t" r="r" b="b"/>
              <a:pathLst>
                <a:path w="876" h="1563" extrusionOk="0">
                  <a:moveTo>
                    <a:pt x="20" y="0"/>
                  </a:moveTo>
                  <a:cubicBezTo>
                    <a:pt x="10" y="0"/>
                    <a:pt x="1" y="8"/>
                    <a:pt x="6" y="19"/>
                  </a:cubicBezTo>
                  <a:cubicBezTo>
                    <a:pt x="112" y="278"/>
                    <a:pt x="201" y="537"/>
                    <a:pt x="324" y="791"/>
                  </a:cubicBezTo>
                  <a:cubicBezTo>
                    <a:pt x="430" y="1016"/>
                    <a:pt x="545" y="1287"/>
                    <a:pt x="723" y="1465"/>
                  </a:cubicBezTo>
                  <a:cubicBezTo>
                    <a:pt x="727" y="1468"/>
                    <a:pt x="730" y="1469"/>
                    <a:pt x="733" y="1469"/>
                  </a:cubicBezTo>
                  <a:cubicBezTo>
                    <a:pt x="742" y="1469"/>
                    <a:pt x="749" y="1461"/>
                    <a:pt x="749" y="1449"/>
                  </a:cubicBezTo>
                  <a:cubicBezTo>
                    <a:pt x="744" y="1440"/>
                    <a:pt x="744" y="1432"/>
                    <a:pt x="740" y="1423"/>
                  </a:cubicBezTo>
                  <a:lnTo>
                    <a:pt x="740" y="1423"/>
                  </a:lnTo>
                  <a:cubicBezTo>
                    <a:pt x="766" y="1470"/>
                    <a:pt x="791" y="1512"/>
                    <a:pt x="816" y="1555"/>
                  </a:cubicBezTo>
                  <a:cubicBezTo>
                    <a:pt x="818" y="1560"/>
                    <a:pt x="822" y="1562"/>
                    <a:pt x="826" y="1562"/>
                  </a:cubicBezTo>
                  <a:cubicBezTo>
                    <a:pt x="832" y="1562"/>
                    <a:pt x="838" y="1558"/>
                    <a:pt x="838" y="1550"/>
                  </a:cubicBezTo>
                  <a:cubicBezTo>
                    <a:pt x="833" y="1482"/>
                    <a:pt x="816" y="1410"/>
                    <a:pt x="791" y="1347"/>
                  </a:cubicBezTo>
                  <a:lnTo>
                    <a:pt x="791" y="1347"/>
                  </a:lnTo>
                  <a:cubicBezTo>
                    <a:pt x="804" y="1372"/>
                    <a:pt x="816" y="1398"/>
                    <a:pt x="829" y="1419"/>
                  </a:cubicBezTo>
                  <a:cubicBezTo>
                    <a:pt x="833" y="1425"/>
                    <a:pt x="839" y="1428"/>
                    <a:pt x="844" y="1428"/>
                  </a:cubicBezTo>
                  <a:cubicBezTo>
                    <a:pt x="851" y="1428"/>
                    <a:pt x="857" y="1424"/>
                    <a:pt x="859" y="1415"/>
                  </a:cubicBezTo>
                  <a:cubicBezTo>
                    <a:pt x="876" y="1317"/>
                    <a:pt x="829" y="1232"/>
                    <a:pt x="795" y="1139"/>
                  </a:cubicBezTo>
                  <a:cubicBezTo>
                    <a:pt x="749" y="1003"/>
                    <a:pt x="702" y="872"/>
                    <a:pt x="643" y="740"/>
                  </a:cubicBezTo>
                  <a:cubicBezTo>
                    <a:pt x="537" y="507"/>
                    <a:pt x="443" y="265"/>
                    <a:pt x="269" y="66"/>
                  </a:cubicBezTo>
                  <a:cubicBezTo>
                    <a:pt x="267" y="64"/>
                    <a:pt x="265" y="63"/>
                    <a:pt x="262" y="63"/>
                  </a:cubicBezTo>
                  <a:cubicBezTo>
                    <a:pt x="253" y="63"/>
                    <a:pt x="242" y="73"/>
                    <a:pt x="248" y="83"/>
                  </a:cubicBezTo>
                  <a:cubicBezTo>
                    <a:pt x="380" y="303"/>
                    <a:pt x="477" y="545"/>
                    <a:pt x="575" y="778"/>
                  </a:cubicBezTo>
                  <a:cubicBezTo>
                    <a:pt x="634" y="914"/>
                    <a:pt x="676" y="1058"/>
                    <a:pt x="732" y="1198"/>
                  </a:cubicBezTo>
                  <a:cubicBezTo>
                    <a:pt x="693" y="1122"/>
                    <a:pt x="655" y="1046"/>
                    <a:pt x="626" y="973"/>
                  </a:cubicBezTo>
                  <a:cubicBezTo>
                    <a:pt x="532" y="723"/>
                    <a:pt x="414" y="490"/>
                    <a:pt x="265" y="269"/>
                  </a:cubicBezTo>
                  <a:cubicBezTo>
                    <a:pt x="261" y="264"/>
                    <a:pt x="257" y="262"/>
                    <a:pt x="252" y="262"/>
                  </a:cubicBezTo>
                  <a:cubicBezTo>
                    <a:pt x="240" y="262"/>
                    <a:pt x="229" y="274"/>
                    <a:pt x="235" y="286"/>
                  </a:cubicBezTo>
                  <a:cubicBezTo>
                    <a:pt x="337" y="503"/>
                    <a:pt x="435" y="719"/>
                    <a:pt x="532" y="944"/>
                  </a:cubicBezTo>
                  <a:cubicBezTo>
                    <a:pt x="575" y="1050"/>
                    <a:pt x="617" y="1156"/>
                    <a:pt x="664" y="1262"/>
                  </a:cubicBezTo>
                  <a:cubicBezTo>
                    <a:pt x="638" y="1219"/>
                    <a:pt x="613" y="1181"/>
                    <a:pt x="587" y="1147"/>
                  </a:cubicBezTo>
                  <a:cubicBezTo>
                    <a:pt x="507" y="1024"/>
                    <a:pt x="435" y="897"/>
                    <a:pt x="380" y="761"/>
                  </a:cubicBezTo>
                  <a:cubicBezTo>
                    <a:pt x="257" y="511"/>
                    <a:pt x="163" y="252"/>
                    <a:pt x="32" y="6"/>
                  </a:cubicBezTo>
                  <a:cubicBezTo>
                    <a:pt x="29" y="2"/>
                    <a:pt x="24" y="0"/>
                    <a:pt x="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8" name="Google Shape;4118;p14"/>
            <p:cNvSpPr/>
            <p:nvPr/>
          </p:nvSpPr>
          <p:spPr>
            <a:xfrm>
              <a:off x="1005353" y="5197650"/>
              <a:ext cx="524735" cy="334067"/>
            </a:xfrm>
            <a:custGeom>
              <a:avLst/>
              <a:gdLst/>
              <a:ahLst/>
              <a:cxnLst/>
              <a:rect l="l" t="t" r="r" b="b"/>
              <a:pathLst>
                <a:path w="2020" h="1286" extrusionOk="0">
                  <a:moveTo>
                    <a:pt x="1724" y="0"/>
                  </a:moveTo>
                  <a:cubicBezTo>
                    <a:pt x="1507" y="0"/>
                    <a:pt x="1187" y="218"/>
                    <a:pt x="1078" y="288"/>
                  </a:cubicBezTo>
                  <a:cubicBezTo>
                    <a:pt x="900" y="394"/>
                    <a:pt x="726" y="508"/>
                    <a:pt x="560" y="635"/>
                  </a:cubicBezTo>
                  <a:cubicBezTo>
                    <a:pt x="412" y="746"/>
                    <a:pt x="272" y="869"/>
                    <a:pt x="136" y="1000"/>
                  </a:cubicBezTo>
                  <a:cubicBezTo>
                    <a:pt x="73" y="1081"/>
                    <a:pt x="1" y="1178"/>
                    <a:pt x="90" y="1263"/>
                  </a:cubicBezTo>
                  <a:cubicBezTo>
                    <a:pt x="106" y="1279"/>
                    <a:pt x="134" y="1285"/>
                    <a:pt x="168" y="1285"/>
                  </a:cubicBezTo>
                  <a:cubicBezTo>
                    <a:pt x="322" y="1285"/>
                    <a:pt x="621" y="1155"/>
                    <a:pt x="756" y="1089"/>
                  </a:cubicBezTo>
                  <a:cubicBezTo>
                    <a:pt x="951" y="1004"/>
                    <a:pt x="1141" y="903"/>
                    <a:pt x="1320" y="792"/>
                  </a:cubicBezTo>
                  <a:cubicBezTo>
                    <a:pt x="1494" y="678"/>
                    <a:pt x="2019" y="415"/>
                    <a:pt x="1913" y="126"/>
                  </a:cubicBezTo>
                  <a:cubicBezTo>
                    <a:pt x="1880" y="35"/>
                    <a:pt x="1810" y="0"/>
                    <a:pt x="17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9" name="Google Shape;4119;p14"/>
            <p:cNvSpPr/>
            <p:nvPr/>
          </p:nvSpPr>
          <p:spPr>
            <a:xfrm>
              <a:off x="1020940" y="5254281"/>
              <a:ext cx="407060" cy="260812"/>
            </a:xfrm>
            <a:custGeom>
              <a:avLst/>
              <a:gdLst/>
              <a:ahLst/>
              <a:cxnLst/>
              <a:rect l="l" t="t" r="r" b="b"/>
              <a:pathLst>
                <a:path w="1567" h="1004" extrusionOk="0">
                  <a:moveTo>
                    <a:pt x="1382" y="1"/>
                  </a:moveTo>
                  <a:cubicBezTo>
                    <a:pt x="1381" y="1"/>
                    <a:pt x="1380" y="1"/>
                    <a:pt x="1378" y="2"/>
                  </a:cubicBezTo>
                  <a:cubicBezTo>
                    <a:pt x="802" y="311"/>
                    <a:pt x="55" y="952"/>
                    <a:pt x="30" y="977"/>
                  </a:cubicBezTo>
                  <a:cubicBezTo>
                    <a:pt x="30" y="977"/>
                    <a:pt x="30" y="977"/>
                    <a:pt x="30" y="981"/>
                  </a:cubicBezTo>
                  <a:lnTo>
                    <a:pt x="4" y="990"/>
                  </a:lnTo>
                  <a:cubicBezTo>
                    <a:pt x="1" y="994"/>
                    <a:pt x="0" y="1004"/>
                    <a:pt x="5" y="1004"/>
                  </a:cubicBezTo>
                  <a:cubicBezTo>
                    <a:pt x="6" y="1004"/>
                    <a:pt x="7" y="1003"/>
                    <a:pt x="8" y="1003"/>
                  </a:cubicBezTo>
                  <a:cubicBezTo>
                    <a:pt x="276" y="960"/>
                    <a:pt x="539" y="833"/>
                    <a:pt x="776" y="702"/>
                  </a:cubicBezTo>
                  <a:cubicBezTo>
                    <a:pt x="1043" y="562"/>
                    <a:pt x="1306" y="405"/>
                    <a:pt x="1552" y="226"/>
                  </a:cubicBezTo>
                  <a:cubicBezTo>
                    <a:pt x="1567" y="216"/>
                    <a:pt x="1556" y="195"/>
                    <a:pt x="1542" y="195"/>
                  </a:cubicBezTo>
                  <a:cubicBezTo>
                    <a:pt x="1540" y="195"/>
                    <a:pt x="1538" y="196"/>
                    <a:pt x="1535" y="197"/>
                  </a:cubicBezTo>
                  <a:cubicBezTo>
                    <a:pt x="1128" y="456"/>
                    <a:pt x="700" y="685"/>
                    <a:pt x="259" y="884"/>
                  </a:cubicBezTo>
                  <a:cubicBezTo>
                    <a:pt x="433" y="778"/>
                    <a:pt x="598" y="651"/>
                    <a:pt x="776" y="545"/>
                  </a:cubicBezTo>
                  <a:cubicBezTo>
                    <a:pt x="984" y="417"/>
                    <a:pt x="1264" y="303"/>
                    <a:pt x="1438" y="133"/>
                  </a:cubicBezTo>
                  <a:cubicBezTo>
                    <a:pt x="1452" y="123"/>
                    <a:pt x="1440" y="104"/>
                    <a:pt x="1426" y="104"/>
                  </a:cubicBezTo>
                  <a:cubicBezTo>
                    <a:pt x="1423" y="104"/>
                    <a:pt x="1420" y="105"/>
                    <a:pt x="1417" y="108"/>
                  </a:cubicBezTo>
                  <a:cubicBezTo>
                    <a:pt x="1327" y="180"/>
                    <a:pt x="1200" y="218"/>
                    <a:pt x="1098" y="277"/>
                  </a:cubicBezTo>
                  <a:cubicBezTo>
                    <a:pt x="954" y="358"/>
                    <a:pt x="814" y="443"/>
                    <a:pt x="674" y="528"/>
                  </a:cubicBezTo>
                  <a:lnTo>
                    <a:pt x="594" y="583"/>
                  </a:lnTo>
                  <a:cubicBezTo>
                    <a:pt x="615" y="562"/>
                    <a:pt x="636" y="545"/>
                    <a:pt x="657" y="528"/>
                  </a:cubicBezTo>
                  <a:cubicBezTo>
                    <a:pt x="899" y="354"/>
                    <a:pt x="1141" y="184"/>
                    <a:pt x="1387" y="14"/>
                  </a:cubicBezTo>
                  <a:cubicBezTo>
                    <a:pt x="1394" y="11"/>
                    <a:pt x="1389" y="1"/>
                    <a:pt x="138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0" name="Google Shape;4120;p14"/>
            <p:cNvSpPr/>
            <p:nvPr/>
          </p:nvSpPr>
          <p:spPr>
            <a:xfrm>
              <a:off x="906121" y="4924630"/>
              <a:ext cx="165733" cy="562927"/>
            </a:xfrm>
            <a:custGeom>
              <a:avLst/>
              <a:gdLst/>
              <a:ahLst/>
              <a:cxnLst/>
              <a:rect l="l" t="t" r="r" b="b"/>
              <a:pathLst>
                <a:path w="638" h="2167" extrusionOk="0">
                  <a:moveTo>
                    <a:pt x="286" y="1"/>
                  </a:moveTo>
                  <a:cubicBezTo>
                    <a:pt x="2" y="1"/>
                    <a:pt x="9" y="627"/>
                    <a:pt x="9" y="796"/>
                  </a:cubicBezTo>
                  <a:cubicBezTo>
                    <a:pt x="1" y="1003"/>
                    <a:pt x="5" y="1211"/>
                    <a:pt x="18" y="1419"/>
                  </a:cubicBezTo>
                  <a:cubicBezTo>
                    <a:pt x="31" y="1606"/>
                    <a:pt x="56" y="1788"/>
                    <a:pt x="94" y="1975"/>
                  </a:cubicBezTo>
                  <a:cubicBezTo>
                    <a:pt x="121" y="2062"/>
                    <a:pt x="157" y="2166"/>
                    <a:pt x="253" y="2166"/>
                  </a:cubicBezTo>
                  <a:cubicBezTo>
                    <a:pt x="264" y="2166"/>
                    <a:pt x="276" y="2165"/>
                    <a:pt x="289" y="2161"/>
                  </a:cubicBezTo>
                  <a:cubicBezTo>
                    <a:pt x="408" y="2132"/>
                    <a:pt x="484" y="1691"/>
                    <a:pt x="506" y="1508"/>
                  </a:cubicBezTo>
                  <a:cubicBezTo>
                    <a:pt x="539" y="1296"/>
                    <a:pt x="561" y="1084"/>
                    <a:pt x="569" y="872"/>
                  </a:cubicBezTo>
                  <a:cubicBezTo>
                    <a:pt x="569" y="664"/>
                    <a:pt x="637" y="75"/>
                    <a:pt x="336" y="7"/>
                  </a:cubicBezTo>
                  <a:cubicBezTo>
                    <a:pt x="318" y="3"/>
                    <a:pt x="302" y="1"/>
                    <a:pt x="28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1" name="Google Shape;4121;p14"/>
            <p:cNvSpPr/>
            <p:nvPr/>
          </p:nvSpPr>
          <p:spPr>
            <a:xfrm>
              <a:off x="931578" y="5033475"/>
              <a:ext cx="91699" cy="451744"/>
            </a:xfrm>
            <a:custGeom>
              <a:avLst/>
              <a:gdLst/>
              <a:ahLst/>
              <a:cxnLst/>
              <a:rect l="l" t="t" r="r" b="b"/>
              <a:pathLst>
                <a:path w="353" h="1739" extrusionOk="0">
                  <a:moveTo>
                    <a:pt x="323" y="0"/>
                  </a:moveTo>
                  <a:cubicBezTo>
                    <a:pt x="315" y="0"/>
                    <a:pt x="308" y="6"/>
                    <a:pt x="306" y="16"/>
                  </a:cubicBezTo>
                  <a:cubicBezTo>
                    <a:pt x="297" y="500"/>
                    <a:pt x="255" y="983"/>
                    <a:pt x="179" y="1458"/>
                  </a:cubicBezTo>
                  <a:cubicBezTo>
                    <a:pt x="183" y="1255"/>
                    <a:pt x="170" y="1047"/>
                    <a:pt x="179" y="843"/>
                  </a:cubicBezTo>
                  <a:cubicBezTo>
                    <a:pt x="187" y="597"/>
                    <a:pt x="246" y="300"/>
                    <a:pt x="195" y="59"/>
                  </a:cubicBezTo>
                  <a:cubicBezTo>
                    <a:pt x="194" y="51"/>
                    <a:pt x="188" y="48"/>
                    <a:pt x="182" y="48"/>
                  </a:cubicBezTo>
                  <a:cubicBezTo>
                    <a:pt x="174" y="48"/>
                    <a:pt x="166" y="53"/>
                    <a:pt x="166" y="63"/>
                  </a:cubicBezTo>
                  <a:cubicBezTo>
                    <a:pt x="179" y="177"/>
                    <a:pt x="140" y="305"/>
                    <a:pt x="132" y="423"/>
                  </a:cubicBezTo>
                  <a:cubicBezTo>
                    <a:pt x="123" y="584"/>
                    <a:pt x="115" y="750"/>
                    <a:pt x="111" y="911"/>
                  </a:cubicBezTo>
                  <a:lnTo>
                    <a:pt x="111" y="1013"/>
                  </a:lnTo>
                  <a:cubicBezTo>
                    <a:pt x="106" y="983"/>
                    <a:pt x="102" y="958"/>
                    <a:pt x="102" y="928"/>
                  </a:cubicBezTo>
                  <a:cubicBezTo>
                    <a:pt x="89" y="631"/>
                    <a:pt x="81" y="334"/>
                    <a:pt x="72" y="42"/>
                  </a:cubicBezTo>
                  <a:cubicBezTo>
                    <a:pt x="72" y="35"/>
                    <a:pt x="69" y="32"/>
                    <a:pt x="66" y="32"/>
                  </a:cubicBezTo>
                  <a:cubicBezTo>
                    <a:pt x="63" y="32"/>
                    <a:pt x="60" y="35"/>
                    <a:pt x="60" y="42"/>
                  </a:cubicBezTo>
                  <a:cubicBezTo>
                    <a:pt x="0" y="686"/>
                    <a:pt x="128" y="1666"/>
                    <a:pt x="132" y="1700"/>
                  </a:cubicBezTo>
                  <a:cubicBezTo>
                    <a:pt x="132" y="1700"/>
                    <a:pt x="132" y="1704"/>
                    <a:pt x="136" y="1704"/>
                  </a:cubicBezTo>
                  <a:cubicBezTo>
                    <a:pt x="132" y="1713"/>
                    <a:pt x="132" y="1721"/>
                    <a:pt x="132" y="1730"/>
                  </a:cubicBezTo>
                  <a:cubicBezTo>
                    <a:pt x="129" y="1735"/>
                    <a:pt x="133" y="1739"/>
                    <a:pt x="137" y="1739"/>
                  </a:cubicBezTo>
                  <a:cubicBezTo>
                    <a:pt x="140" y="1739"/>
                    <a:pt x="143" y="1737"/>
                    <a:pt x="145" y="1734"/>
                  </a:cubicBezTo>
                  <a:cubicBezTo>
                    <a:pt x="255" y="1488"/>
                    <a:pt x="293" y="1195"/>
                    <a:pt x="314" y="928"/>
                  </a:cubicBezTo>
                  <a:cubicBezTo>
                    <a:pt x="344" y="627"/>
                    <a:pt x="352" y="322"/>
                    <a:pt x="340" y="16"/>
                  </a:cubicBezTo>
                  <a:cubicBezTo>
                    <a:pt x="338" y="6"/>
                    <a:pt x="330" y="0"/>
                    <a:pt x="3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2" name="Google Shape;4122;p14"/>
            <p:cNvSpPr/>
            <p:nvPr/>
          </p:nvSpPr>
          <p:spPr>
            <a:xfrm>
              <a:off x="942489" y="5604973"/>
              <a:ext cx="64163" cy="139498"/>
            </a:xfrm>
            <a:custGeom>
              <a:avLst/>
              <a:gdLst/>
              <a:ahLst/>
              <a:cxnLst/>
              <a:rect l="l" t="t" r="r" b="b"/>
              <a:pathLst>
                <a:path w="247" h="537" extrusionOk="0">
                  <a:moveTo>
                    <a:pt x="149" y="1"/>
                  </a:moveTo>
                  <a:cubicBezTo>
                    <a:pt x="140" y="1"/>
                    <a:pt x="130" y="6"/>
                    <a:pt x="128" y="17"/>
                  </a:cubicBezTo>
                  <a:cubicBezTo>
                    <a:pt x="107" y="111"/>
                    <a:pt x="94" y="204"/>
                    <a:pt x="98" y="297"/>
                  </a:cubicBezTo>
                  <a:cubicBezTo>
                    <a:pt x="52" y="310"/>
                    <a:pt x="14" y="348"/>
                    <a:pt x="5" y="399"/>
                  </a:cubicBezTo>
                  <a:cubicBezTo>
                    <a:pt x="1" y="450"/>
                    <a:pt x="26" y="505"/>
                    <a:pt x="77" y="526"/>
                  </a:cubicBezTo>
                  <a:cubicBezTo>
                    <a:pt x="92" y="533"/>
                    <a:pt x="109" y="537"/>
                    <a:pt x="126" y="537"/>
                  </a:cubicBezTo>
                  <a:cubicBezTo>
                    <a:pt x="151" y="537"/>
                    <a:pt x="176" y="529"/>
                    <a:pt x="196" y="514"/>
                  </a:cubicBezTo>
                  <a:cubicBezTo>
                    <a:pt x="221" y="492"/>
                    <a:pt x="238" y="467"/>
                    <a:pt x="243" y="433"/>
                  </a:cubicBezTo>
                  <a:cubicBezTo>
                    <a:pt x="247" y="412"/>
                    <a:pt x="243" y="391"/>
                    <a:pt x="234" y="369"/>
                  </a:cubicBezTo>
                  <a:cubicBezTo>
                    <a:pt x="230" y="352"/>
                    <a:pt x="217" y="336"/>
                    <a:pt x="204" y="323"/>
                  </a:cubicBezTo>
                  <a:cubicBezTo>
                    <a:pt x="217" y="217"/>
                    <a:pt x="204" y="111"/>
                    <a:pt x="170" y="13"/>
                  </a:cubicBezTo>
                  <a:cubicBezTo>
                    <a:pt x="166" y="5"/>
                    <a:pt x="158" y="1"/>
                    <a:pt x="14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3" name="Google Shape;4123;p14"/>
            <p:cNvSpPr/>
            <p:nvPr/>
          </p:nvSpPr>
          <p:spPr>
            <a:xfrm>
              <a:off x="781431" y="5567566"/>
              <a:ext cx="171188" cy="81049"/>
            </a:xfrm>
            <a:custGeom>
              <a:avLst/>
              <a:gdLst/>
              <a:ahLst/>
              <a:cxnLst/>
              <a:rect l="l" t="t" r="r" b="b"/>
              <a:pathLst>
                <a:path w="659" h="312" extrusionOk="0">
                  <a:moveTo>
                    <a:pt x="561" y="0"/>
                  </a:moveTo>
                  <a:cubicBezTo>
                    <a:pt x="428" y="0"/>
                    <a:pt x="284" y="63"/>
                    <a:pt x="171" y="140"/>
                  </a:cubicBezTo>
                  <a:cubicBezTo>
                    <a:pt x="154" y="123"/>
                    <a:pt x="137" y="115"/>
                    <a:pt x="116" y="111"/>
                  </a:cubicBezTo>
                  <a:lnTo>
                    <a:pt x="112" y="111"/>
                  </a:lnTo>
                  <a:cubicBezTo>
                    <a:pt x="108" y="110"/>
                    <a:pt x="104" y="110"/>
                    <a:pt x="101" y="110"/>
                  </a:cubicBezTo>
                  <a:cubicBezTo>
                    <a:pt x="0" y="110"/>
                    <a:pt x="18" y="311"/>
                    <a:pt x="106" y="311"/>
                  </a:cubicBezTo>
                  <a:cubicBezTo>
                    <a:pt x="115" y="311"/>
                    <a:pt x="124" y="309"/>
                    <a:pt x="133" y="306"/>
                  </a:cubicBezTo>
                  <a:lnTo>
                    <a:pt x="142" y="306"/>
                  </a:lnTo>
                  <a:cubicBezTo>
                    <a:pt x="188" y="284"/>
                    <a:pt x="209" y="234"/>
                    <a:pt x="197" y="187"/>
                  </a:cubicBezTo>
                  <a:cubicBezTo>
                    <a:pt x="265" y="149"/>
                    <a:pt x="341" y="123"/>
                    <a:pt x="417" y="102"/>
                  </a:cubicBezTo>
                  <a:cubicBezTo>
                    <a:pt x="494" y="89"/>
                    <a:pt x="570" y="64"/>
                    <a:pt x="646" y="34"/>
                  </a:cubicBezTo>
                  <a:cubicBezTo>
                    <a:pt x="659" y="30"/>
                    <a:pt x="659" y="9"/>
                    <a:pt x="642" y="9"/>
                  </a:cubicBezTo>
                  <a:cubicBezTo>
                    <a:pt x="616" y="3"/>
                    <a:pt x="589" y="0"/>
                    <a:pt x="56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4" name="Google Shape;4124;p14"/>
            <p:cNvSpPr/>
            <p:nvPr/>
          </p:nvSpPr>
          <p:spPr>
            <a:xfrm>
              <a:off x="750258" y="5487816"/>
              <a:ext cx="204439" cy="76633"/>
            </a:xfrm>
            <a:custGeom>
              <a:avLst/>
              <a:gdLst/>
              <a:ahLst/>
              <a:cxnLst/>
              <a:rect l="l" t="t" r="r" b="b"/>
              <a:pathLst>
                <a:path w="787" h="295" extrusionOk="0">
                  <a:moveTo>
                    <a:pt x="191" y="1"/>
                  </a:moveTo>
                  <a:cubicBezTo>
                    <a:pt x="185" y="1"/>
                    <a:pt x="179" y="1"/>
                    <a:pt x="172" y="2"/>
                  </a:cubicBezTo>
                  <a:cubicBezTo>
                    <a:pt x="1" y="22"/>
                    <a:pt x="22" y="283"/>
                    <a:pt x="187" y="283"/>
                  </a:cubicBezTo>
                  <a:cubicBezTo>
                    <a:pt x="193" y="283"/>
                    <a:pt x="200" y="283"/>
                    <a:pt x="206" y="282"/>
                  </a:cubicBezTo>
                  <a:cubicBezTo>
                    <a:pt x="262" y="278"/>
                    <a:pt x="308" y="239"/>
                    <a:pt x="321" y="184"/>
                  </a:cubicBezTo>
                  <a:cubicBezTo>
                    <a:pt x="376" y="205"/>
                    <a:pt x="423" y="227"/>
                    <a:pt x="482" y="244"/>
                  </a:cubicBezTo>
                  <a:cubicBezTo>
                    <a:pt x="537" y="261"/>
                    <a:pt x="592" y="282"/>
                    <a:pt x="652" y="295"/>
                  </a:cubicBezTo>
                  <a:cubicBezTo>
                    <a:pt x="690" y="295"/>
                    <a:pt x="732" y="295"/>
                    <a:pt x="775" y="286"/>
                  </a:cubicBezTo>
                  <a:cubicBezTo>
                    <a:pt x="776" y="287"/>
                    <a:pt x="777" y="287"/>
                    <a:pt x="778" y="287"/>
                  </a:cubicBezTo>
                  <a:cubicBezTo>
                    <a:pt x="784" y="287"/>
                    <a:pt x="786" y="277"/>
                    <a:pt x="779" y="273"/>
                  </a:cubicBezTo>
                  <a:cubicBezTo>
                    <a:pt x="715" y="210"/>
                    <a:pt x="592" y="176"/>
                    <a:pt x="508" y="146"/>
                  </a:cubicBezTo>
                  <a:cubicBezTo>
                    <a:pt x="448" y="129"/>
                    <a:pt x="385" y="112"/>
                    <a:pt x="321" y="99"/>
                  </a:cubicBezTo>
                  <a:cubicBezTo>
                    <a:pt x="305" y="38"/>
                    <a:pt x="252" y="1"/>
                    <a:pt x="19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5" name="Google Shape;4125;p14"/>
            <p:cNvSpPr/>
            <p:nvPr/>
          </p:nvSpPr>
          <p:spPr>
            <a:xfrm>
              <a:off x="776755" y="5396376"/>
              <a:ext cx="138457" cy="113001"/>
            </a:xfrm>
            <a:custGeom>
              <a:avLst/>
              <a:gdLst/>
              <a:ahLst/>
              <a:cxnLst/>
              <a:rect l="l" t="t" r="r" b="b"/>
              <a:pathLst>
                <a:path w="533" h="435" extrusionOk="0">
                  <a:moveTo>
                    <a:pt x="158" y="1"/>
                  </a:moveTo>
                  <a:cubicBezTo>
                    <a:pt x="125" y="1"/>
                    <a:pt x="91" y="15"/>
                    <a:pt x="66" y="44"/>
                  </a:cubicBezTo>
                  <a:cubicBezTo>
                    <a:pt x="1" y="126"/>
                    <a:pt x="62" y="240"/>
                    <a:pt x="162" y="240"/>
                  </a:cubicBezTo>
                  <a:cubicBezTo>
                    <a:pt x="165" y="240"/>
                    <a:pt x="169" y="240"/>
                    <a:pt x="172" y="239"/>
                  </a:cubicBezTo>
                  <a:cubicBezTo>
                    <a:pt x="193" y="235"/>
                    <a:pt x="215" y="227"/>
                    <a:pt x="232" y="214"/>
                  </a:cubicBezTo>
                  <a:cubicBezTo>
                    <a:pt x="261" y="244"/>
                    <a:pt x="287" y="273"/>
                    <a:pt x="316" y="299"/>
                  </a:cubicBezTo>
                  <a:cubicBezTo>
                    <a:pt x="346" y="328"/>
                    <a:pt x="380" y="358"/>
                    <a:pt x="414" y="388"/>
                  </a:cubicBezTo>
                  <a:cubicBezTo>
                    <a:pt x="448" y="405"/>
                    <a:pt x="482" y="422"/>
                    <a:pt x="516" y="434"/>
                  </a:cubicBezTo>
                  <a:cubicBezTo>
                    <a:pt x="524" y="434"/>
                    <a:pt x="533" y="426"/>
                    <a:pt x="533" y="417"/>
                  </a:cubicBezTo>
                  <a:cubicBezTo>
                    <a:pt x="486" y="341"/>
                    <a:pt x="431" y="273"/>
                    <a:pt x="363" y="218"/>
                  </a:cubicBezTo>
                  <a:cubicBezTo>
                    <a:pt x="333" y="188"/>
                    <a:pt x="308" y="167"/>
                    <a:pt x="278" y="146"/>
                  </a:cubicBezTo>
                  <a:cubicBezTo>
                    <a:pt x="278" y="133"/>
                    <a:pt x="278" y="121"/>
                    <a:pt x="278" y="108"/>
                  </a:cubicBezTo>
                  <a:cubicBezTo>
                    <a:pt x="270" y="41"/>
                    <a:pt x="215" y="1"/>
                    <a:pt x="15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6" name="Google Shape;4126;p14"/>
            <p:cNvSpPr/>
            <p:nvPr/>
          </p:nvSpPr>
          <p:spPr>
            <a:xfrm>
              <a:off x="860921" y="5330394"/>
              <a:ext cx="79749" cy="131445"/>
            </a:xfrm>
            <a:custGeom>
              <a:avLst/>
              <a:gdLst/>
              <a:ahLst/>
              <a:cxnLst/>
              <a:rect l="l" t="t" r="r" b="b"/>
              <a:pathLst>
                <a:path w="307" h="506" extrusionOk="0">
                  <a:moveTo>
                    <a:pt x="124" y="1"/>
                  </a:moveTo>
                  <a:cubicBezTo>
                    <a:pt x="120" y="1"/>
                    <a:pt x="115" y="1"/>
                    <a:pt x="111" y="1"/>
                  </a:cubicBezTo>
                  <a:cubicBezTo>
                    <a:pt x="69" y="6"/>
                    <a:pt x="35" y="35"/>
                    <a:pt x="18" y="73"/>
                  </a:cubicBezTo>
                  <a:cubicBezTo>
                    <a:pt x="1" y="116"/>
                    <a:pt x="5" y="158"/>
                    <a:pt x="31" y="192"/>
                  </a:cubicBezTo>
                  <a:cubicBezTo>
                    <a:pt x="56" y="226"/>
                    <a:pt x="98" y="243"/>
                    <a:pt x="137" y="243"/>
                  </a:cubicBezTo>
                  <a:lnTo>
                    <a:pt x="145" y="243"/>
                  </a:lnTo>
                  <a:cubicBezTo>
                    <a:pt x="188" y="332"/>
                    <a:pt x="234" y="417"/>
                    <a:pt x="289" y="502"/>
                  </a:cubicBezTo>
                  <a:cubicBezTo>
                    <a:pt x="291" y="504"/>
                    <a:pt x="293" y="505"/>
                    <a:pt x="295" y="505"/>
                  </a:cubicBezTo>
                  <a:cubicBezTo>
                    <a:pt x="300" y="505"/>
                    <a:pt x="306" y="501"/>
                    <a:pt x="306" y="498"/>
                  </a:cubicBezTo>
                  <a:cubicBezTo>
                    <a:pt x="302" y="430"/>
                    <a:pt x="289" y="366"/>
                    <a:pt x="264" y="307"/>
                  </a:cubicBezTo>
                  <a:cubicBezTo>
                    <a:pt x="247" y="273"/>
                    <a:pt x="230" y="239"/>
                    <a:pt x="209" y="205"/>
                  </a:cubicBezTo>
                  <a:cubicBezTo>
                    <a:pt x="221" y="196"/>
                    <a:pt x="226" y="179"/>
                    <a:pt x="230" y="167"/>
                  </a:cubicBezTo>
                  <a:cubicBezTo>
                    <a:pt x="251" y="129"/>
                    <a:pt x="243" y="82"/>
                    <a:pt x="217" y="48"/>
                  </a:cubicBezTo>
                  <a:cubicBezTo>
                    <a:pt x="194" y="17"/>
                    <a:pt x="161" y="1"/>
                    <a:pt x="12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7" name="Google Shape;4127;p14"/>
            <p:cNvSpPr/>
            <p:nvPr/>
          </p:nvSpPr>
          <p:spPr>
            <a:xfrm>
              <a:off x="979896" y="5330654"/>
              <a:ext cx="65462" cy="152746"/>
            </a:xfrm>
            <a:custGeom>
              <a:avLst/>
              <a:gdLst/>
              <a:ahLst/>
              <a:cxnLst/>
              <a:rect l="l" t="t" r="r" b="b"/>
              <a:pathLst>
                <a:path w="252" h="588" extrusionOk="0">
                  <a:moveTo>
                    <a:pt x="125" y="0"/>
                  </a:moveTo>
                  <a:cubicBezTo>
                    <a:pt x="83" y="0"/>
                    <a:pt x="40" y="22"/>
                    <a:pt x="18" y="64"/>
                  </a:cubicBezTo>
                  <a:cubicBezTo>
                    <a:pt x="5" y="94"/>
                    <a:pt x="1" y="123"/>
                    <a:pt x="9" y="157"/>
                  </a:cubicBezTo>
                  <a:lnTo>
                    <a:pt x="9" y="166"/>
                  </a:lnTo>
                  <a:cubicBezTo>
                    <a:pt x="18" y="200"/>
                    <a:pt x="43" y="229"/>
                    <a:pt x="77" y="242"/>
                  </a:cubicBezTo>
                  <a:cubicBezTo>
                    <a:pt x="69" y="280"/>
                    <a:pt x="60" y="314"/>
                    <a:pt x="52" y="348"/>
                  </a:cubicBezTo>
                  <a:cubicBezTo>
                    <a:pt x="35" y="420"/>
                    <a:pt x="22" y="497"/>
                    <a:pt x="18" y="573"/>
                  </a:cubicBezTo>
                  <a:cubicBezTo>
                    <a:pt x="18" y="582"/>
                    <a:pt x="27" y="588"/>
                    <a:pt x="36" y="588"/>
                  </a:cubicBezTo>
                  <a:cubicBezTo>
                    <a:pt x="42" y="588"/>
                    <a:pt x="48" y="585"/>
                    <a:pt x="48" y="577"/>
                  </a:cubicBezTo>
                  <a:cubicBezTo>
                    <a:pt x="65" y="463"/>
                    <a:pt x="111" y="361"/>
                    <a:pt x="137" y="251"/>
                  </a:cubicBezTo>
                  <a:cubicBezTo>
                    <a:pt x="183" y="251"/>
                    <a:pt x="230" y="212"/>
                    <a:pt x="243" y="166"/>
                  </a:cubicBezTo>
                  <a:lnTo>
                    <a:pt x="243" y="153"/>
                  </a:lnTo>
                  <a:cubicBezTo>
                    <a:pt x="251" y="111"/>
                    <a:pt x="239" y="68"/>
                    <a:pt x="209" y="34"/>
                  </a:cubicBezTo>
                  <a:cubicBezTo>
                    <a:pt x="186" y="11"/>
                    <a:pt x="155" y="0"/>
                    <a:pt x="12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8" name="Google Shape;4128;p14"/>
            <p:cNvSpPr/>
            <p:nvPr/>
          </p:nvSpPr>
          <p:spPr>
            <a:xfrm>
              <a:off x="1034967" y="5375334"/>
              <a:ext cx="117676" cy="139758"/>
            </a:xfrm>
            <a:custGeom>
              <a:avLst/>
              <a:gdLst/>
              <a:ahLst/>
              <a:cxnLst/>
              <a:rect l="l" t="t" r="r" b="b"/>
              <a:pathLst>
                <a:path w="453" h="538" extrusionOk="0">
                  <a:moveTo>
                    <a:pt x="300" y="1"/>
                  </a:moveTo>
                  <a:cubicBezTo>
                    <a:pt x="294" y="1"/>
                    <a:pt x="288" y="1"/>
                    <a:pt x="281" y="2"/>
                  </a:cubicBezTo>
                  <a:cubicBezTo>
                    <a:pt x="196" y="11"/>
                    <a:pt x="150" y="104"/>
                    <a:pt x="200" y="176"/>
                  </a:cubicBezTo>
                  <a:cubicBezTo>
                    <a:pt x="171" y="214"/>
                    <a:pt x="145" y="257"/>
                    <a:pt x="120" y="299"/>
                  </a:cubicBezTo>
                  <a:cubicBezTo>
                    <a:pt x="82" y="359"/>
                    <a:pt x="56" y="426"/>
                    <a:pt x="22" y="486"/>
                  </a:cubicBezTo>
                  <a:cubicBezTo>
                    <a:pt x="1" y="510"/>
                    <a:pt x="22" y="537"/>
                    <a:pt x="44" y="537"/>
                  </a:cubicBezTo>
                  <a:cubicBezTo>
                    <a:pt x="53" y="537"/>
                    <a:pt x="62" y="533"/>
                    <a:pt x="69" y="524"/>
                  </a:cubicBezTo>
                  <a:cubicBezTo>
                    <a:pt x="124" y="460"/>
                    <a:pt x="171" y="397"/>
                    <a:pt x="209" y="325"/>
                  </a:cubicBezTo>
                  <a:cubicBezTo>
                    <a:pt x="230" y="291"/>
                    <a:pt x="243" y="257"/>
                    <a:pt x="256" y="219"/>
                  </a:cubicBezTo>
                  <a:cubicBezTo>
                    <a:pt x="268" y="222"/>
                    <a:pt x="280" y="225"/>
                    <a:pt x="292" y="225"/>
                  </a:cubicBezTo>
                  <a:cubicBezTo>
                    <a:pt x="297" y="225"/>
                    <a:pt x="301" y="224"/>
                    <a:pt x="306" y="223"/>
                  </a:cubicBezTo>
                  <a:lnTo>
                    <a:pt x="306" y="227"/>
                  </a:lnTo>
                  <a:cubicBezTo>
                    <a:pt x="452" y="211"/>
                    <a:pt x="436" y="1"/>
                    <a:pt x="30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9" name="Google Shape;4129;p14"/>
            <p:cNvSpPr/>
            <p:nvPr/>
          </p:nvSpPr>
          <p:spPr>
            <a:xfrm>
              <a:off x="1025356" y="5545225"/>
              <a:ext cx="169370" cy="73256"/>
            </a:xfrm>
            <a:custGeom>
              <a:avLst/>
              <a:gdLst/>
              <a:ahLst/>
              <a:cxnLst/>
              <a:rect l="l" t="t" r="r" b="b"/>
              <a:pathLst>
                <a:path w="652" h="282" extrusionOk="0">
                  <a:moveTo>
                    <a:pt x="17" y="1"/>
                  </a:moveTo>
                  <a:cubicBezTo>
                    <a:pt x="4" y="1"/>
                    <a:pt x="1" y="23"/>
                    <a:pt x="13" y="31"/>
                  </a:cubicBezTo>
                  <a:cubicBezTo>
                    <a:pt x="123" y="86"/>
                    <a:pt x="237" y="129"/>
                    <a:pt x="356" y="150"/>
                  </a:cubicBezTo>
                  <a:cubicBezTo>
                    <a:pt x="356" y="218"/>
                    <a:pt x="411" y="273"/>
                    <a:pt x="479" y="281"/>
                  </a:cubicBezTo>
                  <a:cubicBezTo>
                    <a:pt x="483" y="282"/>
                    <a:pt x="487" y="282"/>
                    <a:pt x="491" y="282"/>
                  </a:cubicBezTo>
                  <a:cubicBezTo>
                    <a:pt x="586" y="282"/>
                    <a:pt x="651" y="180"/>
                    <a:pt x="611" y="95"/>
                  </a:cubicBezTo>
                  <a:cubicBezTo>
                    <a:pt x="586" y="45"/>
                    <a:pt x="538" y="19"/>
                    <a:pt x="490" y="19"/>
                  </a:cubicBezTo>
                  <a:cubicBezTo>
                    <a:pt x="448" y="19"/>
                    <a:pt x="407" y="38"/>
                    <a:pt x="382" y="78"/>
                  </a:cubicBezTo>
                  <a:cubicBezTo>
                    <a:pt x="263" y="35"/>
                    <a:pt x="144" y="10"/>
                    <a:pt x="21" y="1"/>
                  </a:cubicBezTo>
                  <a:cubicBezTo>
                    <a:pt x="20" y="1"/>
                    <a:pt x="19" y="1"/>
                    <a:pt x="1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0" name="Google Shape;4130;p14"/>
            <p:cNvSpPr/>
            <p:nvPr/>
          </p:nvSpPr>
          <p:spPr>
            <a:xfrm>
              <a:off x="1008471" y="5587048"/>
              <a:ext cx="121053" cy="113780"/>
            </a:xfrm>
            <a:custGeom>
              <a:avLst/>
              <a:gdLst/>
              <a:ahLst/>
              <a:cxnLst/>
              <a:rect l="l" t="t" r="r" b="b"/>
              <a:pathLst>
                <a:path w="466" h="438" extrusionOk="0">
                  <a:moveTo>
                    <a:pt x="25" y="0"/>
                  </a:moveTo>
                  <a:cubicBezTo>
                    <a:pt x="13" y="0"/>
                    <a:pt x="0" y="17"/>
                    <a:pt x="10" y="27"/>
                  </a:cubicBezTo>
                  <a:cubicBezTo>
                    <a:pt x="44" y="86"/>
                    <a:pt x="82" y="137"/>
                    <a:pt x="129" y="184"/>
                  </a:cubicBezTo>
                  <a:cubicBezTo>
                    <a:pt x="145" y="201"/>
                    <a:pt x="167" y="218"/>
                    <a:pt x="188" y="235"/>
                  </a:cubicBezTo>
                  <a:cubicBezTo>
                    <a:pt x="175" y="248"/>
                    <a:pt x="167" y="269"/>
                    <a:pt x="162" y="286"/>
                  </a:cubicBezTo>
                  <a:cubicBezTo>
                    <a:pt x="150" y="354"/>
                    <a:pt x="196" y="421"/>
                    <a:pt x="264" y="434"/>
                  </a:cubicBezTo>
                  <a:cubicBezTo>
                    <a:pt x="275" y="436"/>
                    <a:pt x="285" y="437"/>
                    <a:pt x="294" y="437"/>
                  </a:cubicBezTo>
                  <a:cubicBezTo>
                    <a:pt x="435" y="437"/>
                    <a:pt x="466" y="216"/>
                    <a:pt x="311" y="188"/>
                  </a:cubicBezTo>
                  <a:cubicBezTo>
                    <a:pt x="302" y="187"/>
                    <a:pt x="292" y="186"/>
                    <a:pt x="283" y="186"/>
                  </a:cubicBezTo>
                  <a:cubicBezTo>
                    <a:pt x="267" y="186"/>
                    <a:pt x="251" y="189"/>
                    <a:pt x="235" y="197"/>
                  </a:cubicBezTo>
                  <a:cubicBezTo>
                    <a:pt x="175" y="129"/>
                    <a:pt x="99" y="69"/>
                    <a:pt x="35" y="6"/>
                  </a:cubicBezTo>
                  <a:cubicBezTo>
                    <a:pt x="32" y="2"/>
                    <a:pt x="28" y="0"/>
                    <a:pt x="2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1" name="Google Shape;4131;p14"/>
            <p:cNvSpPr/>
            <p:nvPr/>
          </p:nvSpPr>
          <p:spPr>
            <a:xfrm>
              <a:off x="1065880" y="5434562"/>
              <a:ext cx="147290" cy="82608"/>
            </a:xfrm>
            <a:custGeom>
              <a:avLst/>
              <a:gdLst/>
              <a:ahLst/>
              <a:cxnLst/>
              <a:rect l="l" t="t" r="r" b="b"/>
              <a:pathLst>
                <a:path w="567" h="318" extrusionOk="0">
                  <a:moveTo>
                    <a:pt x="377" y="0"/>
                  </a:moveTo>
                  <a:cubicBezTo>
                    <a:pt x="286" y="0"/>
                    <a:pt x="203" y="99"/>
                    <a:pt x="260" y="203"/>
                  </a:cubicBezTo>
                  <a:cubicBezTo>
                    <a:pt x="183" y="237"/>
                    <a:pt x="103" y="266"/>
                    <a:pt x="22" y="287"/>
                  </a:cubicBezTo>
                  <a:cubicBezTo>
                    <a:pt x="1" y="292"/>
                    <a:pt x="5" y="317"/>
                    <a:pt x="22" y="317"/>
                  </a:cubicBezTo>
                  <a:cubicBezTo>
                    <a:pt x="124" y="317"/>
                    <a:pt x="221" y="296"/>
                    <a:pt x="310" y="258"/>
                  </a:cubicBezTo>
                  <a:lnTo>
                    <a:pt x="310" y="254"/>
                  </a:lnTo>
                  <a:cubicBezTo>
                    <a:pt x="334" y="266"/>
                    <a:pt x="357" y="272"/>
                    <a:pt x="379" y="272"/>
                  </a:cubicBezTo>
                  <a:cubicBezTo>
                    <a:pt x="489" y="272"/>
                    <a:pt x="567" y="133"/>
                    <a:pt x="472" y="41"/>
                  </a:cubicBezTo>
                  <a:cubicBezTo>
                    <a:pt x="443" y="13"/>
                    <a:pt x="409" y="0"/>
                    <a:pt x="37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2" name="Google Shape;4132;p14"/>
            <p:cNvSpPr/>
            <p:nvPr/>
          </p:nvSpPr>
          <p:spPr>
            <a:xfrm>
              <a:off x="852088" y="5614065"/>
              <a:ext cx="84165" cy="119755"/>
            </a:xfrm>
            <a:custGeom>
              <a:avLst/>
              <a:gdLst/>
              <a:ahLst/>
              <a:cxnLst/>
              <a:rect l="l" t="t" r="r" b="b"/>
              <a:pathLst>
                <a:path w="324" h="461" extrusionOk="0">
                  <a:moveTo>
                    <a:pt x="304" y="1"/>
                  </a:moveTo>
                  <a:cubicBezTo>
                    <a:pt x="302" y="1"/>
                    <a:pt x="300" y="2"/>
                    <a:pt x="298" y="4"/>
                  </a:cubicBezTo>
                  <a:cubicBezTo>
                    <a:pt x="222" y="71"/>
                    <a:pt x="166" y="161"/>
                    <a:pt x="141" y="262"/>
                  </a:cubicBezTo>
                  <a:cubicBezTo>
                    <a:pt x="136" y="261"/>
                    <a:pt x="130" y="260"/>
                    <a:pt x="124" y="260"/>
                  </a:cubicBezTo>
                  <a:cubicBezTo>
                    <a:pt x="115" y="260"/>
                    <a:pt x="106" y="262"/>
                    <a:pt x="99" y="267"/>
                  </a:cubicBezTo>
                  <a:cubicBezTo>
                    <a:pt x="1" y="296"/>
                    <a:pt x="5" y="436"/>
                    <a:pt x="103" y="457"/>
                  </a:cubicBezTo>
                  <a:cubicBezTo>
                    <a:pt x="112" y="460"/>
                    <a:pt x="120" y="461"/>
                    <a:pt x="129" y="461"/>
                  </a:cubicBezTo>
                  <a:cubicBezTo>
                    <a:pt x="212" y="461"/>
                    <a:pt x="262" y="354"/>
                    <a:pt x="196" y="292"/>
                  </a:cubicBezTo>
                  <a:cubicBezTo>
                    <a:pt x="217" y="245"/>
                    <a:pt x="243" y="199"/>
                    <a:pt x="264" y="152"/>
                  </a:cubicBezTo>
                  <a:cubicBezTo>
                    <a:pt x="285" y="110"/>
                    <a:pt x="323" y="63"/>
                    <a:pt x="311" y="8"/>
                  </a:cubicBezTo>
                  <a:cubicBezTo>
                    <a:pt x="311" y="3"/>
                    <a:pt x="308" y="1"/>
                    <a:pt x="3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3" name="Google Shape;4133;p14"/>
            <p:cNvSpPr/>
            <p:nvPr/>
          </p:nvSpPr>
          <p:spPr>
            <a:xfrm>
              <a:off x="817019" y="5386245"/>
              <a:ext cx="322894" cy="297180"/>
            </a:xfrm>
            <a:custGeom>
              <a:avLst/>
              <a:gdLst/>
              <a:ahLst/>
              <a:cxnLst/>
              <a:rect l="l" t="t" r="r" b="b"/>
              <a:pathLst>
                <a:path w="1243" h="1144" extrusionOk="0">
                  <a:moveTo>
                    <a:pt x="559" y="0"/>
                  </a:moveTo>
                  <a:cubicBezTo>
                    <a:pt x="505" y="0"/>
                    <a:pt x="452" y="29"/>
                    <a:pt x="420" y="96"/>
                  </a:cubicBezTo>
                  <a:cubicBezTo>
                    <a:pt x="407" y="117"/>
                    <a:pt x="403" y="143"/>
                    <a:pt x="403" y="168"/>
                  </a:cubicBezTo>
                  <a:cubicBezTo>
                    <a:pt x="370" y="148"/>
                    <a:pt x="333" y="138"/>
                    <a:pt x="295" y="138"/>
                  </a:cubicBezTo>
                  <a:cubicBezTo>
                    <a:pt x="270" y="138"/>
                    <a:pt x="245" y="143"/>
                    <a:pt x="221" y="151"/>
                  </a:cubicBezTo>
                  <a:cubicBezTo>
                    <a:pt x="166" y="177"/>
                    <a:pt x="128" y="227"/>
                    <a:pt x="115" y="287"/>
                  </a:cubicBezTo>
                  <a:cubicBezTo>
                    <a:pt x="111" y="338"/>
                    <a:pt x="115" y="389"/>
                    <a:pt x="140" y="435"/>
                  </a:cubicBezTo>
                  <a:cubicBezTo>
                    <a:pt x="68" y="452"/>
                    <a:pt x="17" y="507"/>
                    <a:pt x="9" y="579"/>
                  </a:cubicBezTo>
                  <a:cubicBezTo>
                    <a:pt x="0" y="647"/>
                    <a:pt x="34" y="711"/>
                    <a:pt x="98" y="741"/>
                  </a:cubicBezTo>
                  <a:cubicBezTo>
                    <a:pt x="123" y="753"/>
                    <a:pt x="153" y="762"/>
                    <a:pt x="183" y="762"/>
                  </a:cubicBezTo>
                  <a:cubicBezTo>
                    <a:pt x="153" y="809"/>
                    <a:pt x="144" y="864"/>
                    <a:pt x="149" y="923"/>
                  </a:cubicBezTo>
                  <a:cubicBezTo>
                    <a:pt x="161" y="982"/>
                    <a:pt x="208" y="1029"/>
                    <a:pt x="267" y="1042"/>
                  </a:cubicBezTo>
                  <a:cubicBezTo>
                    <a:pt x="282" y="1046"/>
                    <a:pt x="297" y="1048"/>
                    <a:pt x="311" y="1048"/>
                  </a:cubicBezTo>
                  <a:cubicBezTo>
                    <a:pt x="359" y="1048"/>
                    <a:pt x="405" y="1027"/>
                    <a:pt x="437" y="991"/>
                  </a:cubicBezTo>
                  <a:cubicBezTo>
                    <a:pt x="450" y="1008"/>
                    <a:pt x="463" y="1025"/>
                    <a:pt x="480" y="1042"/>
                  </a:cubicBezTo>
                  <a:cubicBezTo>
                    <a:pt x="537" y="1100"/>
                    <a:pt x="601" y="1144"/>
                    <a:pt x="678" y="1144"/>
                  </a:cubicBezTo>
                  <a:cubicBezTo>
                    <a:pt x="697" y="1144"/>
                    <a:pt x="717" y="1141"/>
                    <a:pt x="738" y="1135"/>
                  </a:cubicBezTo>
                  <a:cubicBezTo>
                    <a:pt x="823" y="1114"/>
                    <a:pt x="849" y="1029"/>
                    <a:pt x="849" y="948"/>
                  </a:cubicBezTo>
                  <a:lnTo>
                    <a:pt x="857" y="948"/>
                  </a:lnTo>
                  <a:lnTo>
                    <a:pt x="899" y="961"/>
                  </a:lnTo>
                  <a:cubicBezTo>
                    <a:pt x="916" y="965"/>
                    <a:pt x="933" y="970"/>
                    <a:pt x="955" y="970"/>
                  </a:cubicBezTo>
                  <a:cubicBezTo>
                    <a:pt x="963" y="971"/>
                    <a:pt x="972" y="972"/>
                    <a:pt x="980" y="972"/>
                  </a:cubicBezTo>
                  <a:cubicBezTo>
                    <a:pt x="1031" y="972"/>
                    <a:pt x="1079" y="950"/>
                    <a:pt x="1112" y="910"/>
                  </a:cubicBezTo>
                  <a:cubicBezTo>
                    <a:pt x="1162" y="855"/>
                    <a:pt x="1145" y="766"/>
                    <a:pt x="1107" y="711"/>
                  </a:cubicBezTo>
                  <a:cubicBezTo>
                    <a:pt x="1099" y="698"/>
                    <a:pt x="1086" y="686"/>
                    <a:pt x="1073" y="677"/>
                  </a:cubicBezTo>
                  <a:cubicBezTo>
                    <a:pt x="1095" y="669"/>
                    <a:pt x="1116" y="656"/>
                    <a:pt x="1133" y="639"/>
                  </a:cubicBezTo>
                  <a:cubicBezTo>
                    <a:pt x="1205" y="575"/>
                    <a:pt x="1243" y="473"/>
                    <a:pt x="1179" y="389"/>
                  </a:cubicBezTo>
                  <a:cubicBezTo>
                    <a:pt x="1141" y="342"/>
                    <a:pt x="1090" y="317"/>
                    <a:pt x="1035" y="312"/>
                  </a:cubicBezTo>
                  <a:cubicBezTo>
                    <a:pt x="1052" y="249"/>
                    <a:pt x="1027" y="181"/>
                    <a:pt x="972" y="147"/>
                  </a:cubicBezTo>
                  <a:cubicBezTo>
                    <a:pt x="926" y="117"/>
                    <a:pt x="871" y="101"/>
                    <a:pt x="817" y="101"/>
                  </a:cubicBezTo>
                  <a:cubicBezTo>
                    <a:pt x="786" y="101"/>
                    <a:pt x="755" y="106"/>
                    <a:pt x="726" y="117"/>
                  </a:cubicBezTo>
                  <a:cubicBezTo>
                    <a:pt x="693" y="45"/>
                    <a:pt x="625" y="0"/>
                    <a:pt x="55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4" name="Google Shape;4134;p14"/>
            <p:cNvSpPr/>
            <p:nvPr/>
          </p:nvSpPr>
          <p:spPr>
            <a:xfrm>
              <a:off x="858842" y="5556915"/>
              <a:ext cx="51954" cy="49876"/>
            </a:xfrm>
            <a:custGeom>
              <a:avLst/>
              <a:gdLst/>
              <a:ahLst/>
              <a:cxnLst/>
              <a:rect l="l" t="t" r="r" b="b"/>
              <a:pathLst>
                <a:path w="200" h="192" extrusionOk="0">
                  <a:moveTo>
                    <a:pt x="98" y="1"/>
                  </a:moveTo>
                  <a:cubicBezTo>
                    <a:pt x="85" y="1"/>
                    <a:pt x="73" y="3"/>
                    <a:pt x="60" y="7"/>
                  </a:cubicBezTo>
                  <a:cubicBezTo>
                    <a:pt x="39" y="20"/>
                    <a:pt x="22" y="37"/>
                    <a:pt x="9" y="58"/>
                  </a:cubicBezTo>
                  <a:cubicBezTo>
                    <a:pt x="9" y="58"/>
                    <a:pt x="9" y="62"/>
                    <a:pt x="5" y="67"/>
                  </a:cubicBezTo>
                  <a:cubicBezTo>
                    <a:pt x="5" y="71"/>
                    <a:pt x="5" y="75"/>
                    <a:pt x="0" y="79"/>
                  </a:cubicBezTo>
                  <a:cubicBezTo>
                    <a:pt x="0" y="101"/>
                    <a:pt x="0" y="118"/>
                    <a:pt x="9" y="135"/>
                  </a:cubicBezTo>
                  <a:cubicBezTo>
                    <a:pt x="9" y="139"/>
                    <a:pt x="13" y="147"/>
                    <a:pt x="17" y="152"/>
                  </a:cubicBezTo>
                  <a:lnTo>
                    <a:pt x="22" y="156"/>
                  </a:lnTo>
                  <a:cubicBezTo>
                    <a:pt x="26" y="164"/>
                    <a:pt x="30" y="168"/>
                    <a:pt x="34" y="173"/>
                  </a:cubicBezTo>
                  <a:lnTo>
                    <a:pt x="43" y="177"/>
                  </a:lnTo>
                  <a:lnTo>
                    <a:pt x="51" y="181"/>
                  </a:lnTo>
                  <a:cubicBezTo>
                    <a:pt x="56" y="185"/>
                    <a:pt x="68" y="190"/>
                    <a:pt x="77" y="190"/>
                  </a:cubicBezTo>
                  <a:lnTo>
                    <a:pt x="81" y="190"/>
                  </a:lnTo>
                  <a:cubicBezTo>
                    <a:pt x="88" y="191"/>
                    <a:pt x="94" y="192"/>
                    <a:pt x="101" y="192"/>
                  </a:cubicBezTo>
                  <a:cubicBezTo>
                    <a:pt x="131" y="192"/>
                    <a:pt x="158" y="177"/>
                    <a:pt x="179" y="156"/>
                  </a:cubicBezTo>
                  <a:cubicBezTo>
                    <a:pt x="191" y="135"/>
                    <a:pt x="200" y="105"/>
                    <a:pt x="196" y="79"/>
                  </a:cubicBezTo>
                  <a:cubicBezTo>
                    <a:pt x="196" y="58"/>
                    <a:pt x="183" y="37"/>
                    <a:pt x="170" y="24"/>
                  </a:cubicBezTo>
                  <a:cubicBezTo>
                    <a:pt x="162" y="20"/>
                    <a:pt x="157" y="16"/>
                    <a:pt x="149" y="16"/>
                  </a:cubicBezTo>
                  <a:lnTo>
                    <a:pt x="145" y="16"/>
                  </a:lnTo>
                  <a:cubicBezTo>
                    <a:pt x="140" y="12"/>
                    <a:pt x="140" y="12"/>
                    <a:pt x="136" y="7"/>
                  </a:cubicBezTo>
                  <a:cubicBezTo>
                    <a:pt x="123" y="3"/>
                    <a:pt x="111" y="1"/>
                    <a:pt x="9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5" name="Google Shape;4135;p14"/>
            <p:cNvSpPr/>
            <p:nvPr/>
          </p:nvSpPr>
          <p:spPr>
            <a:xfrm>
              <a:off x="906121" y="5597180"/>
              <a:ext cx="41823" cy="37667"/>
            </a:xfrm>
            <a:custGeom>
              <a:avLst/>
              <a:gdLst/>
              <a:ahLst/>
              <a:cxnLst/>
              <a:rect l="l" t="t" r="r" b="b"/>
              <a:pathLst>
                <a:path w="161" h="145" extrusionOk="0">
                  <a:moveTo>
                    <a:pt x="88" y="0"/>
                  </a:moveTo>
                  <a:cubicBezTo>
                    <a:pt x="76" y="0"/>
                    <a:pt x="63" y="4"/>
                    <a:pt x="52" y="13"/>
                  </a:cubicBezTo>
                  <a:cubicBezTo>
                    <a:pt x="43" y="22"/>
                    <a:pt x="31" y="30"/>
                    <a:pt x="26" y="43"/>
                  </a:cubicBezTo>
                  <a:cubicBezTo>
                    <a:pt x="1" y="77"/>
                    <a:pt x="14" y="124"/>
                    <a:pt x="52" y="141"/>
                  </a:cubicBezTo>
                  <a:cubicBezTo>
                    <a:pt x="59" y="144"/>
                    <a:pt x="66" y="145"/>
                    <a:pt x="73" y="145"/>
                  </a:cubicBezTo>
                  <a:cubicBezTo>
                    <a:pt x="98" y="145"/>
                    <a:pt x="122" y="130"/>
                    <a:pt x="132" y="107"/>
                  </a:cubicBezTo>
                  <a:cubicBezTo>
                    <a:pt x="137" y="98"/>
                    <a:pt x="137" y="90"/>
                    <a:pt x="141" y="81"/>
                  </a:cubicBezTo>
                  <a:cubicBezTo>
                    <a:pt x="160" y="40"/>
                    <a:pt x="126" y="0"/>
                    <a:pt x="8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6" name="Google Shape;4136;p14"/>
            <p:cNvSpPr/>
            <p:nvPr/>
          </p:nvSpPr>
          <p:spPr>
            <a:xfrm>
              <a:off x="844815" y="5509117"/>
              <a:ext cx="49616" cy="31432"/>
            </a:xfrm>
            <a:custGeom>
              <a:avLst/>
              <a:gdLst/>
              <a:ahLst/>
              <a:cxnLst/>
              <a:rect l="l" t="t" r="r" b="b"/>
              <a:pathLst>
                <a:path w="191" h="121" extrusionOk="0">
                  <a:moveTo>
                    <a:pt x="84" y="0"/>
                  </a:moveTo>
                  <a:cubicBezTo>
                    <a:pt x="0" y="4"/>
                    <a:pt x="10" y="121"/>
                    <a:pt x="82" y="121"/>
                  </a:cubicBezTo>
                  <a:cubicBezTo>
                    <a:pt x="87" y="121"/>
                    <a:pt x="92" y="120"/>
                    <a:pt x="97" y="119"/>
                  </a:cubicBezTo>
                  <a:lnTo>
                    <a:pt x="118" y="119"/>
                  </a:lnTo>
                  <a:cubicBezTo>
                    <a:pt x="121" y="120"/>
                    <a:pt x="124" y="120"/>
                    <a:pt x="127" y="120"/>
                  </a:cubicBezTo>
                  <a:cubicBezTo>
                    <a:pt x="157" y="120"/>
                    <a:pt x="182" y="100"/>
                    <a:pt x="186" y="73"/>
                  </a:cubicBezTo>
                  <a:cubicBezTo>
                    <a:pt x="190" y="39"/>
                    <a:pt x="169" y="13"/>
                    <a:pt x="135" y="9"/>
                  </a:cubicBezTo>
                  <a:cubicBezTo>
                    <a:pt x="118" y="5"/>
                    <a:pt x="101" y="0"/>
                    <a:pt x="8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7" name="Google Shape;4137;p14"/>
            <p:cNvSpPr/>
            <p:nvPr/>
          </p:nvSpPr>
          <p:spPr>
            <a:xfrm>
              <a:off x="851569" y="5456903"/>
              <a:ext cx="58188" cy="49357"/>
            </a:xfrm>
            <a:custGeom>
              <a:avLst/>
              <a:gdLst/>
              <a:ahLst/>
              <a:cxnLst/>
              <a:rect l="l" t="t" r="r" b="b"/>
              <a:pathLst>
                <a:path w="224" h="190" extrusionOk="0">
                  <a:moveTo>
                    <a:pt x="124" y="0"/>
                  </a:moveTo>
                  <a:cubicBezTo>
                    <a:pt x="96" y="0"/>
                    <a:pt x="69" y="12"/>
                    <a:pt x="50" y="36"/>
                  </a:cubicBezTo>
                  <a:cubicBezTo>
                    <a:pt x="1" y="101"/>
                    <a:pt x="45" y="189"/>
                    <a:pt x="124" y="189"/>
                  </a:cubicBezTo>
                  <a:cubicBezTo>
                    <a:pt x="127" y="189"/>
                    <a:pt x="131" y="189"/>
                    <a:pt x="134" y="189"/>
                  </a:cubicBezTo>
                  <a:cubicBezTo>
                    <a:pt x="185" y="180"/>
                    <a:pt x="224" y="134"/>
                    <a:pt x="219" y="83"/>
                  </a:cubicBezTo>
                  <a:cubicBezTo>
                    <a:pt x="211" y="30"/>
                    <a:pt x="168" y="0"/>
                    <a:pt x="1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8" name="Google Shape;4138;p14"/>
            <p:cNvSpPr/>
            <p:nvPr/>
          </p:nvSpPr>
          <p:spPr>
            <a:xfrm>
              <a:off x="901705" y="5437420"/>
              <a:ext cx="36628" cy="26497"/>
            </a:xfrm>
            <a:custGeom>
              <a:avLst/>
              <a:gdLst/>
              <a:ahLst/>
              <a:cxnLst/>
              <a:rect l="l" t="t" r="r" b="b"/>
              <a:pathLst>
                <a:path w="141" h="102" extrusionOk="0">
                  <a:moveTo>
                    <a:pt x="88" y="1"/>
                  </a:moveTo>
                  <a:cubicBezTo>
                    <a:pt x="47" y="1"/>
                    <a:pt x="1" y="77"/>
                    <a:pt x="52" y="94"/>
                  </a:cubicBezTo>
                  <a:cubicBezTo>
                    <a:pt x="62" y="99"/>
                    <a:pt x="72" y="101"/>
                    <a:pt x="83" y="101"/>
                  </a:cubicBezTo>
                  <a:cubicBezTo>
                    <a:pt x="99" y="101"/>
                    <a:pt x="114" y="96"/>
                    <a:pt x="124" y="86"/>
                  </a:cubicBezTo>
                  <a:lnTo>
                    <a:pt x="124" y="81"/>
                  </a:lnTo>
                  <a:cubicBezTo>
                    <a:pt x="141" y="60"/>
                    <a:pt x="137" y="30"/>
                    <a:pt x="115" y="18"/>
                  </a:cubicBezTo>
                  <a:cubicBezTo>
                    <a:pt x="108" y="6"/>
                    <a:pt x="98" y="1"/>
                    <a:pt x="8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9" name="Google Shape;4139;p14"/>
            <p:cNvSpPr/>
            <p:nvPr/>
          </p:nvSpPr>
          <p:spPr>
            <a:xfrm>
              <a:off x="935994" y="5417417"/>
              <a:ext cx="46759" cy="40525"/>
            </a:xfrm>
            <a:custGeom>
              <a:avLst/>
              <a:gdLst/>
              <a:ahLst/>
              <a:cxnLst/>
              <a:rect l="l" t="t" r="r" b="b"/>
              <a:pathLst>
                <a:path w="180" h="156" extrusionOk="0">
                  <a:moveTo>
                    <a:pt x="89" y="0"/>
                  </a:moveTo>
                  <a:cubicBezTo>
                    <a:pt x="80" y="0"/>
                    <a:pt x="72" y="2"/>
                    <a:pt x="64" y="6"/>
                  </a:cubicBezTo>
                  <a:cubicBezTo>
                    <a:pt x="9" y="27"/>
                    <a:pt x="0" y="99"/>
                    <a:pt x="43" y="137"/>
                  </a:cubicBezTo>
                  <a:cubicBezTo>
                    <a:pt x="60" y="146"/>
                    <a:pt x="72" y="154"/>
                    <a:pt x="94" y="154"/>
                  </a:cubicBezTo>
                  <a:cubicBezTo>
                    <a:pt x="98" y="155"/>
                    <a:pt x="102" y="155"/>
                    <a:pt x="106" y="155"/>
                  </a:cubicBezTo>
                  <a:cubicBezTo>
                    <a:pt x="139" y="155"/>
                    <a:pt x="170" y="124"/>
                    <a:pt x="166" y="86"/>
                  </a:cubicBezTo>
                  <a:cubicBezTo>
                    <a:pt x="180" y="40"/>
                    <a:pt x="132" y="0"/>
                    <a:pt x="8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0" name="Google Shape;4140;p14"/>
            <p:cNvSpPr/>
            <p:nvPr/>
          </p:nvSpPr>
          <p:spPr>
            <a:xfrm>
              <a:off x="987429" y="5421054"/>
              <a:ext cx="57929" cy="48837"/>
            </a:xfrm>
            <a:custGeom>
              <a:avLst/>
              <a:gdLst/>
              <a:ahLst/>
              <a:cxnLst/>
              <a:rect l="l" t="t" r="r" b="b"/>
              <a:pathLst>
                <a:path w="223" h="188" extrusionOk="0">
                  <a:moveTo>
                    <a:pt x="123" y="1"/>
                  </a:moveTo>
                  <a:cubicBezTo>
                    <a:pt x="95" y="1"/>
                    <a:pt x="68" y="12"/>
                    <a:pt x="48" y="38"/>
                  </a:cubicBezTo>
                  <a:cubicBezTo>
                    <a:pt x="0" y="98"/>
                    <a:pt x="46" y="188"/>
                    <a:pt x="119" y="188"/>
                  </a:cubicBezTo>
                  <a:cubicBezTo>
                    <a:pt x="124" y="188"/>
                    <a:pt x="128" y="188"/>
                    <a:pt x="133" y="187"/>
                  </a:cubicBezTo>
                  <a:cubicBezTo>
                    <a:pt x="188" y="183"/>
                    <a:pt x="222" y="136"/>
                    <a:pt x="218" y="81"/>
                  </a:cubicBezTo>
                  <a:cubicBezTo>
                    <a:pt x="210" y="31"/>
                    <a:pt x="167" y="1"/>
                    <a:pt x="12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1" name="Google Shape;4141;p14"/>
            <p:cNvSpPr/>
            <p:nvPr/>
          </p:nvSpPr>
          <p:spPr>
            <a:xfrm>
              <a:off x="1033928" y="5458202"/>
              <a:ext cx="37926" cy="33511"/>
            </a:xfrm>
            <a:custGeom>
              <a:avLst/>
              <a:gdLst/>
              <a:ahLst/>
              <a:cxnLst/>
              <a:rect l="l" t="t" r="r" b="b"/>
              <a:pathLst>
                <a:path w="146" h="129" extrusionOk="0">
                  <a:moveTo>
                    <a:pt x="81" y="0"/>
                  </a:moveTo>
                  <a:cubicBezTo>
                    <a:pt x="61" y="0"/>
                    <a:pt x="44" y="9"/>
                    <a:pt x="26" y="23"/>
                  </a:cubicBezTo>
                  <a:cubicBezTo>
                    <a:pt x="9" y="35"/>
                    <a:pt x="1" y="56"/>
                    <a:pt x="5" y="73"/>
                  </a:cubicBezTo>
                  <a:cubicBezTo>
                    <a:pt x="5" y="82"/>
                    <a:pt x="9" y="90"/>
                    <a:pt x="9" y="95"/>
                  </a:cubicBezTo>
                  <a:cubicBezTo>
                    <a:pt x="18" y="112"/>
                    <a:pt x="31" y="124"/>
                    <a:pt x="47" y="129"/>
                  </a:cubicBezTo>
                  <a:cubicBezTo>
                    <a:pt x="81" y="129"/>
                    <a:pt x="111" y="116"/>
                    <a:pt x="128" y="90"/>
                  </a:cubicBezTo>
                  <a:cubicBezTo>
                    <a:pt x="141" y="73"/>
                    <a:pt x="145" y="52"/>
                    <a:pt x="137" y="35"/>
                  </a:cubicBezTo>
                  <a:cubicBezTo>
                    <a:pt x="128" y="18"/>
                    <a:pt x="115" y="6"/>
                    <a:pt x="94" y="1"/>
                  </a:cubicBezTo>
                  <a:cubicBezTo>
                    <a:pt x="90" y="1"/>
                    <a:pt x="86" y="0"/>
                    <a:pt x="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2" name="Google Shape;4142;p14"/>
            <p:cNvSpPr/>
            <p:nvPr/>
          </p:nvSpPr>
          <p:spPr>
            <a:xfrm>
              <a:off x="1040682" y="5492232"/>
              <a:ext cx="60786" cy="53773"/>
            </a:xfrm>
            <a:custGeom>
              <a:avLst/>
              <a:gdLst/>
              <a:ahLst/>
              <a:cxnLst/>
              <a:rect l="l" t="t" r="r" b="b"/>
              <a:pathLst>
                <a:path w="234" h="207" extrusionOk="0">
                  <a:moveTo>
                    <a:pt x="117" y="1"/>
                  </a:moveTo>
                  <a:cubicBezTo>
                    <a:pt x="92" y="1"/>
                    <a:pt x="69" y="10"/>
                    <a:pt x="51" y="27"/>
                  </a:cubicBezTo>
                  <a:cubicBezTo>
                    <a:pt x="0" y="65"/>
                    <a:pt x="0" y="138"/>
                    <a:pt x="51" y="180"/>
                  </a:cubicBezTo>
                  <a:cubicBezTo>
                    <a:pt x="60" y="184"/>
                    <a:pt x="68" y="193"/>
                    <a:pt x="77" y="197"/>
                  </a:cubicBezTo>
                  <a:lnTo>
                    <a:pt x="98" y="201"/>
                  </a:lnTo>
                  <a:cubicBezTo>
                    <a:pt x="108" y="205"/>
                    <a:pt x="118" y="206"/>
                    <a:pt x="128" y="206"/>
                  </a:cubicBezTo>
                  <a:cubicBezTo>
                    <a:pt x="157" y="206"/>
                    <a:pt x="185" y="193"/>
                    <a:pt x="204" y="171"/>
                  </a:cubicBezTo>
                  <a:cubicBezTo>
                    <a:pt x="234" y="133"/>
                    <a:pt x="234" y="87"/>
                    <a:pt x="208" y="48"/>
                  </a:cubicBezTo>
                  <a:cubicBezTo>
                    <a:pt x="187" y="27"/>
                    <a:pt x="161" y="10"/>
                    <a:pt x="132" y="2"/>
                  </a:cubicBezTo>
                  <a:cubicBezTo>
                    <a:pt x="127" y="1"/>
                    <a:pt x="122" y="1"/>
                    <a:pt x="1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3" name="Google Shape;4143;p14"/>
            <p:cNvSpPr/>
            <p:nvPr/>
          </p:nvSpPr>
          <p:spPr>
            <a:xfrm>
              <a:off x="952620" y="5617702"/>
              <a:ext cx="36368" cy="30653"/>
            </a:xfrm>
            <a:custGeom>
              <a:avLst/>
              <a:gdLst/>
              <a:ahLst/>
              <a:cxnLst/>
              <a:rect l="l" t="t" r="r" b="b"/>
              <a:pathLst>
                <a:path w="140" h="118" extrusionOk="0">
                  <a:moveTo>
                    <a:pt x="80" y="1"/>
                  </a:moveTo>
                  <a:cubicBezTo>
                    <a:pt x="42" y="1"/>
                    <a:pt x="0" y="24"/>
                    <a:pt x="17" y="62"/>
                  </a:cubicBezTo>
                  <a:cubicBezTo>
                    <a:pt x="25" y="83"/>
                    <a:pt x="42" y="104"/>
                    <a:pt x="64" y="113"/>
                  </a:cubicBezTo>
                  <a:cubicBezTo>
                    <a:pt x="71" y="116"/>
                    <a:pt x="77" y="117"/>
                    <a:pt x="84" y="117"/>
                  </a:cubicBezTo>
                  <a:cubicBezTo>
                    <a:pt x="114" y="117"/>
                    <a:pt x="139" y="89"/>
                    <a:pt x="136" y="57"/>
                  </a:cubicBezTo>
                  <a:lnTo>
                    <a:pt x="136" y="49"/>
                  </a:lnTo>
                  <a:cubicBezTo>
                    <a:pt x="139" y="15"/>
                    <a:pt x="111" y="1"/>
                    <a:pt x="8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4" name="Google Shape;4144;p14"/>
            <p:cNvSpPr/>
            <p:nvPr/>
          </p:nvSpPr>
          <p:spPr>
            <a:xfrm>
              <a:off x="986650" y="5601336"/>
              <a:ext cx="65722" cy="44941"/>
            </a:xfrm>
            <a:custGeom>
              <a:avLst/>
              <a:gdLst/>
              <a:ahLst/>
              <a:cxnLst/>
              <a:rect l="l" t="t" r="r" b="b"/>
              <a:pathLst>
                <a:path w="253" h="173" extrusionOk="0">
                  <a:moveTo>
                    <a:pt x="138" y="0"/>
                  </a:moveTo>
                  <a:cubicBezTo>
                    <a:pt x="132" y="0"/>
                    <a:pt x="126" y="1"/>
                    <a:pt x="119" y="2"/>
                  </a:cubicBezTo>
                  <a:lnTo>
                    <a:pt x="111" y="2"/>
                  </a:lnTo>
                  <a:cubicBezTo>
                    <a:pt x="0" y="14"/>
                    <a:pt x="16" y="172"/>
                    <a:pt x="116" y="172"/>
                  </a:cubicBezTo>
                  <a:cubicBezTo>
                    <a:pt x="120" y="172"/>
                    <a:pt x="124" y="172"/>
                    <a:pt x="128" y="171"/>
                  </a:cubicBezTo>
                  <a:lnTo>
                    <a:pt x="140" y="171"/>
                  </a:lnTo>
                  <a:lnTo>
                    <a:pt x="140" y="167"/>
                  </a:lnTo>
                  <a:cubicBezTo>
                    <a:pt x="253" y="163"/>
                    <a:pt x="240" y="0"/>
                    <a:pt x="13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5" name="Google Shape;4145;p14"/>
            <p:cNvSpPr/>
            <p:nvPr/>
          </p:nvSpPr>
          <p:spPr>
            <a:xfrm>
              <a:off x="1043799" y="5566786"/>
              <a:ext cx="41044" cy="31692"/>
            </a:xfrm>
            <a:custGeom>
              <a:avLst/>
              <a:gdLst/>
              <a:ahLst/>
              <a:cxnLst/>
              <a:rect l="l" t="t" r="r" b="b"/>
              <a:pathLst>
                <a:path w="158" h="122" extrusionOk="0">
                  <a:moveTo>
                    <a:pt x="76" y="0"/>
                  </a:moveTo>
                  <a:cubicBezTo>
                    <a:pt x="59" y="0"/>
                    <a:pt x="43" y="5"/>
                    <a:pt x="31" y="16"/>
                  </a:cubicBezTo>
                  <a:cubicBezTo>
                    <a:pt x="1" y="41"/>
                    <a:pt x="1" y="88"/>
                    <a:pt x="31" y="109"/>
                  </a:cubicBezTo>
                  <a:cubicBezTo>
                    <a:pt x="41" y="118"/>
                    <a:pt x="54" y="122"/>
                    <a:pt x="67" y="122"/>
                  </a:cubicBezTo>
                  <a:cubicBezTo>
                    <a:pt x="79" y="122"/>
                    <a:pt x="92" y="118"/>
                    <a:pt x="103" y="109"/>
                  </a:cubicBezTo>
                  <a:lnTo>
                    <a:pt x="111" y="109"/>
                  </a:lnTo>
                  <a:cubicBezTo>
                    <a:pt x="149" y="92"/>
                    <a:pt x="158" y="41"/>
                    <a:pt x="124" y="16"/>
                  </a:cubicBezTo>
                  <a:cubicBezTo>
                    <a:pt x="109" y="5"/>
                    <a:pt x="92" y="0"/>
                    <a:pt x="7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6" name="Google Shape;4146;p14"/>
            <p:cNvSpPr/>
            <p:nvPr/>
          </p:nvSpPr>
          <p:spPr>
            <a:xfrm>
              <a:off x="911836" y="5476645"/>
              <a:ext cx="129106" cy="121054"/>
            </a:xfrm>
            <a:custGeom>
              <a:avLst/>
              <a:gdLst/>
              <a:ahLst/>
              <a:cxnLst/>
              <a:rect l="l" t="t" r="r" b="b"/>
              <a:pathLst>
                <a:path w="497" h="466" extrusionOk="0">
                  <a:moveTo>
                    <a:pt x="217" y="1"/>
                  </a:moveTo>
                  <a:cubicBezTo>
                    <a:pt x="189" y="1"/>
                    <a:pt x="161" y="6"/>
                    <a:pt x="136" y="15"/>
                  </a:cubicBezTo>
                  <a:cubicBezTo>
                    <a:pt x="102" y="32"/>
                    <a:pt x="72" y="53"/>
                    <a:pt x="47" y="83"/>
                  </a:cubicBezTo>
                  <a:cubicBezTo>
                    <a:pt x="25" y="113"/>
                    <a:pt x="13" y="147"/>
                    <a:pt x="4" y="181"/>
                  </a:cubicBezTo>
                  <a:cubicBezTo>
                    <a:pt x="0" y="206"/>
                    <a:pt x="0" y="231"/>
                    <a:pt x="4" y="257"/>
                  </a:cubicBezTo>
                  <a:cubicBezTo>
                    <a:pt x="13" y="299"/>
                    <a:pt x="30" y="342"/>
                    <a:pt x="55" y="376"/>
                  </a:cubicBezTo>
                  <a:cubicBezTo>
                    <a:pt x="76" y="410"/>
                    <a:pt x="110" y="435"/>
                    <a:pt x="148" y="448"/>
                  </a:cubicBezTo>
                  <a:cubicBezTo>
                    <a:pt x="175" y="460"/>
                    <a:pt x="204" y="465"/>
                    <a:pt x="232" y="465"/>
                  </a:cubicBezTo>
                  <a:cubicBezTo>
                    <a:pt x="275" y="465"/>
                    <a:pt x="318" y="452"/>
                    <a:pt x="356" y="427"/>
                  </a:cubicBezTo>
                  <a:cubicBezTo>
                    <a:pt x="361" y="422"/>
                    <a:pt x="369" y="414"/>
                    <a:pt x="378" y="405"/>
                  </a:cubicBezTo>
                  <a:cubicBezTo>
                    <a:pt x="416" y="388"/>
                    <a:pt x="445" y="354"/>
                    <a:pt x="462" y="316"/>
                  </a:cubicBezTo>
                  <a:cubicBezTo>
                    <a:pt x="496" y="231"/>
                    <a:pt x="467" y="134"/>
                    <a:pt x="390" y="79"/>
                  </a:cubicBezTo>
                  <a:lnTo>
                    <a:pt x="369" y="66"/>
                  </a:lnTo>
                  <a:cubicBezTo>
                    <a:pt x="361" y="58"/>
                    <a:pt x="352" y="53"/>
                    <a:pt x="344" y="49"/>
                  </a:cubicBezTo>
                  <a:cubicBezTo>
                    <a:pt x="318" y="24"/>
                    <a:pt x="280" y="11"/>
                    <a:pt x="246" y="2"/>
                  </a:cubicBezTo>
                  <a:cubicBezTo>
                    <a:pt x="236" y="1"/>
                    <a:pt x="227" y="1"/>
                    <a:pt x="21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7" name="Google Shape;4147;p14"/>
            <p:cNvSpPr/>
            <p:nvPr/>
          </p:nvSpPr>
          <p:spPr>
            <a:xfrm>
              <a:off x="946905" y="5549901"/>
              <a:ext cx="1299" cy="2338"/>
            </a:xfrm>
            <a:custGeom>
              <a:avLst/>
              <a:gdLst/>
              <a:ahLst/>
              <a:cxnLst/>
              <a:rect l="l" t="t" r="r" b="b"/>
              <a:pathLst>
                <a:path w="5" h="9" extrusionOk="0">
                  <a:moveTo>
                    <a:pt x="1" y="9"/>
                  </a:moveTo>
                  <a:lnTo>
                    <a:pt x="1" y="9"/>
                  </a:lnTo>
                  <a:cubicBezTo>
                    <a:pt x="5" y="0"/>
                    <a:pt x="5" y="0"/>
                    <a:pt x="1" y="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8" name="Google Shape;4148;p14"/>
            <p:cNvSpPr/>
            <p:nvPr/>
          </p:nvSpPr>
          <p:spPr>
            <a:xfrm>
              <a:off x="904043" y="5527821"/>
              <a:ext cx="48317" cy="36108"/>
            </a:xfrm>
            <a:custGeom>
              <a:avLst/>
              <a:gdLst/>
              <a:ahLst/>
              <a:cxnLst/>
              <a:rect l="l" t="t" r="r" b="b"/>
              <a:pathLst>
                <a:path w="186" h="139" extrusionOk="0">
                  <a:moveTo>
                    <a:pt x="103" y="1"/>
                  </a:moveTo>
                  <a:cubicBezTo>
                    <a:pt x="90" y="1"/>
                    <a:pt x="77" y="5"/>
                    <a:pt x="64" y="13"/>
                  </a:cubicBezTo>
                  <a:cubicBezTo>
                    <a:pt x="60" y="18"/>
                    <a:pt x="55" y="22"/>
                    <a:pt x="51" y="26"/>
                  </a:cubicBezTo>
                  <a:cubicBezTo>
                    <a:pt x="0" y="64"/>
                    <a:pt x="69" y="139"/>
                    <a:pt x="121" y="139"/>
                  </a:cubicBezTo>
                  <a:cubicBezTo>
                    <a:pt x="138" y="139"/>
                    <a:pt x="153" y="131"/>
                    <a:pt x="162" y="111"/>
                  </a:cubicBezTo>
                  <a:cubicBezTo>
                    <a:pt x="166" y="107"/>
                    <a:pt x="166" y="98"/>
                    <a:pt x="166" y="94"/>
                  </a:cubicBezTo>
                  <a:cubicBezTo>
                    <a:pt x="185" y="45"/>
                    <a:pt x="147" y="1"/>
                    <a:pt x="1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9" name="Google Shape;4149;p14"/>
            <p:cNvSpPr/>
            <p:nvPr/>
          </p:nvSpPr>
          <p:spPr>
            <a:xfrm>
              <a:off x="953659" y="5558733"/>
              <a:ext cx="24678" cy="26757"/>
            </a:xfrm>
            <a:custGeom>
              <a:avLst/>
              <a:gdLst/>
              <a:ahLst/>
              <a:cxnLst/>
              <a:rect l="l" t="t" r="r" b="b"/>
              <a:pathLst>
                <a:path w="95" h="103" extrusionOk="0">
                  <a:moveTo>
                    <a:pt x="43" y="1"/>
                  </a:moveTo>
                  <a:cubicBezTo>
                    <a:pt x="30" y="1"/>
                    <a:pt x="16" y="8"/>
                    <a:pt x="9" y="26"/>
                  </a:cubicBezTo>
                  <a:cubicBezTo>
                    <a:pt x="0" y="38"/>
                    <a:pt x="0" y="51"/>
                    <a:pt x="0" y="68"/>
                  </a:cubicBezTo>
                  <a:cubicBezTo>
                    <a:pt x="2" y="92"/>
                    <a:pt x="21" y="102"/>
                    <a:pt x="40" y="102"/>
                  </a:cubicBezTo>
                  <a:cubicBezTo>
                    <a:pt x="63" y="102"/>
                    <a:pt x="85" y="87"/>
                    <a:pt x="81" y="60"/>
                  </a:cubicBezTo>
                  <a:cubicBezTo>
                    <a:pt x="81" y="57"/>
                    <a:pt x="82" y="53"/>
                    <a:pt x="83" y="53"/>
                  </a:cubicBezTo>
                  <a:lnTo>
                    <a:pt x="83" y="53"/>
                  </a:lnTo>
                  <a:cubicBezTo>
                    <a:pt x="83" y="53"/>
                    <a:pt x="82" y="55"/>
                    <a:pt x="81" y="60"/>
                  </a:cubicBezTo>
                  <a:cubicBezTo>
                    <a:pt x="95" y="27"/>
                    <a:pt x="69" y="1"/>
                    <a:pt x="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0" name="Google Shape;4150;p14"/>
            <p:cNvSpPr/>
            <p:nvPr/>
          </p:nvSpPr>
          <p:spPr>
            <a:xfrm>
              <a:off x="950282" y="5524963"/>
              <a:ext cx="45460" cy="35329"/>
            </a:xfrm>
            <a:custGeom>
              <a:avLst/>
              <a:gdLst/>
              <a:ahLst/>
              <a:cxnLst/>
              <a:rect l="l" t="t" r="r" b="b"/>
              <a:pathLst>
                <a:path w="175" h="136" extrusionOk="0">
                  <a:moveTo>
                    <a:pt x="96" y="1"/>
                  </a:moveTo>
                  <a:cubicBezTo>
                    <a:pt x="86" y="1"/>
                    <a:pt x="77" y="3"/>
                    <a:pt x="68" y="7"/>
                  </a:cubicBezTo>
                  <a:cubicBezTo>
                    <a:pt x="56" y="12"/>
                    <a:pt x="43" y="20"/>
                    <a:pt x="39" y="33"/>
                  </a:cubicBezTo>
                  <a:cubicBezTo>
                    <a:pt x="0" y="67"/>
                    <a:pt x="17" y="126"/>
                    <a:pt x="68" y="135"/>
                  </a:cubicBezTo>
                  <a:cubicBezTo>
                    <a:pt x="72" y="135"/>
                    <a:pt x="76" y="135"/>
                    <a:pt x="80" y="135"/>
                  </a:cubicBezTo>
                  <a:cubicBezTo>
                    <a:pt x="106" y="135"/>
                    <a:pt x="134" y="123"/>
                    <a:pt x="149" y="101"/>
                  </a:cubicBezTo>
                  <a:cubicBezTo>
                    <a:pt x="174" y="71"/>
                    <a:pt x="162" y="24"/>
                    <a:pt x="123" y="7"/>
                  </a:cubicBezTo>
                  <a:cubicBezTo>
                    <a:pt x="115" y="3"/>
                    <a:pt x="105" y="1"/>
                    <a:pt x="9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1" name="Google Shape;4151;p14"/>
            <p:cNvSpPr/>
            <p:nvPr/>
          </p:nvSpPr>
          <p:spPr>
            <a:xfrm>
              <a:off x="915472" y="5502363"/>
              <a:ext cx="27016" cy="20262"/>
            </a:xfrm>
            <a:custGeom>
              <a:avLst/>
              <a:gdLst/>
              <a:ahLst/>
              <a:cxnLst/>
              <a:rect l="l" t="t" r="r" b="b"/>
              <a:pathLst>
                <a:path w="104" h="78" extrusionOk="0">
                  <a:moveTo>
                    <a:pt x="54" y="1"/>
                  </a:moveTo>
                  <a:cubicBezTo>
                    <a:pt x="52" y="1"/>
                    <a:pt x="51" y="1"/>
                    <a:pt x="50" y="1"/>
                  </a:cubicBezTo>
                  <a:cubicBezTo>
                    <a:pt x="0" y="5"/>
                    <a:pt x="7" y="78"/>
                    <a:pt x="54" y="78"/>
                  </a:cubicBezTo>
                  <a:cubicBezTo>
                    <a:pt x="55" y="78"/>
                    <a:pt x="57" y="77"/>
                    <a:pt x="58" y="77"/>
                  </a:cubicBezTo>
                  <a:cubicBezTo>
                    <a:pt x="103" y="69"/>
                    <a:pt x="97" y="1"/>
                    <a:pt x="5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2" name="Google Shape;4152;p14"/>
            <p:cNvSpPr/>
            <p:nvPr/>
          </p:nvSpPr>
          <p:spPr>
            <a:xfrm>
              <a:off x="943788" y="5485218"/>
              <a:ext cx="37667" cy="37407"/>
            </a:xfrm>
            <a:custGeom>
              <a:avLst/>
              <a:gdLst/>
              <a:ahLst/>
              <a:cxnLst/>
              <a:rect l="l" t="t" r="r" b="b"/>
              <a:pathLst>
                <a:path w="145" h="144" extrusionOk="0">
                  <a:moveTo>
                    <a:pt x="75" y="0"/>
                  </a:moveTo>
                  <a:cubicBezTo>
                    <a:pt x="53" y="0"/>
                    <a:pt x="34" y="9"/>
                    <a:pt x="21" y="25"/>
                  </a:cubicBezTo>
                  <a:cubicBezTo>
                    <a:pt x="4" y="42"/>
                    <a:pt x="0" y="67"/>
                    <a:pt x="4" y="88"/>
                  </a:cubicBezTo>
                  <a:cubicBezTo>
                    <a:pt x="8" y="120"/>
                    <a:pt x="34" y="144"/>
                    <a:pt x="68" y="144"/>
                  </a:cubicBezTo>
                  <a:cubicBezTo>
                    <a:pt x="71" y="144"/>
                    <a:pt x="74" y="144"/>
                    <a:pt x="76" y="143"/>
                  </a:cubicBezTo>
                  <a:cubicBezTo>
                    <a:pt x="102" y="139"/>
                    <a:pt x="123" y="118"/>
                    <a:pt x="127" y="92"/>
                  </a:cubicBezTo>
                  <a:cubicBezTo>
                    <a:pt x="144" y="59"/>
                    <a:pt x="132" y="20"/>
                    <a:pt x="102" y="3"/>
                  </a:cubicBezTo>
                  <a:lnTo>
                    <a:pt x="98" y="3"/>
                  </a:lnTo>
                  <a:cubicBezTo>
                    <a:pt x="90" y="1"/>
                    <a:pt x="82" y="0"/>
                    <a:pt x="7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3" name="Google Shape;4153;p14"/>
            <p:cNvSpPr/>
            <p:nvPr/>
          </p:nvSpPr>
          <p:spPr>
            <a:xfrm>
              <a:off x="979116" y="5501064"/>
              <a:ext cx="30913" cy="25977"/>
            </a:xfrm>
            <a:custGeom>
              <a:avLst/>
              <a:gdLst/>
              <a:ahLst/>
              <a:cxnLst/>
              <a:rect l="l" t="t" r="r" b="b"/>
              <a:pathLst>
                <a:path w="119" h="100" extrusionOk="0">
                  <a:moveTo>
                    <a:pt x="69" y="1"/>
                  </a:moveTo>
                  <a:cubicBezTo>
                    <a:pt x="55" y="1"/>
                    <a:pt x="40" y="6"/>
                    <a:pt x="29" y="19"/>
                  </a:cubicBezTo>
                  <a:cubicBezTo>
                    <a:pt x="1" y="51"/>
                    <a:pt x="27" y="100"/>
                    <a:pt x="67" y="100"/>
                  </a:cubicBezTo>
                  <a:cubicBezTo>
                    <a:pt x="69" y="100"/>
                    <a:pt x="70" y="99"/>
                    <a:pt x="72" y="99"/>
                  </a:cubicBezTo>
                  <a:cubicBezTo>
                    <a:pt x="97" y="95"/>
                    <a:pt x="119" y="74"/>
                    <a:pt x="119" y="44"/>
                  </a:cubicBezTo>
                  <a:cubicBezTo>
                    <a:pt x="116" y="17"/>
                    <a:pt x="93" y="1"/>
                    <a:pt x="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4" name="Google Shape;4154;p14"/>
            <p:cNvSpPr/>
            <p:nvPr/>
          </p:nvSpPr>
          <p:spPr>
            <a:xfrm>
              <a:off x="985611" y="5548602"/>
              <a:ext cx="35329" cy="35069"/>
            </a:xfrm>
            <a:custGeom>
              <a:avLst/>
              <a:gdLst/>
              <a:ahLst/>
              <a:cxnLst/>
              <a:rect l="l" t="t" r="r" b="b"/>
              <a:pathLst>
                <a:path w="136" h="135" extrusionOk="0">
                  <a:moveTo>
                    <a:pt x="74" y="0"/>
                  </a:moveTo>
                  <a:cubicBezTo>
                    <a:pt x="57" y="0"/>
                    <a:pt x="40" y="8"/>
                    <a:pt x="30" y="22"/>
                  </a:cubicBezTo>
                  <a:cubicBezTo>
                    <a:pt x="0" y="52"/>
                    <a:pt x="9" y="99"/>
                    <a:pt x="38" y="124"/>
                  </a:cubicBezTo>
                  <a:cubicBezTo>
                    <a:pt x="49" y="131"/>
                    <a:pt x="61" y="134"/>
                    <a:pt x="73" y="134"/>
                  </a:cubicBezTo>
                  <a:cubicBezTo>
                    <a:pt x="92" y="134"/>
                    <a:pt x="110" y="127"/>
                    <a:pt x="123" y="111"/>
                  </a:cubicBezTo>
                  <a:cubicBezTo>
                    <a:pt x="132" y="94"/>
                    <a:pt x="136" y="77"/>
                    <a:pt x="132" y="56"/>
                  </a:cubicBezTo>
                  <a:cubicBezTo>
                    <a:pt x="132" y="44"/>
                    <a:pt x="127" y="31"/>
                    <a:pt x="119" y="22"/>
                  </a:cubicBezTo>
                  <a:cubicBezTo>
                    <a:pt x="108" y="8"/>
                    <a:pt x="91" y="0"/>
                    <a:pt x="7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5" name="Google Shape;4155;p14"/>
            <p:cNvSpPr/>
            <p:nvPr/>
          </p:nvSpPr>
          <p:spPr>
            <a:xfrm>
              <a:off x="1000937" y="5524443"/>
              <a:ext cx="30133" cy="25198"/>
            </a:xfrm>
            <a:custGeom>
              <a:avLst/>
              <a:gdLst/>
              <a:ahLst/>
              <a:cxnLst/>
              <a:rect l="l" t="t" r="r" b="b"/>
              <a:pathLst>
                <a:path w="116" h="97" extrusionOk="0">
                  <a:moveTo>
                    <a:pt x="51" y="1"/>
                  </a:moveTo>
                  <a:cubicBezTo>
                    <a:pt x="22" y="5"/>
                    <a:pt x="1" y="39"/>
                    <a:pt x="13" y="69"/>
                  </a:cubicBezTo>
                  <a:cubicBezTo>
                    <a:pt x="20" y="85"/>
                    <a:pt x="40" y="97"/>
                    <a:pt x="58" y="97"/>
                  </a:cubicBezTo>
                  <a:cubicBezTo>
                    <a:pt x="63" y="97"/>
                    <a:pt x="68" y="96"/>
                    <a:pt x="73" y="94"/>
                  </a:cubicBezTo>
                  <a:cubicBezTo>
                    <a:pt x="94" y="86"/>
                    <a:pt x="107" y="69"/>
                    <a:pt x="111" y="47"/>
                  </a:cubicBezTo>
                  <a:cubicBezTo>
                    <a:pt x="115" y="26"/>
                    <a:pt x="98" y="5"/>
                    <a:pt x="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156" name="Google Shape;4156;p14"/>
          <p:cNvGrpSpPr/>
          <p:nvPr/>
        </p:nvGrpSpPr>
        <p:grpSpPr>
          <a:xfrm rot="4102257">
            <a:off x="-35347" y="-1074699"/>
            <a:ext cx="1974885" cy="2494381"/>
            <a:chOff x="-399579" y="-1082506"/>
            <a:chExt cx="1974863" cy="2494354"/>
          </a:xfrm>
        </p:grpSpPr>
        <p:sp>
          <p:nvSpPr>
            <p:cNvPr id="4157" name="Google Shape;4157;p14"/>
            <p:cNvSpPr/>
            <p:nvPr/>
          </p:nvSpPr>
          <p:spPr>
            <a:xfrm rot="-4114690">
              <a:off x="925370" y="-246466"/>
              <a:ext cx="304363" cy="701453"/>
            </a:xfrm>
            <a:custGeom>
              <a:avLst/>
              <a:gdLst/>
              <a:ahLst/>
              <a:cxnLst/>
              <a:rect l="l" t="t" r="r" b="b"/>
              <a:pathLst>
                <a:path w="3878" h="8938" extrusionOk="0">
                  <a:moveTo>
                    <a:pt x="47" y="1"/>
                  </a:moveTo>
                  <a:cubicBezTo>
                    <a:pt x="22" y="1"/>
                    <a:pt x="0" y="22"/>
                    <a:pt x="5" y="47"/>
                  </a:cubicBezTo>
                  <a:cubicBezTo>
                    <a:pt x="5" y="60"/>
                    <a:pt x="60" y="1332"/>
                    <a:pt x="556" y="3054"/>
                  </a:cubicBezTo>
                  <a:cubicBezTo>
                    <a:pt x="1010" y="4645"/>
                    <a:pt x="1939" y="6952"/>
                    <a:pt x="3784" y="8925"/>
                  </a:cubicBezTo>
                  <a:cubicBezTo>
                    <a:pt x="3794" y="8934"/>
                    <a:pt x="3805" y="8937"/>
                    <a:pt x="3815" y="8937"/>
                  </a:cubicBezTo>
                  <a:cubicBezTo>
                    <a:pt x="3849" y="8937"/>
                    <a:pt x="3877" y="8898"/>
                    <a:pt x="3852" y="8865"/>
                  </a:cubicBezTo>
                  <a:cubicBezTo>
                    <a:pt x="2015" y="6906"/>
                    <a:pt x="1095" y="4611"/>
                    <a:pt x="641" y="3029"/>
                  </a:cubicBezTo>
                  <a:cubicBezTo>
                    <a:pt x="149" y="1320"/>
                    <a:pt x="94" y="56"/>
                    <a:pt x="94" y="43"/>
                  </a:cubicBezTo>
                  <a:cubicBezTo>
                    <a:pt x="94" y="26"/>
                    <a:pt x="81" y="9"/>
                    <a:pt x="64" y="5"/>
                  </a:cubicBezTo>
                  <a:cubicBezTo>
                    <a:pt x="60" y="1"/>
                    <a:pt x="51" y="1"/>
                    <a:pt x="4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8" name="Google Shape;4158;p14"/>
            <p:cNvSpPr/>
            <p:nvPr/>
          </p:nvSpPr>
          <p:spPr>
            <a:xfrm rot="-4114690">
              <a:off x="1453162" y="18053"/>
              <a:ext cx="104306" cy="109401"/>
            </a:xfrm>
            <a:custGeom>
              <a:avLst/>
              <a:gdLst/>
              <a:ahLst/>
              <a:cxnLst/>
              <a:rect l="l" t="t" r="r" b="b"/>
              <a:pathLst>
                <a:path w="1329" h="1394" extrusionOk="0">
                  <a:moveTo>
                    <a:pt x="1" y="1"/>
                  </a:moveTo>
                  <a:cubicBezTo>
                    <a:pt x="1" y="1"/>
                    <a:pt x="170" y="1087"/>
                    <a:pt x="832" y="1337"/>
                  </a:cubicBezTo>
                  <a:cubicBezTo>
                    <a:pt x="942" y="1379"/>
                    <a:pt x="1062" y="1394"/>
                    <a:pt x="1152" y="1394"/>
                  </a:cubicBezTo>
                  <a:cubicBezTo>
                    <a:pt x="1224" y="1394"/>
                    <a:pt x="1276" y="1384"/>
                    <a:pt x="1286" y="1371"/>
                  </a:cubicBezTo>
                  <a:cubicBezTo>
                    <a:pt x="1328" y="1303"/>
                    <a:pt x="1243" y="764"/>
                    <a:pt x="925" y="552"/>
                  </a:cubicBezTo>
                  <a:cubicBezTo>
                    <a:pt x="582" y="319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9" name="Google Shape;4159;p14"/>
            <p:cNvSpPr/>
            <p:nvPr/>
          </p:nvSpPr>
          <p:spPr>
            <a:xfrm rot="-4114690">
              <a:off x="1389032" y="87156"/>
              <a:ext cx="74325" cy="146522"/>
            </a:xfrm>
            <a:custGeom>
              <a:avLst/>
              <a:gdLst/>
              <a:ahLst/>
              <a:cxnLst/>
              <a:rect l="l" t="t" r="r" b="b"/>
              <a:pathLst>
                <a:path w="947" h="1867" extrusionOk="0">
                  <a:moveTo>
                    <a:pt x="598" y="0"/>
                  </a:moveTo>
                  <a:cubicBezTo>
                    <a:pt x="598" y="0"/>
                    <a:pt x="0" y="988"/>
                    <a:pt x="276" y="1557"/>
                  </a:cubicBezTo>
                  <a:cubicBezTo>
                    <a:pt x="343" y="1695"/>
                    <a:pt x="456" y="1866"/>
                    <a:pt x="532" y="1866"/>
                  </a:cubicBezTo>
                  <a:cubicBezTo>
                    <a:pt x="533" y="1866"/>
                    <a:pt x="534" y="1866"/>
                    <a:pt x="535" y="1866"/>
                  </a:cubicBezTo>
                  <a:cubicBezTo>
                    <a:pt x="683" y="1862"/>
                    <a:pt x="946" y="1294"/>
                    <a:pt x="865" y="925"/>
                  </a:cubicBezTo>
                  <a:cubicBezTo>
                    <a:pt x="781" y="560"/>
                    <a:pt x="598" y="0"/>
                    <a:pt x="5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0" name="Google Shape;4160;p14"/>
            <p:cNvSpPr/>
            <p:nvPr/>
          </p:nvSpPr>
          <p:spPr>
            <a:xfrm rot="-4114690">
              <a:off x="1340051" y="29334"/>
              <a:ext cx="160893" cy="48187"/>
            </a:xfrm>
            <a:custGeom>
              <a:avLst/>
              <a:gdLst/>
              <a:ahLst/>
              <a:cxnLst/>
              <a:rect l="l" t="t" r="r" b="b"/>
              <a:pathLst>
                <a:path w="2050" h="614" extrusionOk="0">
                  <a:moveTo>
                    <a:pt x="1076" y="1"/>
                  </a:moveTo>
                  <a:cubicBezTo>
                    <a:pt x="544" y="1"/>
                    <a:pt x="1" y="121"/>
                    <a:pt x="1" y="121"/>
                  </a:cubicBezTo>
                  <a:cubicBezTo>
                    <a:pt x="1" y="121"/>
                    <a:pt x="531" y="401"/>
                    <a:pt x="870" y="546"/>
                  </a:cubicBezTo>
                  <a:cubicBezTo>
                    <a:pt x="979" y="592"/>
                    <a:pt x="1115" y="613"/>
                    <a:pt x="1255" y="613"/>
                  </a:cubicBezTo>
                  <a:cubicBezTo>
                    <a:pt x="1546" y="613"/>
                    <a:pt x="1855" y="523"/>
                    <a:pt x="1981" y="389"/>
                  </a:cubicBezTo>
                  <a:cubicBezTo>
                    <a:pt x="2049" y="312"/>
                    <a:pt x="2036" y="283"/>
                    <a:pt x="1905" y="185"/>
                  </a:cubicBezTo>
                  <a:cubicBezTo>
                    <a:pt x="1714" y="45"/>
                    <a:pt x="1397" y="1"/>
                    <a:pt x="107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1" name="Google Shape;4161;p14"/>
            <p:cNvSpPr/>
            <p:nvPr/>
          </p:nvSpPr>
          <p:spPr>
            <a:xfrm rot="-4114690">
              <a:off x="1225527" y="44278"/>
              <a:ext cx="183811" cy="59331"/>
            </a:xfrm>
            <a:custGeom>
              <a:avLst/>
              <a:gdLst/>
              <a:ahLst/>
              <a:cxnLst/>
              <a:rect l="l" t="t" r="r" b="b"/>
              <a:pathLst>
                <a:path w="2342" h="756" extrusionOk="0">
                  <a:moveTo>
                    <a:pt x="635" y="1"/>
                  </a:moveTo>
                  <a:cubicBezTo>
                    <a:pt x="274" y="1"/>
                    <a:pt x="0" y="26"/>
                    <a:pt x="0" y="26"/>
                  </a:cubicBezTo>
                  <a:cubicBezTo>
                    <a:pt x="0" y="26"/>
                    <a:pt x="543" y="399"/>
                    <a:pt x="899" y="598"/>
                  </a:cubicBezTo>
                  <a:cubicBezTo>
                    <a:pt x="1084" y="703"/>
                    <a:pt x="1398" y="756"/>
                    <a:pt x="1686" y="756"/>
                  </a:cubicBezTo>
                  <a:cubicBezTo>
                    <a:pt x="2018" y="756"/>
                    <a:pt x="2315" y="685"/>
                    <a:pt x="2333" y="539"/>
                  </a:cubicBezTo>
                  <a:cubicBezTo>
                    <a:pt x="2341" y="484"/>
                    <a:pt x="2307" y="416"/>
                    <a:pt x="2223" y="340"/>
                  </a:cubicBezTo>
                  <a:cubicBezTo>
                    <a:pt x="1915" y="57"/>
                    <a:pt x="1176" y="1"/>
                    <a:pt x="63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2" name="Google Shape;4162;p14"/>
            <p:cNvSpPr/>
            <p:nvPr/>
          </p:nvSpPr>
          <p:spPr>
            <a:xfrm rot="-4114690">
              <a:off x="1110945" y="56029"/>
              <a:ext cx="186244" cy="55878"/>
            </a:xfrm>
            <a:custGeom>
              <a:avLst/>
              <a:gdLst/>
              <a:ahLst/>
              <a:cxnLst/>
              <a:rect l="l" t="t" r="r" b="b"/>
              <a:pathLst>
                <a:path w="2373" h="712" extrusionOk="0">
                  <a:moveTo>
                    <a:pt x="1032" y="1"/>
                  </a:moveTo>
                  <a:cubicBezTo>
                    <a:pt x="493" y="1"/>
                    <a:pt x="0" y="76"/>
                    <a:pt x="0" y="76"/>
                  </a:cubicBezTo>
                  <a:cubicBezTo>
                    <a:pt x="0" y="76"/>
                    <a:pt x="310" y="424"/>
                    <a:pt x="895" y="649"/>
                  </a:cubicBezTo>
                  <a:cubicBezTo>
                    <a:pt x="1013" y="693"/>
                    <a:pt x="1179" y="711"/>
                    <a:pt x="1357" y="711"/>
                  </a:cubicBezTo>
                  <a:cubicBezTo>
                    <a:pt x="1823" y="711"/>
                    <a:pt x="2372" y="587"/>
                    <a:pt x="2363" y="492"/>
                  </a:cubicBezTo>
                  <a:cubicBezTo>
                    <a:pt x="2359" y="407"/>
                    <a:pt x="2320" y="331"/>
                    <a:pt x="2257" y="280"/>
                  </a:cubicBezTo>
                  <a:cubicBezTo>
                    <a:pt x="2016" y="59"/>
                    <a:pt x="1506" y="1"/>
                    <a:pt x="10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3" name="Google Shape;4163;p14"/>
            <p:cNvSpPr/>
            <p:nvPr/>
          </p:nvSpPr>
          <p:spPr>
            <a:xfrm rot="-4114690">
              <a:off x="1011008" y="53336"/>
              <a:ext cx="185851" cy="83267"/>
            </a:xfrm>
            <a:custGeom>
              <a:avLst/>
              <a:gdLst/>
              <a:ahLst/>
              <a:cxnLst/>
              <a:rect l="l" t="t" r="r" b="b"/>
              <a:pathLst>
                <a:path w="2368" h="1061" extrusionOk="0">
                  <a:moveTo>
                    <a:pt x="1" y="0"/>
                  </a:moveTo>
                  <a:cubicBezTo>
                    <a:pt x="1" y="0"/>
                    <a:pt x="378" y="556"/>
                    <a:pt x="717" y="785"/>
                  </a:cubicBezTo>
                  <a:cubicBezTo>
                    <a:pt x="1032" y="993"/>
                    <a:pt x="1413" y="1060"/>
                    <a:pt x="1726" y="1060"/>
                  </a:cubicBezTo>
                  <a:cubicBezTo>
                    <a:pt x="2051" y="1060"/>
                    <a:pt x="2303" y="987"/>
                    <a:pt x="2329" y="925"/>
                  </a:cubicBezTo>
                  <a:cubicBezTo>
                    <a:pt x="2367" y="848"/>
                    <a:pt x="2350" y="751"/>
                    <a:pt x="2278" y="636"/>
                  </a:cubicBezTo>
                  <a:cubicBezTo>
                    <a:pt x="1901" y="47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4" name="Google Shape;4164;p14"/>
            <p:cNvSpPr/>
            <p:nvPr/>
          </p:nvSpPr>
          <p:spPr>
            <a:xfrm rot="-4114690">
              <a:off x="915412" y="63360"/>
              <a:ext cx="153908" cy="80128"/>
            </a:xfrm>
            <a:custGeom>
              <a:avLst/>
              <a:gdLst/>
              <a:ahLst/>
              <a:cxnLst/>
              <a:rect l="l" t="t" r="r" b="b"/>
              <a:pathLst>
                <a:path w="1961" h="1021" extrusionOk="0">
                  <a:moveTo>
                    <a:pt x="1" y="0"/>
                  </a:moveTo>
                  <a:cubicBezTo>
                    <a:pt x="1" y="0"/>
                    <a:pt x="425" y="496"/>
                    <a:pt x="722" y="781"/>
                  </a:cubicBezTo>
                  <a:cubicBezTo>
                    <a:pt x="897" y="956"/>
                    <a:pt x="1258" y="1021"/>
                    <a:pt x="1540" y="1021"/>
                  </a:cubicBezTo>
                  <a:cubicBezTo>
                    <a:pt x="1742" y="1021"/>
                    <a:pt x="1904" y="987"/>
                    <a:pt x="1927" y="938"/>
                  </a:cubicBezTo>
                  <a:cubicBezTo>
                    <a:pt x="1960" y="861"/>
                    <a:pt x="1927" y="730"/>
                    <a:pt x="1842" y="598"/>
                  </a:cubicBezTo>
                  <a:cubicBezTo>
                    <a:pt x="1464" y="9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5" name="Google Shape;4165;p14"/>
            <p:cNvSpPr/>
            <p:nvPr/>
          </p:nvSpPr>
          <p:spPr>
            <a:xfrm rot="-4114690">
              <a:off x="817954" y="58177"/>
              <a:ext cx="128244" cy="86485"/>
            </a:xfrm>
            <a:custGeom>
              <a:avLst/>
              <a:gdLst/>
              <a:ahLst/>
              <a:cxnLst/>
              <a:rect l="l" t="t" r="r" b="b"/>
              <a:pathLst>
                <a:path w="1634" h="1102" extrusionOk="0">
                  <a:moveTo>
                    <a:pt x="0" y="1"/>
                  </a:moveTo>
                  <a:lnTo>
                    <a:pt x="0" y="1"/>
                  </a:lnTo>
                  <a:cubicBezTo>
                    <a:pt x="162" y="268"/>
                    <a:pt x="340" y="527"/>
                    <a:pt x="535" y="777"/>
                  </a:cubicBezTo>
                  <a:cubicBezTo>
                    <a:pt x="762" y="1050"/>
                    <a:pt x="1121" y="1101"/>
                    <a:pt x="1358" y="1101"/>
                  </a:cubicBezTo>
                  <a:cubicBezTo>
                    <a:pt x="1501" y="1101"/>
                    <a:pt x="1599" y="1083"/>
                    <a:pt x="1599" y="1083"/>
                  </a:cubicBezTo>
                  <a:cubicBezTo>
                    <a:pt x="1633" y="1023"/>
                    <a:pt x="1599" y="832"/>
                    <a:pt x="1544" y="718"/>
                  </a:cubicBezTo>
                  <a:cubicBezTo>
                    <a:pt x="1286" y="162"/>
                    <a:pt x="0" y="1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6" name="Google Shape;4166;p14"/>
            <p:cNvSpPr/>
            <p:nvPr/>
          </p:nvSpPr>
          <p:spPr>
            <a:xfrm rot="-4114690">
              <a:off x="1276233" y="121214"/>
              <a:ext cx="77543" cy="167947"/>
            </a:xfrm>
            <a:custGeom>
              <a:avLst/>
              <a:gdLst/>
              <a:ahLst/>
              <a:cxnLst/>
              <a:rect l="l" t="t" r="r" b="b"/>
              <a:pathLst>
                <a:path w="988" h="2140" extrusionOk="0">
                  <a:moveTo>
                    <a:pt x="819" y="0"/>
                  </a:moveTo>
                  <a:cubicBezTo>
                    <a:pt x="819" y="0"/>
                    <a:pt x="0" y="1111"/>
                    <a:pt x="212" y="1786"/>
                  </a:cubicBezTo>
                  <a:cubicBezTo>
                    <a:pt x="259" y="1934"/>
                    <a:pt x="378" y="2121"/>
                    <a:pt x="454" y="2138"/>
                  </a:cubicBezTo>
                  <a:cubicBezTo>
                    <a:pt x="458" y="2139"/>
                    <a:pt x="461" y="2139"/>
                    <a:pt x="465" y="2139"/>
                  </a:cubicBezTo>
                  <a:cubicBezTo>
                    <a:pt x="617" y="2139"/>
                    <a:pt x="988" y="1483"/>
                    <a:pt x="955" y="1065"/>
                  </a:cubicBezTo>
                  <a:cubicBezTo>
                    <a:pt x="925" y="653"/>
                    <a:pt x="819" y="0"/>
                    <a:pt x="81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7" name="Google Shape;4167;p14"/>
            <p:cNvSpPr/>
            <p:nvPr/>
          </p:nvSpPr>
          <p:spPr>
            <a:xfrm rot="-4114690">
              <a:off x="1148140" y="146823"/>
              <a:ext cx="82644" cy="154370"/>
            </a:xfrm>
            <a:custGeom>
              <a:avLst/>
              <a:gdLst/>
              <a:ahLst/>
              <a:cxnLst/>
              <a:rect l="l" t="t" r="r" b="b"/>
              <a:pathLst>
                <a:path w="1053" h="1967" extrusionOk="0">
                  <a:moveTo>
                    <a:pt x="980" y="0"/>
                  </a:moveTo>
                  <a:cubicBezTo>
                    <a:pt x="980" y="0"/>
                    <a:pt x="1" y="870"/>
                    <a:pt x="166" y="1553"/>
                  </a:cubicBezTo>
                  <a:cubicBezTo>
                    <a:pt x="213" y="1735"/>
                    <a:pt x="293" y="1926"/>
                    <a:pt x="391" y="1964"/>
                  </a:cubicBezTo>
                  <a:cubicBezTo>
                    <a:pt x="396" y="1966"/>
                    <a:pt x="403" y="1967"/>
                    <a:pt x="409" y="1967"/>
                  </a:cubicBezTo>
                  <a:cubicBezTo>
                    <a:pt x="569" y="1967"/>
                    <a:pt x="1052" y="1460"/>
                    <a:pt x="1048" y="1069"/>
                  </a:cubicBezTo>
                  <a:cubicBezTo>
                    <a:pt x="1044" y="658"/>
                    <a:pt x="980" y="0"/>
                    <a:pt x="98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8" name="Google Shape;4168;p14"/>
            <p:cNvSpPr/>
            <p:nvPr/>
          </p:nvSpPr>
          <p:spPr>
            <a:xfrm rot="-4114690">
              <a:off x="1033431" y="157300"/>
              <a:ext cx="79583" cy="141264"/>
            </a:xfrm>
            <a:custGeom>
              <a:avLst/>
              <a:gdLst/>
              <a:ahLst/>
              <a:cxnLst/>
              <a:rect l="l" t="t" r="r" b="b"/>
              <a:pathLst>
                <a:path w="1014" h="1800" extrusionOk="0">
                  <a:moveTo>
                    <a:pt x="1014" y="1"/>
                  </a:moveTo>
                  <a:lnTo>
                    <a:pt x="1014" y="1"/>
                  </a:lnTo>
                  <a:cubicBezTo>
                    <a:pt x="1014" y="1"/>
                    <a:pt x="0" y="781"/>
                    <a:pt x="94" y="1481"/>
                  </a:cubicBezTo>
                  <a:cubicBezTo>
                    <a:pt x="123" y="1689"/>
                    <a:pt x="254" y="1799"/>
                    <a:pt x="323" y="1799"/>
                  </a:cubicBezTo>
                  <a:cubicBezTo>
                    <a:pt x="324" y="1799"/>
                    <a:pt x="326" y="1799"/>
                    <a:pt x="327" y="1799"/>
                  </a:cubicBezTo>
                  <a:cubicBezTo>
                    <a:pt x="441" y="1790"/>
                    <a:pt x="929" y="1451"/>
                    <a:pt x="967" y="1069"/>
                  </a:cubicBezTo>
                  <a:cubicBezTo>
                    <a:pt x="1010" y="658"/>
                    <a:pt x="1014" y="1"/>
                    <a:pt x="101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9" name="Google Shape;4169;p14"/>
            <p:cNvSpPr/>
            <p:nvPr/>
          </p:nvSpPr>
          <p:spPr>
            <a:xfrm rot="-4114690">
              <a:off x="913202" y="151254"/>
              <a:ext cx="84292" cy="140950"/>
            </a:xfrm>
            <a:custGeom>
              <a:avLst/>
              <a:gdLst/>
              <a:ahLst/>
              <a:cxnLst/>
              <a:rect l="l" t="t" r="r" b="b"/>
              <a:pathLst>
                <a:path w="1074" h="1796" extrusionOk="0">
                  <a:moveTo>
                    <a:pt x="1074" y="1"/>
                  </a:moveTo>
                  <a:cubicBezTo>
                    <a:pt x="1073" y="1"/>
                    <a:pt x="0" y="798"/>
                    <a:pt x="47" y="1502"/>
                  </a:cubicBezTo>
                  <a:cubicBezTo>
                    <a:pt x="56" y="1659"/>
                    <a:pt x="115" y="1739"/>
                    <a:pt x="174" y="1790"/>
                  </a:cubicBezTo>
                  <a:cubicBezTo>
                    <a:pt x="179" y="1794"/>
                    <a:pt x="185" y="1795"/>
                    <a:pt x="194" y="1795"/>
                  </a:cubicBezTo>
                  <a:cubicBezTo>
                    <a:pt x="321" y="1795"/>
                    <a:pt x="892" y="1466"/>
                    <a:pt x="959" y="1069"/>
                  </a:cubicBezTo>
                  <a:cubicBezTo>
                    <a:pt x="1027" y="662"/>
                    <a:pt x="1074" y="1"/>
                    <a:pt x="107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0" name="Google Shape;4170;p14"/>
            <p:cNvSpPr/>
            <p:nvPr/>
          </p:nvSpPr>
          <p:spPr>
            <a:xfrm rot="-4114690">
              <a:off x="804250" y="138656"/>
              <a:ext cx="85940" cy="130276"/>
            </a:xfrm>
            <a:custGeom>
              <a:avLst/>
              <a:gdLst/>
              <a:ahLst/>
              <a:cxnLst/>
              <a:rect l="l" t="t" r="r" b="b"/>
              <a:pathLst>
                <a:path w="1095" h="1660" extrusionOk="0">
                  <a:moveTo>
                    <a:pt x="1069" y="1"/>
                  </a:moveTo>
                  <a:cubicBezTo>
                    <a:pt x="1069" y="1"/>
                    <a:pt x="0" y="645"/>
                    <a:pt x="43" y="1269"/>
                  </a:cubicBezTo>
                  <a:cubicBezTo>
                    <a:pt x="51" y="1400"/>
                    <a:pt x="94" y="1617"/>
                    <a:pt x="157" y="1659"/>
                  </a:cubicBezTo>
                  <a:cubicBezTo>
                    <a:pt x="157" y="1659"/>
                    <a:pt x="764" y="1485"/>
                    <a:pt x="967" y="946"/>
                  </a:cubicBezTo>
                  <a:cubicBezTo>
                    <a:pt x="1095" y="603"/>
                    <a:pt x="1069" y="1"/>
                    <a:pt x="10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1" name="Google Shape;4171;p14"/>
            <p:cNvSpPr/>
            <p:nvPr/>
          </p:nvSpPr>
          <p:spPr>
            <a:xfrm rot="-4114690">
              <a:off x="822516" y="67493"/>
              <a:ext cx="109878" cy="74006"/>
            </a:xfrm>
            <a:custGeom>
              <a:avLst/>
              <a:gdLst/>
              <a:ahLst/>
              <a:cxnLst/>
              <a:rect l="l" t="t" r="r" b="b"/>
              <a:pathLst>
                <a:path w="1400" h="943" extrusionOk="0">
                  <a:moveTo>
                    <a:pt x="18" y="0"/>
                  </a:moveTo>
                  <a:cubicBezTo>
                    <a:pt x="13" y="0"/>
                    <a:pt x="9" y="4"/>
                    <a:pt x="5" y="9"/>
                  </a:cubicBezTo>
                  <a:cubicBezTo>
                    <a:pt x="1" y="13"/>
                    <a:pt x="1" y="26"/>
                    <a:pt x="5" y="30"/>
                  </a:cubicBezTo>
                  <a:cubicBezTo>
                    <a:pt x="13" y="38"/>
                    <a:pt x="773" y="734"/>
                    <a:pt x="1371" y="942"/>
                  </a:cubicBezTo>
                  <a:cubicBezTo>
                    <a:pt x="1372" y="942"/>
                    <a:pt x="1373" y="942"/>
                    <a:pt x="1375" y="942"/>
                  </a:cubicBezTo>
                  <a:cubicBezTo>
                    <a:pt x="1393" y="942"/>
                    <a:pt x="1399" y="916"/>
                    <a:pt x="1383" y="908"/>
                  </a:cubicBezTo>
                  <a:cubicBezTo>
                    <a:pt x="794" y="704"/>
                    <a:pt x="39" y="13"/>
                    <a:pt x="30" y="4"/>
                  </a:cubicBezTo>
                  <a:cubicBezTo>
                    <a:pt x="26" y="4"/>
                    <a:pt x="22" y="0"/>
                    <a:pt x="1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2" name="Google Shape;4172;p14"/>
            <p:cNvSpPr/>
            <p:nvPr/>
          </p:nvSpPr>
          <p:spPr>
            <a:xfrm rot="-4114690">
              <a:off x="916573" y="76693"/>
              <a:ext cx="131148" cy="61293"/>
            </a:xfrm>
            <a:custGeom>
              <a:avLst/>
              <a:gdLst/>
              <a:ahLst/>
              <a:cxnLst/>
              <a:rect l="l" t="t" r="r" b="b"/>
              <a:pathLst>
                <a:path w="1671" h="781" extrusionOk="0">
                  <a:moveTo>
                    <a:pt x="18" y="0"/>
                  </a:moveTo>
                  <a:cubicBezTo>
                    <a:pt x="14" y="0"/>
                    <a:pt x="9" y="4"/>
                    <a:pt x="5" y="9"/>
                  </a:cubicBezTo>
                  <a:cubicBezTo>
                    <a:pt x="1" y="17"/>
                    <a:pt x="1" y="30"/>
                    <a:pt x="9" y="34"/>
                  </a:cubicBezTo>
                  <a:cubicBezTo>
                    <a:pt x="18" y="38"/>
                    <a:pt x="900" y="581"/>
                    <a:pt x="1638" y="781"/>
                  </a:cubicBezTo>
                  <a:cubicBezTo>
                    <a:pt x="1639" y="781"/>
                    <a:pt x="1640" y="781"/>
                    <a:pt x="1642" y="781"/>
                  </a:cubicBezTo>
                  <a:cubicBezTo>
                    <a:pt x="1661" y="781"/>
                    <a:pt x="1670" y="751"/>
                    <a:pt x="1647" y="747"/>
                  </a:cubicBezTo>
                  <a:cubicBezTo>
                    <a:pt x="917" y="552"/>
                    <a:pt x="39" y="9"/>
                    <a:pt x="26" y="4"/>
                  </a:cubicBezTo>
                  <a:cubicBezTo>
                    <a:pt x="26" y="0"/>
                    <a:pt x="22" y="0"/>
                    <a:pt x="1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3" name="Google Shape;4173;p14"/>
            <p:cNvSpPr/>
            <p:nvPr/>
          </p:nvSpPr>
          <p:spPr>
            <a:xfrm rot="-4114690">
              <a:off x="928673" y="155374"/>
              <a:ext cx="60355" cy="116150"/>
            </a:xfrm>
            <a:custGeom>
              <a:avLst/>
              <a:gdLst/>
              <a:ahLst/>
              <a:cxnLst/>
              <a:rect l="l" t="t" r="r" b="b"/>
              <a:pathLst>
                <a:path w="769" h="1480" extrusionOk="0">
                  <a:moveTo>
                    <a:pt x="751" y="1"/>
                  </a:moveTo>
                  <a:cubicBezTo>
                    <a:pt x="743" y="1"/>
                    <a:pt x="739" y="5"/>
                    <a:pt x="734" y="13"/>
                  </a:cubicBezTo>
                  <a:cubicBezTo>
                    <a:pt x="544" y="654"/>
                    <a:pt x="9" y="1447"/>
                    <a:pt x="5" y="1451"/>
                  </a:cubicBezTo>
                  <a:cubicBezTo>
                    <a:pt x="1" y="1460"/>
                    <a:pt x="1" y="1472"/>
                    <a:pt x="9" y="1477"/>
                  </a:cubicBezTo>
                  <a:cubicBezTo>
                    <a:pt x="13" y="1478"/>
                    <a:pt x="16" y="1479"/>
                    <a:pt x="20" y="1479"/>
                  </a:cubicBezTo>
                  <a:cubicBezTo>
                    <a:pt x="25" y="1479"/>
                    <a:pt x="30" y="1477"/>
                    <a:pt x="35" y="1472"/>
                  </a:cubicBezTo>
                  <a:cubicBezTo>
                    <a:pt x="39" y="1464"/>
                    <a:pt x="578" y="671"/>
                    <a:pt x="768" y="22"/>
                  </a:cubicBezTo>
                  <a:cubicBezTo>
                    <a:pt x="768" y="13"/>
                    <a:pt x="764" y="5"/>
                    <a:pt x="75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4" name="Google Shape;4174;p14"/>
            <p:cNvSpPr/>
            <p:nvPr/>
          </p:nvSpPr>
          <p:spPr>
            <a:xfrm rot="-4114690">
              <a:off x="813363" y="139924"/>
              <a:ext cx="69302" cy="114031"/>
            </a:xfrm>
            <a:custGeom>
              <a:avLst/>
              <a:gdLst/>
              <a:ahLst/>
              <a:cxnLst/>
              <a:rect l="l" t="t" r="r" b="b"/>
              <a:pathLst>
                <a:path w="883" h="1453" extrusionOk="0">
                  <a:moveTo>
                    <a:pt x="865" y="0"/>
                  </a:moveTo>
                  <a:cubicBezTo>
                    <a:pt x="857" y="0"/>
                    <a:pt x="848" y="4"/>
                    <a:pt x="848" y="13"/>
                  </a:cubicBezTo>
                  <a:cubicBezTo>
                    <a:pt x="721" y="543"/>
                    <a:pt x="13" y="1417"/>
                    <a:pt x="9" y="1425"/>
                  </a:cubicBezTo>
                  <a:cubicBezTo>
                    <a:pt x="0" y="1430"/>
                    <a:pt x="4" y="1442"/>
                    <a:pt x="9" y="1447"/>
                  </a:cubicBezTo>
                  <a:cubicBezTo>
                    <a:pt x="13" y="1451"/>
                    <a:pt x="17" y="1453"/>
                    <a:pt x="21" y="1453"/>
                  </a:cubicBezTo>
                  <a:cubicBezTo>
                    <a:pt x="26" y="1453"/>
                    <a:pt x="30" y="1451"/>
                    <a:pt x="34" y="1447"/>
                  </a:cubicBezTo>
                  <a:cubicBezTo>
                    <a:pt x="43" y="1438"/>
                    <a:pt x="751" y="560"/>
                    <a:pt x="882" y="21"/>
                  </a:cubicBezTo>
                  <a:cubicBezTo>
                    <a:pt x="882" y="13"/>
                    <a:pt x="878" y="4"/>
                    <a:pt x="870" y="4"/>
                  </a:cubicBezTo>
                  <a:lnTo>
                    <a:pt x="865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5" name="Google Shape;4175;p14"/>
            <p:cNvSpPr/>
            <p:nvPr/>
          </p:nvSpPr>
          <p:spPr>
            <a:xfrm rot="-4114690">
              <a:off x="1015052" y="73309"/>
              <a:ext cx="153516" cy="61293"/>
            </a:xfrm>
            <a:custGeom>
              <a:avLst/>
              <a:gdLst/>
              <a:ahLst/>
              <a:cxnLst/>
              <a:rect l="l" t="t" r="r" b="b"/>
              <a:pathLst>
                <a:path w="1956" h="781" extrusionOk="0">
                  <a:moveTo>
                    <a:pt x="21" y="0"/>
                  </a:moveTo>
                  <a:cubicBezTo>
                    <a:pt x="13" y="0"/>
                    <a:pt x="9" y="5"/>
                    <a:pt x="9" y="9"/>
                  </a:cubicBezTo>
                  <a:cubicBezTo>
                    <a:pt x="0" y="13"/>
                    <a:pt x="0" y="26"/>
                    <a:pt x="9" y="30"/>
                  </a:cubicBezTo>
                  <a:cubicBezTo>
                    <a:pt x="17" y="38"/>
                    <a:pt x="929" y="760"/>
                    <a:pt x="1934" y="781"/>
                  </a:cubicBezTo>
                  <a:cubicBezTo>
                    <a:pt x="1943" y="781"/>
                    <a:pt x="1951" y="776"/>
                    <a:pt x="1955" y="768"/>
                  </a:cubicBezTo>
                  <a:cubicBezTo>
                    <a:pt x="1955" y="755"/>
                    <a:pt x="1947" y="747"/>
                    <a:pt x="1938" y="747"/>
                  </a:cubicBezTo>
                  <a:cubicBezTo>
                    <a:pt x="942" y="721"/>
                    <a:pt x="38" y="13"/>
                    <a:pt x="30" y="5"/>
                  </a:cubicBezTo>
                  <a:cubicBezTo>
                    <a:pt x="25" y="5"/>
                    <a:pt x="21" y="0"/>
                    <a:pt x="2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6" name="Google Shape;4176;p14"/>
            <p:cNvSpPr/>
            <p:nvPr/>
          </p:nvSpPr>
          <p:spPr>
            <a:xfrm rot="-4114690">
              <a:off x="1047522" y="152119"/>
              <a:ext cx="56980" cy="126666"/>
            </a:xfrm>
            <a:custGeom>
              <a:avLst/>
              <a:gdLst/>
              <a:ahLst/>
              <a:cxnLst/>
              <a:rect l="l" t="t" r="r" b="b"/>
              <a:pathLst>
                <a:path w="726" h="1614" extrusionOk="0">
                  <a:moveTo>
                    <a:pt x="705" y="0"/>
                  </a:moveTo>
                  <a:cubicBezTo>
                    <a:pt x="696" y="0"/>
                    <a:pt x="692" y="5"/>
                    <a:pt x="692" y="13"/>
                  </a:cubicBezTo>
                  <a:cubicBezTo>
                    <a:pt x="565" y="666"/>
                    <a:pt x="9" y="1578"/>
                    <a:pt x="5" y="1587"/>
                  </a:cubicBezTo>
                  <a:cubicBezTo>
                    <a:pt x="1" y="1595"/>
                    <a:pt x="5" y="1608"/>
                    <a:pt x="13" y="1612"/>
                  </a:cubicBezTo>
                  <a:cubicBezTo>
                    <a:pt x="15" y="1613"/>
                    <a:pt x="17" y="1614"/>
                    <a:pt x="19" y="1614"/>
                  </a:cubicBezTo>
                  <a:cubicBezTo>
                    <a:pt x="24" y="1614"/>
                    <a:pt x="32" y="1611"/>
                    <a:pt x="35" y="1608"/>
                  </a:cubicBezTo>
                  <a:cubicBezTo>
                    <a:pt x="39" y="1595"/>
                    <a:pt x="599" y="679"/>
                    <a:pt x="726" y="22"/>
                  </a:cubicBezTo>
                  <a:cubicBezTo>
                    <a:pt x="726" y="9"/>
                    <a:pt x="717" y="0"/>
                    <a:pt x="70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7" name="Google Shape;4177;p14"/>
            <p:cNvSpPr/>
            <p:nvPr/>
          </p:nvSpPr>
          <p:spPr>
            <a:xfrm rot="-4114690">
              <a:off x="1169048" y="143092"/>
              <a:ext cx="45835" cy="136398"/>
            </a:xfrm>
            <a:custGeom>
              <a:avLst/>
              <a:gdLst/>
              <a:ahLst/>
              <a:cxnLst/>
              <a:rect l="l" t="t" r="r" b="b"/>
              <a:pathLst>
                <a:path w="584" h="1738" extrusionOk="0">
                  <a:moveTo>
                    <a:pt x="566" y="0"/>
                  </a:moveTo>
                  <a:cubicBezTo>
                    <a:pt x="558" y="0"/>
                    <a:pt x="549" y="9"/>
                    <a:pt x="549" y="17"/>
                  </a:cubicBezTo>
                  <a:cubicBezTo>
                    <a:pt x="490" y="717"/>
                    <a:pt x="11" y="1705"/>
                    <a:pt x="7" y="1714"/>
                  </a:cubicBezTo>
                  <a:cubicBezTo>
                    <a:pt x="1" y="1726"/>
                    <a:pt x="14" y="1738"/>
                    <a:pt x="25" y="1738"/>
                  </a:cubicBezTo>
                  <a:cubicBezTo>
                    <a:pt x="29" y="1738"/>
                    <a:pt x="34" y="1736"/>
                    <a:pt x="36" y="1731"/>
                  </a:cubicBezTo>
                  <a:cubicBezTo>
                    <a:pt x="40" y="1722"/>
                    <a:pt x="524" y="730"/>
                    <a:pt x="583" y="17"/>
                  </a:cubicBezTo>
                  <a:cubicBezTo>
                    <a:pt x="583" y="9"/>
                    <a:pt x="575" y="0"/>
                    <a:pt x="56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8" name="Google Shape;4178;p14"/>
            <p:cNvSpPr/>
            <p:nvPr/>
          </p:nvSpPr>
          <p:spPr>
            <a:xfrm rot="-4114690">
              <a:off x="1114869" y="69198"/>
              <a:ext cx="166152" cy="31313"/>
            </a:xfrm>
            <a:custGeom>
              <a:avLst/>
              <a:gdLst/>
              <a:ahLst/>
              <a:cxnLst/>
              <a:rect l="l" t="t" r="r" b="b"/>
              <a:pathLst>
                <a:path w="2117" h="399" extrusionOk="0">
                  <a:moveTo>
                    <a:pt x="17" y="1"/>
                  </a:moveTo>
                  <a:cubicBezTo>
                    <a:pt x="9" y="1"/>
                    <a:pt x="5" y="5"/>
                    <a:pt x="0" y="9"/>
                  </a:cubicBezTo>
                  <a:cubicBezTo>
                    <a:pt x="0" y="18"/>
                    <a:pt x="0" y="30"/>
                    <a:pt x="13" y="35"/>
                  </a:cubicBezTo>
                  <a:cubicBezTo>
                    <a:pt x="21" y="38"/>
                    <a:pt x="890" y="399"/>
                    <a:pt x="1738" y="399"/>
                  </a:cubicBezTo>
                  <a:cubicBezTo>
                    <a:pt x="1860" y="399"/>
                    <a:pt x="1981" y="391"/>
                    <a:pt x="2100" y="374"/>
                  </a:cubicBezTo>
                  <a:cubicBezTo>
                    <a:pt x="2108" y="374"/>
                    <a:pt x="2117" y="366"/>
                    <a:pt x="2113" y="357"/>
                  </a:cubicBezTo>
                  <a:cubicBezTo>
                    <a:pt x="2113" y="344"/>
                    <a:pt x="2104" y="340"/>
                    <a:pt x="2096" y="340"/>
                  </a:cubicBezTo>
                  <a:cubicBezTo>
                    <a:pt x="1979" y="357"/>
                    <a:pt x="1859" y="365"/>
                    <a:pt x="1738" y="365"/>
                  </a:cubicBezTo>
                  <a:cubicBezTo>
                    <a:pt x="900" y="365"/>
                    <a:pt x="33" y="5"/>
                    <a:pt x="2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9" name="Google Shape;4179;p14"/>
            <p:cNvSpPr/>
            <p:nvPr/>
          </p:nvSpPr>
          <p:spPr>
            <a:xfrm rot="-4114690">
              <a:off x="1229704" y="56667"/>
              <a:ext cx="159245" cy="40417"/>
            </a:xfrm>
            <a:custGeom>
              <a:avLst/>
              <a:gdLst/>
              <a:ahLst/>
              <a:cxnLst/>
              <a:rect l="l" t="t" r="r" b="b"/>
              <a:pathLst>
                <a:path w="2029" h="515" extrusionOk="0">
                  <a:moveTo>
                    <a:pt x="18" y="1"/>
                  </a:moveTo>
                  <a:cubicBezTo>
                    <a:pt x="14" y="1"/>
                    <a:pt x="5" y="5"/>
                    <a:pt x="5" y="13"/>
                  </a:cubicBezTo>
                  <a:cubicBezTo>
                    <a:pt x="1" y="22"/>
                    <a:pt x="5" y="30"/>
                    <a:pt x="14" y="35"/>
                  </a:cubicBezTo>
                  <a:cubicBezTo>
                    <a:pt x="26" y="39"/>
                    <a:pt x="1182" y="514"/>
                    <a:pt x="1971" y="514"/>
                  </a:cubicBezTo>
                  <a:cubicBezTo>
                    <a:pt x="1984" y="514"/>
                    <a:pt x="1998" y="514"/>
                    <a:pt x="2011" y="514"/>
                  </a:cubicBezTo>
                  <a:cubicBezTo>
                    <a:pt x="2024" y="510"/>
                    <a:pt x="2028" y="501"/>
                    <a:pt x="2028" y="493"/>
                  </a:cubicBezTo>
                  <a:cubicBezTo>
                    <a:pt x="2028" y="484"/>
                    <a:pt x="2020" y="476"/>
                    <a:pt x="2011" y="476"/>
                  </a:cubicBezTo>
                  <a:cubicBezTo>
                    <a:pt x="1992" y="476"/>
                    <a:pt x="1972" y="477"/>
                    <a:pt x="1951" y="477"/>
                  </a:cubicBezTo>
                  <a:cubicBezTo>
                    <a:pt x="1168" y="477"/>
                    <a:pt x="39" y="9"/>
                    <a:pt x="26" y="5"/>
                  </a:cubicBezTo>
                  <a:cubicBezTo>
                    <a:pt x="26" y="5"/>
                    <a:pt x="22" y="1"/>
                    <a:pt x="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0" name="Google Shape;4180;p14"/>
            <p:cNvSpPr/>
            <p:nvPr/>
          </p:nvSpPr>
          <p:spPr>
            <a:xfrm rot="-4114690">
              <a:off x="1303209" y="122474"/>
              <a:ext cx="23467" cy="137811"/>
            </a:xfrm>
            <a:custGeom>
              <a:avLst/>
              <a:gdLst/>
              <a:ahLst/>
              <a:cxnLst/>
              <a:rect l="l" t="t" r="r" b="b"/>
              <a:pathLst>
                <a:path w="299" h="1756" extrusionOk="0">
                  <a:moveTo>
                    <a:pt x="277" y="0"/>
                  </a:moveTo>
                  <a:cubicBezTo>
                    <a:pt x="269" y="0"/>
                    <a:pt x="260" y="5"/>
                    <a:pt x="260" y="17"/>
                  </a:cubicBezTo>
                  <a:cubicBezTo>
                    <a:pt x="239" y="586"/>
                    <a:pt x="6" y="1722"/>
                    <a:pt x="6" y="1735"/>
                  </a:cubicBezTo>
                  <a:cubicBezTo>
                    <a:pt x="1" y="1748"/>
                    <a:pt x="11" y="1756"/>
                    <a:pt x="20" y="1756"/>
                  </a:cubicBezTo>
                  <a:cubicBezTo>
                    <a:pt x="27" y="1756"/>
                    <a:pt x="34" y="1752"/>
                    <a:pt x="35" y="1744"/>
                  </a:cubicBezTo>
                  <a:cubicBezTo>
                    <a:pt x="35" y="1731"/>
                    <a:pt x="273" y="590"/>
                    <a:pt x="298" y="17"/>
                  </a:cubicBezTo>
                  <a:cubicBezTo>
                    <a:pt x="298" y="9"/>
                    <a:pt x="290" y="0"/>
                    <a:pt x="28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1" name="Google Shape;4181;p14"/>
            <p:cNvSpPr/>
            <p:nvPr/>
          </p:nvSpPr>
          <p:spPr>
            <a:xfrm rot="-4114690">
              <a:off x="1416357" y="91500"/>
              <a:ext cx="15069" cy="117563"/>
            </a:xfrm>
            <a:custGeom>
              <a:avLst/>
              <a:gdLst/>
              <a:ahLst/>
              <a:cxnLst/>
              <a:rect l="l" t="t" r="r" b="b"/>
              <a:pathLst>
                <a:path w="192" h="1498" extrusionOk="0">
                  <a:moveTo>
                    <a:pt x="137" y="0"/>
                  </a:moveTo>
                  <a:cubicBezTo>
                    <a:pt x="128" y="0"/>
                    <a:pt x="120" y="9"/>
                    <a:pt x="120" y="17"/>
                  </a:cubicBezTo>
                  <a:cubicBezTo>
                    <a:pt x="158" y="425"/>
                    <a:pt x="1" y="1468"/>
                    <a:pt x="1" y="1476"/>
                  </a:cubicBezTo>
                  <a:cubicBezTo>
                    <a:pt x="1" y="1485"/>
                    <a:pt x="5" y="1498"/>
                    <a:pt x="18" y="1498"/>
                  </a:cubicBezTo>
                  <a:cubicBezTo>
                    <a:pt x="26" y="1498"/>
                    <a:pt x="35" y="1493"/>
                    <a:pt x="35" y="1485"/>
                  </a:cubicBezTo>
                  <a:cubicBezTo>
                    <a:pt x="35" y="1472"/>
                    <a:pt x="192" y="425"/>
                    <a:pt x="154" y="17"/>
                  </a:cubicBezTo>
                  <a:cubicBezTo>
                    <a:pt x="154" y="5"/>
                    <a:pt x="145" y="0"/>
                    <a:pt x="1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2" name="Google Shape;4182;p14"/>
            <p:cNvSpPr/>
            <p:nvPr/>
          </p:nvSpPr>
          <p:spPr>
            <a:xfrm rot="-4114690">
              <a:off x="1353528" y="52263"/>
              <a:ext cx="123064" cy="19306"/>
            </a:xfrm>
            <a:custGeom>
              <a:avLst/>
              <a:gdLst/>
              <a:ahLst/>
              <a:cxnLst/>
              <a:rect l="l" t="t" r="r" b="b"/>
              <a:pathLst>
                <a:path w="1568" h="246" extrusionOk="0">
                  <a:moveTo>
                    <a:pt x="21" y="1"/>
                  </a:moveTo>
                  <a:cubicBezTo>
                    <a:pt x="13" y="1"/>
                    <a:pt x="9" y="5"/>
                    <a:pt x="4" y="13"/>
                  </a:cubicBezTo>
                  <a:cubicBezTo>
                    <a:pt x="0" y="22"/>
                    <a:pt x="4" y="30"/>
                    <a:pt x="17" y="35"/>
                  </a:cubicBezTo>
                  <a:cubicBezTo>
                    <a:pt x="24" y="38"/>
                    <a:pt x="628" y="246"/>
                    <a:pt x="1235" y="246"/>
                  </a:cubicBezTo>
                  <a:cubicBezTo>
                    <a:pt x="1339" y="246"/>
                    <a:pt x="1443" y="240"/>
                    <a:pt x="1544" y="225"/>
                  </a:cubicBezTo>
                  <a:cubicBezTo>
                    <a:pt x="1567" y="225"/>
                    <a:pt x="1566" y="190"/>
                    <a:pt x="1546" y="190"/>
                  </a:cubicBezTo>
                  <a:cubicBezTo>
                    <a:pt x="1544" y="190"/>
                    <a:pt x="1542" y="191"/>
                    <a:pt x="1540" y="192"/>
                  </a:cubicBezTo>
                  <a:cubicBezTo>
                    <a:pt x="1440" y="206"/>
                    <a:pt x="1337" y="212"/>
                    <a:pt x="1234" y="212"/>
                  </a:cubicBezTo>
                  <a:cubicBezTo>
                    <a:pt x="633" y="212"/>
                    <a:pt x="33" y="4"/>
                    <a:pt x="2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3" name="Google Shape;4183;p14"/>
            <p:cNvSpPr/>
            <p:nvPr/>
          </p:nvSpPr>
          <p:spPr>
            <a:xfrm rot="-4114690">
              <a:off x="1461489" y="33431"/>
              <a:ext cx="82409" cy="85778"/>
            </a:xfrm>
            <a:custGeom>
              <a:avLst/>
              <a:gdLst/>
              <a:ahLst/>
              <a:cxnLst/>
              <a:rect l="l" t="t" r="r" b="b"/>
              <a:pathLst>
                <a:path w="1050" h="1093" extrusionOk="0">
                  <a:moveTo>
                    <a:pt x="22" y="1"/>
                  </a:moveTo>
                  <a:cubicBezTo>
                    <a:pt x="17" y="1"/>
                    <a:pt x="13" y="1"/>
                    <a:pt x="13" y="5"/>
                  </a:cubicBezTo>
                  <a:cubicBezTo>
                    <a:pt x="5" y="9"/>
                    <a:pt x="0" y="22"/>
                    <a:pt x="9" y="30"/>
                  </a:cubicBezTo>
                  <a:cubicBezTo>
                    <a:pt x="13" y="34"/>
                    <a:pt x="573" y="798"/>
                    <a:pt x="1014" y="1091"/>
                  </a:cubicBezTo>
                  <a:cubicBezTo>
                    <a:pt x="1017" y="1092"/>
                    <a:pt x="1020" y="1092"/>
                    <a:pt x="1023" y="1092"/>
                  </a:cubicBezTo>
                  <a:cubicBezTo>
                    <a:pt x="1039" y="1092"/>
                    <a:pt x="1050" y="1072"/>
                    <a:pt x="1035" y="1061"/>
                  </a:cubicBezTo>
                  <a:cubicBezTo>
                    <a:pt x="598" y="772"/>
                    <a:pt x="43" y="17"/>
                    <a:pt x="34" y="9"/>
                  </a:cubicBezTo>
                  <a:cubicBezTo>
                    <a:pt x="34" y="5"/>
                    <a:pt x="26" y="1"/>
                    <a:pt x="2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4" name="Google Shape;4184;p14"/>
            <p:cNvSpPr/>
            <p:nvPr/>
          </p:nvSpPr>
          <p:spPr>
            <a:xfrm rot="-4114690">
              <a:off x="511031" y="-711880"/>
              <a:ext cx="814276" cy="778520"/>
            </a:xfrm>
            <a:custGeom>
              <a:avLst/>
              <a:gdLst/>
              <a:ahLst/>
              <a:cxnLst/>
              <a:rect l="l" t="t" r="r" b="b"/>
              <a:pathLst>
                <a:path w="10375" h="9920" extrusionOk="0">
                  <a:moveTo>
                    <a:pt x="1404" y="0"/>
                  </a:moveTo>
                  <a:cubicBezTo>
                    <a:pt x="1018" y="814"/>
                    <a:pt x="0" y="2108"/>
                    <a:pt x="259" y="2583"/>
                  </a:cubicBezTo>
                  <a:cubicBezTo>
                    <a:pt x="356" y="2759"/>
                    <a:pt x="499" y="2831"/>
                    <a:pt x="643" y="2831"/>
                  </a:cubicBezTo>
                  <a:cubicBezTo>
                    <a:pt x="887" y="2831"/>
                    <a:pt x="1135" y="2621"/>
                    <a:pt x="1167" y="2354"/>
                  </a:cubicBezTo>
                  <a:lnTo>
                    <a:pt x="1167" y="2354"/>
                  </a:lnTo>
                  <a:cubicBezTo>
                    <a:pt x="1324" y="2965"/>
                    <a:pt x="811" y="3397"/>
                    <a:pt x="662" y="3974"/>
                  </a:cubicBezTo>
                  <a:cubicBezTo>
                    <a:pt x="550" y="4414"/>
                    <a:pt x="637" y="4808"/>
                    <a:pt x="917" y="4808"/>
                  </a:cubicBezTo>
                  <a:cubicBezTo>
                    <a:pt x="1007" y="4808"/>
                    <a:pt x="1117" y="4767"/>
                    <a:pt x="1247" y="4674"/>
                  </a:cubicBezTo>
                  <a:cubicBezTo>
                    <a:pt x="1786" y="4297"/>
                    <a:pt x="2007" y="3576"/>
                    <a:pt x="1985" y="3385"/>
                  </a:cubicBezTo>
                  <a:lnTo>
                    <a:pt x="1985" y="3385"/>
                  </a:lnTo>
                  <a:cubicBezTo>
                    <a:pt x="2321" y="4135"/>
                    <a:pt x="2113" y="5005"/>
                    <a:pt x="1701" y="5857"/>
                  </a:cubicBezTo>
                  <a:cubicBezTo>
                    <a:pt x="1300" y="6680"/>
                    <a:pt x="1725" y="7349"/>
                    <a:pt x="2304" y="7349"/>
                  </a:cubicBezTo>
                  <a:cubicBezTo>
                    <a:pt x="2325" y="7349"/>
                    <a:pt x="2346" y="7348"/>
                    <a:pt x="2367" y="7346"/>
                  </a:cubicBezTo>
                  <a:cubicBezTo>
                    <a:pt x="2974" y="7299"/>
                    <a:pt x="3292" y="5790"/>
                    <a:pt x="2995" y="4716"/>
                  </a:cubicBezTo>
                  <a:lnTo>
                    <a:pt x="2995" y="4716"/>
                  </a:lnTo>
                  <a:cubicBezTo>
                    <a:pt x="3321" y="5183"/>
                    <a:pt x="3707" y="6460"/>
                    <a:pt x="3453" y="7529"/>
                  </a:cubicBezTo>
                  <a:cubicBezTo>
                    <a:pt x="3228" y="8476"/>
                    <a:pt x="3596" y="8958"/>
                    <a:pt x="4038" y="8958"/>
                  </a:cubicBezTo>
                  <a:cubicBezTo>
                    <a:pt x="4097" y="8958"/>
                    <a:pt x="4157" y="8949"/>
                    <a:pt x="4216" y="8932"/>
                  </a:cubicBezTo>
                  <a:cubicBezTo>
                    <a:pt x="4725" y="8792"/>
                    <a:pt x="4798" y="7626"/>
                    <a:pt x="4429" y="6595"/>
                  </a:cubicBezTo>
                  <a:lnTo>
                    <a:pt x="4429" y="6595"/>
                  </a:lnTo>
                  <a:cubicBezTo>
                    <a:pt x="4874" y="7024"/>
                    <a:pt x="5200" y="7970"/>
                    <a:pt x="5243" y="8538"/>
                  </a:cubicBezTo>
                  <a:cubicBezTo>
                    <a:pt x="5283" y="9072"/>
                    <a:pt x="5461" y="9919"/>
                    <a:pt x="5998" y="9919"/>
                  </a:cubicBezTo>
                  <a:cubicBezTo>
                    <a:pt x="6033" y="9919"/>
                    <a:pt x="6070" y="9915"/>
                    <a:pt x="6108" y="9908"/>
                  </a:cubicBezTo>
                  <a:cubicBezTo>
                    <a:pt x="6732" y="9789"/>
                    <a:pt x="6532" y="8466"/>
                    <a:pt x="6057" y="7698"/>
                  </a:cubicBezTo>
                  <a:lnTo>
                    <a:pt x="6057" y="7698"/>
                  </a:lnTo>
                  <a:cubicBezTo>
                    <a:pt x="6354" y="7923"/>
                    <a:pt x="6859" y="8368"/>
                    <a:pt x="6859" y="8368"/>
                  </a:cubicBezTo>
                  <a:cubicBezTo>
                    <a:pt x="6859" y="8368"/>
                    <a:pt x="8246" y="9785"/>
                    <a:pt x="9149" y="9785"/>
                  </a:cubicBezTo>
                  <a:cubicBezTo>
                    <a:pt x="9329" y="9785"/>
                    <a:pt x="9489" y="9729"/>
                    <a:pt x="9616" y="9594"/>
                  </a:cubicBezTo>
                  <a:cubicBezTo>
                    <a:pt x="10375" y="8784"/>
                    <a:pt x="7487" y="7864"/>
                    <a:pt x="7487" y="7864"/>
                  </a:cubicBezTo>
                  <a:lnTo>
                    <a:pt x="7487" y="7864"/>
                  </a:lnTo>
                  <a:cubicBezTo>
                    <a:pt x="7487" y="7864"/>
                    <a:pt x="7693" y="7887"/>
                    <a:pt x="7988" y="7887"/>
                  </a:cubicBezTo>
                  <a:cubicBezTo>
                    <a:pt x="8639" y="7887"/>
                    <a:pt x="9721" y="7773"/>
                    <a:pt x="9981" y="7041"/>
                  </a:cubicBezTo>
                  <a:cubicBezTo>
                    <a:pt x="10121" y="6640"/>
                    <a:pt x="9830" y="6517"/>
                    <a:pt x="9381" y="6517"/>
                  </a:cubicBezTo>
                  <a:cubicBezTo>
                    <a:pt x="8673" y="6517"/>
                    <a:pt x="7571" y="6823"/>
                    <a:pt x="7147" y="6823"/>
                  </a:cubicBezTo>
                  <a:cubicBezTo>
                    <a:pt x="7124" y="6823"/>
                    <a:pt x="7103" y="6822"/>
                    <a:pt x="7084" y="6820"/>
                  </a:cubicBezTo>
                  <a:cubicBezTo>
                    <a:pt x="6498" y="6757"/>
                    <a:pt x="6600" y="6383"/>
                    <a:pt x="7003" y="6337"/>
                  </a:cubicBezTo>
                  <a:cubicBezTo>
                    <a:pt x="7038" y="6333"/>
                    <a:pt x="7080" y="6332"/>
                    <a:pt x="7128" y="6332"/>
                  </a:cubicBezTo>
                  <a:cubicBezTo>
                    <a:pt x="7255" y="6332"/>
                    <a:pt x="7423" y="6341"/>
                    <a:pt x="7611" y="6341"/>
                  </a:cubicBezTo>
                  <a:cubicBezTo>
                    <a:pt x="8164" y="6341"/>
                    <a:pt x="8888" y="6259"/>
                    <a:pt x="9238" y="5611"/>
                  </a:cubicBezTo>
                  <a:cubicBezTo>
                    <a:pt x="9453" y="5215"/>
                    <a:pt x="9167" y="5083"/>
                    <a:pt x="8699" y="5083"/>
                  </a:cubicBezTo>
                  <a:cubicBezTo>
                    <a:pt x="8039" y="5083"/>
                    <a:pt x="7019" y="5345"/>
                    <a:pt x="6528" y="5501"/>
                  </a:cubicBezTo>
                  <a:cubicBezTo>
                    <a:pt x="6417" y="5537"/>
                    <a:pt x="6305" y="5553"/>
                    <a:pt x="6195" y="5553"/>
                  </a:cubicBezTo>
                  <a:cubicBezTo>
                    <a:pt x="5481" y="5553"/>
                    <a:pt x="4838" y="4881"/>
                    <a:pt x="4772" y="4598"/>
                  </a:cubicBezTo>
                  <a:lnTo>
                    <a:pt x="4772" y="4598"/>
                  </a:lnTo>
                  <a:cubicBezTo>
                    <a:pt x="5438" y="4781"/>
                    <a:pt x="6005" y="4875"/>
                    <a:pt x="6493" y="4875"/>
                  </a:cubicBezTo>
                  <a:cubicBezTo>
                    <a:pt x="7001" y="4875"/>
                    <a:pt x="7425" y="4773"/>
                    <a:pt x="7788" y="4564"/>
                  </a:cubicBezTo>
                  <a:cubicBezTo>
                    <a:pt x="8441" y="4188"/>
                    <a:pt x="7993" y="3527"/>
                    <a:pt x="7334" y="3527"/>
                  </a:cubicBezTo>
                  <a:cubicBezTo>
                    <a:pt x="7279" y="3527"/>
                    <a:pt x="7222" y="3532"/>
                    <a:pt x="7164" y="3542"/>
                  </a:cubicBezTo>
                  <a:cubicBezTo>
                    <a:pt x="6729" y="3616"/>
                    <a:pt x="5980" y="3826"/>
                    <a:pt x="5295" y="3826"/>
                  </a:cubicBezTo>
                  <a:cubicBezTo>
                    <a:pt x="4810" y="3826"/>
                    <a:pt x="4356" y="3721"/>
                    <a:pt x="4068" y="3389"/>
                  </a:cubicBezTo>
                  <a:lnTo>
                    <a:pt x="4068" y="3389"/>
                  </a:lnTo>
                  <a:cubicBezTo>
                    <a:pt x="4281" y="3402"/>
                    <a:pt x="4500" y="3409"/>
                    <a:pt x="4717" y="3409"/>
                  </a:cubicBezTo>
                  <a:cubicBezTo>
                    <a:pt x="5878" y="3409"/>
                    <a:pt x="7008" y="3212"/>
                    <a:pt x="7168" y="2651"/>
                  </a:cubicBezTo>
                  <a:cubicBezTo>
                    <a:pt x="7304" y="2189"/>
                    <a:pt x="7004" y="1968"/>
                    <a:pt x="6633" y="1968"/>
                  </a:cubicBezTo>
                  <a:cubicBezTo>
                    <a:pt x="6468" y="1968"/>
                    <a:pt x="6290" y="2011"/>
                    <a:pt x="6129" y="2095"/>
                  </a:cubicBezTo>
                  <a:cubicBezTo>
                    <a:pt x="5785" y="2274"/>
                    <a:pt x="4939" y="2659"/>
                    <a:pt x="4133" y="2659"/>
                  </a:cubicBezTo>
                  <a:cubicBezTo>
                    <a:pt x="3698" y="2659"/>
                    <a:pt x="3275" y="2547"/>
                    <a:pt x="2948" y="2231"/>
                  </a:cubicBezTo>
                  <a:lnTo>
                    <a:pt x="2948" y="2231"/>
                  </a:lnTo>
                  <a:cubicBezTo>
                    <a:pt x="3033" y="2234"/>
                    <a:pt x="3116" y="2235"/>
                    <a:pt x="3197" y="2235"/>
                  </a:cubicBezTo>
                  <a:cubicBezTo>
                    <a:pt x="4279" y="2235"/>
                    <a:pt x="5010" y="1999"/>
                    <a:pt x="5124" y="1569"/>
                  </a:cubicBezTo>
                  <a:cubicBezTo>
                    <a:pt x="5190" y="1329"/>
                    <a:pt x="4950" y="1251"/>
                    <a:pt x="4646" y="1251"/>
                  </a:cubicBezTo>
                  <a:cubicBezTo>
                    <a:pt x="4365" y="1251"/>
                    <a:pt x="4030" y="1318"/>
                    <a:pt x="3830" y="1383"/>
                  </a:cubicBezTo>
                  <a:cubicBezTo>
                    <a:pt x="3666" y="1434"/>
                    <a:pt x="3451" y="1465"/>
                    <a:pt x="3237" y="1465"/>
                  </a:cubicBezTo>
                  <a:cubicBezTo>
                    <a:pt x="2907" y="1465"/>
                    <a:pt x="2580" y="1392"/>
                    <a:pt x="2444" y="1209"/>
                  </a:cubicBezTo>
                  <a:lnTo>
                    <a:pt x="2444" y="1209"/>
                  </a:lnTo>
                  <a:cubicBezTo>
                    <a:pt x="2594" y="1212"/>
                    <a:pt x="2728" y="1215"/>
                    <a:pt x="2844" y="1215"/>
                  </a:cubicBezTo>
                  <a:cubicBezTo>
                    <a:pt x="3351" y="1215"/>
                    <a:pt x="3547" y="1155"/>
                    <a:pt x="3529" y="776"/>
                  </a:cubicBezTo>
                  <a:cubicBezTo>
                    <a:pt x="3512" y="305"/>
                    <a:pt x="1756" y="475"/>
                    <a:pt x="14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5" name="Google Shape;4185;p14"/>
            <p:cNvSpPr/>
            <p:nvPr/>
          </p:nvSpPr>
          <p:spPr>
            <a:xfrm rot="-4114690">
              <a:off x="587595" y="-665568"/>
              <a:ext cx="534244" cy="715187"/>
            </a:xfrm>
            <a:custGeom>
              <a:avLst/>
              <a:gdLst/>
              <a:ahLst/>
              <a:cxnLst/>
              <a:rect l="l" t="t" r="r" b="b"/>
              <a:pathLst>
                <a:path w="6807" h="9113" extrusionOk="0">
                  <a:moveTo>
                    <a:pt x="51" y="0"/>
                  </a:moveTo>
                  <a:cubicBezTo>
                    <a:pt x="48" y="0"/>
                    <a:pt x="45" y="1"/>
                    <a:pt x="43" y="1"/>
                  </a:cubicBezTo>
                  <a:lnTo>
                    <a:pt x="34" y="1"/>
                  </a:lnTo>
                  <a:cubicBezTo>
                    <a:pt x="13" y="10"/>
                    <a:pt x="0" y="31"/>
                    <a:pt x="9" y="56"/>
                  </a:cubicBezTo>
                  <a:cubicBezTo>
                    <a:pt x="13" y="69"/>
                    <a:pt x="488" y="1494"/>
                    <a:pt x="1548" y="3314"/>
                  </a:cubicBezTo>
                  <a:cubicBezTo>
                    <a:pt x="2524" y="4993"/>
                    <a:pt x="4221" y="7360"/>
                    <a:pt x="6731" y="9107"/>
                  </a:cubicBezTo>
                  <a:cubicBezTo>
                    <a:pt x="6738" y="9111"/>
                    <a:pt x="6744" y="9112"/>
                    <a:pt x="6750" y="9112"/>
                  </a:cubicBezTo>
                  <a:cubicBezTo>
                    <a:pt x="6784" y="9112"/>
                    <a:pt x="6807" y="9068"/>
                    <a:pt x="6778" y="9040"/>
                  </a:cubicBezTo>
                  <a:cubicBezTo>
                    <a:pt x="4276" y="7301"/>
                    <a:pt x="2588" y="4942"/>
                    <a:pt x="1616" y="3271"/>
                  </a:cubicBezTo>
                  <a:cubicBezTo>
                    <a:pt x="564" y="1460"/>
                    <a:pt x="94" y="44"/>
                    <a:pt x="89" y="31"/>
                  </a:cubicBezTo>
                  <a:cubicBezTo>
                    <a:pt x="82" y="12"/>
                    <a:pt x="68" y="0"/>
                    <a:pt x="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6" name="Google Shape;4186;p14"/>
            <p:cNvSpPr/>
            <p:nvPr/>
          </p:nvSpPr>
          <p:spPr>
            <a:xfrm rot="-4114690">
              <a:off x="1079893" y="-404994"/>
              <a:ext cx="88295" cy="278760"/>
            </a:xfrm>
            <a:custGeom>
              <a:avLst/>
              <a:gdLst/>
              <a:ahLst/>
              <a:cxnLst/>
              <a:rect l="l" t="t" r="r" b="b"/>
              <a:pathLst>
                <a:path w="1125" h="3552" extrusionOk="0">
                  <a:moveTo>
                    <a:pt x="39" y="0"/>
                  </a:moveTo>
                  <a:cubicBezTo>
                    <a:pt x="35" y="0"/>
                    <a:pt x="30" y="5"/>
                    <a:pt x="26" y="9"/>
                  </a:cubicBezTo>
                  <a:cubicBezTo>
                    <a:pt x="9" y="17"/>
                    <a:pt x="1" y="43"/>
                    <a:pt x="14" y="60"/>
                  </a:cubicBezTo>
                  <a:cubicBezTo>
                    <a:pt x="650" y="1078"/>
                    <a:pt x="1036" y="3495"/>
                    <a:pt x="1040" y="3516"/>
                  </a:cubicBezTo>
                  <a:cubicBezTo>
                    <a:pt x="1044" y="3539"/>
                    <a:pt x="1060" y="3551"/>
                    <a:pt x="1079" y="3551"/>
                  </a:cubicBezTo>
                  <a:cubicBezTo>
                    <a:pt x="1081" y="3551"/>
                    <a:pt x="1084" y="3551"/>
                    <a:pt x="1087" y="3550"/>
                  </a:cubicBezTo>
                  <a:cubicBezTo>
                    <a:pt x="1108" y="3546"/>
                    <a:pt x="1125" y="3529"/>
                    <a:pt x="1121" y="3508"/>
                  </a:cubicBezTo>
                  <a:cubicBezTo>
                    <a:pt x="1116" y="3483"/>
                    <a:pt x="722" y="1052"/>
                    <a:pt x="81" y="17"/>
                  </a:cubicBezTo>
                  <a:cubicBezTo>
                    <a:pt x="73" y="5"/>
                    <a:pt x="56" y="0"/>
                    <a:pt x="3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7" name="Google Shape;4187;p14"/>
            <p:cNvSpPr/>
            <p:nvPr/>
          </p:nvSpPr>
          <p:spPr>
            <a:xfrm rot="-4114690">
              <a:off x="1034357" y="-465105"/>
              <a:ext cx="258057" cy="29979"/>
            </a:xfrm>
            <a:custGeom>
              <a:avLst/>
              <a:gdLst/>
              <a:ahLst/>
              <a:cxnLst/>
              <a:rect l="l" t="t" r="r" b="b"/>
              <a:pathLst>
                <a:path w="3288" h="382" extrusionOk="0">
                  <a:moveTo>
                    <a:pt x="3241" y="1"/>
                  </a:moveTo>
                  <a:cubicBezTo>
                    <a:pt x="3237" y="1"/>
                    <a:pt x="3232" y="2"/>
                    <a:pt x="3228" y="3"/>
                  </a:cubicBezTo>
                  <a:cubicBezTo>
                    <a:pt x="2619" y="232"/>
                    <a:pt x="1959" y="298"/>
                    <a:pt x="1400" y="298"/>
                  </a:cubicBezTo>
                  <a:cubicBezTo>
                    <a:pt x="640" y="298"/>
                    <a:pt x="65" y="176"/>
                    <a:pt x="55" y="173"/>
                  </a:cubicBezTo>
                  <a:lnTo>
                    <a:pt x="38" y="173"/>
                  </a:lnTo>
                  <a:cubicBezTo>
                    <a:pt x="21" y="177"/>
                    <a:pt x="9" y="190"/>
                    <a:pt x="4" y="207"/>
                  </a:cubicBezTo>
                  <a:cubicBezTo>
                    <a:pt x="0" y="228"/>
                    <a:pt x="17" y="249"/>
                    <a:pt x="38" y="254"/>
                  </a:cubicBezTo>
                  <a:cubicBezTo>
                    <a:pt x="48" y="256"/>
                    <a:pt x="630" y="381"/>
                    <a:pt x="1401" y="381"/>
                  </a:cubicBezTo>
                  <a:cubicBezTo>
                    <a:pt x="1968" y="381"/>
                    <a:pt x="2637" y="313"/>
                    <a:pt x="3258" y="80"/>
                  </a:cubicBezTo>
                  <a:cubicBezTo>
                    <a:pt x="3279" y="71"/>
                    <a:pt x="3287" y="50"/>
                    <a:pt x="3279" y="29"/>
                  </a:cubicBezTo>
                  <a:cubicBezTo>
                    <a:pt x="3272" y="12"/>
                    <a:pt x="3258" y="1"/>
                    <a:pt x="324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8" name="Google Shape;4188;p14"/>
            <p:cNvSpPr/>
            <p:nvPr/>
          </p:nvSpPr>
          <p:spPr>
            <a:xfrm rot="-4114690">
              <a:off x="940679" y="-371894"/>
              <a:ext cx="75345" cy="346017"/>
            </a:xfrm>
            <a:custGeom>
              <a:avLst/>
              <a:gdLst/>
              <a:ahLst/>
              <a:cxnLst/>
              <a:rect l="l" t="t" r="r" b="b"/>
              <a:pathLst>
                <a:path w="960" h="4409" extrusionOk="0">
                  <a:moveTo>
                    <a:pt x="48" y="0"/>
                  </a:moveTo>
                  <a:cubicBezTo>
                    <a:pt x="45" y="0"/>
                    <a:pt x="42" y="1"/>
                    <a:pt x="39" y="1"/>
                  </a:cubicBezTo>
                  <a:cubicBezTo>
                    <a:pt x="35" y="1"/>
                    <a:pt x="31" y="1"/>
                    <a:pt x="26" y="6"/>
                  </a:cubicBezTo>
                  <a:cubicBezTo>
                    <a:pt x="9" y="14"/>
                    <a:pt x="1" y="39"/>
                    <a:pt x="9" y="56"/>
                  </a:cubicBezTo>
                  <a:cubicBezTo>
                    <a:pt x="875" y="1732"/>
                    <a:pt x="484" y="4336"/>
                    <a:pt x="480" y="4361"/>
                  </a:cubicBezTo>
                  <a:cubicBezTo>
                    <a:pt x="476" y="4383"/>
                    <a:pt x="493" y="4404"/>
                    <a:pt x="514" y="4408"/>
                  </a:cubicBezTo>
                  <a:cubicBezTo>
                    <a:pt x="516" y="4409"/>
                    <a:pt x="518" y="4409"/>
                    <a:pt x="521" y="4409"/>
                  </a:cubicBezTo>
                  <a:cubicBezTo>
                    <a:pt x="539" y="4409"/>
                    <a:pt x="557" y="4393"/>
                    <a:pt x="561" y="4374"/>
                  </a:cubicBezTo>
                  <a:cubicBezTo>
                    <a:pt x="565" y="4349"/>
                    <a:pt x="959" y="1719"/>
                    <a:pt x="81" y="18"/>
                  </a:cubicBezTo>
                  <a:cubicBezTo>
                    <a:pt x="74" y="8"/>
                    <a:pt x="62" y="0"/>
                    <a:pt x="4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9" name="Google Shape;4189;p14"/>
            <p:cNvSpPr/>
            <p:nvPr/>
          </p:nvSpPr>
          <p:spPr>
            <a:xfrm rot="-4114690">
              <a:off x="675211" y="-398079"/>
              <a:ext cx="341643" cy="70710"/>
            </a:xfrm>
            <a:custGeom>
              <a:avLst/>
              <a:gdLst/>
              <a:ahLst/>
              <a:cxnLst/>
              <a:rect l="l" t="t" r="r" b="b"/>
              <a:pathLst>
                <a:path w="4353" h="901" extrusionOk="0">
                  <a:moveTo>
                    <a:pt x="47" y="1"/>
                  </a:moveTo>
                  <a:cubicBezTo>
                    <a:pt x="44" y="1"/>
                    <a:pt x="41" y="1"/>
                    <a:pt x="39" y="2"/>
                  </a:cubicBezTo>
                  <a:cubicBezTo>
                    <a:pt x="31" y="2"/>
                    <a:pt x="22" y="7"/>
                    <a:pt x="14" y="15"/>
                  </a:cubicBezTo>
                  <a:cubicBezTo>
                    <a:pt x="1" y="32"/>
                    <a:pt x="1" y="58"/>
                    <a:pt x="18" y="70"/>
                  </a:cubicBezTo>
                  <a:cubicBezTo>
                    <a:pt x="32" y="81"/>
                    <a:pt x="1040" y="900"/>
                    <a:pt x="3055" y="900"/>
                  </a:cubicBezTo>
                  <a:cubicBezTo>
                    <a:pt x="3438" y="900"/>
                    <a:pt x="3858" y="870"/>
                    <a:pt x="4314" y="800"/>
                  </a:cubicBezTo>
                  <a:cubicBezTo>
                    <a:pt x="4336" y="796"/>
                    <a:pt x="4353" y="774"/>
                    <a:pt x="4348" y="753"/>
                  </a:cubicBezTo>
                  <a:cubicBezTo>
                    <a:pt x="4345" y="734"/>
                    <a:pt x="4327" y="719"/>
                    <a:pt x="4308" y="719"/>
                  </a:cubicBezTo>
                  <a:cubicBezTo>
                    <a:pt x="4306" y="719"/>
                    <a:pt x="4304" y="719"/>
                    <a:pt x="4302" y="719"/>
                  </a:cubicBezTo>
                  <a:cubicBezTo>
                    <a:pt x="3847" y="790"/>
                    <a:pt x="3430" y="819"/>
                    <a:pt x="3049" y="819"/>
                  </a:cubicBezTo>
                  <a:cubicBezTo>
                    <a:pt x="1066" y="819"/>
                    <a:pt x="79" y="18"/>
                    <a:pt x="69" y="11"/>
                  </a:cubicBezTo>
                  <a:cubicBezTo>
                    <a:pt x="62" y="5"/>
                    <a:pt x="54" y="1"/>
                    <a:pt x="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0" name="Google Shape;4190;p14"/>
            <p:cNvSpPr/>
            <p:nvPr/>
          </p:nvSpPr>
          <p:spPr>
            <a:xfrm rot="-4114690">
              <a:off x="854115" y="-437283"/>
              <a:ext cx="333951" cy="43007"/>
            </a:xfrm>
            <a:custGeom>
              <a:avLst/>
              <a:gdLst/>
              <a:ahLst/>
              <a:cxnLst/>
              <a:rect l="l" t="t" r="r" b="b"/>
              <a:pathLst>
                <a:path w="4255" h="548" extrusionOk="0">
                  <a:moveTo>
                    <a:pt x="4196" y="1"/>
                  </a:moveTo>
                  <a:cubicBezTo>
                    <a:pt x="4189" y="1"/>
                    <a:pt x="4182" y="3"/>
                    <a:pt x="4174" y="7"/>
                  </a:cubicBezTo>
                  <a:cubicBezTo>
                    <a:pt x="3388" y="355"/>
                    <a:pt x="2635" y="466"/>
                    <a:pt x="1994" y="466"/>
                  </a:cubicBezTo>
                  <a:cubicBezTo>
                    <a:pt x="866" y="466"/>
                    <a:pt x="84" y="123"/>
                    <a:pt x="73" y="117"/>
                  </a:cubicBezTo>
                  <a:cubicBezTo>
                    <a:pt x="69" y="115"/>
                    <a:pt x="64" y="114"/>
                    <a:pt x="60" y="114"/>
                  </a:cubicBezTo>
                  <a:cubicBezTo>
                    <a:pt x="56" y="114"/>
                    <a:pt x="52" y="115"/>
                    <a:pt x="47" y="117"/>
                  </a:cubicBezTo>
                  <a:cubicBezTo>
                    <a:pt x="9" y="121"/>
                    <a:pt x="1" y="177"/>
                    <a:pt x="39" y="194"/>
                  </a:cubicBezTo>
                  <a:cubicBezTo>
                    <a:pt x="50" y="199"/>
                    <a:pt x="847" y="548"/>
                    <a:pt x="1993" y="548"/>
                  </a:cubicBezTo>
                  <a:cubicBezTo>
                    <a:pt x="2645" y="548"/>
                    <a:pt x="3408" y="435"/>
                    <a:pt x="4204" y="83"/>
                  </a:cubicBezTo>
                  <a:cubicBezTo>
                    <a:pt x="4255" y="65"/>
                    <a:pt x="4234" y="1"/>
                    <a:pt x="419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1" name="Google Shape;4191;p14"/>
            <p:cNvSpPr/>
            <p:nvPr/>
          </p:nvSpPr>
          <p:spPr>
            <a:xfrm rot="-4114690">
              <a:off x="777363" y="-319825"/>
              <a:ext cx="79269" cy="329066"/>
            </a:xfrm>
            <a:custGeom>
              <a:avLst/>
              <a:gdLst/>
              <a:ahLst/>
              <a:cxnLst/>
              <a:rect l="l" t="t" r="r" b="b"/>
              <a:pathLst>
                <a:path w="1010" h="4193" extrusionOk="0">
                  <a:moveTo>
                    <a:pt x="373" y="0"/>
                  </a:moveTo>
                  <a:cubicBezTo>
                    <a:pt x="370" y="0"/>
                    <a:pt x="368" y="1"/>
                    <a:pt x="365" y="1"/>
                  </a:cubicBezTo>
                  <a:cubicBezTo>
                    <a:pt x="340" y="5"/>
                    <a:pt x="327" y="31"/>
                    <a:pt x="335" y="52"/>
                  </a:cubicBezTo>
                  <a:cubicBezTo>
                    <a:pt x="921" y="2211"/>
                    <a:pt x="26" y="4111"/>
                    <a:pt x="17" y="4132"/>
                  </a:cubicBezTo>
                  <a:cubicBezTo>
                    <a:pt x="0" y="4166"/>
                    <a:pt x="28" y="4193"/>
                    <a:pt x="55" y="4193"/>
                  </a:cubicBezTo>
                  <a:cubicBezTo>
                    <a:pt x="69" y="4193"/>
                    <a:pt x="82" y="4186"/>
                    <a:pt x="89" y="4170"/>
                  </a:cubicBezTo>
                  <a:cubicBezTo>
                    <a:pt x="98" y="4149"/>
                    <a:pt x="1010" y="2219"/>
                    <a:pt x="416" y="35"/>
                  </a:cubicBezTo>
                  <a:cubicBezTo>
                    <a:pt x="408" y="13"/>
                    <a:pt x="391" y="0"/>
                    <a:pt x="37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2" name="Google Shape;4192;p14"/>
            <p:cNvSpPr/>
            <p:nvPr/>
          </p:nvSpPr>
          <p:spPr>
            <a:xfrm rot="-4114690">
              <a:off x="601887" y="-248781"/>
              <a:ext cx="101245" cy="229553"/>
            </a:xfrm>
            <a:custGeom>
              <a:avLst/>
              <a:gdLst/>
              <a:ahLst/>
              <a:cxnLst/>
              <a:rect l="l" t="t" r="r" b="b"/>
              <a:pathLst>
                <a:path w="1290" h="2925" extrusionOk="0">
                  <a:moveTo>
                    <a:pt x="916" y="1"/>
                  </a:moveTo>
                  <a:cubicBezTo>
                    <a:pt x="913" y="1"/>
                    <a:pt x="911" y="1"/>
                    <a:pt x="908" y="2"/>
                  </a:cubicBezTo>
                  <a:cubicBezTo>
                    <a:pt x="887" y="6"/>
                    <a:pt x="874" y="27"/>
                    <a:pt x="878" y="53"/>
                  </a:cubicBezTo>
                  <a:cubicBezTo>
                    <a:pt x="1201" y="1444"/>
                    <a:pt x="38" y="2844"/>
                    <a:pt x="26" y="2856"/>
                  </a:cubicBezTo>
                  <a:cubicBezTo>
                    <a:pt x="0" y="2888"/>
                    <a:pt x="27" y="2925"/>
                    <a:pt x="59" y="2925"/>
                  </a:cubicBezTo>
                  <a:cubicBezTo>
                    <a:pt x="69" y="2925"/>
                    <a:pt x="80" y="2921"/>
                    <a:pt x="89" y="2911"/>
                  </a:cubicBezTo>
                  <a:cubicBezTo>
                    <a:pt x="102" y="2894"/>
                    <a:pt x="1290" y="1465"/>
                    <a:pt x="955" y="31"/>
                  </a:cubicBezTo>
                  <a:cubicBezTo>
                    <a:pt x="951" y="13"/>
                    <a:pt x="934" y="1"/>
                    <a:pt x="9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3" name="Google Shape;4193;p14"/>
            <p:cNvSpPr/>
            <p:nvPr/>
          </p:nvSpPr>
          <p:spPr>
            <a:xfrm rot="-4114690">
              <a:off x="502722" y="-204899"/>
              <a:ext cx="83037" cy="150917"/>
            </a:xfrm>
            <a:custGeom>
              <a:avLst/>
              <a:gdLst/>
              <a:ahLst/>
              <a:cxnLst/>
              <a:rect l="l" t="t" r="r" b="b"/>
              <a:pathLst>
                <a:path w="1058" h="1923" extrusionOk="0">
                  <a:moveTo>
                    <a:pt x="1011" y="0"/>
                  </a:moveTo>
                  <a:cubicBezTo>
                    <a:pt x="994" y="0"/>
                    <a:pt x="981" y="17"/>
                    <a:pt x="981" y="39"/>
                  </a:cubicBezTo>
                  <a:cubicBezTo>
                    <a:pt x="951" y="1006"/>
                    <a:pt x="39" y="1845"/>
                    <a:pt x="31" y="1854"/>
                  </a:cubicBezTo>
                  <a:cubicBezTo>
                    <a:pt x="0" y="1874"/>
                    <a:pt x="33" y="1923"/>
                    <a:pt x="62" y="1923"/>
                  </a:cubicBezTo>
                  <a:cubicBezTo>
                    <a:pt x="69" y="1923"/>
                    <a:pt x="76" y="1920"/>
                    <a:pt x="82" y="1913"/>
                  </a:cubicBezTo>
                  <a:cubicBezTo>
                    <a:pt x="120" y="1879"/>
                    <a:pt x="1028" y="1044"/>
                    <a:pt x="1057" y="39"/>
                  </a:cubicBezTo>
                  <a:cubicBezTo>
                    <a:pt x="1057" y="17"/>
                    <a:pt x="1040" y="0"/>
                    <a:pt x="10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4" name="Google Shape;4194;p14"/>
            <p:cNvSpPr/>
            <p:nvPr/>
          </p:nvSpPr>
          <p:spPr>
            <a:xfrm rot="-4114690">
              <a:off x="607220" y="-366538"/>
              <a:ext cx="296122" cy="41123"/>
            </a:xfrm>
            <a:custGeom>
              <a:avLst/>
              <a:gdLst/>
              <a:ahLst/>
              <a:cxnLst/>
              <a:rect l="l" t="t" r="r" b="b"/>
              <a:pathLst>
                <a:path w="3773" h="524" extrusionOk="0">
                  <a:moveTo>
                    <a:pt x="3719" y="1"/>
                  </a:moveTo>
                  <a:cubicBezTo>
                    <a:pt x="3716" y="1"/>
                    <a:pt x="3712" y="1"/>
                    <a:pt x="3708" y="2"/>
                  </a:cubicBezTo>
                  <a:cubicBezTo>
                    <a:pt x="2695" y="346"/>
                    <a:pt x="1876" y="444"/>
                    <a:pt x="1274" y="444"/>
                  </a:cubicBezTo>
                  <a:cubicBezTo>
                    <a:pt x="494" y="444"/>
                    <a:pt x="76" y="280"/>
                    <a:pt x="69" y="278"/>
                  </a:cubicBezTo>
                  <a:cubicBezTo>
                    <a:pt x="60" y="274"/>
                    <a:pt x="56" y="274"/>
                    <a:pt x="48" y="274"/>
                  </a:cubicBezTo>
                  <a:cubicBezTo>
                    <a:pt x="5" y="282"/>
                    <a:pt x="1" y="337"/>
                    <a:pt x="39" y="354"/>
                  </a:cubicBezTo>
                  <a:cubicBezTo>
                    <a:pt x="46" y="357"/>
                    <a:pt x="474" y="523"/>
                    <a:pt x="1270" y="523"/>
                  </a:cubicBezTo>
                  <a:cubicBezTo>
                    <a:pt x="1882" y="523"/>
                    <a:pt x="2711" y="425"/>
                    <a:pt x="3733" y="79"/>
                  </a:cubicBezTo>
                  <a:cubicBezTo>
                    <a:pt x="3772" y="59"/>
                    <a:pt x="3758" y="1"/>
                    <a:pt x="371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5" name="Google Shape;4195;p14"/>
            <p:cNvSpPr/>
            <p:nvPr/>
          </p:nvSpPr>
          <p:spPr>
            <a:xfrm rot="-4114690">
              <a:off x="536329" y="-300223"/>
              <a:ext cx="198487" cy="24486"/>
            </a:xfrm>
            <a:custGeom>
              <a:avLst/>
              <a:gdLst/>
              <a:ahLst/>
              <a:cxnLst/>
              <a:rect l="l" t="t" r="r" b="b"/>
              <a:pathLst>
                <a:path w="2529" h="312" extrusionOk="0">
                  <a:moveTo>
                    <a:pt x="2478" y="0"/>
                  </a:moveTo>
                  <a:cubicBezTo>
                    <a:pt x="2474" y="0"/>
                    <a:pt x="2469" y="1"/>
                    <a:pt x="2465" y="3"/>
                  </a:cubicBezTo>
                  <a:cubicBezTo>
                    <a:pt x="1908" y="179"/>
                    <a:pt x="1356" y="227"/>
                    <a:pt x="921" y="227"/>
                  </a:cubicBezTo>
                  <a:cubicBezTo>
                    <a:pt x="414" y="227"/>
                    <a:pt x="67" y="162"/>
                    <a:pt x="60" y="160"/>
                  </a:cubicBezTo>
                  <a:cubicBezTo>
                    <a:pt x="56" y="160"/>
                    <a:pt x="51" y="160"/>
                    <a:pt x="47" y="164"/>
                  </a:cubicBezTo>
                  <a:cubicBezTo>
                    <a:pt x="1" y="173"/>
                    <a:pt x="1" y="236"/>
                    <a:pt x="47" y="245"/>
                  </a:cubicBezTo>
                  <a:cubicBezTo>
                    <a:pt x="54" y="245"/>
                    <a:pt x="410" y="312"/>
                    <a:pt x="928" y="312"/>
                  </a:cubicBezTo>
                  <a:cubicBezTo>
                    <a:pt x="1370" y="312"/>
                    <a:pt x="1931" y="263"/>
                    <a:pt x="2494" y="84"/>
                  </a:cubicBezTo>
                  <a:cubicBezTo>
                    <a:pt x="2516" y="79"/>
                    <a:pt x="2528" y="54"/>
                    <a:pt x="2520" y="33"/>
                  </a:cubicBezTo>
                  <a:cubicBezTo>
                    <a:pt x="2513" y="13"/>
                    <a:pt x="2496" y="0"/>
                    <a:pt x="247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6" name="Google Shape;4196;p14"/>
            <p:cNvSpPr/>
            <p:nvPr/>
          </p:nvSpPr>
          <p:spPr>
            <a:xfrm rot="-4114690">
              <a:off x="481441" y="-250611"/>
              <a:ext cx="116392" cy="19777"/>
            </a:xfrm>
            <a:custGeom>
              <a:avLst/>
              <a:gdLst/>
              <a:ahLst/>
              <a:cxnLst/>
              <a:rect l="l" t="t" r="r" b="b"/>
              <a:pathLst>
                <a:path w="1483" h="252" extrusionOk="0">
                  <a:moveTo>
                    <a:pt x="39" y="0"/>
                  </a:moveTo>
                  <a:cubicBezTo>
                    <a:pt x="22" y="5"/>
                    <a:pt x="9" y="13"/>
                    <a:pt x="5" y="30"/>
                  </a:cubicBezTo>
                  <a:cubicBezTo>
                    <a:pt x="1" y="51"/>
                    <a:pt x="14" y="72"/>
                    <a:pt x="35" y="81"/>
                  </a:cubicBezTo>
                  <a:cubicBezTo>
                    <a:pt x="60" y="88"/>
                    <a:pt x="589" y="251"/>
                    <a:pt x="1120" y="251"/>
                  </a:cubicBezTo>
                  <a:cubicBezTo>
                    <a:pt x="1226" y="251"/>
                    <a:pt x="1332" y="245"/>
                    <a:pt x="1435" y="229"/>
                  </a:cubicBezTo>
                  <a:cubicBezTo>
                    <a:pt x="1483" y="221"/>
                    <a:pt x="1474" y="148"/>
                    <a:pt x="1429" y="148"/>
                  </a:cubicBezTo>
                  <a:cubicBezTo>
                    <a:pt x="1427" y="148"/>
                    <a:pt x="1424" y="148"/>
                    <a:pt x="1422" y="149"/>
                  </a:cubicBezTo>
                  <a:cubicBezTo>
                    <a:pt x="1325" y="164"/>
                    <a:pt x="1223" y="170"/>
                    <a:pt x="1120" y="170"/>
                  </a:cubicBezTo>
                  <a:cubicBezTo>
                    <a:pt x="598" y="170"/>
                    <a:pt x="63" y="4"/>
                    <a:pt x="5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7" name="Google Shape;4197;p14"/>
            <p:cNvSpPr/>
            <p:nvPr/>
          </p:nvSpPr>
          <p:spPr>
            <a:xfrm rot="-4114690">
              <a:off x="266097" y="-511937"/>
              <a:ext cx="530006" cy="1043938"/>
            </a:xfrm>
            <a:custGeom>
              <a:avLst/>
              <a:gdLst/>
              <a:ahLst/>
              <a:cxnLst/>
              <a:rect l="l" t="t" r="r" b="b"/>
              <a:pathLst>
                <a:path w="6753" h="13302" extrusionOk="0">
                  <a:moveTo>
                    <a:pt x="242" y="1"/>
                  </a:moveTo>
                  <a:cubicBezTo>
                    <a:pt x="68" y="773"/>
                    <a:pt x="0" y="4161"/>
                    <a:pt x="666" y="7118"/>
                  </a:cubicBezTo>
                  <a:cubicBezTo>
                    <a:pt x="1328" y="10074"/>
                    <a:pt x="3500" y="11834"/>
                    <a:pt x="6753" y="13302"/>
                  </a:cubicBezTo>
                  <a:cubicBezTo>
                    <a:pt x="6252" y="11966"/>
                    <a:pt x="5811" y="11694"/>
                    <a:pt x="5391" y="7406"/>
                  </a:cubicBezTo>
                  <a:cubicBezTo>
                    <a:pt x="4971" y="3118"/>
                    <a:pt x="242" y="1"/>
                    <a:pt x="24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8" name="Google Shape;4198;p14"/>
            <p:cNvSpPr/>
            <p:nvPr/>
          </p:nvSpPr>
          <p:spPr>
            <a:xfrm rot="-4114690">
              <a:off x="220633" y="-492415"/>
              <a:ext cx="435196" cy="1019531"/>
            </a:xfrm>
            <a:custGeom>
              <a:avLst/>
              <a:gdLst/>
              <a:ahLst/>
              <a:cxnLst/>
              <a:rect l="l" t="t" r="r" b="b"/>
              <a:pathLst>
                <a:path w="5545" h="12991" extrusionOk="0">
                  <a:moveTo>
                    <a:pt x="117" y="0"/>
                  </a:moveTo>
                  <a:cubicBezTo>
                    <a:pt x="90" y="0"/>
                    <a:pt x="68" y="24"/>
                    <a:pt x="68" y="52"/>
                  </a:cubicBezTo>
                  <a:cubicBezTo>
                    <a:pt x="68" y="64"/>
                    <a:pt x="0" y="1400"/>
                    <a:pt x="628" y="3648"/>
                  </a:cubicBezTo>
                  <a:cubicBezTo>
                    <a:pt x="1209" y="5722"/>
                    <a:pt x="2511" y="9018"/>
                    <a:pt x="5429" y="12967"/>
                  </a:cubicBezTo>
                  <a:cubicBezTo>
                    <a:pt x="5441" y="12983"/>
                    <a:pt x="5457" y="12990"/>
                    <a:pt x="5472" y="12990"/>
                  </a:cubicBezTo>
                  <a:cubicBezTo>
                    <a:pt x="5509" y="12990"/>
                    <a:pt x="5545" y="12946"/>
                    <a:pt x="5514" y="12903"/>
                  </a:cubicBezTo>
                  <a:cubicBezTo>
                    <a:pt x="2609" y="8971"/>
                    <a:pt x="1311" y="5688"/>
                    <a:pt x="734" y="3627"/>
                  </a:cubicBezTo>
                  <a:cubicBezTo>
                    <a:pt x="106" y="1392"/>
                    <a:pt x="174" y="69"/>
                    <a:pt x="174" y="56"/>
                  </a:cubicBezTo>
                  <a:cubicBezTo>
                    <a:pt x="174" y="30"/>
                    <a:pt x="153" y="5"/>
                    <a:pt x="123" y="1"/>
                  </a:cubicBezTo>
                  <a:cubicBezTo>
                    <a:pt x="121" y="0"/>
                    <a:pt x="119" y="0"/>
                    <a:pt x="1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9" name="Google Shape;4199;p14"/>
            <p:cNvSpPr/>
            <p:nvPr/>
          </p:nvSpPr>
          <p:spPr>
            <a:xfrm rot="-4114690">
              <a:off x="718326" y="-26659"/>
              <a:ext cx="142920" cy="75733"/>
            </a:xfrm>
            <a:custGeom>
              <a:avLst/>
              <a:gdLst/>
              <a:ahLst/>
              <a:cxnLst/>
              <a:rect l="l" t="t" r="r" b="b"/>
              <a:pathLst>
                <a:path w="1821" h="965" extrusionOk="0">
                  <a:moveTo>
                    <a:pt x="64" y="1"/>
                  </a:moveTo>
                  <a:cubicBezTo>
                    <a:pt x="43" y="1"/>
                    <a:pt x="26" y="9"/>
                    <a:pt x="13" y="30"/>
                  </a:cubicBezTo>
                  <a:cubicBezTo>
                    <a:pt x="1" y="56"/>
                    <a:pt x="13" y="90"/>
                    <a:pt x="39" y="102"/>
                  </a:cubicBezTo>
                  <a:lnTo>
                    <a:pt x="1735" y="959"/>
                  </a:lnTo>
                  <a:cubicBezTo>
                    <a:pt x="1743" y="963"/>
                    <a:pt x="1751" y="965"/>
                    <a:pt x="1760" y="965"/>
                  </a:cubicBezTo>
                  <a:cubicBezTo>
                    <a:pt x="1779" y="965"/>
                    <a:pt x="1798" y="955"/>
                    <a:pt x="1807" y="934"/>
                  </a:cubicBezTo>
                  <a:cubicBezTo>
                    <a:pt x="1820" y="908"/>
                    <a:pt x="1807" y="879"/>
                    <a:pt x="1782" y="866"/>
                  </a:cubicBezTo>
                  <a:lnTo>
                    <a:pt x="85" y="5"/>
                  </a:lnTo>
                  <a:cubicBezTo>
                    <a:pt x="81" y="5"/>
                    <a:pt x="73" y="1"/>
                    <a:pt x="6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0" name="Google Shape;4200;p14"/>
            <p:cNvSpPr/>
            <p:nvPr/>
          </p:nvSpPr>
          <p:spPr>
            <a:xfrm rot="-4114690">
              <a:off x="862661" y="2666"/>
              <a:ext cx="9183" cy="133180"/>
            </a:xfrm>
            <a:custGeom>
              <a:avLst/>
              <a:gdLst/>
              <a:ahLst/>
              <a:cxnLst/>
              <a:rect l="l" t="t" r="r" b="b"/>
              <a:pathLst>
                <a:path w="117" h="1697" extrusionOk="0">
                  <a:moveTo>
                    <a:pt x="58" y="0"/>
                  </a:moveTo>
                  <a:cubicBezTo>
                    <a:pt x="28" y="0"/>
                    <a:pt x="2" y="26"/>
                    <a:pt x="2" y="56"/>
                  </a:cubicBezTo>
                  <a:cubicBezTo>
                    <a:pt x="7" y="560"/>
                    <a:pt x="11" y="1549"/>
                    <a:pt x="2" y="1638"/>
                  </a:cubicBezTo>
                  <a:cubicBezTo>
                    <a:pt x="0" y="1676"/>
                    <a:pt x="29" y="1696"/>
                    <a:pt x="57" y="1696"/>
                  </a:cubicBezTo>
                  <a:cubicBezTo>
                    <a:pt x="82" y="1696"/>
                    <a:pt x="106" y="1680"/>
                    <a:pt x="108" y="1646"/>
                  </a:cubicBezTo>
                  <a:cubicBezTo>
                    <a:pt x="117" y="1527"/>
                    <a:pt x="108" y="115"/>
                    <a:pt x="108" y="51"/>
                  </a:cubicBezTo>
                  <a:cubicBezTo>
                    <a:pt x="108" y="26"/>
                    <a:pt x="87" y="0"/>
                    <a:pt x="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1" name="Google Shape;4201;p14"/>
            <p:cNvSpPr/>
            <p:nvPr/>
          </p:nvSpPr>
          <p:spPr>
            <a:xfrm rot="-4114690">
              <a:off x="703290" y="15508"/>
              <a:ext cx="10360" cy="195101"/>
            </a:xfrm>
            <a:custGeom>
              <a:avLst/>
              <a:gdLst/>
              <a:ahLst/>
              <a:cxnLst/>
              <a:rect l="l" t="t" r="r" b="b"/>
              <a:pathLst>
                <a:path w="132" h="2486" extrusionOk="0">
                  <a:moveTo>
                    <a:pt x="77" y="0"/>
                  </a:moveTo>
                  <a:cubicBezTo>
                    <a:pt x="47" y="0"/>
                    <a:pt x="26" y="22"/>
                    <a:pt x="26" y="51"/>
                  </a:cubicBezTo>
                  <a:lnTo>
                    <a:pt x="0" y="2431"/>
                  </a:lnTo>
                  <a:cubicBezTo>
                    <a:pt x="0" y="2460"/>
                    <a:pt x="21" y="2486"/>
                    <a:pt x="51" y="2486"/>
                  </a:cubicBezTo>
                  <a:cubicBezTo>
                    <a:pt x="81" y="2486"/>
                    <a:pt x="106" y="2460"/>
                    <a:pt x="106" y="2431"/>
                  </a:cubicBezTo>
                  <a:lnTo>
                    <a:pt x="132" y="51"/>
                  </a:lnTo>
                  <a:cubicBezTo>
                    <a:pt x="132" y="22"/>
                    <a:pt x="106" y="0"/>
                    <a:pt x="8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2" name="Google Shape;4202;p14"/>
            <p:cNvSpPr/>
            <p:nvPr/>
          </p:nvSpPr>
          <p:spPr>
            <a:xfrm rot="-4114690">
              <a:off x="482058" y="47330"/>
              <a:ext cx="52428" cy="209070"/>
            </a:xfrm>
            <a:custGeom>
              <a:avLst/>
              <a:gdLst/>
              <a:ahLst/>
              <a:cxnLst/>
              <a:rect l="l" t="t" r="r" b="b"/>
              <a:pathLst>
                <a:path w="668" h="2664" extrusionOk="0">
                  <a:moveTo>
                    <a:pt x="605" y="1"/>
                  </a:moveTo>
                  <a:cubicBezTo>
                    <a:pt x="582" y="1"/>
                    <a:pt x="561" y="17"/>
                    <a:pt x="553" y="44"/>
                  </a:cubicBezTo>
                  <a:lnTo>
                    <a:pt x="10" y="2597"/>
                  </a:lnTo>
                  <a:cubicBezTo>
                    <a:pt x="1" y="2639"/>
                    <a:pt x="31" y="2663"/>
                    <a:pt x="62" y="2663"/>
                  </a:cubicBezTo>
                  <a:cubicBezTo>
                    <a:pt x="86" y="2663"/>
                    <a:pt x="109" y="2649"/>
                    <a:pt x="116" y="2618"/>
                  </a:cubicBezTo>
                  <a:lnTo>
                    <a:pt x="659" y="65"/>
                  </a:lnTo>
                  <a:cubicBezTo>
                    <a:pt x="668" y="35"/>
                    <a:pt x="647" y="6"/>
                    <a:pt x="621" y="2"/>
                  </a:cubicBezTo>
                  <a:lnTo>
                    <a:pt x="613" y="2"/>
                  </a:lnTo>
                  <a:cubicBezTo>
                    <a:pt x="610" y="1"/>
                    <a:pt x="607" y="1"/>
                    <a:pt x="6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3" name="Google Shape;4203;p14"/>
            <p:cNvSpPr/>
            <p:nvPr/>
          </p:nvSpPr>
          <p:spPr>
            <a:xfrm rot="-4114690">
              <a:off x="265341" y="58763"/>
              <a:ext cx="43873" cy="153663"/>
            </a:xfrm>
            <a:custGeom>
              <a:avLst/>
              <a:gdLst/>
              <a:ahLst/>
              <a:cxnLst/>
              <a:rect l="l" t="t" r="r" b="b"/>
              <a:pathLst>
                <a:path w="559" h="1958" extrusionOk="0">
                  <a:moveTo>
                    <a:pt x="503" y="0"/>
                  </a:moveTo>
                  <a:cubicBezTo>
                    <a:pt x="477" y="0"/>
                    <a:pt x="456" y="17"/>
                    <a:pt x="448" y="42"/>
                  </a:cubicBezTo>
                  <a:lnTo>
                    <a:pt x="15" y="1887"/>
                  </a:lnTo>
                  <a:cubicBezTo>
                    <a:pt x="0" y="1930"/>
                    <a:pt x="35" y="1958"/>
                    <a:pt x="68" y="1958"/>
                  </a:cubicBezTo>
                  <a:cubicBezTo>
                    <a:pt x="91" y="1958"/>
                    <a:pt x="113" y="1944"/>
                    <a:pt x="117" y="1913"/>
                  </a:cubicBezTo>
                  <a:lnTo>
                    <a:pt x="554" y="64"/>
                  </a:lnTo>
                  <a:cubicBezTo>
                    <a:pt x="558" y="38"/>
                    <a:pt x="541" y="9"/>
                    <a:pt x="5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4" name="Google Shape;4204;p14"/>
            <p:cNvSpPr/>
            <p:nvPr/>
          </p:nvSpPr>
          <p:spPr>
            <a:xfrm rot="-4114690">
              <a:off x="475696" y="-33265"/>
              <a:ext cx="219992" cy="76832"/>
            </a:xfrm>
            <a:custGeom>
              <a:avLst/>
              <a:gdLst/>
              <a:ahLst/>
              <a:cxnLst/>
              <a:rect l="l" t="t" r="r" b="b"/>
              <a:pathLst>
                <a:path w="2803" h="979" extrusionOk="0">
                  <a:moveTo>
                    <a:pt x="76" y="1"/>
                  </a:moveTo>
                  <a:cubicBezTo>
                    <a:pt x="20" y="1"/>
                    <a:pt x="1" y="86"/>
                    <a:pt x="63" y="103"/>
                  </a:cubicBezTo>
                  <a:lnTo>
                    <a:pt x="2714" y="976"/>
                  </a:lnTo>
                  <a:cubicBezTo>
                    <a:pt x="2719" y="978"/>
                    <a:pt x="2724" y="978"/>
                    <a:pt x="2729" y="978"/>
                  </a:cubicBezTo>
                  <a:cubicBezTo>
                    <a:pt x="2782" y="978"/>
                    <a:pt x="2802" y="894"/>
                    <a:pt x="2744" y="875"/>
                  </a:cubicBezTo>
                  <a:lnTo>
                    <a:pt x="93" y="1"/>
                  </a:lnTo>
                  <a:lnTo>
                    <a:pt x="80" y="1"/>
                  </a:lnTo>
                  <a:cubicBezTo>
                    <a:pt x="79" y="1"/>
                    <a:pt x="77" y="1"/>
                    <a:pt x="7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5" name="Google Shape;4205;p14"/>
            <p:cNvSpPr/>
            <p:nvPr/>
          </p:nvSpPr>
          <p:spPr>
            <a:xfrm rot="-4114690">
              <a:off x="247861" y="-47936"/>
              <a:ext cx="254682" cy="92920"/>
            </a:xfrm>
            <a:custGeom>
              <a:avLst/>
              <a:gdLst/>
              <a:ahLst/>
              <a:cxnLst/>
              <a:rect l="l" t="t" r="r" b="b"/>
              <a:pathLst>
                <a:path w="3245" h="1184" extrusionOk="0">
                  <a:moveTo>
                    <a:pt x="74" y="1"/>
                  </a:moveTo>
                  <a:cubicBezTo>
                    <a:pt x="13" y="1"/>
                    <a:pt x="0" y="87"/>
                    <a:pt x="61" y="103"/>
                  </a:cubicBezTo>
                  <a:lnTo>
                    <a:pt x="3149" y="1180"/>
                  </a:lnTo>
                  <a:cubicBezTo>
                    <a:pt x="3155" y="1182"/>
                    <a:pt x="3161" y="1183"/>
                    <a:pt x="3167" y="1183"/>
                  </a:cubicBezTo>
                  <a:cubicBezTo>
                    <a:pt x="3219" y="1183"/>
                    <a:pt x="3244" y="1101"/>
                    <a:pt x="3183" y="1079"/>
                  </a:cubicBezTo>
                  <a:lnTo>
                    <a:pt x="95" y="1"/>
                  </a:lnTo>
                  <a:lnTo>
                    <a:pt x="82" y="1"/>
                  </a:lnTo>
                  <a:cubicBezTo>
                    <a:pt x="79" y="1"/>
                    <a:pt x="77" y="1"/>
                    <a:pt x="7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6" name="Google Shape;4206;p14"/>
            <p:cNvSpPr/>
            <p:nvPr/>
          </p:nvSpPr>
          <p:spPr>
            <a:xfrm rot="-4114690">
              <a:off x="73304" y="-28715"/>
              <a:ext cx="179415" cy="88368"/>
            </a:xfrm>
            <a:custGeom>
              <a:avLst/>
              <a:gdLst/>
              <a:ahLst/>
              <a:cxnLst/>
              <a:rect l="l" t="t" r="r" b="b"/>
              <a:pathLst>
                <a:path w="2286" h="1126" extrusionOk="0">
                  <a:moveTo>
                    <a:pt x="70" y="0"/>
                  </a:moveTo>
                  <a:cubicBezTo>
                    <a:pt x="18" y="0"/>
                    <a:pt x="1" y="74"/>
                    <a:pt x="53" y="99"/>
                  </a:cubicBezTo>
                  <a:lnTo>
                    <a:pt x="2191" y="1121"/>
                  </a:lnTo>
                  <a:cubicBezTo>
                    <a:pt x="2198" y="1124"/>
                    <a:pt x="2205" y="1125"/>
                    <a:pt x="2212" y="1125"/>
                  </a:cubicBezTo>
                  <a:cubicBezTo>
                    <a:pt x="2259" y="1125"/>
                    <a:pt x="2286" y="1054"/>
                    <a:pt x="2233" y="1027"/>
                  </a:cubicBezTo>
                  <a:lnTo>
                    <a:pt x="96" y="5"/>
                  </a:lnTo>
                  <a:cubicBezTo>
                    <a:pt x="92" y="1"/>
                    <a:pt x="87" y="1"/>
                    <a:pt x="79" y="1"/>
                  </a:cubicBezTo>
                  <a:cubicBezTo>
                    <a:pt x="76" y="1"/>
                    <a:pt x="73" y="0"/>
                    <a:pt x="7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7" name="Google Shape;4207;p14"/>
            <p:cNvSpPr/>
            <p:nvPr/>
          </p:nvSpPr>
          <p:spPr>
            <a:xfrm rot="-4114690">
              <a:off x="82637" y="-742009"/>
              <a:ext cx="1077592" cy="507529"/>
            </a:xfrm>
            <a:custGeom>
              <a:avLst/>
              <a:gdLst/>
              <a:ahLst/>
              <a:cxnLst/>
              <a:rect l="l" t="t" r="r" b="b"/>
              <a:pathLst>
                <a:path w="13730" h="6467" extrusionOk="0">
                  <a:moveTo>
                    <a:pt x="1858" y="0"/>
                  </a:moveTo>
                  <a:cubicBezTo>
                    <a:pt x="751" y="0"/>
                    <a:pt x="0" y="112"/>
                    <a:pt x="0" y="112"/>
                  </a:cubicBezTo>
                  <a:cubicBezTo>
                    <a:pt x="386" y="804"/>
                    <a:pt x="2600" y="3370"/>
                    <a:pt x="5069" y="5126"/>
                  </a:cubicBezTo>
                  <a:cubicBezTo>
                    <a:pt x="6391" y="6068"/>
                    <a:pt x="7805" y="6466"/>
                    <a:pt x="9356" y="6466"/>
                  </a:cubicBezTo>
                  <a:cubicBezTo>
                    <a:pt x="10701" y="6466"/>
                    <a:pt x="12150" y="6167"/>
                    <a:pt x="13730" y="5664"/>
                  </a:cubicBezTo>
                  <a:cubicBezTo>
                    <a:pt x="12466" y="5007"/>
                    <a:pt x="11953" y="5092"/>
                    <a:pt x="8780" y="2182"/>
                  </a:cubicBezTo>
                  <a:cubicBezTo>
                    <a:pt x="6766" y="338"/>
                    <a:pt x="3776" y="0"/>
                    <a:pt x="18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8" name="Google Shape;4208;p14"/>
            <p:cNvSpPr/>
            <p:nvPr/>
          </p:nvSpPr>
          <p:spPr>
            <a:xfrm rot="-4114690">
              <a:off x="35794" y="-664416"/>
              <a:ext cx="998401" cy="480532"/>
            </a:xfrm>
            <a:custGeom>
              <a:avLst/>
              <a:gdLst/>
              <a:ahLst/>
              <a:cxnLst/>
              <a:rect l="l" t="t" r="r" b="b"/>
              <a:pathLst>
                <a:path w="12721" h="6123" extrusionOk="0">
                  <a:moveTo>
                    <a:pt x="58" y="1"/>
                  </a:moveTo>
                  <a:cubicBezTo>
                    <a:pt x="47" y="1"/>
                    <a:pt x="35" y="5"/>
                    <a:pt x="26" y="14"/>
                  </a:cubicBezTo>
                  <a:cubicBezTo>
                    <a:pt x="5" y="36"/>
                    <a:pt x="1" y="65"/>
                    <a:pt x="18" y="91"/>
                  </a:cubicBezTo>
                  <a:cubicBezTo>
                    <a:pt x="30" y="99"/>
                    <a:pt x="870" y="1138"/>
                    <a:pt x="2838" y="2390"/>
                  </a:cubicBezTo>
                  <a:cubicBezTo>
                    <a:pt x="4654" y="3547"/>
                    <a:pt x="7826" y="5134"/>
                    <a:pt x="12632" y="6122"/>
                  </a:cubicBezTo>
                  <a:cubicBezTo>
                    <a:pt x="12636" y="6123"/>
                    <a:pt x="12640" y="6123"/>
                    <a:pt x="12643" y="6123"/>
                  </a:cubicBezTo>
                  <a:cubicBezTo>
                    <a:pt x="12706" y="6123"/>
                    <a:pt x="12721" y="6028"/>
                    <a:pt x="12653" y="6016"/>
                  </a:cubicBezTo>
                  <a:cubicBezTo>
                    <a:pt x="7864" y="5032"/>
                    <a:pt x="4704" y="3454"/>
                    <a:pt x="2898" y="2305"/>
                  </a:cubicBezTo>
                  <a:cubicBezTo>
                    <a:pt x="942" y="1058"/>
                    <a:pt x="107" y="31"/>
                    <a:pt x="98" y="23"/>
                  </a:cubicBezTo>
                  <a:cubicBezTo>
                    <a:pt x="89" y="8"/>
                    <a:pt x="74" y="1"/>
                    <a:pt x="5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9" name="Google Shape;4209;p14"/>
            <p:cNvSpPr/>
            <p:nvPr/>
          </p:nvSpPr>
          <p:spPr>
            <a:xfrm rot="-4114690">
              <a:off x="715692" y="-685443"/>
              <a:ext cx="154693" cy="47245"/>
            </a:xfrm>
            <a:custGeom>
              <a:avLst/>
              <a:gdLst/>
              <a:ahLst/>
              <a:cxnLst/>
              <a:rect l="l" t="t" r="r" b="b"/>
              <a:pathLst>
                <a:path w="1971" h="602" extrusionOk="0">
                  <a:moveTo>
                    <a:pt x="1898" y="0"/>
                  </a:moveTo>
                  <a:cubicBezTo>
                    <a:pt x="1892" y="0"/>
                    <a:pt x="1886" y="1"/>
                    <a:pt x="1879" y="3"/>
                  </a:cubicBezTo>
                  <a:lnTo>
                    <a:pt x="43" y="499"/>
                  </a:lnTo>
                  <a:cubicBezTo>
                    <a:pt x="39" y="499"/>
                    <a:pt x="30" y="504"/>
                    <a:pt x="26" y="508"/>
                  </a:cubicBezTo>
                  <a:cubicBezTo>
                    <a:pt x="9" y="520"/>
                    <a:pt x="1" y="542"/>
                    <a:pt x="9" y="563"/>
                  </a:cubicBezTo>
                  <a:cubicBezTo>
                    <a:pt x="13" y="586"/>
                    <a:pt x="37" y="602"/>
                    <a:pt x="63" y="602"/>
                  </a:cubicBezTo>
                  <a:cubicBezTo>
                    <a:pt x="66" y="602"/>
                    <a:pt x="70" y="602"/>
                    <a:pt x="73" y="601"/>
                  </a:cubicBezTo>
                  <a:lnTo>
                    <a:pt x="1909" y="105"/>
                  </a:lnTo>
                  <a:cubicBezTo>
                    <a:pt x="1971" y="89"/>
                    <a:pt x="1955" y="0"/>
                    <a:pt x="189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0" name="Google Shape;4210;p14"/>
            <p:cNvSpPr/>
            <p:nvPr/>
          </p:nvSpPr>
          <p:spPr>
            <a:xfrm rot="-4114690">
              <a:off x="842524" y="-720790"/>
              <a:ext cx="94495" cy="101867"/>
            </a:xfrm>
            <a:custGeom>
              <a:avLst/>
              <a:gdLst/>
              <a:ahLst/>
              <a:cxnLst/>
              <a:rect l="l" t="t" r="r" b="b"/>
              <a:pathLst>
                <a:path w="1204" h="1298" extrusionOk="0">
                  <a:moveTo>
                    <a:pt x="65" y="1"/>
                  </a:moveTo>
                  <a:cubicBezTo>
                    <a:pt x="53" y="1"/>
                    <a:pt x="40" y="5"/>
                    <a:pt x="30" y="13"/>
                  </a:cubicBezTo>
                  <a:lnTo>
                    <a:pt x="26" y="13"/>
                  </a:lnTo>
                  <a:cubicBezTo>
                    <a:pt x="5" y="34"/>
                    <a:pt x="0" y="68"/>
                    <a:pt x="22" y="89"/>
                  </a:cubicBezTo>
                  <a:cubicBezTo>
                    <a:pt x="365" y="467"/>
                    <a:pt x="1027" y="1196"/>
                    <a:pt x="1082" y="1273"/>
                  </a:cubicBezTo>
                  <a:cubicBezTo>
                    <a:pt x="1094" y="1290"/>
                    <a:pt x="1109" y="1297"/>
                    <a:pt x="1125" y="1297"/>
                  </a:cubicBezTo>
                  <a:cubicBezTo>
                    <a:pt x="1165" y="1297"/>
                    <a:pt x="1204" y="1248"/>
                    <a:pt x="1167" y="1205"/>
                  </a:cubicBezTo>
                  <a:cubicBezTo>
                    <a:pt x="1095" y="1111"/>
                    <a:pt x="145" y="64"/>
                    <a:pt x="102" y="17"/>
                  </a:cubicBezTo>
                  <a:cubicBezTo>
                    <a:pt x="93" y="6"/>
                    <a:pt x="80" y="1"/>
                    <a:pt x="6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1" name="Google Shape;4211;p14"/>
            <p:cNvSpPr/>
            <p:nvPr/>
          </p:nvSpPr>
          <p:spPr>
            <a:xfrm rot="-4114690">
              <a:off x="733650" y="-605163"/>
              <a:ext cx="132953" cy="148798"/>
            </a:xfrm>
            <a:custGeom>
              <a:avLst/>
              <a:gdLst/>
              <a:ahLst/>
              <a:cxnLst/>
              <a:rect l="l" t="t" r="r" b="b"/>
              <a:pathLst>
                <a:path w="1694" h="1896" extrusionOk="0">
                  <a:moveTo>
                    <a:pt x="60" y="1"/>
                  </a:moveTo>
                  <a:cubicBezTo>
                    <a:pt x="50" y="1"/>
                    <a:pt x="39" y="4"/>
                    <a:pt x="30" y="11"/>
                  </a:cubicBezTo>
                  <a:lnTo>
                    <a:pt x="26" y="15"/>
                  </a:lnTo>
                  <a:cubicBezTo>
                    <a:pt x="5" y="32"/>
                    <a:pt x="1" y="66"/>
                    <a:pt x="22" y="92"/>
                  </a:cubicBezTo>
                  <a:lnTo>
                    <a:pt x="1596" y="1877"/>
                  </a:lnTo>
                  <a:cubicBezTo>
                    <a:pt x="1605" y="1889"/>
                    <a:pt x="1619" y="1896"/>
                    <a:pt x="1634" y="1896"/>
                  </a:cubicBezTo>
                  <a:cubicBezTo>
                    <a:pt x="1646" y="1896"/>
                    <a:pt x="1658" y="1891"/>
                    <a:pt x="1668" y="1882"/>
                  </a:cubicBezTo>
                  <a:cubicBezTo>
                    <a:pt x="1689" y="1865"/>
                    <a:pt x="1693" y="1831"/>
                    <a:pt x="1672" y="1810"/>
                  </a:cubicBezTo>
                  <a:lnTo>
                    <a:pt x="103" y="20"/>
                  </a:lnTo>
                  <a:cubicBezTo>
                    <a:pt x="90" y="7"/>
                    <a:pt x="75" y="1"/>
                    <a:pt x="6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2" name="Google Shape;4212;p14"/>
            <p:cNvSpPr/>
            <p:nvPr/>
          </p:nvSpPr>
          <p:spPr>
            <a:xfrm rot="-4114690">
              <a:off x="621269" y="-462229"/>
              <a:ext cx="112468" cy="186311"/>
            </a:xfrm>
            <a:custGeom>
              <a:avLst/>
              <a:gdLst/>
              <a:ahLst/>
              <a:cxnLst/>
              <a:rect l="l" t="t" r="r" b="b"/>
              <a:pathLst>
                <a:path w="1433" h="2374" extrusionOk="0">
                  <a:moveTo>
                    <a:pt x="59" y="0"/>
                  </a:moveTo>
                  <a:cubicBezTo>
                    <a:pt x="51" y="0"/>
                    <a:pt x="42" y="2"/>
                    <a:pt x="34" y="6"/>
                  </a:cubicBezTo>
                  <a:lnTo>
                    <a:pt x="26" y="11"/>
                  </a:lnTo>
                  <a:cubicBezTo>
                    <a:pt x="5" y="28"/>
                    <a:pt x="1" y="57"/>
                    <a:pt x="13" y="78"/>
                  </a:cubicBezTo>
                  <a:lnTo>
                    <a:pt x="1315" y="2348"/>
                  </a:lnTo>
                  <a:cubicBezTo>
                    <a:pt x="1326" y="2366"/>
                    <a:pt x="1342" y="2374"/>
                    <a:pt x="1359" y="2374"/>
                  </a:cubicBezTo>
                  <a:cubicBezTo>
                    <a:pt x="1395" y="2374"/>
                    <a:pt x="1432" y="2336"/>
                    <a:pt x="1409" y="2292"/>
                  </a:cubicBezTo>
                  <a:lnTo>
                    <a:pt x="107" y="28"/>
                  </a:lnTo>
                  <a:cubicBezTo>
                    <a:pt x="95" y="10"/>
                    <a:pt x="77" y="0"/>
                    <a:pt x="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3" name="Google Shape;4213;p14"/>
            <p:cNvSpPr/>
            <p:nvPr/>
          </p:nvSpPr>
          <p:spPr>
            <a:xfrm rot="-4114690">
              <a:off x="461326" y="-302730"/>
              <a:ext cx="80682" cy="138988"/>
            </a:xfrm>
            <a:custGeom>
              <a:avLst/>
              <a:gdLst/>
              <a:ahLst/>
              <a:cxnLst/>
              <a:rect l="l" t="t" r="r" b="b"/>
              <a:pathLst>
                <a:path w="1028" h="1771" extrusionOk="0">
                  <a:moveTo>
                    <a:pt x="62" y="0"/>
                  </a:moveTo>
                  <a:cubicBezTo>
                    <a:pt x="53" y="0"/>
                    <a:pt x="43" y="3"/>
                    <a:pt x="35" y="9"/>
                  </a:cubicBezTo>
                  <a:lnTo>
                    <a:pt x="26" y="13"/>
                  </a:lnTo>
                  <a:cubicBezTo>
                    <a:pt x="5" y="30"/>
                    <a:pt x="1" y="56"/>
                    <a:pt x="14" y="81"/>
                  </a:cubicBezTo>
                  <a:lnTo>
                    <a:pt x="921" y="1744"/>
                  </a:lnTo>
                  <a:cubicBezTo>
                    <a:pt x="930" y="1761"/>
                    <a:pt x="949" y="1771"/>
                    <a:pt x="968" y="1771"/>
                  </a:cubicBezTo>
                  <a:cubicBezTo>
                    <a:pt x="977" y="1771"/>
                    <a:pt x="985" y="1769"/>
                    <a:pt x="993" y="1765"/>
                  </a:cubicBezTo>
                  <a:cubicBezTo>
                    <a:pt x="1019" y="1748"/>
                    <a:pt x="1027" y="1718"/>
                    <a:pt x="1015" y="1693"/>
                  </a:cubicBezTo>
                  <a:lnTo>
                    <a:pt x="103" y="30"/>
                  </a:lnTo>
                  <a:cubicBezTo>
                    <a:pt x="94" y="11"/>
                    <a:pt x="79" y="0"/>
                    <a:pt x="6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4" name="Google Shape;4214;p14"/>
            <p:cNvSpPr/>
            <p:nvPr/>
          </p:nvSpPr>
          <p:spPr>
            <a:xfrm rot="-4114690">
              <a:off x="531550" y="-578463"/>
              <a:ext cx="211280" cy="96530"/>
            </a:xfrm>
            <a:custGeom>
              <a:avLst/>
              <a:gdLst/>
              <a:ahLst/>
              <a:cxnLst/>
              <a:rect l="l" t="t" r="r" b="b"/>
              <a:pathLst>
                <a:path w="2692" h="1230" extrusionOk="0">
                  <a:moveTo>
                    <a:pt x="2613" y="1"/>
                  </a:moveTo>
                  <a:cubicBezTo>
                    <a:pt x="2607" y="1"/>
                    <a:pt x="2600" y="2"/>
                    <a:pt x="2592" y="5"/>
                  </a:cubicBezTo>
                  <a:lnTo>
                    <a:pt x="39" y="1129"/>
                  </a:lnTo>
                  <a:lnTo>
                    <a:pt x="26" y="1133"/>
                  </a:lnTo>
                  <a:cubicBezTo>
                    <a:pt x="5" y="1150"/>
                    <a:pt x="1" y="1176"/>
                    <a:pt x="9" y="1197"/>
                  </a:cubicBezTo>
                  <a:cubicBezTo>
                    <a:pt x="19" y="1217"/>
                    <a:pt x="40" y="1229"/>
                    <a:pt x="63" y="1229"/>
                  </a:cubicBezTo>
                  <a:cubicBezTo>
                    <a:pt x="69" y="1229"/>
                    <a:pt x="75" y="1228"/>
                    <a:pt x="81" y="1226"/>
                  </a:cubicBezTo>
                  <a:lnTo>
                    <a:pt x="2635" y="102"/>
                  </a:lnTo>
                  <a:cubicBezTo>
                    <a:pt x="2691" y="80"/>
                    <a:pt x="2664" y="1"/>
                    <a:pt x="26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5" name="Google Shape;4215;p14"/>
            <p:cNvSpPr/>
            <p:nvPr/>
          </p:nvSpPr>
          <p:spPr>
            <a:xfrm rot="-4114690">
              <a:off x="350943" y="-447732"/>
              <a:ext cx="249816" cy="107831"/>
            </a:xfrm>
            <a:custGeom>
              <a:avLst/>
              <a:gdLst/>
              <a:ahLst/>
              <a:cxnLst/>
              <a:rect l="l" t="t" r="r" b="b"/>
              <a:pathLst>
                <a:path w="3183" h="1374" extrusionOk="0">
                  <a:moveTo>
                    <a:pt x="3103" y="1"/>
                  </a:moveTo>
                  <a:cubicBezTo>
                    <a:pt x="3095" y="1"/>
                    <a:pt x="3086" y="3"/>
                    <a:pt x="3077" y="7"/>
                  </a:cubicBezTo>
                  <a:lnTo>
                    <a:pt x="57" y="1271"/>
                  </a:lnTo>
                  <a:cubicBezTo>
                    <a:pt x="53" y="1271"/>
                    <a:pt x="49" y="1271"/>
                    <a:pt x="45" y="1275"/>
                  </a:cubicBezTo>
                  <a:cubicBezTo>
                    <a:pt x="0" y="1308"/>
                    <a:pt x="30" y="1374"/>
                    <a:pt x="77" y="1374"/>
                  </a:cubicBezTo>
                  <a:cubicBezTo>
                    <a:pt x="84" y="1374"/>
                    <a:pt x="92" y="1372"/>
                    <a:pt x="100" y="1369"/>
                  </a:cubicBezTo>
                  <a:lnTo>
                    <a:pt x="3120" y="105"/>
                  </a:lnTo>
                  <a:cubicBezTo>
                    <a:pt x="3182" y="86"/>
                    <a:pt x="3155" y="1"/>
                    <a:pt x="310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6" name="Google Shape;4216;p14"/>
            <p:cNvSpPr/>
            <p:nvPr/>
          </p:nvSpPr>
          <p:spPr>
            <a:xfrm rot="-4114690">
              <a:off x="234954" y="-270647"/>
              <a:ext cx="188991" cy="60743"/>
            </a:xfrm>
            <a:custGeom>
              <a:avLst/>
              <a:gdLst/>
              <a:ahLst/>
              <a:cxnLst/>
              <a:rect l="l" t="t" r="r" b="b"/>
              <a:pathLst>
                <a:path w="2408" h="774" extrusionOk="0">
                  <a:moveTo>
                    <a:pt x="2334" y="1"/>
                  </a:moveTo>
                  <a:cubicBezTo>
                    <a:pt x="2329" y="1"/>
                    <a:pt x="2323" y="2"/>
                    <a:pt x="2316" y="4"/>
                  </a:cubicBezTo>
                  <a:lnTo>
                    <a:pt x="43" y="670"/>
                  </a:lnTo>
                  <a:cubicBezTo>
                    <a:pt x="35" y="670"/>
                    <a:pt x="30" y="674"/>
                    <a:pt x="26" y="678"/>
                  </a:cubicBezTo>
                  <a:cubicBezTo>
                    <a:pt x="5" y="691"/>
                    <a:pt x="1" y="716"/>
                    <a:pt x="9" y="733"/>
                  </a:cubicBezTo>
                  <a:cubicBezTo>
                    <a:pt x="13" y="758"/>
                    <a:pt x="33" y="774"/>
                    <a:pt x="57" y="774"/>
                  </a:cubicBezTo>
                  <a:cubicBezTo>
                    <a:pt x="62" y="774"/>
                    <a:pt x="68" y="773"/>
                    <a:pt x="73" y="772"/>
                  </a:cubicBezTo>
                  <a:lnTo>
                    <a:pt x="2346" y="106"/>
                  </a:lnTo>
                  <a:cubicBezTo>
                    <a:pt x="2408" y="86"/>
                    <a:pt x="2389" y="1"/>
                    <a:pt x="233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7" name="Google Shape;4217;p14"/>
            <p:cNvSpPr/>
            <p:nvPr/>
          </p:nvSpPr>
          <p:spPr>
            <a:xfrm rot="-4114690">
              <a:off x="-154336" y="160294"/>
              <a:ext cx="838999" cy="804575"/>
            </a:xfrm>
            <a:custGeom>
              <a:avLst/>
              <a:gdLst/>
              <a:ahLst/>
              <a:cxnLst/>
              <a:rect l="l" t="t" r="r" b="b"/>
              <a:pathLst>
                <a:path w="10690" h="10252" extrusionOk="0">
                  <a:moveTo>
                    <a:pt x="10689" y="0"/>
                  </a:moveTo>
                  <a:cubicBezTo>
                    <a:pt x="10689" y="0"/>
                    <a:pt x="5171" y="1302"/>
                    <a:pt x="3305" y="5183"/>
                  </a:cubicBezTo>
                  <a:cubicBezTo>
                    <a:pt x="1439" y="9064"/>
                    <a:pt x="930" y="9174"/>
                    <a:pt x="1" y="10252"/>
                  </a:cubicBezTo>
                  <a:cubicBezTo>
                    <a:pt x="3564" y="9993"/>
                    <a:pt x="6202" y="9085"/>
                    <a:pt x="7843" y="6540"/>
                  </a:cubicBezTo>
                  <a:cubicBezTo>
                    <a:pt x="9485" y="3991"/>
                    <a:pt x="10583" y="785"/>
                    <a:pt x="1068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8" name="Google Shape;4218;p14"/>
            <p:cNvSpPr/>
            <p:nvPr/>
          </p:nvSpPr>
          <p:spPr>
            <a:xfrm rot="-4114690">
              <a:off x="-142290" y="64948"/>
              <a:ext cx="752901" cy="813365"/>
            </a:xfrm>
            <a:custGeom>
              <a:avLst/>
              <a:gdLst/>
              <a:ahLst/>
              <a:cxnLst/>
              <a:rect l="l" t="t" r="r" b="b"/>
              <a:pathLst>
                <a:path w="9593" h="10364" extrusionOk="0">
                  <a:moveTo>
                    <a:pt x="9532" y="1"/>
                  </a:moveTo>
                  <a:cubicBezTo>
                    <a:pt x="9510" y="1"/>
                    <a:pt x="9489" y="17"/>
                    <a:pt x="9482" y="41"/>
                  </a:cubicBezTo>
                  <a:cubicBezTo>
                    <a:pt x="9478" y="50"/>
                    <a:pt x="9083" y="1314"/>
                    <a:pt x="7730" y="3197"/>
                  </a:cubicBezTo>
                  <a:cubicBezTo>
                    <a:pt x="6479" y="4936"/>
                    <a:pt x="4133" y="7574"/>
                    <a:pt x="53" y="10263"/>
                  </a:cubicBezTo>
                  <a:cubicBezTo>
                    <a:pt x="1" y="10294"/>
                    <a:pt x="32" y="10363"/>
                    <a:pt x="77" y="10363"/>
                  </a:cubicBezTo>
                  <a:cubicBezTo>
                    <a:pt x="87" y="10363"/>
                    <a:pt x="98" y="10360"/>
                    <a:pt x="108" y="10352"/>
                  </a:cubicBezTo>
                  <a:cubicBezTo>
                    <a:pt x="4210" y="7650"/>
                    <a:pt x="6564" y="5000"/>
                    <a:pt x="7819" y="3256"/>
                  </a:cubicBezTo>
                  <a:cubicBezTo>
                    <a:pt x="9181" y="1360"/>
                    <a:pt x="9580" y="84"/>
                    <a:pt x="9584" y="71"/>
                  </a:cubicBezTo>
                  <a:cubicBezTo>
                    <a:pt x="9592" y="41"/>
                    <a:pt x="9575" y="12"/>
                    <a:pt x="9550" y="3"/>
                  </a:cubicBezTo>
                  <a:lnTo>
                    <a:pt x="9546" y="3"/>
                  </a:lnTo>
                  <a:cubicBezTo>
                    <a:pt x="9541" y="2"/>
                    <a:pt x="9537" y="1"/>
                    <a:pt x="953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9" name="Google Shape;4219;p14"/>
            <p:cNvSpPr/>
            <p:nvPr/>
          </p:nvSpPr>
          <p:spPr>
            <a:xfrm rot="-4114690">
              <a:off x="311782" y="772533"/>
              <a:ext cx="157204" cy="25977"/>
            </a:xfrm>
            <a:custGeom>
              <a:avLst/>
              <a:gdLst/>
              <a:ahLst/>
              <a:cxnLst/>
              <a:rect l="l" t="t" r="r" b="b"/>
              <a:pathLst>
                <a:path w="2003" h="331" extrusionOk="0">
                  <a:moveTo>
                    <a:pt x="1948" y="0"/>
                  </a:moveTo>
                  <a:cubicBezTo>
                    <a:pt x="1944" y="0"/>
                    <a:pt x="1941" y="1"/>
                    <a:pt x="1939" y="3"/>
                  </a:cubicBezTo>
                  <a:lnTo>
                    <a:pt x="52" y="224"/>
                  </a:lnTo>
                  <a:cubicBezTo>
                    <a:pt x="22" y="228"/>
                    <a:pt x="1" y="254"/>
                    <a:pt x="5" y="283"/>
                  </a:cubicBezTo>
                  <a:cubicBezTo>
                    <a:pt x="9" y="310"/>
                    <a:pt x="30" y="330"/>
                    <a:pt x="57" y="330"/>
                  </a:cubicBezTo>
                  <a:cubicBezTo>
                    <a:pt x="59" y="330"/>
                    <a:pt x="62" y="330"/>
                    <a:pt x="64" y="330"/>
                  </a:cubicBezTo>
                  <a:lnTo>
                    <a:pt x="1952" y="105"/>
                  </a:lnTo>
                  <a:cubicBezTo>
                    <a:pt x="1981" y="101"/>
                    <a:pt x="2003" y="75"/>
                    <a:pt x="1998" y="46"/>
                  </a:cubicBezTo>
                  <a:cubicBezTo>
                    <a:pt x="1994" y="24"/>
                    <a:pt x="1981" y="8"/>
                    <a:pt x="1960" y="3"/>
                  </a:cubicBezTo>
                  <a:cubicBezTo>
                    <a:pt x="1956" y="1"/>
                    <a:pt x="1952" y="0"/>
                    <a:pt x="194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0" name="Google Shape;4220;p14"/>
            <p:cNvSpPr/>
            <p:nvPr/>
          </p:nvSpPr>
          <p:spPr>
            <a:xfrm rot="-4114690">
              <a:off x="451401" y="765052"/>
              <a:ext cx="51957" cy="125646"/>
            </a:xfrm>
            <a:custGeom>
              <a:avLst/>
              <a:gdLst/>
              <a:ahLst/>
              <a:cxnLst/>
              <a:rect l="l" t="t" r="r" b="b"/>
              <a:pathLst>
                <a:path w="662" h="1601" extrusionOk="0">
                  <a:moveTo>
                    <a:pt x="602" y="0"/>
                  </a:moveTo>
                  <a:cubicBezTo>
                    <a:pt x="580" y="0"/>
                    <a:pt x="563" y="13"/>
                    <a:pt x="556" y="33"/>
                  </a:cubicBezTo>
                  <a:cubicBezTo>
                    <a:pt x="535" y="92"/>
                    <a:pt x="38" y="1415"/>
                    <a:pt x="9" y="1530"/>
                  </a:cubicBezTo>
                  <a:cubicBezTo>
                    <a:pt x="0" y="1560"/>
                    <a:pt x="17" y="1589"/>
                    <a:pt x="43" y="1598"/>
                  </a:cubicBezTo>
                  <a:cubicBezTo>
                    <a:pt x="48" y="1599"/>
                    <a:pt x="53" y="1600"/>
                    <a:pt x="58" y="1600"/>
                  </a:cubicBezTo>
                  <a:cubicBezTo>
                    <a:pt x="82" y="1600"/>
                    <a:pt x="104" y="1584"/>
                    <a:pt x="111" y="1560"/>
                  </a:cubicBezTo>
                  <a:cubicBezTo>
                    <a:pt x="136" y="1471"/>
                    <a:pt x="475" y="546"/>
                    <a:pt x="654" y="71"/>
                  </a:cubicBezTo>
                  <a:cubicBezTo>
                    <a:pt x="662" y="41"/>
                    <a:pt x="649" y="12"/>
                    <a:pt x="624" y="3"/>
                  </a:cubicBezTo>
                  <a:lnTo>
                    <a:pt x="620" y="3"/>
                  </a:lnTo>
                  <a:cubicBezTo>
                    <a:pt x="613" y="1"/>
                    <a:pt x="607" y="0"/>
                    <a:pt x="60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1" name="Google Shape;4221;p14"/>
            <p:cNvSpPr/>
            <p:nvPr/>
          </p:nvSpPr>
          <p:spPr>
            <a:xfrm rot="-4114690">
              <a:off x="407656" y="574526"/>
              <a:ext cx="72284" cy="184506"/>
            </a:xfrm>
            <a:custGeom>
              <a:avLst/>
              <a:gdLst/>
              <a:ahLst/>
              <a:cxnLst/>
              <a:rect l="l" t="t" r="r" b="b"/>
              <a:pathLst>
                <a:path w="921" h="2351" extrusionOk="0">
                  <a:moveTo>
                    <a:pt x="860" y="1"/>
                  </a:moveTo>
                  <a:cubicBezTo>
                    <a:pt x="837" y="1"/>
                    <a:pt x="817" y="14"/>
                    <a:pt x="810" y="37"/>
                  </a:cubicBezTo>
                  <a:lnTo>
                    <a:pt x="17" y="2281"/>
                  </a:lnTo>
                  <a:cubicBezTo>
                    <a:pt x="1" y="2321"/>
                    <a:pt x="35" y="2351"/>
                    <a:pt x="68" y="2351"/>
                  </a:cubicBezTo>
                  <a:cubicBezTo>
                    <a:pt x="87" y="2351"/>
                    <a:pt x="106" y="2340"/>
                    <a:pt x="114" y="2315"/>
                  </a:cubicBezTo>
                  <a:lnTo>
                    <a:pt x="912" y="71"/>
                  </a:lnTo>
                  <a:cubicBezTo>
                    <a:pt x="920" y="42"/>
                    <a:pt x="907" y="12"/>
                    <a:pt x="878" y="3"/>
                  </a:cubicBezTo>
                  <a:cubicBezTo>
                    <a:pt x="872" y="2"/>
                    <a:pt x="866" y="1"/>
                    <a:pt x="8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2" name="Google Shape;4222;p14"/>
            <p:cNvSpPr/>
            <p:nvPr/>
          </p:nvSpPr>
          <p:spPr>
            <a:xfrm rot="-4114690">
              <a:off x="368612" y="365410"/>
              <a:ext cx="37908" cy="211425"/>
            </a:xfrm>
            <a:custGeom>
              <a:avLst/>
              <a:gdLst/>
              <a:ahLst/>
              <a:cxnLst/>
              <a:rect l="l" t="t" r="r" b="b"/>
              <a:pathLst>
                <a:path w="483" h="2694" extrusionOk="0">
                  <a:moveTo>
                    <a:pt x="424" y="0"/>
                  </a:moveTo>
                  <a:cubicBezTo>
                    <a:pt x="398" y="0"/>
                    <a:pt x="377" y="20"/>
                    <a:pt x="373" y="43"/>
                  </a:cubicBezTo>
                  <a:lnTo>
                    <a:pt x="8" y="2630"/>
                  </a:lnTo>
                  <a:cubicBezTo>
                    <a:pt x="1" y="2671"/>
                    <a:pt x="31" y="2694"/>
                    <a:pt x="61" y="2694"/>
                  </a:cubicBezTo>
                  <a:cubicBezTo>
                    <a:pt x="84" y="2694"/>
                    <a:pt x="108" y="2679"/>
                    <a:pt x="114" y="2647"/>
                  </a:cubicBezTo>
                  <a:lnTo>
                    <a:pt x="479" y="60"/>
                  </a:lnTo>
                  <a:cubicBezTo>
                    <a:pt x="483" y="30"/>
                    <a:pt x="466" y="5"/>
                    <a:pt x="441" y="1"/>
                  </a:cubicBezTo>
                  <a:lnTo>
                    <a:pt x="432" y="1"/>
                  </a:lnTo>
                  <a:cubicBezTo>
                    <a:pt x="430" y="0"/>
                    <a:pt x="427" y="0"/>
                    <a:pt x="42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3" name="Google Shape;4223;p14"/>
            <p:cNvSpPr/>
            <p:nvPr/>
          </p:nvSpPr>
          <p:spPr>
            <a:xfrm rot="-4114690">
              <a:off x="259075" y="203634"/>
              <a:ext cx="26449" cy="156018"/>
            </a:xfrm>
            <a:custGeom>
              <a:avLst/>
              <a:gdLst/>
              <a:ahLst/>
              <a:cxnLst/>
              <a:rect l="l" t="t" r="r" b="b"/>
              <a:pathLst>
                <a:path w="337" h="1988" extrusionOk="0">
                  <a:moveTo>
                    <a:pt x="282" y="0"/>
                  </a:moveTo>
                  <a:cubicBezTo>
                    <a:pt x="256" y="0"/>
                    <a:pt x="234" y="20"/>
                    <a:pt x="230" y="47"/>
                  </a:cubicBezTo>
                  <a:lnTo>
                    <a:pt x="5" y="1926"/>
                  </a:lnTo>
                  <a:cubicBezTo>
                    <a:pt x="1" y="1966"/>
                    <a:pt x="30" y="1987"/>
                    <a:pt x="59" y="1987"/>
                  </a:cubicBezTo>
                  <a:cubicBezTo>
                    <a:pt x="83" y="1987"/>
                    <a:pt x="107" y="1972"/>
                    <a:pt x="111" y="1939"/>
                  </a:cubicBezTo>
                  <a:lnTo>
                    <a:pt x="336" y="56"/>
                  </a:lnTo>
                  <a:cubicBezTo>
                    <a:pt x="336" y="30"/>
                    <a:pt x="323" y="5"/>
                    <a:pt x="298" y="1"/>
                  </a:cubicBezTo>
                  <a:lnTo>
                    <a:pt x="290" y="1"/>
                  </a:lnTo>
                  <a:cubicBezTo>
                    <a:pt x="287" y="0"/>
                    <a:pt x="284" y="0"/>
                    <a:pt x="28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4" name="Google Shape;4224;p14"/>
            <p:cNvSpPr/>
            <p:nvPr/>
          </p:nvSpPr>
          <p:spPr>
            <a:xfrm rot="-4114690">
              <a:off x="176854" y="598512"/>
              <a:ext cx="231058" cy="15774"/>
            </a:xfrm>
            <a:custGeom>
              <a:avLst/>
              <a:gdLst/>
              <a:ahLst/>
              <a:cxnLst/>
              <a:rect l="l" t="t" r="r" b="b"/>
              <a:pathLst>
                <a:path w="2944" h="201" extrusionOk="0">
                  <a:moveTo>
                    <a:pt x="71" y="0"/>
                  </a:moveTo>
                  <a:cubicBezTo>
                    <a:pt x="3" y="0"/>
                    <a:pt x="0" y="102"/>
                    <a:pt x="71" y="106"/>
                  </a:cubicBezTo>
                  <a:lnTo>
                    <a:pt x="2858" y="200"/>
                  </a:lnTo>
                  <a:cubicBezTo>
                    <a:pt x="2860" y="200"/>
                    <a:pt x="2863" y="200"/>
                    <a:pt x="2866" y="200"/>
                  </a:cubicBezTo>
                  <a:cubicBezTo>
                    <a:pt x="2931" y="200"/>
                    <a:pt x="2944" y="102"/>
                    <a:pt x="2875" y="94"/>
                  </a:cubicBezTo>
                  <a:lnTo>
                    <a:pt x="2862" y="94"/>
                  </a:lnTo>
                  <a:lnTo>
                    <a:pt x="75" y="0"/>
                  </a:lnTo>
                  <a:cubicBezTo>
                    <a:pt x="74" y="0"/>
                    <a:pt x="72" y="0"/>
                    <a:pt x="7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5" name="Google Shape;4225;p14"/>
            <p:cNvSpPr/>
            <p:nvPr/>
          </p:nvSpPr>
          <p:spPr>
            <a:xfrm rot="-4114690">
              <a:off x="57236" y="414683"/>
              <a:ext cx="267475" cy="12478"/>
            </a:xfrm>
            <a:custGeom>
              <a:avLst/>
              <a:gdLst/>
              <a:ahLst/>
              <a:cxnLst/>
              <a:rect l="l" t="t" r="r" b="b"/>
              <a:pathLst>
                <a:path w="3408" h="159" extrusionOk="0">
                  <a:moveTo>
                    <a:pt x="55" y="1"/>
                  </a:moveTo>
                  <a:cubicBezTo>
                    <a:pt x="25" y="1"/>
                    <a:pt x="0" y="26"/>
                    <a:pt x="0" y="56"/>
                  </a:cubicBezTo>
                  <a:cubicBezTo>
                    <a:pt x="0" y="86"/>
                    <a:pt x="25" y="107"/>
                    <a:pt x="55" y="107"/>
                  </a:cubicBezTo>
                  <a:lnTo>
                    <a:pt x="3325" y="158"/>
                  </a:lnTo>
                  <a:cubicBezTo>
                    <a:pt x="3328" y="158"/>
                    <a:pt x="3331" y="158"/>
                    <a:pt x="3333" y="158"/>
                  </a:cubicBezTo>
                  <a:cubicBezTo>
                    <a:pt x="3398" y="158"/>
                    <a:pt x="3408" y="60"/>
                    <a:pt x="3342" y="52"/>
                  </a:cubicBezTo>
                  <a:lnTo>
                    <a:pt x="3325" y="52"/>
                  </a:lnTo>
                  <a:lnTo>
                    <a:pt x="5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6" name="Google Shape;4226;p14"/>
            <p:cNvSpPr/>
            <p:nvPr/>
          </p:nvSpPr>
          <p:spPr>
            <a:xfrm rot="-4114690">
              <a:off x="11792" y="212523"/>
              <a:ext cx="193857" cy="25977"/>
            </a:xfrm>
            <a:custGeom>
              <a:avLst/>
              <a:gdLst/>
              <a:ahLst/>
              <a:cxnLst/>
              <a:rect l="l" t="t" r="r" b="b"/>
              <a:pathLst>
                <a:path w="2470" h="331" extrusionOk="0">
                  <a:moveTo>
                    <a:pt x="2421" y="1"/>
                  </a:moveTo>
                  <a:cubicBezTo>
                    <a:pt x="2417" y="1"/>
                    <a:pt x="2414" y="2"/>
                    <a:pt x="2410" y="4"/>
                  </a:cubicBezTo>
                  <a:lnTo>
                    <a:pt x="52" y="224"/>
                  </a:lnTo>
                  <a:cubicBezTo>
                    <a:pt x="22" y="229"/>
                    <a:pt x="1" y="254"/>
                    <a:pt x="5" y="284"/>
                  </a:cubicBezTo>
                  <a:cubicBezTo>
                    <a:pt x="5" y="311"/>
                    <a:pt x="30" y="331"/>
                    <a:pt x="54" y="331"/>
                  </a:cubicBezTo>
                  <a:cubicBezTo>
                    <a:pt x="56" y="331"/>
                    <a:pt x="58" y="331"/>
                    <a:pt x="60" y="330"/>
                  </a:cubicBezTo>
                  <a:lnTo>
                    <a:pt x="2419" y="106"/>
                  </a:lnTo>
                  <a:cubicBezTo>
                    <a:pt x="2448" y="101"/>
                    <a:pt x="2469" y="76"/>
                    <a:pt x="2469" y="46"/>
                  </a:cubicBezTo>
                  <a:cubicBezTo>
                    <a:pt x="2465" y="25"/>
                    <a:pt x="2452" y="8"/>
                    <a:pt x="2431" y="4"/>
                  </a:cubicBezTo>
                  <a:cubicBezTo>
                    <a:pt x="2427" y="2"/>
                    <a:pt x="2424" y="1"/>
                    <a:pt x="242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7" name="Google Shape;4227;p14"/>
            <p:cNvSpPr/>
            <p:nvPr/>
          </p:nvSpPr>
          <p:spPr>
            <a:xfrm rot="-4114690">
              <a:off x="-425354" y="637329"/>
              <a:ext cx="872590" cy="539627"/>
            </a:xfrm>
            <a:custGeom>
              <a:avLst/>
              <a:gdLst/>
              <a:ahLst/>
              <a:cxnLst/>
              <a:rect l="l" t="t" r="r" b="b"/>
              <a:pathLst>
                <a:path w="11118" h="6876" extrusionOk="0">
                  <a:moveTo>
                    <a:pt x="5596" y="1"/>
                  </a:moveTo>
                  <a:cubicBezTo>
                    <a:pt x="5407" y="1"/>
                    <a:pt x="5240" y="116"/>
                    <a:pt x="5175" y="394"/>
                  </a:cubicBezTo>
                  <a:cubicBezTo>
                    <a:pt x="5031" y="1009"/>
                    <a:pt x="6197" y="1832"/>
                    <a:pt x="7309" y="2371"/>
                  </a:cubicBezTo>
                  <a:cubicBezTo>
                    <a:pt x="7198" y="2410"/>
                    <a:pt x="7086" y="2428"/>
                    <a:pt x="6972" y="2428"/>
                  </a:cubicBezTo>
                  <a:cubicBezTo>
                    <a:pt x="6143" y="2428"/>
                    <a:pt x="5251" y="1487"/>
                    <a:pt x="4781" y="1103"/>
                  </a:cubicBezTo>
                  <a:cubicBezTo>
                    <a:pt x="4612" y="965"/>
                    <a:pt x="4417" y="903"/>
                    <a:pt x="4241" y="903"/>
                  </a:cubicBezTo>
                  <a:cubicBezTo>
                    <a:pt x="3859" y="903"/>
                    <a:pt x="3565" y="1196"/>
                    <a:pt x="3826" y="1637"/>
                  </a:cubicBezTo>
                  <a:cubicBezTo>
                    <a:pt x="4208" y="2282"/>
                    <a:pt x="4959" y="2706"/>
                    <a:pt x="6206" y="3020"/>
                  </a:cubicBezTo>
                  <a:cubicBezTo>
                    <a:pt x="6127" y="3104"/>
                    <a:pt x="6011" y="3145"/>
                    <a:pt x="5857" y="3145"/>
                  </a:cubicBezTo>
                  <a:cubicBezTo>
                    <a:pt x="5608" y="3145"/>
                    <a:pt x="5261" y="3036"/>
                    <a:pt x="4815" y="2820"/>
                  </a:cubicBezTo>
                  <a:cubicBezTo>
                    <a:pt x="4203" y="2526"/>
                    <a:pt x="2990" y="1499"/>
                    <a:pt x="2460" y="1499"/>
                  </a:cubicBezTo>
                  <a:cubicBezTo>
                    <a:pt x="2303" y="1499"/>
                    <a:pt x="2206" y="1589"/>
                    <a:pt x="2202" y="1815"/>
                  </a:cubicBezTo>
                  <a:cubicBezTo>
                    <a:pt x="2185" y="2799"/>
                    <a:pt x="3351" y="3181"/>
                    <a:pt x="3653" y="3397"/>
                  </a:cubicBezTo>
                  <a:cubicBezTo>
                    <a:pt x="3886" y="3565"/>
                    <a:pt x="3882" y="3810"/>
                    <a:pt x="3641" y="3810"/>
                  </a:cubicBezTo>
                  <a:cubicBezTo>
                    <a:pt x="3571" y="3810"/>
                    <a:pt x="3482" y="3789"/>
                    <a:pt x="3373" y="3741"/>
                  </a:cubicBezTo>
                  <a:cubicBezTo>
                    <a:pt x="2982" y="3572"/>
                    <a:pt x="1813" y="2324"/>
                    <a:pt x="1257" y="2324"/>
                  </a:cubicBezTo>
                  <a:cubicBezTo>
                    <a:pt x="1113" y="2324"/>
                    <a:pt x="1010" y="2408"/>
                    <a:pt x="972" y="2617"/>
                  </a:cubicBezTo>
                  <a:cubicBezTo>
                    <a:pt x="790" y="3631"/>
                    <a:pt x="2579" y="4390"/>
                    <a:pt x="2579" y="4390"/>
                  </a:cubicBezTo>
                  <a:cubicBezTo>
                    <a:pt x="2579" y="4390"/>
                    <a:pt x="1804" y="4227"/>
                    <a:pt x="1120" y="4227"/>
                  </a:cubicBezTo>
                  <a:cubicBezTo>
                    <a:pt x="526" y="4227"/>
                    <a:pt x="1" y="4350"/>
                    <a:pt x="115" y="4810"/>
                  </a:cubicBezTo>
                  <a:cubicBezTo>
                    <a:pt x="213" y="5212"/>
                    <a:pt x="685" y="5331"/>
                    <a:pt x="1210" y="5331"/>
                  </a:cubicBezTo>
                  <a:cubicBezTo>
                    <a:pt x="1976" y="5331"/>
                    <a:pt x="2855" y="5077"/>
                    <a:pt x="2855" y="5077"/>
                  </a:cubicBezTo>
                  <a:cubicBezTo>
                    <a:pt x="2855" y="5077"/>
                    <a:pt x="3457" y="4945"/>
                    <a:pt x="3792" y="4903"/>
                  </a:cubicBezTo>
                  <a:lnTo>
                    <a:pt x="3792" y="4903"/>
                  </a:lnTo>
                  <a:cubicBezTo>
                    <a:pt x="3071" y="5297"/>
                    <a:pt x="2316" y="6260"/>
                    <a:pt x="2758" y="6633"/>
                  </a:cubicBezTo>
                  <a:cubicBezTo>
                    <a:pt x="2851" y="6713"/>
                    <a:pt x="2950" y="6747"/>
                    <a:pt x="3052" y="6747"/>
                  </a:cubicBezTo>
                  <a:cubicBezTo>
                    <a:pt x="3430" y="6747"/>
                    <a:pt x="3837" y="6275"/>
                    <a:pt x="4064" y="5934"/>
                  </a:cubicBezTo>
                  <a:cubicBezTo>
                    <a:pt x="4352" y="5501"/>
                    <a:pt x="5035" y="4899"/>
                    <a:pt x="5582" y="4755"/>
                  </a:cubicBezTo>
                  <a:lnTo>
                    <a:pt x="5582" y="4755"/>
                  </a:lnTo>
                  <a:cubicBezTo>
                    <a:pt x="4823" y="5412"/>
                    <a:pt x="4361" y="6370"/>
                    <a:pt x="4700" y="6710"/>
                  </a:cubicBezTo>
                  <a:cubicBezTo>
                    <a:pt x="4808" y="6817"/>
                    <a:pt x="4943" y="6875"/>
                    <a:pt x="5086" y="6875"/>
                  </a:cubicBezTo>
                  <a:cubicBezTo>
                    <a:pt x="5398" y="6875"/>
                    <a:pt x="5747" y="6598"/>
                    <a:pt x="5939" y="5938"/>
                  </a:cubicBezTo>
                  <a:cubicBezTo>
                    <a:pt x="6219" y="4971"/>
                    <a:pt x="7097" y="4131"/>
                    <a:pt x="7563" y="3906"/>
                  </a:cubicBezTo>
                  <a:lnTo>
                    <a:pt x="7563" y="3906"/>
                  </a:lnTo>
                  <a:cubicBezTo>
                    <a:pt x="6846" y="4627"/>
                    <a:pt x="6422" y="5968"/>
                    <a:pt x="6885" y="6281"/>
                  </a:cubicBezTo>
                  <a:cubicBezTo>
                    <a:pt x="6998" y="6358"/>
                    <a:pt x="7125" y="6395"/>
                    <a:pt x="7253" y="6395"/>
                  </a:cubicBezTo>
                  <a:cubicBezTo>
                    <a:pt x="7643" y="6395"/>
                    <a:pt x="8042" y="6048"/>
                    <a:pt x="8081" y="5399"/>
                  </a:cubicBezTo>
                  <a:cubicBezTo>
                    <a:pt x="8136" y="4534"/>
                    <a:pt x="8361" y="3749"/>
                    <a:pt x="8963" y="3304"/>
                  </a:cubicBezTo>
                  <a:lnTo>
                    <a:pt x="8963" y="3304"/>
                  </a:lnTo>
                  <a:cubicBezTo>
                    <a:pt x="8865" y="3444"/>
                    <a:pt x="8713" y="4114"/>
                    <a:pt x="8971" y="4661"/>
                  </a:cubicBezTo>
                  <a:cubicBezTo>
                    <a:pt x="9065" y="4862"/>
                    <a:pt x="9177" y="4946"/>
                    <a:pt x="9287" y="4946"/>
                  </a:cubicBezTo>
                  <a:cubicBezTo>
                    <a:pt x="9475" y="4946"/>
                    <a:pt x="9661" y="4700"/>
                    <a:pt x="9752" y="4369"/>
                  </a:cubicBezTo>
                  <a:cubicBezTo>
                    <a:pt x="9892" y="3843"/>
                    <a:pt x="9680" y="3266"/>
                    <a:pt x="10078" y="2854"/>
                  </a:cubicBezTo>
                  <a:lnTo>
                    <a:pt x="10078" y="2854"/>
                  </a:lnTo>
                  <a:cubicBezTo>
                    <a:pt x="9956" y="3144"/>
                    <a:pt x="10156" y="3517"/>
                    <a:pt x="10460" y="3517"/>
                  </a:cubicBezTo>
                  <a:cubicBezTo>
                    <a:pt x="10534" y="3517"/>
                    <a:pt x="10615" y="3495"/>
                    <a:pt x="10698" y="3444"/>
                  </a:cubicBezTo>
                  <a:cubicBezTo>
                    <a:pt x="11117" y="3181"/>
                    <a:pt x="10888" y="1701"/>
                    <a:pt x="10948" y="874"/>
                  </a:cubicBezTo>
                  <a:lnTo>
                    <a:pt x="10948" y="874"/>
                  </a:lnTo>
                  <a:cubicBezTo>
                    <a:pt x="10894" y="898"/>
                    <a:pt x="10830" y="908"/>
                    <a:pt x="10759" y="908"/>
                  </a:cubicBezTo>
                  <a:cubicBezTo>
                    <a:pt x="10290" y="908"/>
                    <a:pt x="9499" y="452"/>
                    <a:pt x="9110" y="452"/>
                  </a:cubicBezTo>
                  <a:cubicBezTo>
                    <a:pt x="9019" y="452"/>
                    <a:pt x="8950" y="477"/>
                    <a:pt x="8912" y="539"/>
                  </a:cubicBezTo>
                  <a:cubicBezTo>
                    <a:pt x="8687" y="903"/>
                    <a:pt x="8933" y="1022"/>
                    <a:pt x="9582" y="1370"/>
                  </a:cubicBezTo>
                  <a:cubicBezTo>
                    <a:pt x="9530" y="1393"/>
                    <a:pt x="9471" y="1403"/>
                    <a:pt x="9407" y="1403"/>
                  </a:cubicBezTo>
                  <a:cubicBezTo>
                    <a:pt x="9080" y="1403"/>
                    <a:pt x="8630" y="1131"/>
                    <a:pt x="8403" y="886"/>
                  </a:cubicBezTo>
                  <a:cubicBezTo>
                    <a:pt x="8198" y="666"/>
                    <a:pt x="7743" y="301"/>
                    <a:pt x="7478" y="301"/>
                  </a:cubicBezTo>
                  <a:cubicBezTo>
                    <a:pt x="7385" y="301"/>
                    <a:pt x="7316" y="344"/>
                    <a:pt x="7287" y="454"/>
                  </a:cubicBezTo>
                  <a:cubicBezTo>
                    <a:pt x="7177" y="878"/>
                    <a:pt x="7733" y="1438"/>
                    <a:pt x="8721" y="1955"/>
                  </a:cubicBezTo>
                  <a:cubicBezTo>
                    <a:pt x="8610" y="1984"/>
                    <a:pt x="8500" y="1998"/>
                    <a:pt x="8392" y="1998"/>
                  </a:cubicBezTo>
                  <a:cubicBezTo>
                    <a:pt x="7380" y="1998"/>
                    <a:pt x="6517" y="830"/>
                    <a:pt x="6253" y="420"/>
                  </a:cubicBezTo>
                  <a:cubicBezTo>
                    <a:pt x="6090" y="169"/>
                    <a:pt x="5826" y="1"/>
                    <a:pt x="55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8" name="Google Shape;4228;p14"/>
            <p:cNvSpPr/>
            <p:nvPr/>
          </p:nvSpPr>
          <p:spPr>
            <a:xfrm rot="-4114690">
              <a:off x="-383999" y="660862"/>
              <a:ext cx="742777" cy="332440"/>
            </a:xfrm>
            <a:custGeom>
              <a:avLst/>
              <a:gdLst/>
              <a:ahLst/>
              <a:cxnLst/>
              <a:rect l="l" t="t" r="r" b="b"/>
              <a:pathLst>
                <a:path w="9464" h="4236" extrusionOk="0">
                  <a:moveTo>
                    <a:pt x="9421" y="0"/>
                  </a:moveTo>
                  <a:cubicBezTo>
                    <a:pt x="9412" y="0"/>
                    <a:pt x="9402" y="4"/>
                    <a:pt x="9395" y="11"/>
                  </a:cubicBezTo>
                  <a:cubicBezTo>
                    <a:pt x="9387" y="19"/>
                    <a:pt x="8377" y="931"/>
                    <a:pt x="6727" y="1898"/>
                  </a:cubicBezTo>
                  <a:cubicBezTo>
                    <a:pt x="5201" y="2789"/>
                    <a:pt x="2804" y="3904"/>
                    <a:pt x="34" y="4163"/>
                  </a:cubicBezTo>
                  <a:cubicBezTo>
                    <a:pt x="17" y="4163"/>
                    <a:pt x="1" y="4184"/>
                    <a:pt x="5" y="4205"/>
                  </a:cubicBezTo>
                  <a:cubicBezTo>
                    <a:pt x="5" y="4220"/>
                    <a:pt x="18" y="4236"/>
                    <a:pt x="36" y="4236"/>
                  </a:cubicBezTo>
                  <a:cubicBezTo>
                    <a:pt x="39" y="4236"/>
                    <a:pt x="41" y="4235"/>
                    <a:pt x="43" y="4235"/>
                  </a:cubicBezTo>
                  <a:cubicBezTo>
                    <a:pt x="2825" y="3976"/>
                    <a:pt x="5230" y="2857"/>
                    <a:pt x="6761" y="1962"/>
                  </a:cubicBezTo>
                  <a:cubicBezTo>
                    <a:pt x="8420" y="995"/>
                    <a:pt x="9438" y="74"/>
                    <a:pt x="9446" y="61"/>
                  </a:cubicBezTo>
                  <a:cubicBezTo>
                    <a:pt x="9463" y="49"/>
                    <a:pt x="9463" y="23"/>
                    <a:pt x="9446" y="11"/>
                  </a:cubicBezTo>
                  <a:lnTo>
                    <a:pt x="9442" y="6"/>
                  </a:lnTo>
                  <a:cubicBezTo>
                    <a:pt x="9436" y="2"/>
                    <a:pt x="9429" y="0"/>
                    <a:pt x="942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9" name="Google Shape;4229;p14"/>
            <p:cNvSpPr/>
            <p:nvPr/>
          </p:nvSpPr>
          <p:spPr>
            <a:xfrm rot="-4114690">
              <a:off x="1881" y="957012"/>
              <a:ext cx="193857" cy="186233"/>
            </a:xfrm>
            <a:custGeom>
              <a:avLst/>
              <a:gdLst/>
              <a:ahLst/>
              <a:cxnLst/>
              <a:rect l="l" t="t" r="r" b="b"/>
              <a:pathLst>
                <a:path w="2470" h="2373" extrusionOk="0">
                  <a:moveTo>
                    <a:pt x="2429" y="0"/>
                  </a:moveTo>
                  <a:cubicBezTo>
                    <a:pt x="2422" y="0"/>
                    <a:pt x="2416" y="2"/>
                    <a:pt x="2410" y="7"/>
                  </a:cubicBezTo>
                  <a:cubicBezTo>
                    <a:pt x="1434" y="537"/>
                    <a:pt x="30" y="2293"/>
                    <a:pt x="13" y="2310"/>
                  </a:cubicBezTo>
                  <a:cubicBezTo>
                    <a:pt x="1" y="2327"/>
                    <a:pt x="5" y="2348"/>
                    <a:pt x="22" y="2365"/>
                  </a:cubicBezTo>
                  <a:cubicBezTo>
                    <a:pt x="27" y="2370"/>
                    <a:pt x="34" y="2372"/>
                    <a:pt x="41" y="2372"/>
                  </a:cubicBezTo>
                  <a:cubicBezTo>
                    <a:pt x="53" y="2372"/>
                    <a:pt x="65" y="2367"/>
                    <a:pt x="73" y="2356"/>
                  </a:cubicBezTo>
                  <a:cubicBezTo>
                    <a:pt x="85" y="2339"/>
                    <a:pt x="1481" y="596"/>
                    <a:pt x="2444" y="70"/>
                  </a:cubicBezTo>
                  <a:cubicBezTo>
                    <a:pt x="2465" y="62"/>
                    <a:pt x="2469" y="36"/>
                    <a:pt x="2456" y="19"/>
                  </a:cubicBezTo>
                  <a:cubicBezTo>
                    <a:pt x="2456" y="15"/>
                    <a:pt x="2452" y="11"/>
                    <a:pt x="2448" y="7"/>
                  </a:cubicBezTo>
                  <a:cubicBezTo>
                    <a:pt x="2441" y="2"/>
                    <a:pt x="2435" y="0"/>
                    <a:pt x="242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0" name="Google Shape;4230;p14"/>
            <p:cNvSpPr/>
            <p:nvPr/>
          </p:nvSpPr>
          <p:spPr>
            <a:xfrm rot="-4114690">
              <a:off x="32753" y="766221"/>
              <a:ext cx="189226" cy="259140"/>
            </a:xfrm>
            <a:custGeom>
              <a:avLst/>
              <a:gdLst/>
              <a:ahLst/>
              <a:cxnLst/>
              <a:rect l="l" t="t" r="r" b="b"/>
              <a:pathLst>
                <a:path w="2411" h="3302" extrusionOk="0">
                  <a:moveTo>
                    <a:pt x="2368" y="0"/>
                  </a:moveTo>
                  <a:cubicBezTo>
                    <a:pt x="2360" y="0"/>
                    <a:pt x="2353" y="2"/>
                    <a:pt x="2347" y="7"/>
                  </a:cubicBezTo>
                  <a:cubicBezTo>
                    <a:pt x="883" y="961"/>
                    <a:pt x="18" y="3230"/>
                    <a:pt x="9" y="3251"/>
                  </a:cubicBezTo>
                  <a:cubicBezTo>
                    <a:pt x="1" y="3272"/>
                    <a:pt x="14" y="3294"/>
                    <a:pt x="31" y="3298"/>
                  </a:cubicBezTo>
                  <a:cubicBezTo>
                    <a:pt x="36" y="3300"/>
                    <a:pt x="42" y="3301"/>
                    <a:pt x="47" y="3301"/>
                  </a:cubicBezTo>
                  <a:cubicBezTo>
                    <a:pt x="62" y="3301"/>
                    <a:pt x="74" y="3292"/>
                    <a:pt x="77" y="3277"/>
                  </a:cubicBezTo>
                  <a:cubicBezTo>
                    <a:pt x="86" y="3255"/>
                    <a:pt x="947" y="1012"/>
                    <a:pt x="2385" y="70"/>
                  </a:cubicBezTo>
                  <a:cubicBezTo>
                    <a:pt x="2402" y="57"/>
                    <a:pt x="2410" y="32"/>
                    <a:pt x="2397" y="15"/>
                  </a:cubicBezTo>
                  <a:cubicBezTo>
                    <a:pt x="2393" y="11"/>
                    <a:pt x="2389" y="11"/>
                    <a:pt x="2389" y="7"/>
                  </a:cubicBezTo>
                  <a:cubicBezTo>
                    <a:pt x="2383" y="2"/>
                    <a:pt x="2375" y="0"/>
                    <a:pt x="23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1" name="Google Shape;4231;p14"/>
            <p:cNvSpPr/>
            <p:nvPr/>
          </p:nvSpPr>
          <p:spPr>
            <a:xfrm rot="-4114690">
              <a:off x="-213586" y="776281"/>
              <a:ext cx="298006" cy="113011"/>
            </a:xfrm>
            <a:custGeom>
              <a:avLst/>
              <a:gdLst/>
              <a:ahLst/>
              <a:cxnLst/>
              <a:rect l="l" t="t" r="r" b="b"/>
              <a:pathLst>
                <a:path w="3797" h="1440" extrusionOk="0">
                  <a:moveTo>
                    <a:pt x="45" y="1"/>
                  </a:moveTo>
                  <a:cubicBezTo>
                    <a:pt x="33" y="1"/>
                    <a:pt x="21" y="7"/>
                    <a:pt x="13" y="17"/>
                  </a:cubicBezTo>
                  <a:cubicBezTo>
                    <a:pt x="0" y="34"/>
                    <a:pt x="4" y="55"/>
                    <a:pt x="21" y="68"/>
                  </a:cubicBezTo>
                  <a:cubicBezTo>
                    <a:pt x="1566" y="1284"/>
                    <a:pt x="2875" y="1439"/>
                    <a:pt x="3450" y="1439"/>
                  </a:cubicBezTo>
                  <a:cubicBezTo>
                    <a:pt x="3647" y="1439"/>
                    <a:pt x="3758" y="1421"/>
                    <a:pt x="3762" y="1421"/>
                  </a:cubicBezTo>
                  <a:cubicBezTo>
                    <a:pt x="3784" y="1417"/>
                    <a:pt x="3796" y="1395"/>
                    <a:pt x="3792" y="1378"/>
                  </a:cubicBezTo>
                  <a:cubicBezTo>
                    <a:pt x="3792" y="1370"/>
                    <a:pt x="3784" y="1361"/>
                    <a:pt x="3779" y="1357"/>
                  </a:cubicBezTo>
                  <a:cubicBezTo>
                    <a:pt x="3771" y="1349"/>
                    <a:pt x="3758" y="1344"/>
                    <a:pt x="3750" y="1344"/>
                  </a:cubicBezTo>
                  <a:cubicBezTo>
                    <a:pt x="3745" y="1346"/>
                    <a:pt x="3634" y="1365"/>
                    <a:pt x="3436" y="1365"/>
                  </a:cubicBezTo>
                  <a:cubicBezTo>
                    <a:pt x="2868" y="1365"/>
                    <a:pt x="1587" y="1207"/>
                    <a:pt x="68" y="8"/>
                  </a:cubicBezTo>
                  <a:cubicBezTo>
                    <a:pt x="61" y="3"/>
                    <a:pt x="53" y="1"/>
                    <a:pt x="4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2" name="Google Shape;4232;p14"/>
            <p:cNvSpPr/>
            <p:nvPr/>
          </p:nvSpPr>
          <p:spPr>
            <a:xfrm rot="-4114690">
              <a:off x="-199379" y="912911"/>
              <a:ext cx="261353" cy="159000"/>
            </a:xfrm>
            <a:custGeom>
              <a:avLst/>
              <a:gdLst/>
              <a:ahLst/>
              <a:cxnLst/>
              <a:rect l="l" t="t" r="r" b="b"/>
              <a:pathLst>
                <a:path w="3330" h="2026" extrusionOk="0">
                  <a:moveTo>
                    <a:pt x="56" y="0"/>
                  </a:moveTo>
                  <a:cubicBezTo>
                    <a:pt x="29" y="0"/>
                    <a:pt x="1" y="35"/>
                    <a:pt x="25" y="65"/>
                  </a:cubicBezTo>
                  <a:cubicBezTo>
                    <a:pt x="1336" y="1826"/>
                    <a:pt x="3270" y="2025"/>
                    <a:pt x="3287" y="2025"/>
                  </a:cubicBezTo>
                  <a:cubicBezTo>
                    <a:pt x="3289" y="2025"/>
                    <a:pt x="3291" y="2026"/>
                    <a:pt x="3293" y="2026"/>
                  </a:cubicBezTo>
                  <a:cubicBezTo>
                    <a:pt x="3311" y="2026"/>
                    <a:pt x="3325" y="2010"/>
                    <a:pt x="3329" y="1991"/>
                  </a:cubicBezTo>
                  <a:cubicBezTo>
                    <a:pt x="3329" y="1978"/>
                    <a:pt x="3325" y="1970"/>
                    <a:pt x="3316" y="1961"/>
                  </a:cubicBezTo>
                  <a:cubicBezTo>
                    <a:pt x="3308" y="1957"/>
                    <a:pt x="3304" y="1953"/>
                    <a:pt x="3295" y="1949"/>
                  </a:cubicBezTo>
                  <a:cubicBezTo>
                    <a:pt x="3274" y="1949"/>
                    <a:pt x="1374" y="1754"/>
                    <a:pt x="84" y="19"/>
                  </a:cubicBezTo>
                  <a:cubicBezTo>
                    <a:pt x="77" y="6"/>
                    <a:pt x="67" y="0"/>
                    <a:pt x="5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3" name="Google Shape;4233;p14"/>
            <p:cNvSpPr/>
            <p:nvPr/>
          </p:nvSpPr>
          <p:spPr>
            <a:xfrm rot="-4114690">
              <a:off x="60078" y="602302"/>
              <a:ext cx="130912" cy="273345"/>
            </a:xfrm>
            <a:custGeom>
              <a:avLst/>
              <a:gdLst/>
              <a:ahLst/>
              <a:cxnLst/>
              <a:rect l="l" t="t" r="r" b="b"/>
              <a:pathLst>
                <a:path w="1668" h="3483" extrusionOk="0">
                  <a:moveTo>
                    <a:pt x="1626" y="0"/>
                  </a:moveTo>
                  <a:cubicBezTo>
                    <a:pt x="1615" y="0"/>
                    <a:pt x="1606" y="5"/>
                    <a:pt x="1600" y="13"/>
                  </a:cubicBezTo>
                  <a:cubicBezTo>
                    <a:pt x="145" y="1481"/>
                    <a:pt x="1" y="3423"/>
                    <a:pt x="1" y="3444"/>
                  </a:cubicBezTo>
                  <a:cubicBezTo>
                    <a:pt x="1" y="3466"/>
                    <a:pt x="13" y="3482"/>
                    <a:pt x="34" y="3482"/>
                  </a:cubicBezTo>
                  <a:cubicBezTo>
                    <a:pt x="56" y="3482"/>
                    <a:pt x="73" y="3470"/>
                    <a:pt x="73" y="3449"/>
                  </a:cubicBezTo>
                  <a:cubicBezTo>
                    <a:pt x="77" y="3427"/>
                    <a:pt x="217" y="1514"/>
                    <a:pt x="1655" y="64"/>
                  </a:cubicBezTo>
                  <a:cubicBezTo>
                    <a:pt x="1667" y="51"/>
                    <a:pt x="1667" y="26"/>
                    <a:pt x="1655" y="13"/>
                  </a:cubicBezTo>
                  <a:cubicBezTo>
                    <a:pt x="1646" y="5"/>
                    <a:pt x="1636" y="0"/>
                    <a:pt x="16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4" name="Google Shape;4234;p14"/>
            <p:cNvSpPr/>
            <p:nvPr/>
          </p:nvSpPr>
          <p:spPr>
            <a:xfrm rot="-4114690">
              <a:off x="48567" y="500551"/>
              <a:ext cx="76993" cy="213544"/>
            </a:xfrm>
            <a:custGeom>
              <a:avLst/>
              <a:gdLst/>
              <a:ahLst/>
              <a:cxnLst/>
              <a:rect l="l" t="t" r="r" b="b"/>
              <a:pathLst>
                <a:path w="981" h="2721" extrusionOk="0">
                  <a:moveTo>
                    <a:pt x="938" y="1"/>
                  </a:moveTo>
                  <a:cubicBezTo>
                    <a:pt x="929" y="1"/>
                    <a:pt x="920" y="5"/>
                    <a:pt x="913" y="14"/>
                  </a:cubicBezTo>
                  <a:cubicBezTo>
                    <a:pt x="1" y="998"/>
                    <a:pt x="306" y="2669"/>
                    <a:pt x="310" y="2686"/>
                  </a:cubicBezTo>
                  <a:cubicBezTo>
                    <a:pt x="312" y="2710"/>
                    <a:pt x="328" y="2720"/>
                    <a:pt x="345" y="2720"/>
                  </a:cubicBezTo>
                  <a:cubicBezTo>
                    <a:pt x="367" y="2720"/>
                    <a:pt x="390" y="2702"/>
                    <a:pt x="383" y="2673"/>
                  </a:cubicBezTo>
                  <a:cubicBezTo>
                    <a:pt x="378" y="2656"/>
                    <a:pt x="81" y="1023"/>
                    <a:pt x="964" y="61"/>
                  </a:cubicBezTo>
                  <a:cubicBezTo>
                    <a:pt x="981" y="48"/>
                    <a:pt x="976" y="22"/>
                    <a:pt x="964" y="10"/>
                  </a:cubicBezTo>
                  <a:cubicBezTo>
                    <a:pt x="956" y="4"/>
                    <a:pt x="947" y="1"/>
                    <a:pt x="93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5" name="Google Shape;4235;p14"/>
            <p:cNvSpPr/>
            <p:nvPr/>
          </p:nvSpPr>
          <p:spPr>
            <a:xfrm rot="-4114690">
              <a:off x="31068" y="443917"/>
              <a:ext cx="39399" cy="154919"/>
            </a:xfrm>
            <a:custGeom>
              <a:avLst/>
              <a:gdLst/>
              <a:ahLst/>
              <a:cxnLst/>
              <a:rect l="l" t="t" r="r" b="b"/>
              <a:pathLst>
                <a:path w="502" h="1974" extrusionOk="0">
                  <a:moveTo>
                    <a:pt x="459" y="0"/>
                  </a:moveTo>
                  <a:cubicBezTo>
                    <a:pt x="447" y="0"/>
                    <a:pt x="435" y="7"/>
                    <a:pt x="429" y="21"/>
                  </a:cubicBezTo>
                  <a:cubicBezTo>
                    <a:pt x="1" y="831"/>
                    <a:pt x="344" y="1900"/>
                    <a:pt x="361" y="1947"/>
                  </a:cubicBezTo>
                  <a:cubicBezTo>
                    <a:pt x="366" y="1965"/>
                    <a:pt x="380" y="1973"/>
                    <a:pt x="395" y="1973"/>
                  </a:cubicBezTo>
                  <a:cubicBezTo>
                    <a:pt x="417" y="1973"/>
                    <a:pt x="440" y="1954"/>
                    <a:pt x="429" y="1926"/>
                  </a:cubicBezTo>
                  <a:cubicBezTo>
                    <a:pt x="425" y="1913"/>
                    <a:pt x="81" y="836"/>
                    <a:pt x="493" y="55"/>
                  </a:cubicBezTo>
                  <a:cubicBezTo>
                    <a:pt x="501" y="38"/>
                    <a:pt x="497" y="21"/>
                    <a:pt x="484" y="9"/>
                  </a:cubicBezTo>
                  <a:lnTo>
                    <a:pt x="476" y="4"/>
                  </a:lnTo>
                  <a:cubicBezTo>
                    <a:pt x="470" y="2"/>
                    <a:pt x="465" y="0"/>
                    <a:pt x="45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6" name="Google Shape;4236;p14"/>
            <p:cNvSpPr/>
            <p:nvPr/>
          </p:nvSpPr>
          <p:spPr>
            <a:xfrm rot="-4114690">
              <a:off x="-189922" y="671128"/>
              <a:ext cx="225407" cy="151780"/>
            </a:xfrm>
            <a:custGeom>
              <a:avLst/>
              <a:gdLst/>
              <a:ahLst/>
              <a:cxnLst/>
              <a:rect l="l" t="t" r="r" b="b"/>
              <a:pathLst>
                <a:path w="2872" h="1934" extrusionOk="0">
                  <a:moveTo>
                    <a:pt x="51" y="1"/>
                  </a:moveTo>
                  <a:cubicBezTo>
                    <a:pt x="24" y="1"/>
                    <a:pt x="0" y="31"/>
                    <a:pt x="17" y="58"/>
                  </a:cubicBezTo>
                  <a:cubicBezTo>
                    <a:pt x="1527" y="1750"/>
                    <a:pt x="2816" y="1933"/>
                    <a:pt x="2829" y="1933"/>
                  </a:cubicBezTo>
                  <a:cubicBezTo>
                    <a:pt x="2831" y="1933"/>
                    <a:pt x="2834" y="1933"/>
                    <a:pt x="2836" y="1933"/>
                  </a:cubicBezTo>
                  <a:cubicBezTo>
                    <a:pt x="2851" y="1933"/>
                    <a:pt x="2867" y="1921"/>
                    <a:pt x="2867" y="1903"/>
                  </a:cubicBezTo>
                  <a:cubicBezTo>
                    <a:pt x="2872" y="1890"/>
                    <a:pt x="2867" y="1877"/>
                    <a:pt x="2855" y="1869"/>
                  </a:cubicBezTo>
                  <a:cubicBezTo>
                    <a:pt x="2850" y="1865"/>
                    <a:pt x="2842" y="1865"/>
                    <a:pt x="2838" y="1865"/>
                  </a:cubicBezTo>
                  <a:cubicBezTo>
                    <a:pt x="2825" y="1860"/>
                    <a:pt x="1561" y="1678"/>
                    <a:pt x="72" y="7"/>
                  </a:cubicBezTo>
                  <a:cubicBezTo>
                    <a:pt x="65" y="3"/>
                    <a:pt x="58" y="1"/>
                    <a:pt x="5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7" name="Google Shape;4237;p14"/>
            <p:cNvSpPr/>
            <p:nvPr/>
          </p:nvSpPr>
          <p:spPr>
            <a:xfrm rot="-4114690">
              <a:off x="-133900" y="579213"/>
              <a:ext cx="152260" cy="101317"/>
            </a:xfrm>
            <a:custGeom>
              <a:avLst/>
              <a:gdLst/>
              <a:ahLst/>
              <a:cxnLst/>
              <a:rect l="l" t="t" r="r" b="b"/>
              <a:pathLst>
                <a:path w="1940" h="1291" extrusionOk="0">
                  <a:moveTo>
                    <a:pt x="43" y="0"/>
                  </a:moveTo>
                  <a:cubicBezTo>
                    <a:pt x="34" y="0"/>
                    <a:pt x="24" y="4"/>
                    <a:pt x="18" y="13"/>
                  </a:cubicBezTo>
                  <a:cubicBezTo>
                    <a:pt x="1" y="25"/>
                    <a:pt x="1" y="51"/>
                    <a:pt x="18" y="64"/>
                  </a:cubicBezTo>
                  <a:cubicBezTo>
                    <a:pt x="815" y="920"/>
                    <a:pt x="1880" y="1285"/>
                    <a:pt x="1888" y="1289"/>
                  </a:cubicBezTo>
                  <a:cubicBezTo>
                    <a:pt x="1892" y="1290"/>
                    <a:pt x="1895" y="1290"/>
                    <a:pt x="1899" y="1290"/>
                  </a:cubicBezTo>
                  <a:cubicBezTo>
                    <a:pt x="1916" y="1290"/>
                    <a:pt x="1931" y="1282"/>
                    <a:pt x="1935" y="1264"/>
                  </a:cubicBezTo>
                  <a:cubicBezTo>
                    <a:pt x="1939" y="1251"/>
                    <a:pt x="1935" y="1234"/>
                    <a:pt x="1927" y="1226"/>
                  </a:cubicBezTo>
                  <a:cubicBezTo>
                    <a:pt x="1922" y="1222"/>
                    <a:pt x="1918" y="1217"/>
                    <a:pt x="1914" y="1217"/>
                  </a:cubicBezTo>
                  <a:cubicBezTo>
                    <a:pt x="1901" y="1213"/>
                    <a:pt x="853" y="857"/>
                    <a:pt x="69" y="13"/>
                  </a:cubicBezTo>
                  <a:cubicBezTo>
                    <a:pt x="62" y="4"/>
                    <a:pt x="53" y="0"/>
                    <a:pt x="4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8" name="Google Shape;4238;p14"/>
            <p:cNvSpPr/>
            <p:nvPr/>
          </p:nvSpPr>
          <p:spPr>
            <a:xfrm rot="-4114690">
              <a:off x="-90889" y="511343"/>
              <a:ext cx="97635" cy="45518"/>
            </a:xfrm>
            <a:custGeom>
              <a:avLst/>
              <a:gdLst/>
              <a:ahLst/>
              <a:cxnLst/>
              <a:rect l="l" t="t" r="r" b="b"/>
              <a:pathLst>
                <a:path w="1244" h="580" extrusionOk="0">
                  <a:moveTo>
                    <a:pt x="41" y="1"/>
                  </a:moveTo>
                  <a:cubicBezTo>
                    <a:pt x="31" y="1"/>
                    <a:pt x="20" y="5"/>
                    <a:pt x="13" y="14"/>
                  </a:cubicBezTo>
                  <a:cubicBezTo>
                    <a:pt x="1" y="31"/>
                    <a:pt x="1" y="57"/>
                    <a:pt x="17" y="69"/>
                  </a:cubicBezTo>
                  <a:cubicBezTo>
                    <a:pt x="463" y="421"/>
                    <a:pt x="1167" y="574"/>
                    <a:pt x="1197" y="578"/>
                  </a:cubicBezTo>
                  <a:cubicBezTo>
                    <a:pt x="1199" y="579"/>
                    <a:pt x="1202" y="579"/>
                    <a:pt x="1205" y="579"/>
                  </a:cubicBezTo>
                  <a:cubicBezTo>
                    <a:pt x="1223" y="579"/>
                    <a:pt x="1240" y="567"/>
                    <a:pt x="1243" y="549"/>
                  </a:cubicBezTo>
                  <a:cubicBezTo>
                    <a:pt x="1243" y="536"/>
                    <a:pt x="1239" y="523"/>
                    <a:pt x="1231" y="515"/>
                  </a:cubicBezTo>
                  <a:cubicBezTo>
                    <a:pt x="1226" y="511"/>
                    <a:pt x="1222" y="506"/>
                    <a:pt x="1214" y="506"/>
                  </a:cubicBezTo>
                  <a:cubicBezTo>
                    <a:pt x="1209" y="502"/>
                    <a:pt x="497" y="349"/>
                    <a:pt x="64" y="10"/>
                  </a:cubicBezTo>
                  <a:cubicBezTo>
                    <a:pt x="58" y="4"/>
                    <a:pt x="50" y="1"/>
                    <a:pt x="4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9" name="Google Shape;4239;p14"/>
            <p:cNvSpPr/>
            <p:nvPr/>
          </p:nvSpPr>
          <p:spPr>
            <a:xfrm rot="-4114690">
              <a:off x="216428" y="-624958"/>
              <a:ext cx="516271" cy="476529"/>
            </a:xfrm>
            <a:custGeom>
              <a:avLst/>
              <a:gdLst/>
              <a:ahLst/>
              <a:cxnLst/>
              <a:rect l="l" t="t" r="r" b="b"/>
              <a:pathLst>
                <a:path w="6578" h="6072" extrusionOk="0">
                  <a:moveTo>
                    <a:pt x="4092" y="0"/>
                  </a:moveTo>
                  <a:cubicBezTo>
                    <a:pt x="4003" y="0"/>
                    <a:pt x="3892" y="45"/>
                    <a:pt x="3758" y="150"/>
                  </a:cubicBezTo>
                  <a:cubicBezTo>
                    <a:pt x="3147" y="620"/>
                    <a:pt x="3080" y="2410"/>
                    <a:pt x="3080" y="2410"/>
                  </a:cubicBezTo>
                  <a:cubicBezTo>
                    <a:pt x="3080" y="2410"/>
                    <a:pt x="3088" y="1575"/>
                    <a:pt x="2867" y="799"/>
                  </a:cubicBezTo>
                  <a:cubicBezTo>
                    <a:pt x="2759" y="420"/>
                    <a:pt x="2533" y="239"/>
                    <a:pt x="2325" y="239"/>
                  </a:cubicBezTo>
                  <a:cubicBezTo>
                    <a:pt x="2109" y="239"/>
                    <a:pt x="1912" y="433"/>
                    <a:pt x="1883" y="803"/>
                  </a:cubicBezTo>
                  <a:cubicBezTo>
                    <a:pt x="1828" y="1532"/>
                    <a:pt x="2715" y="2448"/>
                    <a:pt x="2715" y="2448"/>
                  </a:cubicBezTo>
                  <a:cubicBezTo>
                    <a:pt x="2715" y="2448"/>
                    <a:pt x="2002" y="1719"/>
                    <a:pt x="1544" y="1430"/>
                  </a:cubicBezTo>
                  <a:cubicBezTo>
                    <a:pt x="1414" y="1350"/>
                    <a:pt x="1259" y="1312"/>
                    <a:pt x="1109" y="1312"/>
                  </a:cubicBezTo>
                  <a:cubicBezTo>
                    <a:pt x="731" y="1312"/>
                    <a:pt x="388" y="1555"/>
                    <a:pt x="586" y="1965"/>
                  </a:cubicBezTo>
                  <a:cubicBezTo>
                    <a:pt x="861" y="2542"/>
                    <a:pt x="2532" y="2762"/>
                    <a:pt x="2532" y="2762"/>
                  </a:cubicBezTo>
                  <a:cubicBezTo>
                    <a:pt x="2532" y="2762"/>
                    <a:pt x="1599" y="2792"/>
                    <a:pt x="899" y="2919"/>
                  </a:cubicBezTo>
                  <a:cubicBezTo>
                    <a:pt x="200" y="3051"/>
                    <a:pt x="0" y="3784"/>
                    <a:pt x="759" y="3907"/>
                  </a:cubicBezTo>
                  <a:cubicBezTo>
                    <a:pt x="809" y="3915"/>
                    <a:pt x="859" y="3919"/>
                    <a:pt x="911" y="3919"/>
                  </a:cubicBezTo>
                  <a:cubicBezTo>
                    <a:pt x="1656" y="3919"/>
                    <a:pt x="2613" y="3144"/>
                    <a:pt x="2613" y="3144"/>
                  </a:cubicBezTo>
                  <a:lnTo>
                    <a:pt x="2613" y="3144"/>
                  </a:lnTo>
                  <a:cubicBezTo>
                    <a:pt x="2613" y="3144"/>
                    <a:pt x="1642" y="4069"/>
                    <a:pt x="1336" y="4399"/>
                  </a:cubicBezTo>
                  <a:cubicBezTo>
                    <a:pt x="1042" y="4718"/>
                    <a:pt x="890" y="5493"/>
                    <a:pt x="1534" y="5493"/>
                  </a:cubicBezTo>
                  <a:cubicBezTo>
                    <a:pt x="1559" y="5493"/>
                    <a:pt x="1585" y="5492"/>
                    <a:pt x="1612" y="5490"/>
                  </a:cubicBezTo>
                  <a:cubicBezTo>
                    <a:pt x="2350" y="5426"/>
                    <a:pt x="2944" y="3339"/>
                    <a:pt x="2944" y="3339"/>
                  </a:cubicBezTo>
                  <a:lnTo>
                    <a:pt x="2944" y="3339"/>
                  </a:lnTo>
                  <a:cubicBezTo>
                    <a:pt x="2944" y="3339"/>
                    <a:pt x="2719" y="4735"/>
                    <a:pt x="2787" y="5434"/>
                  </a:cubicBezTo>
                  <a:cubicBezTo>
                    <a:pt x="2825" y="5825"/>
                    <a:pt x="3053" y="6071"/>
                    <a:pt x="3292" y="6071"/>
                  </a:cubicBezTo>
                  <a:cubicBezTo>
                    <a:pt x="3478" y="6071"/>
                    <a:pt x="3670" y="5922"/>
                    <a:pt x="3784" y="5574"/>
                  </a:cubicBezTo>
                  <a:cubicBezTo>
                    <a:pt x="4047" y="4785"/>
                    <a:pt x="3321" y="3280"/>
                    <a:pt x="3321" y="3280"/>
                  </a:cubicBezTo>
                  <a:lnTo>
                    <a:pt x="3321" y="3280"/>
                  </a:lnTo>
                  <a:cubicBezTo>
                    <a:pt x="3737" y="3746"/>
                    <a:pt x="4123" y="4243"/>
                    <a:pt x="4488" y="4752"/>
                  </a:cubicBezTo>
                  <a:cubicBezTo>
                    <a:pt x="4717" y="5088"/>
                    <a:pt x="5011" y="5253"/>
                    <a:pt x="5242" y="5253"/>
                  </a:cubicBezTo>
                  <a:cubicBezTo>
                    <a:pt x="5515" y="5253"/>
                    <a:pt x="5701" y="5023"/>
                    <a:pt x="5590" y="4573"/>
                  </a:cubicBezTo>
                  <a:cubicBezTo>
                    <a:pt x="5387" y="3738"/>
                    <a:pt x="3635" y="2983"/>
                    <a:pt x="3635" y="2983"/>
                  </a:cubicBezTo>
                  <a:lnTo>
                    <a:pt x="3635" y="2983"/>
                  </a:lnTo>
                  <a:cubicBezTo>
                    <a:pt x="3635" y="2983"/>
                    <a:pt x="4420" y="3199"/>
                    <a:pt x="5243" y="3339"/>
                  </a:cubicBezTo>
                  <a:cubicBezTo>
                    <a:pt x="5337" y="3356"/>
                    <a:pt x="5428" y="3363"/>
                    <a:pt x="5515" y="3363"/>
                  </a:cubicBezTo>
                  <a:cubicBezTo>
                    <a:pt x="6188" y="3363"/>
                    <a:pt x="6578" y="2905"/>
                    <a:pt x="5845" y="2593"/>
                  </a:cubicBezTo>
                  <a:cubicBezTo>
                    <a:pt x="5629" y="2499"/>
                    <a:pt x="5365" y="2465"/>
                    <a:pt x="5094" y="2465"/>
                  </a:cubicBezTo>
                  <a:cubicBezTo>
                    <a:pt x="4682" y="2465"/>
                    <a:pt x="4252" y="2544"/>
                    <a:pt x="3944" y="2617"/>
                  </a:cubicBezTo>
                  <a:lnTo>
                    <a:pt x="3944" y="2617"/>
                  </a:lnTo>
                  <a:cubicBezTo>
                    <a:pt x="4438" y="2470"/>
                    <a:pt x="5213" y="2203"/>
                    <a:pt x="5501" y="1901"/>
                  </a:cubicBezTo>
                  <a:cubicBezTo>
                    <a:pt x="5855" y="1523"/>
                    <a:pt x="5741" y="1012"/>
                    <a:pt x="5273" y="1012"/>
                  </a:cubicBezTo>
                  <a:cubicBezTo>
                    <a:pt x="5168" y="1012"/>
                    <a:pt x="5046" y="1037"/>
                    <a:pt x="4908" y="1095"/>
                  </a:cubicBezTo>
                  <a:cubicBezTo>
                    <a:pt x="4153" y="1414"/>
                    <a:pt x="3423" y="2423"/>
                    <a:pt x="3423" y="2423"/>
                  </a:cubicBezTo>
                  <a:cubicBezTo>
                    <a:pt x="3423" y="2423"/>
                    <a:pt x="4072" y="1422"/>
                    <a:pt x="4280" y="934"/>
                  </a:cubicBezTo>
                  <a:cubicBezTo>
                    <a:pt x="4445" y="551"/>
                    <a:pt x="4404" y="0"/>
                    <a:pt x="409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0" name="Google Shape;4240;p14"/>
            <p:cNvSpPr/>
            <p:nvPr/>
          </p:nvSpPr>
          <p:spPr>
            <a:xfrm rot="-4114690">
              <a:off x="460459" y="-362547"/>
              <a:ext cx="96614" cy="133259"/>
            </a:xfrm>
            <a:custGeom>
              <a:avLst/>
              <a:gdLst/>
              <a:ahLst/>
              <a:cxnLst/>
              <a:rect l="l" t="t" r="r" b="b"/>
              <a:pathLst>
                <a:path w="1231" h="1698" extrusionOk="0">
                  <a:moveTo>
                    <a:pt x="1196" y="1"/>
                  </a:moveTo>
                  <a:cubicBezTo>
                    <a:pt x="1188" y="1"/>
                    <a:pt x="1179" y="8"/>
                    <a:pt x="1175" y="15"/>
                  </a:cubicBezTo>
                  <a:cubicBezTo>
                    <a:pt x="1171" y="23"/>
                    <a:pt x="615" y="1164"/>
                    <a:pt x="13" y="1652"/>
                  </a:cubicBezTo>
                  <a:cubicBezTo>
                    <a:pt x="0" y="1660"/>
                    <a:pt x="0" y="1677"/>
                    <a:pt x="9" y="1686"/>
                  </a:cubicBezTo>
                  <a:cubicBezTo>
                    <a:pt x="14" y="1693"/>
                    <a:pt x="21" y="1698"/>
                    <a:pt x="30" y="1698"/>
                  </a:cubicBezTo>
                  <a:cubicBezTo>
                    <a:pt x="35" y="1698"/>
                    <a:pt x="42" y="1695"/>
                    <a:pt x="47" y="1690"/>
                  </a:cubicBezTo>
                  <a:cubicBezTo>
                    <a:pt x="658" y="1198"/>
                    <a:pt x="1217" y="48"/>
                    <a:pt x="1222" y="36"/>
                  </a:cubicBezTo>
                  <a:cubicBezTo>
                    <a:pt x="1230" y="23"/>
                    <a:pt x="1226" y="6"/>
                    <a:pt x="1209" y="2"/>
                  </a:cubicBezTo>
                  <a:lnTo>
                    <a:pt x="1201" y="2"/>
                  </a:lnTo>
                  <a:cubicBezTo>
                    <a:pt x="1199" y="1"/>
                    <a:pt x="1197" y="1"/>
                    <a:pt x="119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1" name="Google Shape;4241;p14"/>
            <p:cNvSpPr/>
            <p:nvPr/>
          </p:nvSpPr>
          <p:spPr>
            <a:xfrm rot="-4114690">
              <a:off x="363128" y="-304550"/>
              <a:ext cx="159873" cy="45126"/>
            </a:xfrm>
            <a:custGeom>
              <a:avLst/>
              <a:gdLst/>
              <a:ahLst/>
              <a:cxnLst/>
              <a:rect l="l" t="t" r="r" b="b"/>
              <a:pathLst>
                <a:path w="2037" h="575" extrusionOk="0">
                  <a:moveTo>
                    <a:pt x="2007" y="0"/>
                  </a:moveTo>
                  <a:cubicBezTo>
                    <a:pt x="2004" y="0"/>
                    <a:pt x="2001" y="2"/>
                    <a:pt x="1998" y="2"/>
                  </a:cubicBezTo>
                  <a:cubicBezTo>
                    <a:pt x="1986" y="6"/>
                    <a:pt x="796" y="520"/>
                    <a:pt x="44" y="520"/>
                  </a:cubicBezTo>
                  <a:cubicBezTo>
                    <a:pt x="38" y="520"/>
                    <a:pt x="32" y="520"/>
                    <a:pt x="26" y="520"/>
                  </a:cubicBezTo>
                  <a:cubicBezTo>
                    <a:pt x="13" y="520"/>
                    <a:pt x="0" y="532"/>
                    <a:pt x="0" y="549"/>
                  </a:cubicBezTo>
                  <a:cubicBezTo>
                    <a:pt x="0" y="562"/>
                    <a:pt x="13" y="575"/>
                    <a:pt x="26" y="575"/>
                  </a:cubicBezTo>
                  <a:cubicBezTo>
                    <a:pt x="29" y="575"/>
                    <a:pt x="32" y="575"/>
                    <a:pt x="35" y="575"/>
                  </a:cubicBezTo>
                  <a:cubicBezTo>
                    <a:pt x="799" y="575"/>
                    <a:pt x="2007" y="57"/>
                    <a:pt x="2019" y="49"/>
                  </a:cubicBezTo>
                  <a:cubicBezTo>
                    <a:pt x="2032" y="45"/>
                    <a:pt x="2036" y="28"/>
                    <a:pt x="2032" y="15"/>
                  </a:cubicBezTo>
                  <a:cubicBezTo>
                    <a:pt x="2028" y="6"/>
                    <a:pt x="2019" y="2"/>
                    <a:pt x="2011" y="2"/>
                  </a:cubicBezTo>
                  <a:cubicBezTo>
                    <a:pt x="2009" y="1"/>
                    <a:pt x="2008" y="0"/>
                    <a:pt x="200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2" name="Google Shape;4242;p14"/>
            <p:cNvSpPr/>
            <p:nvPr/>
          </p:nvSpPr>
          <p:spPr>
            <a:xfrm rot="-4114690">
              <a:off x="310000" y="-358028"/>
              <a:ext cx="150376" cy="74713"/>
            </a:xfrm>
            <a:custGeom>
              <a:avLst/>
              <a:gdLst/>
              <a:ahLst/>
              <a:cxnLst/>
              <a:rect l="l" t="t" r="r" b="b"/>
              <a:pathLst>
                <a:path w="1916" h="952" extrusionOk="0">
                  <a:moveTo>
                    <a:pt x="35" y="1"/>
                  </a:moveTo>
                  <a:cubicBezTo>
                    <a:pt x="13" y="1"/>
                    <a:pt x="1" y="31"/>
                    <a:pt x="13" y="48"/>
                  </a:cubicBezTo>
                  <a:cubicBezTo>
                    <a:pt x="569" y="641"/>
                    <a:pt x="1816" y="938"/>
                    <a:pt x="1871" y="951"/>
                  </a:cubicBezTo>
                  <a:cubicBezTo>
                    <a:pt x="1874" y="952"/>
                    <a:pt x="1876" y="952"/>
                    <a:pt x="1879" y="952"/>
                  </a:cubicBezTo>
                  <a:cubicBezTo>
                    <a:pt x="1907" y="952"/>
                    <a:pt x="1915" y="908"/>
                    <a:pt x="1884" y="900"/>
                  </a:cubicBezTo>
                  <a:cubicBezTo>
                    <a:pt x="1871" y="896"/>
                    <a:pt x="599" y="591"/>
                    <a:pt x="56" y="9"/>
                  </a:cubicBezTo>
                  <a:cubicBezTo>
                    <a:pt x="52" y="5"/>
                    <a:pt x="43" y="1"/>
                    <a:pt x="3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3" name="Google Shape;4243;p14"/>
            <p:cNvSpPr/>
            <p:nvPr/>
          </p:nvSpPr>
          <p:spPr>
            <a:xfrm rot="-4114690">
              <a:off x="326579" y="-458697"/>
              <a:ext cx="58628" cy="154841"/>
            </a:xfrm>
            <a:custGeom>
              <a:avLst/>
              <a:gdLst/>
              <a:ahLst/>
              <a:cxnLst/>
              <a:rect l="l" t="t" r="r" b="b"/>
              <a:pathLst>
                <a:path w="747" h="1973" extrusionOk="0">
                  <a:moveTo>
                    <a:pt x="26" y="0"/>
                  </a:moveTo>
                  <a:cubicBezTo>
                    <a:pt x="9" y="0"/>
                    <a:pt x="0" y="13"/>
                    <a:pt x="0" y="25"/>
                  </a:cubicBezTo>
                  <a:cubicBezTo>
                    <a:pt x="59" y="819"/>
                    <a:pt x="687" y="1947"/>
                    <a:pt x="696" y="1960"/>
                  </a:cubicBezTo>
                  <a:cubicBezTo>
                    <a:pt x="701" y="1968"/>
                    <a:pt x="708" y="1972"/>
                    <a:pt x="716" y="1972"/>
                  </a:cubicBezTo>
                  <a:cubicBezTo>
                    <a:pt x="721" y="1972"/>
                    <a:pt x="725" y="1971"/>
                    <a:pt x="730" y="1968"/>
                  </a:cubicBezTo>
                  <a:cubicBezTo>
                    <a:pt x="742" y="1960"/>
                    <a:pt x="747" y="1947"/>
                    <a:pt x="742" y="1934"/>
                  </a:cubicBezTo>
                  <a:cubicBezTo>
                    <a:pt x="734" y="1921"/>
                    <a:pt x="110" y="806"/>
                    <a:pt x="51" y="25"/>
                  </a:cubicBezTo>
                  <a:cubicBezTo>
                    <a:pt x="51" y="9"/>
                    <a:pt x="43" y="0"/>
                    <a:pt x="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4" name="Google Shape;4244;p14"/>
            <p:cNvSpPr/>
            <p:nvPr/>
          </p:nvSpPr>
          <p:spPr>
            <a:xfrm rot="-4114690">
              <a:off x="346896" y="-526951"/>
              <a:ext cx="61375" cy="158215"/>
            </a:xfrm>
            <a:custGeom>
              <a:avLst/>
              <a:gdLst/>
              <a:ahLst/>
              <a:cxnLst/>
              <a:rect l="l" t="t" r="r" b="b"/>
              <a:pathLst>
                <a:path w="782" h="2016" extrusionOk="0">
                  <a:moveTo>
                    <a:pt x="749" y="1"/>
                  </a:moveTo>
                  <a:cubicBezTo>
                    <a:pt x="740" y="1"/>
                    <a:pt x="734" y="8"/>
                    <a:pt x="730" y="15"/>
                  </a:cubicBezTo>
                  <a:cubicBezTo>
                    <a:pt x="353" y="638"/>
                    <a:pt x="9" y="1966"/>
                    <a:pt x="5" y="1983"/>
                  </a:cubicBezTo>
                  <a:cubicBezTo>
                    <a:pt x="0" y="2003"/>
                    <a:pt x="17" y="2015"/>
                    <a:pt x="34" y="2015"/>
                  </a:cubicBezTo>
                  <a:cubicBezTo>
                    <a:pt x="45" y="2015"/>
                    <a:pt x="57" y="2009"/>
                    <a:pt x="60" y="1995"/>
                  </a:cubicBezTo>
                  <a:cubicBezTo>
                    <a:pt x="60" y="1978"/>
                    <a:pt x="404" y="659"/>
                    <a:pt x="777" y="40"/>
                  </a:cubicBezTo>
                  <a:cubicBezTo>
                    <a:pt x="781" y="27"/>
                    <a:pt x="781" y="15"/>
                    <a:pt x="769" y="6"/>
                  </a:cubicBezTo>
                  <a:cubicBezTo>
                    <a:pt x="764" y="2"/>
                    <a:pt x="760" y="2"/>
                    <a:pt x="756" y="2"/>
                  </a:cubicBezTo>
                  <a:cubicBezTo>
                    <a:pt x="753" y="1"/>
                    <a:pt x="751" y="1"/>
                    <a:pt x="74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5" name="Google Shape;4245;p14"/>
            <p:cNvSpPr/>
            <p:nvPr/>
          </p:nvSpPr>
          <p:spPr>
            <a:xfrm rot="-4114690">
              <a:off x="363728" y="-528526"/>
              <a:ext cx="146530" cy="94254"/>
            </a:xfrm>
            <a:custGeom>
              <a:avLst/>
              <a:gdLst/>
              <a:ahLst/>
              <a:cxnLst/>
              <a:rect l="l" t="t" r="r" b="b"/>
              <a:pathLst>
                <a:path w="1867" h="1201" extrusionOk="0">
                  <a:moveTo>
                    <a:pt x="1841" y="0"/>
                  </a:moveTo>
                  <a:cubicBezTo>
                    <a:pt x="1833" y="0"/>
                    <a:pt x="1828" y="4"/>
                    <a:pt x="1824" y="9"/>
                  </a:cubicBezTo>
                  <a:cubicBezTo>
                    <a:pt x="1311" y="467"/>
                    <a:pt x="34" y="1145"/>
                    <a:pt x="22" y="1150"/>
                  </a:cubicBezTo>
                  <a:cubicBezTo>
                    <a:pt x="5" y="1158"/>
                    <a:pt x="0" y="1175"/>
                    <a:pt x="9" y="1184"/>
                  </a:cubicBezTo>
                  <a:cubicBezTo>
                    <a:pt x="14" y="1195"/>
                    <a:pt x="22" y="1201"/>
                    <a:pt x="30" y="1201"/>
                  </a:cubicBezTo>
                  <a:cubicBezTo>
                    <a:pt x="34" y="1201"/>
                    <a:pt x="38" y="1199"/>
                    <a:pt x="43" y="1196"/>
                  </a:cubicBezTo>
                  <a:cubicBezTo>
                    <a:pt x="55" y="1192"/>
                    <a:pt x="1341" y="509"/>
                    <a:pt x="1858" y="47"/>
                  </a:cubicBezTo>
                  <a:cubicBezTo>
                    <a:pt x="1867" y="38"/>
                    <a:pt x="1867" y="21"/>
                    <a:pt x="1858" y="9"/>
                  </a:cubicBezTo>
                  <a:cubicBezTo>
                    <a:pt x="1854" y="4"/>
                    <a:pt x="1845" y="0"/>
                    <a:pt x="18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6" name="Google Shape;4246;p14"/>
            <p:cNvSpPr/>
            <p:nvPr/>
          </p:nvSpPr>
          <p:spPr>
            <a:xfrm rot="-4114690">
              <a:off x="398591" y="-494023"/>
              <a:ext cx="204844" cy="14362"/>
            </a:xfrm>
            <a:custGeom>
              <a:avLst/>
              <a:gdLst/>
              <a:ahLst/>
              <a:cxnLst/>
              <a:rect l="l" t="t" r="r" b="b"/>
              <a:pathLst>
                <a:path w="2610" h="183" extrusionOk="0">
                  <a:moveTo>
                    <a:pt x="479" y="0"/>
                  </a:moveTo>
                  <a:cubicBezTo>
                    <a:pt x="292" y="0"/>
                    <a:pt x="133" y="8"/>
                    <a:pt x="26" y="25"/>
                  </a:cubicBezTo>
                  <a:cubicBezTo>
                    <a:pt x="14" y="25"/>
                    <a:pt x="1" y="42"/>
                    <a:pt x="5" y="55"/>
                  </a:cubicBezTo>
                  <a:cubicBezTo>
                    <a:pt x="9" y="66"/>
                    <a:pt x="19" y="77"/>
                    <a:pt x="30" y="77"/>
                  </a:cubicBezTo>
                  <a:cubicBezTo>
                    <a:pt x="31" y="77"/>
                    <a:pt x="33" y="77"/>
                    <a:pt x="35" y="76"/>
                  </a:cubicBezTo>
                  <a:cubicBezTo>
                    <a:pt x="136" y="60"/>
                    <a:pt x="286" y="53"/>
                    <a:pt x="465" y="53"/>
                  </a:cubicBezTo>
                  <a:cubicBezTo>
                    <a:pt x="1246" y="53"/>
                    <a:pt x="2562" y="182"/>
                    <a:pt x="2580" y="182"/>
                  </a:cubicBezTo>
                  <a:cubicBezTo>
                    <a:pt x="2597" y="182"/>
                    <a:pt x="2605" y="174"/>
                    <a:pt x="2609" y="161"/>
                  </a:cubicBezTo>
                  <a:cubicBezTo>
                    <a:pt x="2609" y="144"/>
                    <a:pt x="2601" y="131"/>
                    <a:pt x="2584" y="131"/>
                  </a:cubicBezTo>
                  <a:cubicBezTo>
                    <a:pt x="2554" y="127"/>
                    <a:pt x="2228" y="93"/>
                    <a:pt x="1812" y="64"/>
                  </a:cubicBezTo>
                  <a:cubicBezTo>
                    <a:pt x="1387" y="32"/>
                    <a:pt x="871" y="0"/>
                    <a:pt x="47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7" name="Google Shape;4247;p14"/>
            <p:cNvSpPr/>
            <p:nvPr/>
          </p:nvSpPr>
          <p:spPr>
            <a:xfrm rot="-4114690">
              <a:off x="484159" y="-499499"/>
              <a:ext cx="157204" cy="144167"/>
            </a:xfrm>
            <a:custGeom>
              <a:avLst/>
              <a:gdLst/>
              <a:ahLst/>
              <a:cxnLst/>
              <a:rect l="l" t="t" r="r" b="b"/>
              <a:pathLst>
                <a:path w="2003" h="1837" extrusionOk="0">
                  <a:moveTo>
                    <a:pt x="34" y="0"/>
                  </a:moveTo>
                  <a:cubicBezTo>
                    <a:pt x="26" y="0"/>
                    <a:pt x="13" y="5"/>
                    <a:pt x="9" y="13"/>
                  </a:cubicBezTo>
                  <a:cubicBezTo>
                    <a:pt x="0" y="26"/>
                    <a:pt x="9" y="43"/>
                    <a:pt x="22" y="51"/>
                  </a:cubicBezTo>
                  <a:cubicBezTo>
                    <a:pt x="827" y="501"/>
                    <a:pt x="1939" y="1811"/>
                    <a:pt x="1951" y="1828"/>
                  </a:cubicBezTo>
                  <a:cubicBezTo>
                    <a:pt x="1956" y="1833"/>
                    <a:pt x="1963" y="1836"/>
                    <a:pt x="1971" y="1836"/>
                  </a:cubicBezTo>
                  <a:cubicBezTo>
                    <a:pt x="1977" y="1836"/>
                    <a:pt x="1984" y="1834"/>
                    <a:pt x="1990" y="1828"/>
                  </a:cubicBezTo>
                  <a:cubicBezTo>
                    <a:pt x="1998" y="1820"/>
                    <a:pt x="2002" y="1803"/>
                    <a:pt x="1990" y="1794"/>
                  </a:cubicBezTo>
                  <a:cubicBezTo>
                    <a:pt x="1981" y="1778"/>
                    <a:pt x="861" y="458"/>
                    <a:pt x="47" y="5"/>
                  </a:cubicBezTo>
                  <a:lnTo>
                    <a:pt x="3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8" name="Google Shape;4248;p14"/>
            <p:cNvSpPr/>
            <p:nvPr/>
          </p:nvSpPr>
          <p:spPr>
            <a:xfrm rot="-4114690">
              <a:off x="545462" y="-448070"/>
              <a:ext cx="22760" cy="197612"/>
            </a:xfrm>
            <a:custGeom>
              <a:avLst/>
              <a:gdLst/>
              <a:ahLst/>
              <a:cxnLst/>
              <a:rect l="l" t="t" r="r" b="b"/>
              <a:pathLst>
                <a:path w="290" h="2518" extrusionOk="0">
                  <a:moveTo>
                    <a:pt x="30" y="1"/>
                  </a:moveTo>
                  <a:cubicBezTo>
                    <a:pt x="13" y="1"/>
                    <a:pt x="1" y="13"/>
                    <a:pt x="5" y="26"/>
                  </a:cubicBezTo>
                  <a:cubicBezTo>
                    <a:pt x="26" y="718"/>
                    <a:pt x="213" y="2461"/>
                    <a:pt x="234" y="2503"/>
                  </a:cubicBezTo>
                  <a:cubicBezTo>
                    <a:pt x="237" y="2513"/>
                    <a:pt x="248" y="2517"/>
                    <a:pt x="258" y="2517"/>
                  </a:cubicBezTo>
                  <a:cubicBezTo>
                    <a:pt x="261" y="2517"/>
                    <a:pt x="265" y="2517"/>
                    <a:pt x="268" y="2516"/>
                  </a:cubicBezTo>
                  <a:cubicBezTo>
                    <a:pt x="281" y="2512"/>
                    <a:pt x="289" y="2495"/>
                    <a:pt x="281" y="2482"/>
                  </a:cubicBezTo>
                  <a:cubicBezTo>
                    <a:pt x="268" y="2423"/>
                    <a:pt x="81" y="743"/>
                    <a:pt x="56" y="26"/>
                  </a:cubicBezTo>
                  <a:cubicBezTo>
                    <a:pt x="56" y="13"/>
                    <a:pt x="43" y="1"/>
                    <a:pt x="3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9" name="Google Shape;4249;p14"/>
            <p:cNvSpPr/>
            <p:nvPr/>
          </p:nvSpPr>
          <p:spPr>
            <a:xfrm rot="-4114690">
              <a:off x="419539" y="-412693"/>
              <a:ext cx="69694" cy="64667"/>
            </a:xfrm>
            <a:custGeom>
              <a:avLst/>
              <a:gdLst/>
              <a:ahLst/>
              <a:cxnLst/>
              <a:rect l="l" t="t" r="r" b="b"/>
              <a:pathLst>
                <a:path w="888" h="824" extrusionOk="0">
                  <a:moveTo>
                    <a:pt x="442" y="0"/>
                  </a:moveTo>
                  <a:cubicBezTo>
                    <a:pt x="239" y="0"/>
                    <a:pt x="65" y="145"/>
                    <a:pt x="35" y="353"/>
                  </a:cubicBezTo>
                  <a:cubicBezTo>
                    <a:pt x="1" y="577"/>
                    <a:pt x="158" y="785"/>
                    <a:pt x="382" y="819"/>
                  </a:cubicBezTo>
                  <a:cubicBezTo>
                    <a:pt x="403" y="822"/>
                    <a:pt x="423" y="824"/>
                    <a:pt x="444" y="824"/>
                  </a:cubicBezTo>
                  <a:cubicBezTo>
                    <a:pt x="644" y="824"/>
                    <a:pt x="822" y="675"/>
                    <a:pt x="853" y="471"/>
                  </a:cubicBezTo>
                  <a:cubicBezTo>
                    <a:pt x="887" y="246"/>
                    <a:pt x="730" y="34"/>
                    <a:pt x="505" y="5"/>
                  </a:cubicBezTo>
                  <a:cubicBezTo>
                    <a:pt x="484" y="2"/>
                    <a:pt x="463" y="0"/>
                    <a:pt x="44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0" name="Google Shape;4250;p14"/>
            <p:cNvSpPr/>
            <p:nvPr/>
          </p:nvSpPr>
          <p:spPr>
            <a:xfrm rot="-4114690">
              <a:off x="228629" y="95806"/>
              <a:ext cx="455916" cy="452044"/>
            </a:xfrm>
            <a:custGeom>
              <a:avLst/>
              <a:gdLst/>
              <a:ahLst/>
              <a:cxnLst/>
              <a:rect l="l" t="t" r="r" b="b"/>
              <a:pathLst>
                <a:path w="5809" h="5760" extrusionOk="0">
                  <a:moveTo>
                    <a:pt x="3664" y="0"/>
                  </a:moveTo>
                  <a:cubicBezTo>
                    <a:pt x="3226" y="0"/>
                    <a:pt x="2730" y="328"/>
                    <a:pt x="2759" y="1257"/>
                  </a:cubicBezTo>
                  <a:cubicBezTo>
                    <a:pt x="2719" y="1039"/>
                    <a:pt x="2360" y="502"/>
                    <a:pt x="1896" y="502"/>
                  </a:cubicBezTo>
                  <a:cubicBezTo>
                    <a:pt x="1729" y="502"/>
                    <a:pt x="1548" y="572"/>
                    <a:pt x="1364" y="752"/>
                  </a:cubicBezTo>
                  <a:cubicBezTo>
                    <a:pt x="672" y="1435"/>
                    <a:pt x="1694" y="2258"/>
                    <a:pt x="1694" y="2258"/>
                  </a:cubicBezTo>
                  <a:cubicBezTo>
                    <a:pt x="1459" y="2191"/>
                    <a:pt x="1241" y="2151"/>
                    <a:pt x="1046" y="2151"/>
                  </a:cubicBezTo>
                  <a:cubicBezTo>
                    <a:pt x="673" y="2151"/>
                    <a:pt x="383" y="2299"/>
                    <a:pt x="210" y="2695"/>
                  </a:cubicBezTo>
                  <a:cubicBezTo>
                    <a:pt x="0" y="3178"/>
                    <a:pt x="368" y="3689"/>
                    <a:pt x="1116" y="3689"/>
                  </a:cubicBezTo>
                  <a:cubicBezTo>
                    <a:pt x="1307" y="3689"/>
                    <a:pt x="1522" y="3656"/>
                    <a:pt x="1758" y="3581"/>
                  </a:cubicBezTo>
                  <a:lnTo>
                    <a:pt x="1758" y="3581"/>
                  </a:lnTo>
                  <a:cubicBezTo>
                    <a:pt x="918" y="3891"/>
                    <a:pt x="897" y="4816"/>
                    <a:pt x="1304" y="5083"/>
                  </a:cubicBezTo>
                  <a:cubicBezTo>
                    <a:pt x="1439" y="5173"/>
                    <a:pt x="1595" y="5232"/>
                    <a:pt x="1765" y="5232"/>
                  </a:cubicBezTo>
                  <a:cubicBezTo>
                    <a:pt x="2104" y="5232"/>
                    <a:pt x="2495" y="4997"/>
                    <a:pt x="2857" y="4307"/>
                  </a:cubicBezTo>
                  <a:lnTo>
                    <a:pt x="2857" y="4307"/>
                  </a:lnTo>
                  <a:cubicBezTo>
                    <a:pt x="2631" y="5011"/>
                    <a:pt x="2988" y="5760"/>
                    <a:pt x="3586" y="5760"/>
                  </a:cubicBezTo>
                  <a:cubicBezTo>
                    <a:pt x="3607" y="5760"/>
                    <a:pt x="3628" y="5759"/>
                    <a:pt x="3650" y="5757"/>
                  </a:cubicBezTo>
                  <a:cubicBezTo>
                    <a:pt x="4286" y="5702"/>
                    <a:pt x="4655" y="4998"/>
                    <a:pt x="3989" y="4086"/>
                  </a:cubicBezTo>
                  <a:lnTo>
                    <a:pt x="3989" y="4086"/>
                  </a:lnTo>
                  <a:cubicBezTo>
                    <a:pt x="4222" y="4403"/>
                    <a:pt x="4520" y="4557"/>
                    <a:pt x="4773" y="4557"/>
                  </a:cubicBezTo>
                  <a:cubicBezTo>
                    <a:pt x="4929" y="4557"/>
                    <a:pt x="5068" y="4498"/>
                    <a:pt x="5164" y="4383"/>
                  </a:cubicBezTo>
                  <a:cubicBezTo>
                    <a:pt x="5410" y="4078"/>
                    <a:pt x="5809" y="3263"/>
                    <a:pt x="4494" y="2860"/>
                  </a:cubicBezTo>
                  <a:lnTo>
                    <a:pt x="4494" y="2860"/>
                  </a:lnTo>
                  <a:cubicBezTo>
                    <a:pt x="4523" y="2865"/>
                    <a:pt x="4554" y="2868"/>
                    <a:pt x="4586" y="2868"/>
                  </a:cubicBezTo>
                  <a:cubicBezTo>
                    <a:pt x="4988" y="2868"/>
                    <a:pt x="5569" y="2487"/>
                    <a:pt x="5601" y="2118"/>
                  </a:cubicBezTo>
                  <a:cubicBezTo>
                    <a:pt x="5624" y="1837"/>
                    <a:pt x="5453" y="1285"/>
                    <a:pt x="4928" y="1285"/>
                  </a:cubicBezTo>
                  <a:cubicBezTo>
                    <a:pt x="4699" y="1285"/>
                    <a:pt x="4403" y="1390"/>
                    <a:pt x="4027" y="1668"/>
                  </a:cubicBezTo>
                  <a:cubicBezTo>
                    <a:pt x="4485" y="943"/>
                    <a:pt x="4485" y="311"/>
                    <a:pt x="4027" y="82"/>
                  </a:cubicBezTo>
                  <a:cubicBezTo>
                    <a:pt x="3922" y="30"/>
                    <a:pt x="3796" y="0"/>
                    <a:pt x="366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1" name="Google Shape;4251;p14"/>
            <p:cNvSpPr/>
            <p:nvPr/>
          </p:nvSpPr>
          <p:spPr>
            <a:xfrm rot="-4114690">
              <a:off x="315535" y="174573"/>
              <a:ext cx="301537" cy="287550"/>
            </a:xfrm>
            <a:custGeom>
              <a:avLst/>
              <a:gdLst/>
              <a:ahLst/>
              <a:cxnLst/>
              <a:rect l="l" t="t" r="r" b="b"/>
              <a:pathLst>
                <a:path w="3842" h="3664" extrusionOk="0">
                  <a:moveTo>
                    <a:pt x="1716" y="0"/>
                  </a:moveTo>
                  <a:cubicBezTo>
                    <a:pt x="1648" y="0"/>
                    <a:pt x="1571" y="16"/>
                    <a:pt x="1485" y="51"/>
                  </a:cubicBezTo>
                  <a:cubicBezTo>
                    <a:pt x="900" y="288"/>
                    <a:pt x="1316" y="1043"/>
                    <a:pt x="1316" y="1043"/>
                  </a:cubicBezTo>
                  <a:cubicBezTo>
                    <a:pt x="1097" y="872"/>
                    <a:pt x="892" y="761"/>
                    <a:pt x="698" y="761"/>
                  </a:cubicBezTo>
                  <a:cubicBezTo>
                    <a:pt x="564" y="761"/>
                    <a:pt x="435" y="814"/>
                    <a:pt x="311" y="937"/>
                  </a:cubicBezTo>
                  <a:cubicBezTo>
                    <a:pt x="1" y="1238"/>
                    <a:pt x="234" y="1794"/>
                    <a:pt x="1032" y="1853"/>
                  </a:cubicBezTo>
                  <a:cubicBezTo>
                    <a:pt x="1023" y="1853"/>
                    <a:pt x="1014" y="1853"/>
                    <a:pt x="1006" y="1853"/>
                  </a:cubicBezTo>
                  <a:cubicBezTo>
                    <a:pt x="439" y="1853"/>
                    <a:pt x="211" y="2396"/>
                    <a:pt x="383" y="2655"/>
                  </a:cubicBezTo>
                  <a:cubicBezTo>
                    <a:pt x="475" y="2791"/>
                    <a:pt x="619" y="2894"/>
                    <a:pt x="817" y="2894"/>
                  </a:cubicBezTo>
                  <a:cubicBezTo>
                    <a:pt x="1002" y="2894"/>
                    <a:pt x="1234" y="2804"/>
                    <a:pt x="1515" y="2566"/>
                  </a:cubicBezTo>
                  <a:lnTo>
                    <a:pt x="1515" y="2566"/>
                  </a:lnTo>
                  <a:cubicBezTo>
                    <a:pt x="1197" y="2952"/>
                    <a:pt x="1244" y="3516"/>
                    <a:pt x="1642" y="3639"/>
                  </a:cubicBezTo>
                  <a:cubicBezTo>
                    <a:pt x="1697" y="3656"/>
                    <a:pt x="1751" y="3664"/>
                    <a:pt x="1803" y="3664"/>
                  </a:cubicBezTo>
                  <a:cubicBezTo>
                    <a:pt x="2138" y="3664"/>
                    <a:pt x="2411" y="3329"/>
                    <a:pt x="2257" y="2710"/>
                  </a:cubicBezTo>
                  <a:lnTo>
                    <a:pt x="2257" y="2710"/>
                  </a:lnTo>
                  <a:cubicBezTo>
                    <a:pt x="2339" y="3032"/>
                    <a:pt x="2553" y="3216"/>
                    <a:pt x="2751" y="3216"/>
                  </a:cubicBezTo>
                  <a:cubicBezTo>
                    <a:pt x="2800" y="3216"/>
                    <a:pt x="2849" y="3205"/>
                    <a:pt x="2894" y="3181"/>
                  </a:cubicBezTo>
                  <a:cubicBezTo>
                    <a:pt x="3118" y="3058"/>
                    <a:pt x="3560" y="2659"/>
                    <a:pt x="2864" y="2095"/>
                  </a:cubicBezTo>
                  <a:lnTo>
                    <a:pt x="2864" y="2095"/>
                  </a:lnTo>
                  <a:cubicBezTo>
                    <a:pt x="2939" y="2142"/>
                    <a:pt x="3045" y="2164"/>
                    <a:pt x="3158" y="2164"/>
                  </a:cubicBezTo>
                  <a:cubicBezTo>
                    <a:pt x="3385" y="2164"/>
                    <a:pt x="3637" y="2075"/>
                    <a:pt x="3716" y="1917"/>
                  </a:cubicBezTo>
                  <a:cubicBezTo>
                    <a:pt x="3817" y="1719"/>
                    <a:pt x="3842" y="1205"/>
                    <a:pt x="3253" y="1205"/>
                  </a:cubicBezTo>
                  <a:cubicBezTo>
                    <a:pt x="3147" y="1205"/>
                    <a:pt x="3021" y="1221"/>
                    <a:pt x="2872" y="1259"/>
                  </a:cubicBezTo>
                  <a:cubicBezTo>
                    <a:pt x="3326" y="933"/>
                    <a:pt x="3483" y="547"/>
                    <a:pt x="3263" y="301"/>
                  </a:cubicBezTo>
                  <a:cubicBezTo>
                    <a:pt x="3170" y="196"/>
                    <a:pt x="3019" y="119"/>
                    <a:pt x="2853" y="119"/>
                  </a:cubicBezTo>
                  <a:cubicBezTo>
                    <a:pt x="2623" y="119"/>
                    <a:pt x="2367" y="268"/>
                    <a:pt x="2206" y="700"/>
                  </a:cubicBezTo>
                  <a:cubicBezTo>
                    <a:pt x="2243" y="533"/>
                    <a:pt x="2121" y="0"/>
                    <a:pt x="17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2" name="Google Shape;4252;p14"/>
            <p:cNvSpPr/>
            <p:nvPr/>
          </p:nvSpPr>
          <p:spPr>
            <a:xfrm rot="-4114690">
              <a:off x="429553" y="265410"/>
              <a:ext cx="82644" cy="69926"/>
            </a:xfrm>
            <a:custGeom>
              <a:avLst/>
              <a:gdLst/>
              <a:ahLst/>
              <a:cxnLst/>
              <a:rect l="l" t="t" r="r" b="b"/>
              <a:pathLst>
                <a:path w="1053" h="891" extrusionOk="0">
                  <a:moveTo>
                    <a:pt x="477" y="0"/>
                  </a:moveTo>
                  <a:cubicBezTo>
                    <a:pt x="457" y="0"/>
                    <a:pt x="437" y="2"/>
                    <a:pt x="416" y="4"/>
                  </a:cubicBezTo>
                  <a:cubicBezTo>
                    <a:pt x="170" y="34"/>
                    <a:pt x="1" y="259"/>
                    <a:pt x="30" y="500"/>
                  </a:cubicBezTo>
                  <a:cubicBezTo>
                    <a:pt x="62" y="745"/>
                    <a:pt x="267" y="890"/>
                    <a:pt x="475" y="890"/>
                  </a:cubicBezTo>
                  <a:cubicBezTo>
                    <a:pt x="603" y="890"/>
                    <a:pt x="732" y="836"/>
                    <a:pt x="823" y="717"/>
                  </a:cubicBezTo>
                  <a:cubicBezTo>
                    <a:pt x="1053" y="419"/>
                    <a:pt x="832" y="0"/>
                    <a:pt x="47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3" name="Google Shape;4253;p14"/>
            <p:cNvSpPr/>
            <p:nvPr/>
          </p:nvSpPr>
          <p:spPr>
            <a:xfrm rot="-4114690">
              <a:off x="404770" y="289472"/>
              <a:ext cx="28097" cy="51012"/>
            </a:xfrm>
            <a:custGeom>
              <a:avLst/>
              <a:gdLst/>
              <a:ahLst/>
              <a:cxnLst/>
              <a:rect l="l" t="t" r="r" b="b"/>
              <a:pathLst>
                <a:path w="358" h="650" extrusionOk="0">
                  <a:moveTo>
                    <a:pt x="1" y="1"/>
                  </a:moveTo>
                  <a:cubicBezTo>
                    <a:pt x="5" y="221"/>
                    <a:pt x="327" y="633"/>
                    <a:pt x="340" y="650"/>
                  </a:cubicBezTo>
                  <a:lnTo>
                    <a:pt x="357" y="637"/>
                  </a:lnTo>
                  <a:cubicBezTo>
                    <a:pt x="357" y="633"/>
                    <a:pt x="26" y="213"/>
                    <a:pt x="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4" name="Google Shape;4254;p14"/>
            <p:cNvSpPr/>
            <p:nvPr/>
          </p:nvSpPr>
          <p:spPr>
            <a:xfrm rot="-4114690">
              <a:off x="414949" y="269060"/>
              <a:ext cx="11380" cy="49678"/>
            </a:xfrm>
            <a:custGeom>
              <a:avLst/>
              <a:gdLst/>
              <a:ahLst/>
              <a:cxnLst/>
              <a:rect l="l" t="t" r="r" b="b"/>
              <a:pathLst>
                <a:path w="145" h="633" extrusionOk="0">
                  <a:moveTo>
                    <a:pt x="128" y="1"/>
                  </a:moveTo>
                  <a:cubicBezTo>
                    <a:pt x="1" y="187"/>
                    <a:pt x="73" y="616"/>
                    <a:pt x="73" y="633"/>
                  </a:cubicBezTo>
                  <a:lnTo>
                    <a:pt x="98" y="628"/>
                  </a:lnTo>
                  <a:cubicBezTo>
                    <a:pt x="98" y="624"/>
                    <a:pt x="22" y="192"/>
                    <a:pt x="145" y="13"/>
                  </a:cubicBezTo>
                  <a:lnTo>
                    <a:pt x="12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5" name="Google Shape;4255;p14"/>
            <p:cNvSpPr/>
            <p:nvPr/>
          </p:nvSpPr>
          <p:spPr>
            <a:xfrm rot="-4114690">
              <a:off x="424143" y="253981"/>
              <a:ext cx="26371" cy="36022"/>
            </a:xfrm>
            <a:custGeom>
              <a:avLst/>
              <a:gdLst/>
              <a:ahLst/>
              <a:cxnLst/>
              <a:rect l="l" t="t" r="r" b="b"/>
              <a:pathLst>
                <a:path w="336" h="459" extrusionOk="0">
                  <a:moveTo>
                    <a:pt x="327" y="0"/>
                  </a:moveTo>
                  <a:cubicBezTo>
                    <a:pt x="174" y="72"/>
                    <a:pt x="9" y="433"/>
                    <a:pt x="0" y="450"/>
                  </a:cubicBezTo>
                  <a:lnTo>
                    <a:pt x="22" y="458"/>
                  </a:lnTo>
                  <a:cubicBezTo>
                    <a:pt x="26" y="454"/>
                    <a:pt x="195" y="89"/>
                    <a:pt x="335" y="21"/>
                  </a:cubicBezTo>
                  <a:lnTo>
                    <a:pt x="32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6" name="Google Shape;4256;p14"/>
            <p:cNvSpPr/>
            <p:nvPr/>
          </p:nvSpPr>
          <p:spPr>
            <a:xfrm rot="-4114690">
              <a:off x="447490" y="258388"/>
              <a:ext cx="31001" cy="15225"/>
            </a:xfrm>
            <a:custGeom>
              <a:avLst/>
              <a:gdLst/>
              <a:ahLst/>
              <a:cxnLst/>
              <a:rect l="l" t="t" r="r" b="b"/>
              <a:pathLst>
                <a:path w="395" h="194" extrusionOk="0">
                  <a:moveTo>
                    <a:pt x="367" y="1"/>
                  </a:moveTo>
                  <a:cubicBezTo>
                    <a:pt x="203" y="1"/>
                    <a:pt x="9" y="168"/>
                    <a:pt x="0" y="172"/>
                  </a:cubicBezTo>
                  <a:lnTo>
                    <a:pt x="17" y="193"/>
                  </a:lnTo>
                  <a:cubicBezTo>
                    <a:pt x="21" y="189"/>
                    <a:pt x="211" y="26"/>
                    <a:pt x="364" y="26"/>
                  </a:cubicBezTo>
                  <a:cubicBezTo>
                    <a:pt x="373" y="26"/>
                    <a:pt x="382" y="27"/>
                    <a:pt x="391" y="28"/>
                  </a:cubicBezTo>
                  <a:lnTo>
                    <a:pt x="395" y="3"/>
                  </a:lnTo>
                  <a:cubicBezTo>
                    <a:pt x="386" y="1"/>
                    <a:pt x="377" y="1"/>
                    <a:pt x="36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7" name="Google Shape;4257;p14"/>
            <p:cNvSpPr/>
            <p:nvPr/>
          </p:nvSpPr>
          <p:spPr>
            <a:xfrm rot="-4114690">
              <a:off x="472607" y="264396"/>
              <a:ext cx="33356" cy="12714"/>
            </a:xfrm>
            <a:custGeom>
              <a:avLst/>
              <a:gdLst/>
              <a:ahLst/>
              <a:cxnLst/>
              <a:rect l="l" t="t" r="r" b="b"/>
              <a:pathLst>
                <a:path w="425" h="162" extrusionOk="0">
                  <a:moveTo>
                    <a:pt x="0" y="0"/>
                  </a:moveTo>
                  <a:lnTo>
                    <a:pt x="0" y="26"/>
                  </a:lnTo>
                  <a:cubicBezTo>
                    <a:pt x="5" y="26"/>
                    <a:pt x="302" y="55"/>
                    <a:pt x="408" y="162"/>
                  </a:cubicBezTo>
                  <a:lnTo>
                    <a:pt x="425" y="145"/>
                  </a:lnTo>
                  <a:cubicBezTo>
                    <a:pt x="310" y="30"/>
                    <a:pt x="13" y="0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8" name="Google Shape;4258;p14"/>
            <p:cNvSpPr/>
            <p:nvPr/>
          </p:nvSpPr>
          <p:spPr>
            <a:xfrm rot="-4114690">
              <a:off x="498310" y="275932"/>
              <a:ext cx="21348" cy="32334"/>
            </a:xfrm>
            <a:custGeom>
              <a:avLst/>
              <a:gdLst/>
              <a:ahLst/>
              <a:cxnLst/>
              <a:rect l="l" t="t" r="r" b="b"/>
              <a:pathLst>
                <a:path w="272" h="412" extrusionOk="0">
                  <a:moveTo>
                    <a:pt x="13" y="0"/>
                  </a:moveTo>
                  <a:lnTo>
                    <a:pt x="1" y="21"/>
                  </a:lnTo>
                  <a:cubicBezTo>
                    <a:pt x="1" y="21"/>
                    <a:pt x="145" y="123"/>
                    <a:pt x="251" y="412"/>
                  </a:cubicBezTo>
                  <a:lnTo>
                    <a:pt x="272" y="403"/>
                  </a:lnTo>
                  <a:cubicBezTo>
                    <a:pt x="166" y="106"/>
                    <a:pt x="18" y="4"/>
                    <a:pt x="1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9" name="Google Shape;4259;p14"/>
            <p:cNvSpPr/>
            <p:nvPr/>
          </p:nvSpPr>
          <p:spPr>
            <a:xfrm rot="-4114690">
              <a:off x="503010" y="293256"/>
              <a:ext cx="12714" cy="43007"/>
            </a:xfrm>
            <a:custGeom>
              <a:avLst/>
              <a:gdLst/>
              <a:ahLst/>
              <a:cxnLst/>
              <a:rect l="l" t="t" r="r" b="b"/>
              <a:pathLst>
                <a:path w="162" h="548" extrusionOk="0">
                  <a:moveTo>
                    <a:pt x="56" y="1"/>
                  </a:moveTo>
                  <a:lnTo>
                    <a:pt x="30" y="9"/>
                  </a:lnTo>
                  <a:cubicBezTo>
                    <a:pt x="94" y="183"/>
                    <a:pt x="81" y="374"/>
                    <a:pt x="0" y="535"/>
                  </a:cubicBezTo>
                  <a:lnTo>
                    <a:pt x="22" y="548"/>
                  </a:lnTo>
                  <a:cubicBezTo>
                    <a:pt x="162" y="242"/>
                    <a:pt x="60" y="9"/>
                    <a:pt x="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0" name="Google Shape;4260;p14"/>
            <p:cNvSpPr/>
            <p:nvPr/>
          </p:nvSpPr>
          <p:spPr>
            <a:xfrm rot="-4114690">
              <a:off x="417875" y="326071"/>
              <a:ext cx="33984" cy="24721"/>
            </a:xfrm>
            <a:custGeom>
              <a:avLst/>
              <a:gdLst/>
              <a:ahLst/>
              <a:cxnLst/>
              <a:rect l="l" t="t" r="r" b="b"/>
              <a:pathLst>
                <a:path w="433" h="315" extrusionOk="0">
                  <a:moveTo>
                    <a:pt x="21" y="0"/>
                  </a:moveTo>
                  <a:lnTo>
                    <a:pt x="0" y="13"/>
                  </a:lnTo>
                  <a:cubicBezTo>
                    <a:pt x="199" y="306"/>
                    <a:pt x="424" y="314"/>
                    <a:pt x="433" y="314"/>
                  </a:cubicBezTo>
                  <a:lnTo>
                    <a:pt x="433" y="293"/>
                  </a:lnTo>
                  <a:cubicBezTo>
                    <a:pt x="433" y="289"/>
                    <a:pt x="212" y="280"/>
                    <a:pt x="2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1" name="Google Shape;4261;p14"/>
            <p:cNvSpPr/>
            <p:nvPr/>
          </p:nvSpPr>
          <p:spPr>
            <a:xfrm rot="-4114690">
              <a:off x="438015" y="347246"/>
              <a:ext cx="53369" cy="12949"/>
            </a:xfrm>
            <a:custGeom>
              <a:avLst/>
              <a:gdLst/>
              <a:ahLst/>
              <a:cxnLst/>
              <a:rect l="l" t="t" r="r" b="b"/>
              <a:pathLst>
                <a:path w="680" h="165" extrusionOk="0">
                  <a:moveTo>
                    <a:pt x="667" y="1"/>
                  </a:moveTo>
                  <a:cubicBezTo>
                    <a:pt x="663" y="4"/>
                    <a:pt x="463" y="142"/>
                    <a:pt x="208" y="142"/>
                  </a:cubicBezTo>
                  <a:cubicBezTo>
                    <a:pt x="143" y="142"/>
                    <a:pt x="74" y="133"/>
                    <a:pt x="5" y="111"/>
                  </a:cubicBezTo>
                  <a:lnTo>
                    <a:pt x="1" y="132"/>
                  </a:lnTo>
                  <a:cubicBezTo>
                    <a:pt x="72" y="155"/>
                    <a:pt x="142" y="165"/>
                    <a:pt x="209" y="165"/>
                  </a:cubicBezTo>
                  <a:cubicBezTo>
                    <a:pt x="470" y="165"/>
                    <a:pt x="676" y="22"/>
                    <a:pt x="679" y="22"/>
                  </a:cubicBezTo>
                  <a:lnTo>
                    <a:pt x="66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2" name="Google Shape;4262;p14"/>
            <p:cNvSpPr/>
            <p:nvPr/>
          </p:nvSpPr>
          <p:spPr>
            <a:xfrm rot="-4114690">
              <a:off x="482158" y="315941"/>
              <a:ext cx="28019" cy="43007"/>
            </a:xfrm>
            <a:custGeom>
              <a:avLst/>
              <a:gdLst/>
              <a:ahLst/>
              <a:cxnLst/>
              <a:rect l="l" t="t" r="r" b="b"/>
              <a:pathLst>
                <a:path w="357" h="548" extrusionOk="0">
                  <a:moveTo>
                    <a:pt x="335" y="1"/>
                  </a:moveTo>
                  <a:cubicBezTo>
                    <a:pt x="331" y="5"/>
                    <a:pt x="259" y="357"/>
                    <a:pt x="0" y="527"/>
                  </a:cubicBezTo>
                  <a:lnTo>
                    <a:pt x="13" y="548"/>
                  </a:lnTo>
                  <a:cubicBezTo>
                    <a:pt x="30" y="535"/>
                    <a:pt x="47" y="522"/>
                    <a:pt x="64" y="510"/>
                  </a:cubicBezTo>
                  <a:cubicBezTo>
                    <a:pt x="293" y="327"/>
                    <a:pt x="356" y="9"/>
                    <a:pt x="356" y="5"/>
                  </a:cubicBezTo>
                  <a:lnTo>
                    <a:pt x="33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3" name="Google Shape;4263;p14"/>
            <p:cNvSpPr/>
            <p:nvPr/>
          </p:nvSpPr>
          <p:spPr>
            <a:xfrm rot="-4114690">
              <a:off x="380313" y="309346"/>
              <a:ext cx="16403" cy="16402"/>
            </a:xfrm>
            <a:custGeom>
              <a:avLst/>
              <a:gdLst/>
              <a:ahLst/>
              <a:cxnLst/>
              <a:rect l="l" t="t" r="r" b="b"/>
              <a:pathLst>
                <a:path w="209" h="209" extrusionOk="0">
                  <a:moveTo>
                    <a:pt x="102" y="0"/>
                  </a:moveTo>
                  <a:cubicBezTo>
                    <a:pt x="47" y="0"/>
                    <a:pt x="0" y="47"/>
                    <a:pt x="0" y="106"/>
                  </a:cubicBezTo>
                  <a:cubicBezTo>
                    <a:pt x="0" y="162"/>
                    <a:pt x="47" y="208"/>
                    <a:pt x="102" y="208"/>
                  </a:cubicBezTo>
                  <a:cubicBezTo>
                    <a:pt x="161" y="208"/>
                    <a:pt x="208" y="162"/>
                    <a:pt x="208" y="106"/>
                  </a:cubicBezTo>
                  <a:cubicBezTo>
                    <a:pt x="208" y="47"/>
                    <a:pt x="161" y="0"/>
                    <a:pt x="10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4" name="Google Shape;4264;p14"/>
            <p:cNvSpPr/>
            <p:nvPr/>
          </p:nvSpPr>
          <p:spPr>
            <a:xfrm rot="-4114690">
              <a:off x="387103" y="271940"/>
              <a:ext cx="22211" cy="16873"/>
            </a:xfrm>
            <a:custGeom>
              <a:avLst/>
              <a:gdLst/>
              <a:ahLst/>
              <a:cxnLst/>
              <a:rect l="l" t="t" r="r" b="b"/>
              <a:pathLst>
                <a:path w="283" h="215" extrusionOk="0">
                  <a:moveTo>
                    <a:pt x="142" y="1"/>
                  </a:moveTo>
                  <a:cubicBezTo>
                    <a:pt x="119" y="1"/>
                    <a:pt x="96" y="8"/>
                    <a:pt x="77" y="23"/>
                  </a:cubicBezTo>
                  <a:cubicBezTo>
                    <a:pt x="1" y="83"/>
                    <a:pt x="35" y="201"/>
                    <a:pt x="132" y="214"/>
                  </a:cubicBezTo>
                  <a:cubicBezTo>
                    <a:pt x="136" y="214"/>
                    <a:pt x="139" y="215"/>
                    <a:pt x="142" y="215"/>
                  </a:cubicBezTo>
                  <a:cubicBezTo>
                    <a:pt x="230" y="215"/>
                    <a:pt x="283" y="110"/>
                    <a:pt x="226" y="40"/>
                  </a:cubicBezTo>
                  <a:cubicBezTo>
                    <a:pt x="204" y="14"/>
                    <a:pt x="173" y="1"/>
                    <a:pt x="14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5" name="Google Shape;4265;p14"/>
            <p:cNvSpPr/>
            <p:nvPr/>
          </p:nvSpPr>
          <p:spPr>
            <a:xfrm rot="-4114690">
              <a:off x="414686" y="242467"/>
              <a:ext cx="21819" cy="16795"/>
            </a:xfrm>
            <a:custGeom>
              <a:avLst/>
              <a:gdLst/>
              <a:ahLst/>
              <a:cxnLst/>
              <a:rect l="l" t="t" r="r" b="b"/>
              <a:pathLst>
                <a:path w="278" h="214" extrusionOk="0">
                  <a:moveTo>
                    <a:pt x="136" y="1"/>
                  </a:moveTo>
                  <a:cubicBezTo>
                    <a:pt x="114" y="1"/>
                    <a:pt x="92" y="8"/>
                    <a:pt x="72" y="22"/>
                  </a:cubicBezTo>
                  <a:cubicBezTo>
                    <a:pt x="0" y="81"/>
                    <a:pt x="34" y="204"/>
                    <a:pt x="127" y="213"/>
                  </a:cubicBezTo>
                  <a:cubicBezTo>
                    <a:pt x="131" y="213"/>
                    <a:pt x="134" y="213"/>
                    <a:pt x="138" y="213"/>
                  </a:cubicBezTo>
                  <a:cubicBezTo>
                    <a:pt x="229" y="213"/>
                    <a:pt x="278" y="108"/>
                    <a:pt x="221" y="39"/>
                  </a:cubicBezTo>
                  <a:cubicBezTo>
                    <a:pt x="198" y="14"/>
                    <a:pt x="168" y="1"/>
                    <a:pt x="13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6" name="Google Shape;4266;p14"/>
            <p:cNvSpPr/>
            <p:nvPr/>
          </p:nvSpPr>
          <p:spPr>
            <a:xfrm rot="-4114690">
              <a:off x="454223" y="236605"/>
              <a:ext cx="21819" cy="16716"/>
            </a:xfrm>
            <a:custGeom>
              <a:avLst/>
              <a:gdLst/>
              <a:ahLst/>
              <a:cxnLst/>
              <a:rect l="l" t="t" r="r" b="b"/>
              <a:pathLst>
                <a:path w="278" h="213" extrusionOk="0">
                  <a:moveTo>
                    <a:pt x="140" y="1"/>
                  </a:moveTo>
                  <a:cubicBezTo>
                    <a:pt x="118" y="1"/>
                    <a:pt x="95" y="9"/>
                    <a:pt x="77" y="25"/>
                  </a:cubicBezTo>
                  <a:cubicBezTo>
                    <a:pt x="1" y="80"/>
                    <a:pt x="35" y="203"/>
                    <a:pt x="128" y="212"/>
                  </a:cubicBezTo>
                  <a:cubicBezTo>
                    <a:pt x="133" y="212"/>
                    <a:pt x="138" y="213"/>
                    <a:pt x="143" y="213"/>
                  </a:cubicBezTo>
                  <a:cubicBezTo>
                    <a:pt x="231" y="213"/>
                    <a:pt x="277" y="110"/>
                    <a:pt x="221" y="38"/>
                  </a:cubicBezTo>
                  <a:cubicBezTo>
                    <a:pt x="200" y="14"/>
                    <a:pt x="170" y="1"/>
                    <a:pt x="14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7" name="Google Shape;4267;p14"/>
            <p:cNvSpPr/>
            <p:nvPr/>
          </p:nvSpPr>
          <p:spPr>
            <a:xfrm rot="-4114690">
              <a:off x="492366" y="247501"/>
              <a:ext cx="22133" cy="16716"/>
            </a:xfrm>
            <a:custGeom>
              <a:avLst/>
              <a:gdLst/>
              <a:ahLst/>
              <a:cxnLst/>
              <a:rect l="l" t="t" r="r" b="b"/>
              <a:pathLst>
                <a:path w="282" h="213" extrusionOk="0">
                  <a:moveTo>
                    <a:pt x="141" y="1"/>
                  </a:moveTo>
                  <a:cubicBezTo>
                    <a:pt x="118" y="1"/>
                    <a:pt x="95" y="8"/>
                    <a:pt x="77" y="25"/>
                  </a:cubicBezTo>
                  <a:cubicBezTo>
                    <a:pt x="0" y="80"/>
                    <a:pt x="34" y="203"/>
                    <a:pt x="127" y="212"/>
                  </a:cubicBezTo>
                  <a:cubicBezTo>
                    <a:pt x="133" y="212"/>
                    <a:pt x="138" y="213"/>
                    <a:pt x="143" y="213"/>
                  </a:cubicBezTo>
                  <a:cubicBezTo>
                    <a:pt x="231" y="213"/>
                    <a:pt x="281" y="110"/>
                    <a:pt x="221" y="38"/>
                  </a:cubicBezTo>
                  <a:cubicBezTo>
                    <a:pt x="202" y="14"/>
                    <a:pt x="172" y="1"/>
                    <a:pt x="14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8" name="Google Shape;4268;p14"/>
            <p:cNvSpPr/>
            <p:nvPr/>
          </p:nvSpPr>
          <p:spPr>
            <a:xfrm rot="-4114690">
              <a:off x="522658" y="280310"/>
              <a:ext cx="16403" cy="16716"/>
            </a:xfrm>
            <a:custGeom>
              <a:avLst/>
              <a:gdLst/>
              <a:ahLst/>
              <a:cxnLst/>
              <a:rect l="l" t="t" r="r" b="b"/>
              <a:pathLst>
                <a:path w="209" h="213" extrusionOk="0">
                  <a:moveTo>
                    <a:pt x="106" y="1"/>
                  </a:moveTo>
                  <a:cubicBezTo>
                    <a:pt x="47" y="1"/>
                    <a:pt x="0" y="47"/>
                    <a:pt x="0" y="107"/>
                  </a:cubicBezTo>
                  <a:cubicBezTo>
                    <a:pt x="0" y="162"/>
                    <a:pt x="47" y="213"/>
                    <a:pt x="106" y="213"/>
                  </a:cubicBezTo>
                  <a:cubicBezTo>
                    <a:pt x="162" y="213"/>
                    <a:pt x="208" y="162"/>
                    <a:pt x="208" y="107"/>
                  </a:cubicBezTo>
                  <a:cubicBezTo>
                    <a:pt x="208" y="47"/>
                    <a:pt x="162" y="1"/>
                    <a:pt x="10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9" name="Google Shape;4269;p14"/>
            <p:cNvSpPr/>
            <p:nvPr/>
          </p:nvSpPr>
          <p:spPr>
            <a:xfrm rot="-4114690">
              <a:off x="519054" y="322896"/>
              <a:ext cx="21112" cy="16559"/>
            </a:xfrm>
            <a:custGeom>
              <a:avLst/>
              <a:gdLst/>
              <a:ahLst/>
              <a:cxnLst/>
              <a:rect l="l" t="t" r="r" b="b"/>
              <a:pathLst>
                <a:path w="269" h="211" extrusionOk="0">
                  <a:moveTo>
                    <a:pt x="154" y="0"/>
                  </a:moveTo>
                  <a:cubicBezTo>
                    <a:pt x="130" y="0"/>
                    <a:pt x="107" y="8"/>
                    <a:pt x="87" y="25"/>
                  </a:cubicBezTo>
                  <a:cubicBezTo>
                    <a:pt x="0" y="73"/>
                    <a:pt x="88" y="211"/>
                    <a:pt x="167" y="211"/>
                  </a:cubicBezTo>
                  <a:cubicBezTo>
                    <a:pt x="185" y="211"/>
                    <a:pt x="203" y="203"/>
                    <a:pt x="218" y="186"/>
                  </a:cubicBezTo>
                  <a:cubicBezTo>
                    <a:pt x="265" y="148"/>
                    <a:pt x="269" y="84"/>
                    <a:pt x="235" y="37"/>
                  </a:cubicBezTo>
                  <a:cubicBezTo>
                    <a:pt x="213" y="13"/>
                    <a:pt x="184" y="0"/>
                    <a:pt x="1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0" name="Google Shape;4270;p14"/>
            <p:cNvSpPr/>
            <p:nvPr/>
          </p:nvSpPr>
          <p:spPr>
            <a:xfrm rot="-4114690">
              <a:off x="500158" y="352488"/>
              <a:ext cx="22133" cy="16716"/>
            </a:xfrm>
            <a:custGeom>
              <a:avLst/>
              <a:gdLst/>
              <a:ahLst/>
              <a:cxnLst/>
              <a:rect l="l" t="t" r="r" b="b"/>
              <a:pathLst>
                <a:path w="282" h="213" extrusionOk="0">
                  <a:moveTo>
                    <a:pt x="144" y="1"/>
                  </a:moveTo>
                  <a:cubicBezTo>
                    <a:pt x="121" y="1"/>
                    <a:pt x="97" y="8"/>
                    <a:pt x="77" y="25"/>
                  </a:cubicBezTo>
                  <a:cubicBezTo>
                    <a:pt x="0" y="80"/>
                    <a:pt x="34" y="203"/>
                    <a:pt x="132" y="212"/>
                  </a:cubicBezTo>
                  <a:cubicBezTo>
                    <a:pt x="137" y="212"/>
                    <a:pt x="142" y="213"/>
                    <a:pt x="147" y="213"/>
                  </a:cubicBezTo>
                  <a:cubicBezTo>
                    <a:pt x="231" y="213"/>
                    <a:pt x="281" y="110"/>
                    <a:pt x="225" y="38"/>
                  </a:cubicBezTo>
                  <a:cubicBezTo>
                    <a:pt x="204" y="14"/>
                    <a:pt x="174" y="1"/>
                    <a:pt x="14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1" name="Google Shape;4271;p14"/>
            <p:cNvSpPr/>
            <p:nvPr/>
          </p:nvSpPr>
          <p:spPr>
            <a:xfrm rot="-4114690">
              <a:off x="446463" y="374698"/>
              <a:ext cx="22054" cy="16716"/>
            </a:xfrm>
            <a:custGeom>
              <a:avLst/>
              <a:gdLst/>
              <a:ahLst/>
              <a:cxnLst/>
              <a:rect l="l" t="t" r="r" b="b"/>
              <a:pathLst>
                <a:path w="281" h="213" extrusionOk="0">
                  <a:moveTo>
                    <a:pt x="140" y="1"/>
                  </a:moveTo>
                  <a:cubicBezTo>
                    <a:pt x="117" y="1"/>
                    <a:pt x="95" y="8"/>
                    <a:pt x="77" y="25"/>
                  </a:cubicBezTo>
                  <a:cubicBezTo>
                    <a:pt x="0" y="84"/>
                    <a:pt x="34" y="203"/>
                    <a:pt x="132" y="211"/>
                  </a:cubicBezTo>
                  <a:cubicBezTo>
                    <a:pt x="137" y="212"/>
                    <a:pt x="142" y="212"/>
                    <a:pt x="146" y="212"/>
                  </a:cubicBezTo>
                  <a:cubicBezTo>
                    <a:pt x="231" y="212"/>
                    <a:pt x="281" y="110"/>
                    <a:pt x="221" y="42"/>
                  </a:cubicBezTo>
                  <a:cubicBezTo>
                    <a:pt x="201" y="15"/>
                    <a:pt x="171" y="1"/>
                    <a:pt x="14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2" name="Google Shape;4272;p14"/>
            <p:cNvSpPr/>
            <p:nvPr/>
          </p:nvSpPr>
          <p:spPr>
            <a:xfrm rot="-4114690">
              <a:off x="404707" y="341106"/>
              <a:ext cx="22211" cy="16795"/>
            </a:xfrm>
            <a:custGeom>
              <a:avLst/>
              <a:gdLst/>
              <a:ahLst/>
              <a:cxnLst/>
              <a:rect l="l" t="t" r="r" b="b"/>
              <a:pathLst>
                <a:path w="283" h="214" extrusionOk="0">
                  <a:moveTo>
                    <a:pt x="144" y="0"/>
                  </a:moveTo>
                  <a:cubicBezTo>
                    <a:pt x="121" y="0"/>
                    <a:pt x="97" y="8"/>
                    <a:pt x="77" y="22"/>
                  </a:cubicBezTo>
                  <a:cubicBezTo>
                    <a:pt x="1" y="82"/>
                    <a:pt x="39" y="201"/>
                    <a:pt x="132" y="213"/>
                  </a:cubicBezTo>
                  <a:cubicBezTo>
                    <a:pt x="136" y="214"/>
                    <a:pt x="139" y="214"/>
                    <a:pt x="142" y="214"/>
                  </a:cubicBezTo>
                  <a:cubicBezTo>
                    <a:pt x="230" y="214"/>
                    <a:pt x="283" y="109"/>
                    <a:pt x="226" y="39"/>
                  </a:cubicBezTo>
                  <a:cubicBezTo>
                    <a:pt x="204" y="13"/>
                    <a:pt x="174" y="0"/>
                    <a:pt x="1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273" name="Google Shape;4273;p14"/>
          <p:cNvGrpSpPr/>
          <p:nvPr/>
        </p:nvGrpSpPr>
        <p:grpSpPr>
          <a:xfrm rot="1702806">
            <a:off x="2140094" y="4215733"/>
            <a:ext cx="494200" cy="814358"/>
            <a:chOff x="10360252" y="-2712448"/>
            <a:chExt cx="236654" cy="389949"/>
          </a:xfrm>
        </p:grpSpPr>
        <p:sp>
          <p:nvSpPr>
            <p:cNvPr id="4274" name="Google Shape;4274;p14"/>
            <p:cNvSpPr/>
            <p:nvPr/>
          </p:nvSpPr>
          <p:spPr>
            <a:xfrm>
              <a:off x="10442022" y="-2522139"/>
              <a:ext cx="130858" cy="199640"/>
            </a:xfrm>
            <a:custGeom>
              <a:avLst/>
              <a:gdLst/>
              <a:ahLst/>
              <a:cxnLst/>
              <a:rect l="l" t="t" r="r" b="b"/>
              <a:pathLst>
                <a:path w="2146" h="3274" extrusionOk="0">
                  <a:moveTo>
                    <a:pt x="1210" y="0"/>
                  </a:moveTo>
                  <a:lnTo>
                    <a:pt x="1166" y="39"/>
                  </a:lnTo>
                  <a:cubicBezTo>
                    <a:pt x="1128" y="66"/>
                    <a:pt x="1084" y="93"/>
                    <a:pt x="1040" y="104"/>
                  </a:cubicBezTo>
                  <a:cubicBezTo>
                    <a:pt x="1040" y="115"/>
                    <a:pt x="1035" y="121"/>
                    <a:pt x="1035" y="126"/>
                  </a:cubicBezTo>
                  <a:cubicBezTo>
                    <a:pt x="1035" y="121"/>
                    <a:pt x="1035" y="115"/>
                    <a:pt x="1035" y="110"/>
                  </a:cubicBezTo>
                  <a:cubicBezTo>
                    <a:pt x="1004" y="118"/>
                    <a:pt x="972" y="122"/>
                    <a:pt x="940" y="122"/>
                  </a:cubicBezTo>
                  <a:cubicBezTo>
                    <a:pt x="849" y="122"/>
                    <a:pt x="759" y="89"/>
                    <a:pt x="690" y="28"/>
                  </a:cubicBezTo>
                  <a:cubicBezTo>
                    <a:pt x="679" y="39"/>
                    <a:pt x="663" y="44"/>
                    <a:pt x="646" y="50"/>
                  </a:cubicBezTo>
                  <a:cubicBezTo>
                    <a:pt x="717" y="126"/>
                    <a:pt x="777" y="214"/>
                    <a:pt x="832" y="301"/>
                  </a:cubicBezTo>
                  <a:cubicBezTo>
                    <a:pt x="931" y="482"/>
                    <a:pt x="942" y="630"/>
                    <a:pt x="958" y="876"/>
                  </a:cubicBezTo>
                  <a:cubicBezTo>
                    <a:pt x="905" y="799"/>
                    <a:pt x="280" y="328"/>
                    <a:pt x="90" y="328"/>
                  </a:cubicBezTo>
                  <a:cubicBezTo>
                    <a:pt x="64" y="328"/>
                    <a:pt x="46" y="336"/>
                    <a:pt x="39" y="356"/>
                  </a:cubicBezTo>
                  <a:cubicBezTo>
                    <a:pt x="0" y="471"/>
                    <a:pt x="794" y="1051"/>
                    <a:pt x="860" y="1122"/>
                  </a:cubicBezTo>
                  <a:cubicBezTo>
                    <a:pt x="980" y="1248"/>
                    <a:pt x="991" y="1221"/>
                    <a:pt x="1073" y="1401"/>
                  </a:cubicBezTo>
                  <a:cubicBezTo>
                    <a:pt x="1188" y="1642"/>
                    <a:pt x="1243" y="1932"/>
                    <a:pt x="1341" y="2184"/>
                  </a:cubicBezTo>
                  <a:cubicBezTo>
                    <a:pt x="1133" y="2042"/>
                    <a:pt x="898" y="1960"/>
                    <a:pt x="652" y="1932"/>
                  </a:cubicBezTo>
                  <a:lnTo>
                    <a:pt x="652" y="1932"/>
                  </a:lnTo>
                  <a:cubicBezTo>
                    <a:pt x="887" y="2179"/>
                    <a:pt x="1193" y="2343"/>
                    <a:pt x="1429" y="2556"/>
                  </a:cubicBezTo>
                  <a:cubicBezTo>
                    <a:pt x="1642" y="2748"/>
                    <a:pt x="1708" y="3076"/>
                    <a:pt x="1932" y="3273"/>
                  </a:cubicBezTo>
                  <a:cubicBezTo>
                    <a:pt x="1867" y="3060"/>
                    <a:pt x="1779" y="2852"/>
                    <a:pt x="1670" y="2660"/>
                  </a:cubicBezTo>
                  <a:cubicBezTo>
                    <a:pt x="1703" y="2502"/>
                    <a:pt x="2146" y="1505"/>
                    <a:pt x="1872" y="1429"/>
                  </a:cubicBezTo>
                  <a:cubicBezTo>
                    <a:pt x="1869" y="1428"/>
                    <a:pt x="1865" y="1427"/>
                    <a:pt x="1862" y="1427"/>
                  </a:cubicBezTo>
                  <a:cubicBezTo>
                    <a:pt x="1725" y="1427"/>
                    <a:pt x="1526" y="2133"/>
                    <a:pt x="1484" y="2277"/>
                  </a:cubicBezTo>
                  <a:cubicBezTo>
                    <a:pt x="1369" y="1921"/>
                    <a:pt x="1396" y="1856"/>
                    <a:pt x="1484" y="1467"/>
                  </a:cubicBezTo>
                  <a:cubicBezTo>
                    <a:pt x="1505" y="1380"/>
                    <a:pt x="1692" y="613"/>
                    <a:pt x="1686" y="602"/>
                  </a:cubicBezTo>
                  <a:cubicBezTo>
                    <a:pt x="1673" y="585"/>
                    <a:pt x="1658" y="578"/>
                    <a:pt x="1641" y="578"/>
                  </a:cubicBezTo>
                  <a:cubicBezTo>
                    <a:pt x="1478" y="578"/>
                    <a:pt x="1188" y="1352"/>
                    <a:pt x="1183" y="1401"/>
                  </a:cubicBezTo>
                  <a:cubicBezTo>
                    <a:pt x="892" y="1035"/>
                    <a:pt x="1095" y="471"/>
                    <a:pt x="134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5" name="Google Shape;4275;p14"/>
            <p:cNvSpPr/>
            <p:nvPr/>
          </p:nvSpPr>
          <p:spPr>
            <a:xfrm>
              <a:off x="10360252" y="-2712448"/>
              <a:ext cx="236654" cy="228483"/>
            </a:xfrm>
            <a:custGeom>
              <a:avLst/>
              <a:gdLst/>
              <a:ahLst/>
              <a:cxnLst/>
              <a:rect l="l" t="t" r="r" b="b"/>
              <a:pathLst>
                <a:path w="3881" h="3747" extrusionOk="0">
                  <a:moveTo>
                    <a:pt x="1596" y="1"/>
                  </a:moveTo>
                  <a:cubicBezTo>
                    <a:pt x="1538" y="1"/>
                    <a:pt x="1480" y="17"/>
                    <a:pt x="1429" y="51"/>
                  </a:cubicBezTo>
                  <a:cubicBezTo>
                    <a:pt x="1155" y="220"/>
                    <a:pt x="1172" y="620"/>
                    <a:pt x="1276" y="877"/>
                  </a:cubicBezTo>
                  <a:cubicBezTo>
                    <a:pt x="1150" y="784"/>
                    <a:pt x="1002" y="718"/>
                    <a:pt x="849" y="696"/>
                  </a:cubicBezTo>
                  <a:cubicBezTo>
                    <a:pt x="812" y="688"/>
                    <a:pt x="774" y="683"/>
                    <a:pt x="736" y="683"/>
                  </a:cubicBezTo>
                  <a:cubicBezTo>
                    <a:pt x="656" y="683"/>
                    <a:pt x="575" y="703"/>
                    <a:pt x="504" y="740"/>
                  </a:cubicBezTo>
                  <a:cubicBezTo>
                    <a:pt x="416" y="795"/>
                    <a:pt x="361" y="899"/>
                    <a:pt x="361" y="1003"/>
                  </a:cubicBezTo>
                  <a:cubicBezTo>
                    <a:pt x="361" y="1123"/>
                    <a:pt x="427" y="1244"/>
                    <a:pt x="351" y="1353"/>
                  </a:cubicBezTo>
                  <a:cubicBezTo>
                    <a:pt x="268" y="1463"/>
                    <a:pt x="137" y="1479"/>
                    <a:pt x="66" y="1594"/>
                  </a:cubicBezTo>
                  <a:cubicBezTo>
                    <a:pt x="0" y="1709"/>
                    <a:pt x="11" y="1851"/>
                    <a:pt x="88" y="1961"/>
                  </a:cubicBezTo>
                  <a:cubicBezTo>
                    <a:pt x="247" y="2200"/>
                    <a:pt x="471" y="2233"/>
                    <a:pt x="713" y="2233"/>
                  </a:cubicBezTo>
                  <a:cubicBezTo>
                    <a:pt x="786" y="2233"/>
                    <a:pt x="861" y="2230"/>
                    <a:pt x="936" y="2229"/>
                  </a:cubicBezTo>
                  <a:lnTo>
                    <a:pt x="936" y="2229"/>
                  </a:lnTo>
                  <a:cubicBezTo>
                    <a:pt x="668" y="2339"/>
                    <a:pt x="411" y="2590"/>
                    <a:pt x="476" y="2913"/>
                  </a:cubicBezTo>
                  <a:cubicBezTo>
                    <a:pt x="493" y="3028"/>
                    <a:pt x="580" y="3127"/>
                    <a:pt x="701" y="3160"/>
                  </a:cubicBezTo>
                  <a:cubicBezTo>
                    <a:pt x="730" y="3168"/>
                    <a:pt x="766" y="3170"/>
                    <a:pt x="805" y="3170"/>
                  </a:cubicBezTo>
                  <a:cubicBezTo>
                    <a:pt x="829" y="3170"/>
                    <a:pt x="853" y="3169"/>
                    <a:pt x="877" y="3169"/>
                  </a:cubicBezTo>
                  <a:cubicBezTo>
                    <a:pt x="940" y="3169"/>
                    <a:pt x="1002" y="3173"/>
                    <a:pt x="1040" y="3203"/>
                  </a:cubicBezTo>
                  <a:cubicBezTo>
                    <a:pt x="1117" y="3264"/>
                    <a:pt x="1133" y="3422"/>
                    <a:pt x="1193" y="3510"/>
                  </a:cubicBezTo>
                  <a:cubicBezTo>
                    <a:pt x="1254" y="3603"/>
                    <a:pt x="1358" y="3658"/>
                    <a:pt x="1467" y="3663"/>
                  </a:cubicBezTo>
                  <a:cubicBezTo>
                    <a:pt x="1746" y="3658"/>
                    <a:pt x="1938" y="3340"/>
                    <a:pt x="1993" y="3105"/>
                  </a:cubicBezTo>
                  <a:cubicBezTo>
                    <a:pt x="2042" y="3373"/>
                    <a:pt x="2250" y="3712"/>
                    <a:pt x="2545" y="3745"/>
                  </a:cubicBezTo>
                  <a:cubicBezTo>
                    <a:pt x="2556" y="3746"/>
                    <a:pt x="2567" y="3747"/>
                    <a:pt x="2577" y="3747"/>
                  </a:cubicBezTo>
                  <a:cubicBezTo>
                    <a:pt x="2680" y="3747"/>
                    <a:pt x="2776" y="3698"/>
                    <a:pt x="2836" y="3614"/>
                  </a:cubicBezTo>
                  <a:cubicBezTo>
                    <a:pt x="2907" y="3515"/>
                    <a:pt x="2907" y="3368"/>
                    <a:pt x="3022" y="3296"/>
                  </a:cubicBezTo>
                  <a:cubicBezTo>
                    <a:pt x="3115" y="3236"/>
                    <a:pt x="3241" y="3269"/>
                    <a:pt x="3345" y="3236"/>
                  </a:cubicBezTo>
                  <a:cubicBezTo>
                    <a:pt x="3449" y="3203"/>
                    <a:pt x="3525" y="3121"/>
                    <a:pt x="3553" y="3017"/>
                  </a:cubicBezTo>
                  <a:cubicBezTo>
                    <a:pt x="3618" y="2722"/>
                    <a:pt x="3372" y="2453"/>
                    <a:pt x="3148" y="2306"/>
                  </a:cubicBezTo>
                  <a:lnTo>
                    <a:pt x="3148" y="2306"/>
                  </a:lnTo>
                  <a:cubicBezTo>
                    <a:pt x="3172" y="2309"/>
                    <a:pt x="3196" y="2310"/>
                    <a:pt x="3221" y="2310"/>
                  </a:cubicBezTo>
                  <a:cubicBezTo>
                    <a:pt x="3291" y="2310"/>
                    <a:pt x="3363" y="2299"/>
                    <a:pt x="3432" y="2278"/>
                  </a:cubicBezTo>
                  <a:cubicBezTo>
                    <a:pt x="3651" y="2207"/>
                    <a:pt x="3881" y="2021"/>
                    <a:pt x="3782" y="1764"/>
                  </a:cubicBezTo>
                  <a:cubicBezTo>
                    <a:pt x="3739" y="1643"/>
                    <a:pt x="3629" y="1611"/>
                    <a:pt x="3558" y="1517"/>
                  </a:cubicBezTo>
                  <a:cubicBezTo>
                    <a:pt x="3487" y="1430"/>
                    <a:pt x="3553" y="1342"/>
                    <a:pt x="3580" y="1244"/>
                  </a:cubicBezTo>
                  <a:cubicBezTo>
                    <a:pt x="3640" y="1069"/>
                    <a:pt x="3613" y="877"/>
                    <a:pt x="3432" y="789"/>
                  </a:cubicBezTo>
                  <a:cubicBezTo>
                    <a:pt x="3355" y="752"/>
                    <a:pt x="3271" y="735"/>
                    <a:pt x="3188" y="735"/>
                  </a:cubicBezTo>
                  <a:cubicBezTo>
                    <a:pt x="3018" y="735"/>
                    <a:pt x="2847" y="805"/>
                    <a:pt x="2726" y="915"/>
                  </a:cubicBezTo>
                  <a:cubicBezTo>
                    <a:pt x="2814" y="696"/>
                    <a:pt x="2808" y="330"/>
                    <a:pt x="2611" y="160"/>
                  </a:cubicBezTo>
                  <a:cubicBezTo>
                    <a:pt x="2564" y="121"/>
                    <a:pt x="2506" y="101"/>
                    <a:pt x="2447" y="101"/>
                  </a:cubicBezTo>
                  <a:cubicBezTo>
                    <a:pt x="2423" y="101"/>
                    <a:pt x="2399" y="105"/>
                    <a:pt x="2376" y="111"/>
                  </a:cubicBezTo>
                  <a:cubicBezTo>
                    <a:pt x="2278" y="130"/>
                    <a:pt x="2151" y="236"/>
                    <a:pt x="2046" y="236"/>
                  </a:cubicBezTo>
                  <a:cubicBezTo>
                    <a:pt x="2034" y="236"/>
                    <a:pt x="2021" y="235"/>
                    <a:pt x="2009" y="231"/>
                  </a:cubicBezTo>
                  <a:cubicBezTo>
                    <a:pt x="1905" y="204"/>
                    <a:pt x="1834" y="78"/>
                    <a:pt x="1735" y="34"/>
                  </a:cubicBezTo>
                  <a:cubicBezTo>
                    <a:pt x="1691" y="12"/>
                    <a:pt x="1643" y="1"/>
                    <a:pt x="159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6" name="Google Shape;4276;p14"/>
            <p:cNvSpPr/>
            <p:nvPr/>
          </p:nvSpPr>
          <p:spPr>
            <a:xfrm>
              <a:off x="10435680" y="-2640190"/>
              <a:ext cx="86161" cy="80246"/>
            </a:xfrm>
            <a:custGeom>
              <a:avLst/>
              <a:gdLst/>
              <a:ahLst/>
              <a:cxnLst/>
              <a:rect l="l" t="t" r="r" b="b"/>
              <a:pathLst>
                <a:path w="1413" h="1316" extrusionOk="0">
                  <a:moveTo>
                    <a:pt x="722" y="0"/>
                  </a:moveTo>
                  <a:cubicBezTo>
                    <a:pt x="584" y="0"/>
                    <a:pt x="450" y="54"/>
                    <a:pt x="323" y="130"/>
                  </a:cubicBezTo>
                  <a:lnTo>
                    <a:pt x="219" y="174"/>
                  </a:lnTo>
                  <a:cubicBezTo>
                    <a:pt x="230" y="376"/>
                    <a:pt x="0" y="508"/>
                    <a:pt x="50" y="727"/>
                  </a:cubicBezTo>
                  <a:cubicBezTo>
                    <a:pt x="121" y="754"/>
                    <a:pt x="225" y="754"/>
                    <a:pt x="121" y="863"/>
                  </a:cubicBezTo>
                  <a:cubicBezTo>
                    <a:pt x="164" y="951"/>
                    <a:pt x="175" y="1060"/>
                    <a:pt x="290" y="1088"/>
                  </a:cubicBezTo>
                  <a:cubicBezTo>
                    <a:pt x="372" y="1104"/>
                    <a:pt x="433" y="1170"/>
                    <a:pt x="444" y="1252"/>
                  </a:cubicBezTo>
                  <a:cubicBezTo>
                    <a:pt x="467" y="1276"/>
                    <a:pt x="475" y="1316"/>
                    <a:pt x="511" y="1316"/>
                  </a:cubicBezTo>
                  <a:cubicBezTo>
                    <a:pt x="517" y="1316"/>
                    <a:pt x="524" y="1315"/>
                    <a:pt x="531" y="1312"/>
                  </a:cubicBezTo>
                  <a:lnTo>
                    <a:pt x="668" y="1290"/>
                  </a:lnTo>
                  <a:cubicBezTo>
                    <a:pt x="700" y="1268"/>
                    <a:pt x="732" y="1237"/>
                    <a:pt x="762" y="1237"/>
                  </a:cubicBezTo>
                  <a:cubicBezTo>
                    <a:pt x="784" y="1237"/>
                    <a:pt x="806" y="1253"/>
                    <a:pt x="827" y="1301"/>
                  </a:cubicBezTo>
                  <a:lnTo>
                    <a:pt x="969" y="1285"/>
                  </a:lnTo>
                  <a:cubicBezTo>
                    <a:pt x="975" y="1296"/>
                    <a:pt x="981" y="1301"/>
                    <a:pt x="988" y="1301"/>
                  </a:cubicBezTo>
                  <a:cubicBezTo>
                    <a:pt x="995" y="1301"/>
                    <a:pt x="1002" y="1296"/>
                    <a:pt x="1007" y="1285"/>
                  </a:cubicBezTo>
                  <a:lnTo>
                    <a:pt x="1133" y="1148"/>
                  </a:lnTo>
                  <a:cubicBezTo>
                    <a:pt x="1161" y="1126"/>
                    <a:pt x="1210" y="1110"/>
                    <a:pt x="1221" y="1066"/>
                  </a:cubicBezTo>
                  <a:cubicBezTo>
                    <a:pt x="1265" y="1022"/>
                    <a:pt x="1308" y="984"/>
                    <a:pt x="1352" y="940"/>
                  </a:cubicBezTo>
                  <a:cubicBezTo>
                    <a:pt x="1358" y="896"/>
                    <a:pt x="1363" y="852"/>
                    <a:pt x="1363" y="814"/>
                  </a:cubicBezTo>
                  <a:cubicBezTo>
                    <a:pt x="1347" y="759"/>
                    <a:pt x="1314" y="710"/>
                    <a:pt x="1374" y="661"/>
                  </a:cubicBezTo>
                  <a:cubicBezTo>
                    <a:pt x="1407" y="644"/>
                    <a:pt x="1412" y="601"/>
                    <a:pt x="1391" y="573"/>
                  </a:cubicBezTo>
                  <a:cubicBezTo>
                    <a:pt x="1407" y="420"/>
                    <a:pt x="1226" y="382"/>
                    <a:pt x="1204" y="256"/>
                  </a:cubicBezTo>
                  <a:cubicBezTo>
                    <a:pt x="1226" y="228"/>
                    <a:pt x="1232" y="196"/>
                    <a:pt x="1210" y="168"/>
                  </a:cubicBezTo>
                  <a:lnTo>
                    <a:pt x="1089" y="75"/>
                  </a:lnTo>
                  <a:lnTo>
                    <a:pt x="975" y="64"/>
                  </a:lnTo>
                  <a:cubicBezTo>
                    <a:pt x="889" y="19"/>
                    <a:pt x="805" y="0"/>
                    <a:pt x="72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7" name="Google Shape;4277;p14"/>
            <p:cNvSpPr/>
            <p:nvPr/>
          </p:nvSpPr>
          <p:spPr>
            <a:xfrm>
              <a:off x="10453668" y="-2691715"/>
              <a:ext cx="19452" cy="47136"/>
            </a:xfrm>
            <a:custGeom>
              <a:avLst/>
              <a:gdLst/>
              <a:ahLst/>
              <a:cxnLst/>
              <a:rect l="l" t="t" r="r" b="b"/>
              <a:pathLst>
                <a:path w="319" h="773" extrusionOk="0">
                  <a:moveTo>
                    <a:pt x="1" y="1"/>
                  </a:moveTo>
                  <a:cubicBezTo>
                    <a:pt x="110" y="236"/>
                    <a:pt x="132" y="493"/>
                    <a:pt x="176" y="745"/>
                  </a:cubicBezTo>
                  <a:cubicBezTo>
                    <a:pt x="193" y="764"/>
                    <a:pt x="210" y="773"/>
                    <a:pt x="226" y="773"/>
                  </a:cubicBezTo>
                  <a:cubicBezTo>
                    <a:pt x="247" y="773"/>
                    <a:pt x="267" y="759"/>
                    <a:pt x="285" y="734"/>
                  </a:cubicBezTo>
                  <a:cubicBezTo>
                    <a:pt x="318" y="526"/>
                    <a:pt x="275" y="318"/>
                    <a:pt x="154" y="148"/>
                  </a:cubicBezTo>
                  <a:cubicBezTo>
                    <a:pt x="110" y="88"/>
                    <a:pt x="61" y="44"/>
                    <a:pt x="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8" name="Google Shape;4278;p14"/>
            <p:cNvSpPr/>
            <p:nvPr/>
          </p:nvSpPr>
          <p:spPr>
            <a:xfrm>
              <a:off x="10435680" y="-2562567"/>
              <a:ext cx="26098" cy="47501"/>
            </a:xfrm>
            <a:custGeom>
              <a:avLst/>
              <a:gdLst/>
              <a:ahLst/>
              <a:cxnLst/>
              <a:rect l="l" t="t" r="r" b="b"/>
              <a:pathLst>
                <a:path w="428" h="779" extrusionOk="0">
                  <a:moveTo>
                    <a:pt x="363" y="1"/>
                  </a:moveTo>
                  <a:cubicBezTo>
                    <a:pt x="334" y="1"/>
                    <a:pt x="302" y="35"/>
                    <a:pt x="268" y="72"/>
                  </a:cubicBezTo>
                  <a:cubicBezTo>
                    <a:pt x="263" y="78"/>
                    <a:pt x="258" y="99"/>
                    <a:pt x="241" y="127"/>
                  </a:cubicBezTo>
                  <a:cubicBezTo>
                    <a:pt x="236" y="149"/>
                    <a:pt x="219" y="176"/>
                    <a:pt x="208" y="203"/>
                  </a:cubicBezTo>
                  <a:cubicBezTo>
                    <a:pt x="181" y="247"/>
                    <a:pt x="164" y="291"/>
                    <a:pt x="143" y="340"/>
                  </a:cubicBezTo>
                  <a:cubicBezTo>
                    <a:pt x="137" y="379"/>
                    <a:pt x="126" y="411"/>
                    <a:pt x="126" y="411"/>
                  </a:cubicBezTo>
                  <a:cubicBezTo>
                    <a:pt x="71" y="598"/>
                    <a:pt x="0" y="713"/>
                    <a:pt x="17" y="723"/>
                  </a:cubicBezTo>
                  <a:cubicBezTo>
                    <a:pt x="17" y="724"/>
                    <a:pt x="18" y="724"/>
                    <a:pt x="18" y="724"/>
                  </a:cubicBezTo>
                  <a:cubicBezTo>
                    <a:pt x="39" y="724"/>
                    <a:pt x="154" y="541"/>
                    <a:pt x="248" y="541"/>
                  </a:cubicBezTo>
                  <a:cubicBezTo>
                    <a:pt x="253" y="541"/>
                    <a:pt x="258" y="542"/>
                    <a:pt x="263" y="543"/>
                  </a:cubicBezTo>
                  <a:cubicBezTo>
                    <a:pt x="334" y="559"/>
                    <a:pt x="356" y="680"/>
                    <a:pt x="372" y="778"/>
                  </a:cubicBezTo>
                  <a:cubicBezTo>
                    <a:pt x="383" y="548"/>
                    <a:pt x="362" y="313"/>
                    <a:pt x="427" y="83"/>
                  </a:cubicBezTo>
                  <a:cubicBezTo>
                    <a:pt x="408" y="23"/>
                    <a:pt x="386" y="1"/>
                    <a:pt x="36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9" name="Google Shape;4279;p14"/>
            <p:cNvSpPr/>
            <p:nvPr/>
          </p:nvSpPr>
          <p:spPr>
            <a:xfrm>
              <a:off x="10398972" y="-2642446"/>
              <a:ext cx="50124" cy="31891"/>
            </a:xfrm>
            <a:custGeom>
              <a:avLst/>
              <a:gdLst/>
              <a:ahLst/>
              <a:cxnLst/>
              <a:rect l="l" t="t" r="r" b="b"/>
              <a:pathLst>
                <a:path w="822" h="523" extrusionOk="0">
                  <a:moveTo>
                    <a:pt x="121" y="1"/>
                  </a:moveTo>
                  <a:cubicBezTo>
                    <a:pt x="118" y="1"/>
                    <a:pt x="116" y="1"/>
                    <a:pt x="115" y="3"/>
                  </a:cubicBezTo>
                  <a:cubicBezTo>
                    <a:pt x="99" y="14"/>
                    <a:pt x="290" y="189"/>
                    <a:pt x="252" y="276"/>
                  </a:cubicBezTo>
                  <a:cubicBezTo>
                    <a:pt x="230" y="326"/>
                    <a:pt x="141" y="338"/>
                    <a:pt x="56" y="338"/>
                  </a:cubicBezTo>
                  <a:cubicBezTo>
                    <a:pt x="37" y="338"/>
                    <a:pt x="18" y="338"/>
                    <a:pt x="0" y="337"/>
                  </a:cubicBezTo>
                  <a:lnTo>
                    <a:pt x="0" y="337"/>
                  </a:lnTo>
                  <a:cubicBezTo>
                    <a:pt x="225" y="397"/>
                    <a:pt x="460" y="419"/>
                    <a:pt x="679" y="523"/>
                  </a:cubicBezTo>
                  <a:cubicBezTo>
                    <a:pt x="821" y="501"/>
                    <a:pt x="772" y="435"/>
                    <a:pt x="717" y="369"/>
                  </a:cubicBezTo>
                  <a:lnTo>
                    <a:pt x="668" y="331"/>
                  </a:lnTo>
                  <a:cubicBezTo>
                    <a:pt x="641" y="315"/>
                    <a:pt x="619" y="298"/>
                    <a:pt x="597" y="282"/>
                  </a:cubicBezTo>
                  <a:cubicBezTo>
                    <a:pt x="558" y="249"/>
                    <a:pt x="520" y="222"/>
                    <a:pt x="476" y="200"/>
                  </a:cubicBezTo>
                  <a:cubicBezTo>
                    <a:pt x="438" y="178"/>
                    <a:pt x="405" y="167"/>
                    <a:pt x="405" y="167"/>
                  </a:cubicBezTo>
                  <a:cubicBezTo>
                    <a:pt x="244" y="82"/>
                    <a:pt x="148" y="1"/>
                    <a:pt x="12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0" name="Google Shape;4280;p14"/>
            <p:cNvSpPr/>
            <p:nvPr/>
          </p:nvSpPr>
          <p:spPr>
            <a:xfrm>
              <a:off x="10520133" y="-2659337"/>
              <a:ext cx="33721" cy="53294"/>
            </a:xfrm>
            <a:custGeom>
              <a:avLst/>
              <a:gdLst/>
              <a:ahLst/>
              <a:cxnLst/>
              <a:rect l="l" t="t" r="r" b="b"/>
              <a:pathLst>
                <a:path w="553" h="874" extrusionOk="0">
                  <a:moveTo>
                    <a:pt x="509" y="1"/>
                  </a:moveTo>
                  <a:lnTo>
                    <a:pt x="509" y="1"/>
                  </a:lnTo>
                  <a:cubicBezTo>
                    <a:pt x="520" y="241"/>
                    <a:pt x="438" y="477"/>
                    <a:pt x="274" y="652"/>
                  </a:cubicBezTo>
                  <a:cubicBezTo>
                    <a:pt x="197" y="734"/>
                    <a:pt x="104" y="800"/>
                    <a:pt x="0" y="844"/>
                  </a:cubicBezTo>
                  <a:cubicBezTo>
                    <a:pt x="22" y="854"/>
                    <a:pt x="38" y="865"/>
                    <a:pt x="60" y="871"/>
                  </a:cubicBezTo>
                  <a:cubicBezTo>
                    <a:pt x="70" y="873"/>
                    <a:pt x="80" y="874"/>
                    <a:pt x="90" y="874"/>
                  </a:cubicBezTo>
                  <a:cubicBezTo>
                    <a:pt x="249" y="874"/>
                    <a:pt x="437" y="639"/>
                    <a:pt x="509" y="428"/>
                  </a:cubicBezTo>
                  <a:cubicBezTo>
                    <a:pt x="547" y="285"/>
                    <a:pt x="553" y="137"/>
                    <a:pt x="50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1" name="Google Shape;4281;p14"/>
            <p:cNvSpPr/>
            <p:nvPr/>
          </p:nvSpPr>
          <p:spPr>
            <a:xfrm>
              <a:off x="10410314" y="-2594092"/>
              <a:ext cx="40428" cy="16952"/>
            </a:xfrm>
            <a:custGeom>
              <a:avLst/>
              <a:gdLst/>
              <a:ahLst/>
              <a:cxnLst/>
              <a:rect l="l" t="t" r="r" b="b"/>
              <a:pathLst>
                <a:path w="663" h="278" extrusionOk="0">
                  <a:moveTo>
                    <a:pt x="566" y="1"/>
                  </a:moveTo>
                  <a:cubicBezTo>
                    <a:pt x="549" y="1"/>
                    <a:pt x="530" y="7"/>
                    <a:pt x="509" y="20"/>
                  </a:cubicBezTo>
                  <a:cubicBezTo>
                    <a:pt x="433" y="80"/>
                    <a:pt x="416" y="42"/>
                    <a:pt x="236" y="129"/>
                  </a:cubicBezTo>
                  <a:cubicBezTo>
                    <a:pt x="154" y="173"/>
                    <a:pt x="77" y="217"/>
                    <a:pt x="0" y="277"/>
                  </a:cubicBezTo>
                  <a:lnTo>
                    <a:pt x="580" y="157"/>
                  </a:lnTo>
                  <a:cubicBezTo>
                    <a:pt x="630" y="146"/>
                    <a:pt x="663" y="118"/>
                    <a:pt x="635" y="58"/>
                  </a:cubicBezTo>
                  <a:cubicBezTo>
                    <a:pt x="621" y="22"/>
                    <a:pt x="597" y="1"/>
                    <a:pt x="56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2" name="Google Shape;4282;p14"/>
            <p:cNvSpPr/>
            <p:nvPr/>
          </p:nvSpPr>
          <p:spPr>
            <a:xfrm>
              <a:off x="10518792" y="-2587933"/>
              <a:ext cx="37745" cy="14269"/>
            </a:xfrm>
            <a:custGeom>
              <a:avLst/>
              <a:gdLst/>
              <a:ahLst/>
              <a:cxnLst/>
              <a:rect l="l" t="t" r="r" b="b"/>
              <a:pathLst>
                <a:path w="619" h="234" extrusionOk="0">
                  <a:moveTo>
                    <a:pt x="44" y="1"/>
                  </a:moveTo>
                  <a:cubicBezTo>
                    <a:pt x="17" y="34"/>
                    <a:pt x="0" y="83"/>
                    <a:pt x="11" y="127"/>
                  </a:cubicBezTo>
                  <a:cubicBezTo>
                    <a:pt x="42" y="214"/>
                    <a:pt x="218" y="234"/>
                    <a:pt x="373" y="234"/>
                  </a:cubicBezTo>
                  <a:cubicBezTo>
                    <a:pt x="491" y="234"/>
                    <a:pt x="597" y="222"/>
                    <a:pt x="619" y="220"/>
                  </a:cubicBezTo>
                  <a:lnTo>
                    <a:pt x="4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3" name="Google Shape;4283;p14"/>
            <p:cNvSpPr/>
            <p:nvPr/>
          </p:nvSpPr>
          <p:spPr>
            <a:xfrm>
              <a:off x="10383240" y="-2600616"/>
              <a:ext cx="50124" cy="7927"/>
            </a:xfrm>
            <a:custGeom>
              <a:avLst/>
              <a:gdLst/>
              <a:ahLst/>
              <a:cxnLst/>
              <a:rect l="l" t="t" r="r" b="b"/>
              <a:pathLst>
                <a:path w="822" h="130" extrusionOk="0">
                  <a:moveTo>
                    <a:pt x="822" y="1"/>
                  </a:moveTo>
                  <a:lnTo>
                    <a:pt x="822" y="1"/>
                  </a:lnTo>
                  <a:cubicBezTo>
                    <a:pt x="623" y="50"/>
                    <a:pt x="419" y="77"/>
                    <a:pt x="215" y="77"/>
                  </a:cubicBezTo>
                  <a:cubicBezTo>
                    <a:pt x="144" y="77"/>
                    <a:pt x="72" y="74"/>
                    <a:pt x="1" y="67"/>
                  </a:cubicBezTo>
                  <a:lnTo>
                    <a:pt x="1" y="67"/>
                  </a:lnTo>
                  <a:cubicBezTo>
                    <a:pt x="127" y="106"/>
                    <a:pt x="252" y="129"/>
                    <a:pt x="374" y="129"/>
                  </a:cubicBezTo>
                  <a:cubicBezTo>
                    <a:pt x="527" y="129"/>
                    <a:pt x="676" y="92"/>
                    <a:pt x="82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4" name="Google Shape;4284;p14"/>
            <p:cNvSpPr/>
            <p:nvPr/>
          </p:nvSpPr>
          <p:spPr>
            <a:xfrm>
              <a:off x="10422997" y="-2651654"/>
              <a:ext cx="15061" cy="18781"/>
            </a:xfrm>
            <a:custGeom>
              <a:avLst/>
              <a:gdLst/>
              <a:ahLst/>
              <a:cxnLst/>
              <a:rect l="l" t="t" r="r" b="b"/>
              <a:pathLst>
                <a:path w="247" h="308" extrusionOk="0">
                  <a:moveTo>
                    <a:pt x="28" y="0"/>
                  </a:moveTo>
                  <a:lnTo>
                    <a:pt x="0" y="28"/>
                  </a:lnTo>
                  <a:lnTo>
                    <a:pt x="197" y="307"/>
                  </a:lnTo>
                  <a:lnTo>
                    <a:pt x="247" y="263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5" name="Google Shape;4285;p14"/>
            <p:cNvSpPr/>
            <p:nvPr/>
          </p:nvSpPr>
          <p:spPr>
            <a:xfrm>
              <a:off x="10493730" y="-2679703"/>
              <a:ext cx="21403" cy="33477"/>
            </a:xfrm>
            <a:custGeom>
              <a:avLst/>
              <a:gdLst/>
              <a:ahLst/>
              <a:cxnLst/>
              <a:rect l="l" t="t" r="r" b="b"/>
              <a:pathLst>
                <a:path w="351" h="549" extrusionOk="0">
                  <a:moveTo>
                    <a:pt x="351" y="1"/>
                  </a:moveTo>
                  <a:cubicBezTo>
                    <a:pt x="258" y="198"/>
                    <a:pt x="116" y="367"/>
                    <a:pt x="1" y="548"/>
                  </a:cubicBezTo>
                  <a:cubicBezTo>
                    <a:pt x="198" y="433"/>
                    <a:pt x="329" y="225"/>
                    <a:pt x="35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6" name="Google Shape;4286;p14"/>
            <p:cNvSpPr/>
            <p:nvPr/>
          </p:nvSpPr>
          <p:spPr>
            <a:xfrm>
              <a:off x="10446351" y="-2677691"/>
              <a:ext cx="9086" cy="17744"/>
            </a:xfrm>
            <a:custGeom>
              <a:avLst/>
              <a:gdLst/>
              <a:ahLst/>
              <a:cxnLst/>
              <a:rect l="l" t="t" r="r" b="b"/>
              <a:pathLst>
                <a:path w="149" h="291" extrusionOk="0">
                  <a:moveTo>
                    <a:pt x="55" y="1"/>
                  </a:moveTo>
                  <a:lnTo>
                    <a:pt x="0" y="11"/>
                  </a:lnTo>
                  <a:lnTo>
                    <a:pt x="104" y="291"/>
                  </a:lnTo>
                  <a:lnTo>
                    <a:pt x="148" y="274"/>
                  </a:lnTo>
                  <a:lnTo>
                    <a:pt x="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7" name="Google Shape;4287;p14"/>
            <p:cNvSpPr/>
            <p:nvPr/>
          </p:nvSpPr>
          <p:spPr>
            <a:xfrm>
              <a:off x="10507084" y="-2572262"/>
              <a:ext cx="54453" cy="25123"/>
            </a:xfrm>
            <a:custGeom>
              <a:avLst/>
              <a:gdLst/>
              <a:ahLst/>
              <a:cxnLst/>
              <a:rect l="l" t="t" r="r" b="b"/>
              <a:pathLst>
                <a:path w="893" h="412" extrusionOk="0">
                  <a:moveTo>
                    <a:pt x="84" y="1"/>
                  </a:moveTo>
                  <a:cubicBezTo>
                    <a:pt x="39" y="1"/>
                    <a:pt x="1" y="37"/>
                    <a:pt x="1" y="83"/>
                  </a:cubicBezTo>
                  <a:cubicBezTo>
                    <a:pt x="329" y="116"/>
                    <a:pt x="641" y="176"/>
                    <a:pt x="893" y="412"/>
                  </a:cubicBezTo>
                  <a:cubicBezTo>
                    <a:pt x="690" y="149"/>
                    <a:pt x="406" y="40"/>
                    <a:pt x="94" y="1"/>
                  </a:cubicBezTo>
                  <a:cubicBezTo>
                    <a:pt x="90" y="1"/>
                    <a:pt x="87" y="1"/>
                    <a:pt x="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8" name="Google Shape;4288;p14"/>
            <p:cNvSpPr/>
            <p:nvPr/>
          </p:nvSpPr>
          <p:spPr>
            <a:xfrm>
              <a:off x="10492755" y="-2559091"/>
              <a:ext cx="8415" cy="42989"/>
            </a:xfrm>
            <a:custGeom>
              <a:avLst/>
              <a:gdLst/>
              <a:ahLst/>
              <a:cxnLst/>
              <a:rect l="l" t="t" r="r" b="b"/>
              <a:pathLst>
                <a:path w="138" h="705" extrusionOk="0">
                  <a:moveTo>
                    <a:pt x="96" y="0"/>
                  </a:moveTo>
                  <a:cubicBezTo>
                    <a:pt x="89" y="0"/>
                    <a:pt x="82" y="1"/>
                    <a:pt x="77" y="4"/>
                  </a:cubicBezTo>
                  <a:cubicBezTo>
                    <a:pt x="33" y="245"/>
                    <a:pt x="0" y="480"/>
                    <a:pt x="137" y="705"/>
                  </a:cubicBezTo>
                  <a:cubicBezTo>
                    <a:pt x="110" y="469"/>
                    <a:pt x="71" y="240"/>
                    <a:pt x="115" y="4"/>
                  </a:cubicBezTo>
                  <a:cubicBezTo>
                    <a:pt x="110" y="1"/>
                    <a:pt x="103" y="0"/>
                    <a:pt x="9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9" name="Google Shape;4289;p14"/>
            <p:cNvSpPr/>
            <p:nvPr/>
          </p:nvSpPr>
          <p:spPr>
            <a:xfrm>
              <a:off x="10406655" y="-2574213"/>
              <a:ext cx="37074" cy="19391"/>
            </a:xfrm>
            <a:custGeom>
              <a:avLst/>
              <a:gdLst/>
              <a:ahLst/>
              <a:cxnLst/>
              <a:rect l="l" t="t" r="r" b="b"/>
              <a:pathLst>
                <a:path w="608" h="318" extrusionOk="0">
                  <a:moveTo>
                    <a:pt x="608" y="0"/>
                  </a:moveTo>
                  <a:cubicBezTo>
                    <a:pt x="361" y="28"/>
                    <a:pt x="148" y="115"/>
                    <a:pt x="0" y="318"/>
                  </a:cubicBezTo>
                  <a:cubicBezTo>
                    <a:pt x="192" y="197"/>
                    <a:pt x="394" y="88"/>
                    <a:pt x="60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0" name="Google Shape;4290;p14"/>
            <p:cNvSpPr/>
            <p:nvPr/>
          </p:nvSpPr>
          <p:spPr>
            <a:xfrm>
              <a:off x="10522084" y="-2601897"/>
              <a:ext cx="46465" cy="13842"/>
            </a:xfrm>
            <a:custGeom>
              <a:avLst/>
              <a:gdLst/>
              <a:ahLst/>
              <a:cxnLst/>
              <a:rect l="l" t="t" r="r" b="b"/>
              <a:pathLst>
                <a:path w="762" h="227" extrusionOk="0">
                  <a:moveTo>
                    <a:pt x="17" y="0"/>
                  </a:moveTo>
                  <a:lnTo>
                    <a:pt x="1" y="88"/>
                  </a:lnTo>
                  <a:cubicBezTo>
                    <a:pt x="176" y="128"/>
                    <a:pt x="340" y="227"/>
                    <a:pt x="540" y="227"/>
                  </a:cubicBezTo>
                  <a:cubicBezTo>
                    <a:pt x="609" y="227"/>
                    <a:pt x="682" y="215"/>
                    <a:pt x="762" y="186"/>
                  </a:cubicBezTo>
                  <a:cubicBezTo>
                    <a:pt x="466" y="159"/>
                    <a:pt x="231" y="120"/>
                    <a:pt x="1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1" name="Google Shape;4291;p14"/>
            <p:cNvSpPr/>
            <p:nvPr/>
          </p:nvSpPr>
          <p:spPr>
            <a:xfrm>
              <a:off x="10511779" y="-2652324"/>
              <a:ext cx="29757" cy="30794"/>
            </a:xfrm>
            <a:custGeom>
              <a:avLst/>
              <a:gdLst/>
              <a:ahLst/>
              <a:cxnLst/>
              <a:rect l="l" t="t" r="r" b="b"/>
              <a:pathLst>
                <a:path w="488" h="505" extrusionOk="0">
                  <a:moveTo>
                    <a:pt x="487" y="1"/>
                  </a:moveTo>
                  <a:cubicBezTo>
                    <a:pt x="257" y="72"/>
                    <a:pt x="159" y="269"/>
                    <a:pt x="6" y="422"/>
                  </a:cubicBezTo>
                  <a:cubicBezTo>
                    <a:pt x="6" y="449"/>
                    <a:pt x="0" y="477"/>
                    <a:pt x="0" y="504"/>
                  </a:cubicBezTo>
                  <a:cubicBezTo>
                    <a:pt x="181" y="351"/>
                    <a:pt x="296" y="143"/>
                    <a:pt x="48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2" name="Google Shape;4292;p14"/>
            <p:cNvSpPr/>
            <p:nvPr/>
          </p:nvSpPr>
          <p:spPr>
            <a:xfrm>
              <a:off x="10468999" y="-2610636"/>
              <a:ext cx="26170" cy="23576"/>
            </a:xfrm>
            <a:custGeom>
              <a:avLst/>
              <a:gdLst/>
              <a:ahLst/>
              <a:cxnLst/>
              <a:rect l="l" t="t" r="r" b="b"/>
              <a:pathLst>
                <a:path w="242" h="218" extrusionOk="0">
                  <a:moveTo>
                    <a:pt x="117" y="0"/>
                  </a:moveTo>
                  <a:cubicBezTo>
                    <a:pt x="72" y="0"/>
                    <a:pt x="32" y="35"/>
                    <a:pt x="23" y="81"/>
                  </a:cubicBezTo>
                  <a:cubicBezTo>
                    <a:pt x="1" y="141"/>
                    <a:pt x="44" y="212"/>
                    <a:pt x="110" y="218"/>
                  </a:cubicBezTo>
                  <a:cubicBezTo>
                    <a:pt x="176" y="218"/>
                    <a:pt x="225" y="196"/>
                    <a:pt x="231" y="119"/>
                  </a:cubicBezTo>
                  <a:cubicBezTo>
                    <a:pt x="241" y="59"/>
                    <a:pt x="198" y="10"/>
                    <a:pt x="143" y="4"/>
                  </a:cubicBezTo>
                  <a:cubicBezTo>
                    <a:pt x="134" y="2"/>
                    <a:pt x="126" y="0"/>
                    <a:pt x="1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3" name="Google Shape;4293;p14"/>
            <p:cNvSpPr/>
            <p:nvPr/>
          </p:nvSpPr>
          <p:spPr>
            <a:xfrm>
              <a:off x="10506413" y="-2568969"/>
              <a:ext cx="36465" cy="52563"/>
            </a:xfrm>
            <a:custGeom>
              <a:avLst/>
              <a:gdLst/>
              <a:ahLst/>
              <a:cxnLst/>
              <a:rect l="l" t="t" r="r" b="b"/>
              <a:pathLst>
                <a:path w="598" h="862" extrusionOk="0">
                  <a:moveTo>
                    <a:pt x="66" y="1"/>
                  </a:moveTo>
                  <a:cubicBezTo>
                    <a:pt x="9" y="1"/>
                    <a:pt x="5" y="70"/>
                    <a:pt x="1" y="139"/>
                  </a:cubicBezTo>
                  <a:cubicBezTo>
                    <a:pt x="1" y="150"/>
                    <a:pt x="12" y="172"/>
                    <a:pt x="17" y="204"/>
                  </a:cubicBezTo>
                  <a:cubicBezTo>
                    <a:pt x="28" y="232"/>
                    <a:pt x="33" y="259"/>
                    <a:pt x="39" y="292"/>
                  </a:cubicBezTo>
                  <a:cubicBezTo>
                    <a:pt x="50" y="347"/>
                    <a:pt x="66" y="396"/>
                    <a:pt x="83" y="451"/>
                  </a:cubicBezTo>
                  <a:cubicBezTo>
                    <a:pt x="105" y="489"/>
                    <a:pt x="116" y="522"/>
                    <a:pt x="116" y="522"/>
                  </a:cubicBezTo>
                  <a:cubicBezTo>
                    <a:pt x="203" y="719"/>
                    <a:pt x="220" y="861"/>
                    <a:pt x="241" y="861"/>
                  </a:cubicBezTo>
                  <a:cubicBezTo>
                    <a:pt x="269" y="856"/>
                    <a:pt x="231" y="577"/>
                    <a:pt x="335" y="527"/>
                  </a:cubicBezTo>
                  <a:cubicBezTo>
                    <a:pt x="347" y="520"/>
                    <a:pt x="360" y="517"/>
                    <a:pt x="375" y="517"/>
                  </a:cubicBezTo>
                  <a:cubicBezTo>
                    <a:pt x="442" y="517"/>
                    <a:pt x="530" y="579"/>
                    <a:pt x="597" y="637"/>
                  </a:cubicBezTo>
                  <a:cubicBezTo>
                    <a:pt x="444" y="440"/>
                    <a:pt x="258" y="265"/>
                    <a:pt x="148" y="29"/>
                  </a:cubicBezTo>
                  <a:cubicBezTo>
                    <a:pt x="113" y="9"/>
                    <a:pt x="86" y="1"/>
                    <a:pt x="6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4" name="Google Shape;4294;p14"/>
            <p:cNvSpPr/>
            <p:nvPr/>
          </p:nvSpPr>
          <p:spPr>
            <a:xfrm>
              <a:off x="10480376" y="-2689032"/>
              <a:ext cx="26769" cy="47501"/>
            </a:xfrm>
            <a:custGeom>
              <a:avLst/>
              <a:gdLst/>
              <a:ahLst/>
              <a:cxnLst/>
              <a:rect l="l" t="t" r="r" b="b"/>
              <a:pathLst>
                <a:path w="439" h="779" extrusionOk="0">
                  <a:moveTo>
                    <a:pt x="66" y="0"/>
                  </a:moveTo>
                  <a:cubicBezTo>
                    <a:pt x="50" y="230"/>
                    <a:pt x="66" y="471"/>
                    <a:pt x="1" y="696"/>
                  </a:cubicBezTo>
                  <a:cubicBezTo>
                    <a:pt x="20" y="757"/>
                    <a:pt x="42" y="779"/>
                    <a:pt x="66" y="779"/>
                  </a:cubicBezTo>
                  <a:cubicBezTo>
                    <a:pt x="95" y="779"/>
                    <a:pt x="126" y="745"/>
                    <a:pt x="159" y="712"/>
                  </a:cubicBezTo>
                  <a:cubicBezTo>
                    <a:pt x="165" y="701"/>
                    <a:pt x="170" y="679"/>
                    <a:pt x="187" y="657"/>
                  </a:cubicBezTo>
                  <a:cubicBezTo>
                    <a:pt x="192" y="630"/>
                    <a:pt x="209" y="603"/>
                    <a:pt x="220" y="581"/>
                  </a:cubicBezTo>
                  <a:cubicBezTo>
                    <a:pt x="247" y="537"/>
                    <a:pt x="269" y="488"/>
                    <a:pt x="285" y="444"/>
                  </a:cubicBezTo>
                  <a:cubicBezTo>
                    <a:pt x="296" y="400"/>
                    <a:pt x="307" y="373"/>
                    <a:pt x="307" y="373"/>
                  </a:cubicBezTo>
                  <a:cubicBezTo>
                    <a:pt x="362" y="181"/>
                    <a:pt x="439" y="66"/>
                    <a:pt x="417" y="55"/>
                  </a:cubicBezTo>
                  <a:cubicBezTo>
                    <a:pt x="416" y="55"/>
                    <a:pt x="416" y="55"/>
                    <a:pt x="415" y="55"/>
                  </a:cubicBezTo>
                  <a:cubicBezTo>
                    <a:pt x="395" y="55"/>
                    <a:pt x="277" y="238"/>
                    <a:pt x="187" y="238"/>
                  </a:cubicBezTo>
                  <a:cubicBezTo>
                    <a:pt x="182" y="238"/>
                    <a:pt x="176" y="237"/>
                    <a:pt x="170" y="236"/>
                  </a:cubicBezTo>
                  <a:cubicBezTo>
                    <a:pt x="99" y="219"/>
                    <a:pt x="77" y="99"/>
                    <a:pt x="6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295" name="Google Shape;4295;p14"/>
          <p:cNvGrpSpPr/>
          <p:nvPr/>
        </p:nvGrpSpPr>
        <p:grpSpPr>
          <a:xfrm>
            <a:off x="1285843" y="3928965"/>
            <a:ext cx="1065662" cy="1127923"/>
            <a:chOff x="2814078" y="3607713"/>
            <a:chExt cx="1541980" cy="1632070"/>
          </a:xfrm>
        </p:grpSpPr>
        <p:sp>
          <p:nvSpPr>
            <p:cNvPr id="4296" name="Google Shape;4296;p14"/>
            <p:cNvSpPr/>
            <p:nvPr/>
          </p:nvSpPr>
          <p:spPr>
            <a:xfrm>
              <a:off x="3399872" y="4636001"/>
              <a:ext cx="954450" cy="602203"/>
            </a:xfrm>
            <a:custGeom>
              <a:avLst/>
              <a:gdLst/>
              <a:ahLst/>
              <a:cxnLst/>
              <a:rect l="l" t="t" r="r" b="b"/>
              <a:pathLst>
                <a:path w="6048" h="3816" extrusionOk="0">
                  <a:moveTo>
                    <a:pt x="3449" y="1"/>
                  </a:moveTo>
                  <a:cubicBezTo>
                    <a:pt x="3072" y="1"/>
                    <a:pt x="2727" y="201"/>
                    <a:pt x="2419" y="422"/>
                  </a:cubicBezTo>
                  <a:cubicBezTo>
                    <a:pt x="1768" y="904"/>
                    <a:pt x="1204" y="1490"/>
                    <a:pt x="744" y="2157"/>
                  </a:cubicBezTo>
                  <a:cubicBezTo>
                    <a:pt x="580" y="2387"/>
                    <a:pt x="208" y="2721"/>
                    <a:pt x="109" y="2957"/>
                  </a:cubicBezTo>
                  <a:cubicBezTo>
                    <a:pt x="76" y="3033"/>
                    <a:pt x="0" y="3816"/>
                    <a:pt x="81" y="3816"/>
                  </a:cubicBezTo>
                  <a:cubicBezTo>
                    <a:pt x="81" y="3816"/>
                    <a:pt x="81" y="3816"/>
                    <a:pt x="82" y="3816"/>
                  </a:cubicBezTo>
                  <a:cubicBezTo>
                    <a:pt x="60" y="3613"/>
                    <a:pt x="115" y="3416"/>
                    <a:pt x="235" y="3258"/>
                  </a:cubicBezTo>
                  <a:cubicBezTo>
                    <a:pt x="629" y="2727"/>
                    <a:pt x="1056" y="2212"/>
                    <a:pt x="1494" y="1714"/>
                  </a:cubicBezTo>
                  <a:cubicBezTo>
                    <a:pt x="1675" y="1484"/>
                    <a:pt x="1888" y="1276"/>
                    <a:pt x="2123" y="1096"/>
                  </a:cubicBezTo>
                  <a:cubicBezTo>
                    <a:pt x="2508" y="822"/>
                    <a:pt x="2980" y="695"/>
                    <a:pt x="3452" y="695"/>
                  </a:cubicBezTo>
                  <a:cubicBezTo>
                    <a:pt x="3652" y="695"/>
                    <a:pt x="3851" y="718"/>
                    <a:pt x="4045" y="762"/>
                  </a:cubicBezTo>
                  <a:cubicBezTo>
                    <a:pt x="4696" y="909"/>
                    <a:pt x="5287" y="1287"/>
                    <a:pt x="5763" y="1758"/>
                  </a:cubicBezTo>
                  <a:cubicBezTo>
                    <a:pt x="5867" y="1856"/>
                    <a:pt x="5966" y="1966"/>
                    <a:pt x="6048" y="2081"/>
                  </a:cubicBezTo>
                  <a:cubicBezTo>
                    <a:pt x="5637" y="1227"/>
                    <a:pt x="4931" y="543"/>
                    <a:pt x="4061" y="160"/>
                  </a:cubicBezTo>
                  <a:cubicBezTo>
                    <a:pt x="3869" y="67"/>
                    <a:pt x="3667" y="17"/>
                    <a:pt x="3464" y="1"/>
                  </a:cubicBezTo>
                  <a:cubicBezTo>
                    <a:pt x="3459" y="1"/>
                    <a:pt x="3454" y="1"/>
                    <a:pt x="344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7" name="Google Shape;4297;p14"/>
            <p:cNvSpPr/>
            <p:nvPr/>
          </p:nvSpPr>
          <p:spPr>
            <a:xfrm>
              <a:off x="3409183" y="4745679"/>
              <a:ext cx="946875" cy="492525"/>
            </a:xfrm>
            <a:custGeom>
              <a:avLst/>
              <a:gdLst/>
              <a:ahLst/>
              <a:cxnLst/>
              <a:rect l="l" t="t" r="r" b="b"/>
              <a:pathLst>
                <a:path w="6000" h="3121" extrusionOk="0">
                  <a:moveTo>
                    <a:pt x="3392" y="0"/>
                  </a:moveTo>
                  <a:cubicBezTo>
                    <a:pt x="2917" y="0"/>
                    <a:pt x="2446" y="129"/>
                    <a:pt x="2064" y="406"/>
                  </a:cubicBezTo>
                  <a:cubicBezTo>
                    <a:pt x="1829" y="587"/>
                    <a:pt x="1616" y="789"/>
                    <a:pt x="1429" y="1019"/>
                  </a:cubicBezTo>
                  <a:cubicBezTo>
                    <a:pt x="997" y="1517"/>
                    <a:pt x="570" y="2032"/>
                    <a:pt x="176" y="2563"/>
                  </a:cubicBezTo>
                  <a:cubicBezTo>
                    <a:pt x="56" y="2721"/>
                    <a:pt x="1" y="2924"/>
                    <a:pt x="23" y="3121"/>
                  </a:cubicBezTo>
                  <a:lnTo>
                    <a:pt x="34" y="3121"/>
                  </a:lnTo>
                  <a:cubicBezTo>
                    <a:pt x="1035" y="2453"/>
                    <a:pt x="1758" y="1375"/>
                    <a:pt x="2869" y="904"/>
                  </a:cubicBezTo>
                  <a:cubicBezTo>
                    <a:pt x="3241" y="754"/>
                    <a:pt x="3632" y="680"/>
                    <a:pt x="4019" y="680"/>
                  </a:cubicBezTo>
                  <a:cubicBezTo>
                    <a:pt x="4732" y="680"/>
                    <a:pt x="5436" y="929"/>
                    <a:pt x="6000" y="1408"/>
                  </a:cubicBezTo>
                  <a:cubicBezTo>
                    <a:pt x="6000" y="1402"/>
                    <a:pt x="5994" y="1397"/>
                    <a:pt x="5989" y="1391"/>
                  </a:cubicBezTo>
                  <a:cubicBezTo>
                    <a:pt x="5907" y="1271"/>
                    <a:pt x="5808" y="1161"/>
                    <a:pt x="5704" y="1063"/>
                  </a:cubicBezTo>
                  <a:cubicBezTo>
                    <a:pt x="5228" y="592"/>
                    <a:pt x="4637" y="214"/>
                    <a:pt x="3986" y="67"/>
                  </a:cubicBezTo>
                  <a:cubicBezTo>
                    <a:pt x="3791" y="23"/>
                    <a:pt x="3591" y="0"/>
                    <a:pt x="339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8" name="Google Shape;4298;p14"/>
            <p:cNvSpPr/>
            <p:nvPr/>
          </p:nvSpPr>
          <p:spPr>
            <a:xfrm>
              <a:off x="3228647" y="4005551"/>
              <a:ext cx="282642" cy="1228393"/>
            </a:xfrm>
            <a:custGeom>
              <a:avLst/>
              <a:gdLst/>
              <a:ahLst/>
              <a:cxnLst/>
              <a:rect l="l" t="t" r="r" b="b"/>
              <a:pathLst>
                <a:path w="1791" h="7784" extrusionOk="0">
                  <a:moveTo>
                    <a:pt x="99" y="0"/>
                  </a:moveTo>
                  <a:lnTo>
                    <a:pt x="1" y="93"/>
                  </a:lnTo>
                  <a:cubicBezTo>
                    <a:pt x="849" y="991"/>
                    <a:pt x="1391" y="2283"/>
                    <a:pt x="1517" y="3739"/>
                  </a:cubicBezTo>
                  <a:cubicBezTo>
                    <a:pt x="1621" y="4899"/>
                    <a:pt x="1490" y="6142"/>
                    <a:pt x="1101" y="7751"/>
                  </a:cubicBezTo>
                  <a:lnTo>
                    <a:pt x="1238" y="7784"/>
                  </a:lnTo>
                  <a:cubicBezTo>
                    <a:pt x="1484" y="6776"/>
                    <a:pt x="1791" y="5255"/>
                    <a:pt x="1654" y="3728"/>
                  </a:cubicBezTo>
                  <a:cubicBezTo>
                    <a:pt x="1523" y="2239"/>
                    <a:pt x="970" y="914"/>
                    <a:pt x="9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9" name="Google Shape;4299;p14"/>
            <p:cNvSpPr/>
            <p:nvPr/>
          </p:nvSpPr>
          <p:spPr>
            <a:xfrm>
              <a:off x="3021441" y="3924911"/>
              <a:ext cx="115834" cy="70383"/>
            </a:xfrm>
            <a:custGeom>
              <a:avLst/>
              <a:gdLst/>
              <a:ahLst/>
              <a:cxnLst/>
              <a:rect l="l" t="t" r="r" b="b"/>
              <a:pathLst>
                <a:path w="734" h="446" extrusionOk="0">
                  <a:moveTo>
                    <a:pt x="47" y="1"/>
                  </a:moveTo>
                  <a:cubicBezTo>
                    <a:pt x="26" y="1"/>
                    <a:pt x="10" y="12"/>
                    <a:pt x="6" y="35"/>
                  </a:cubicBezTo>
                  <a:cubicBezTo>
                    <a:pt x="0" y="57"/>
                    <a:pt x="11" y="79"/>
                    <a:pt x="39" y="84"/>
                  </a:cubicBezTo>
                  <a:cubicBezTo>
                    <a:pt x="268" y="144"/>
                    <a:pt x="482" y="265"/>
                    <a:pt x="657" y="435"/>
                  </a:cubicBezTo>
                  <a:cubicBezTo>
                    <a:pt x="668" y="440"/>
                    <a:pt x="679" y="445"/>
                    <a:pt x="690" y="445"/>
                  </a:cubicBezTo>
                  <a:cubicBezTo>
                    <a:pt x="701" y="445"/>
                    <a:pt x="712" y="440"/>
                    <a:pt x="717" y="435"/>
                  </a:cubicBezTo>
                  <a:cubicBezTo>
                    <a:pt x="734" y="413"/>
                    <a:pt x="734" y="385"/>
                    <a:pt x="717" y="369"/>
                  </a:cubicBezTo>
                  <a:cubicBezTo>
                    <a:pt x="537" y="194"/>
                    <a:pt x="307" y="68"/>
                    <a:pt x="60" y="2"/>
                  </a:cubicBezTo>
                  <a:cubicBezTo>
                    <a:pt x="56" y="1"/>
                    <a:pt x="51" y="1"/>
                    <a:pt x="4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0" name="Google Shape;4300;p14"/>
            <p:cNvSpPr/>
            <p:nvPr/>
          </p:nvSpPr>
          <p:spPr>
            <a:xfrm>
              <a:off x="3005187" y="3771046"/>
              <a:ext cx="92320" cy="191424"/>
            </a:xfrm>
            <a:custGeom>
              <a:avLst/>
              <a:gdLst/>
              <a:ahLst/>
              <a:cxnLst/>
              <a:rect l="l" t="t" r="r" b="b"/>
              <a:pathLst>
                <a:path w="585" h="1213" extrusionOk="0">
                  <a:moveTo>
                    <a:pt x="56" y="0"/>
                  </a:moveTo>
                  <a:cubicBezTo>
                    <a:pt x="27" y="0"/>
                    <a:pt x="0" y="29"/>
                    <a:pt x="16" y="63"/>
                  </a:cubicBezTo>
                  <a:cubicBezTo>
                    <a:pt x="213" y="419"/>
                    <a:pt x="377" y="791"/>
                    <a:pt x="492" y="1180"/>
                  </a:cubicBezTo>
                  <a:cubicBezTo>
                    <a:pt x="497" y="1196"/>
                    <a:pt x="519" y="1212"/>
                    <a:pt x="536" y="1212"/>
                  </a:cubicBezTo>
                  <a:lnTo>
                    <a:pt x="547" y="1207"/>
                  </a:lnTo>
                  <a:cubicBezTo>
                    <a:pt x="574" y="1202"/>
                    <a:pt x="585" y="1180"/>
                    <a:pt x="579" y="1152"/>
                  </a:cubicBezTo>
                  <a:cubicBezTo>
                    <a:pt x="459" y="758"/>
                    <a:pt x="295" y="380"/>
                    <a:pt x="92" y="19"/>
                  </a:cubicBezTo>
                  <a:cubicBezTo>
                    <a:pt x="82" y="6"/>
                    <a:pt x="69" y="0"/>
                    <a:pt x="5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1" name="Google Shape;4301;p14"/>
            <p:cNvSpPr/>
            <p:nvPr/>
          </p:nvSpPr>
          <p:spPr>
            <a:xfrm>
              <a:off x="3069731" y="4059838"/>
              <a:ext cx="86639" cy="75749"/>
            </a:xfrm>
            <a:custGeom>
              <a:avLst/>
              <a:gdLst/>
              <a:ahLst/>
              <a:cxnLst/>
              <a:rect l="l" t="t" r="r" b="b"/>
              <a:pathLst>
                <a:path w="549" h="480" extrusionOk="0">
                  <a:moveTo>
                    <a:pt x="277" y="0"/>
                  </a:moveTo>
                  <a:cubicBezTo>
                    <a:pt x="199" y="0"/>
                    <a:pt x="119" y="38"/>
                    <a:pt x="72" y="116"/>
                  </a:cubicBezTo>
                  <a:cubicBezTo>
                    <a:pt x="1" y="231"/>
                    <a:pt x="39" y="379"/>
                    <a:pt x="154" y="444"/>
                  </a:cubicBezTo>
                  <a:cubicBezTo>
                    <a:pt x="194" y="468"/>
                    <a:pt x="236" y="479"/>
                    <a:pt x="276" y="479"/>
                  </a:cubicBezTo>
                  <a:cubicBezTo>
                    <a:pt x="420" y="479"/>
                    <a:pt x="548" y="344"/>
                    <a:pt x="510" y="182"/>
                  </a:cubicBezTo>
                  <a:cubicBezTo>
                    <a:pt x="482" y="64"/>
                    <a:pt x="380" y="0"/>
                    <a:pt x="2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2" name="Google Shape;4302;p14"/>
            <p:cNvSpPr/>
            <p:nvPr/>
          </p:nvSpPr>
          <p:spPr>
            <a:xfrm>
              <a:off x="3117232" y="4020070"/>
              <a:ext cx="97844" cy="71961"/>
            </a:xfrm>
            <a:custGeom>
              <a:avLst/>
              <a:gdLst/>
              <a:ahLst/>
              <a:cxnLst/>
              <a:rect l="l" t="t" r="r" b="b"/>
              <a:pathLst>
                <a:path w="620" h="456" extrusionOk="0">
                  <a:moveTo>
                    <a:pt x="568" y="0"/>
                  </a:moveTo>
                  <a:cubicBezTo>
                    <a:pt x="555" y="0"/>
                    <a:pt x="543" y="6"/>
                    <a:pt x="537" y="18"/>
                  </a:cubicBezTo>
                  <a:cubicBezTo>
                    <a:pt x="406" y="182"/>
                    <a:pt x="236" y="302"/>
                    <a:pt x="39" y="373"/>
                  </a:cubicBezTo>
                  <a:cubicBezTo>
                    <a:pt x="17" y="379"/>
                    <a:pt x="1" y="406"/>
                    <a:pt x="12" y="428"/>
                  </a:cubicBezTo>
                  <a:cubicBezTo>
                    <a:pt x="17" y="445"/>
                    <a:pt x="34" y="456"/>
                    <a:pt x="50" y="456"/>
                  </a:cubicBezTo>
                  <a:lnTo>
                    <a:pt x="66" y="456"/>
                  </a:lnTo>
                  <a:cubicBezTo>
                    <a:pt x="280" y="384"/>
                    <a:pt x="466" y="248"/>
                    <a:pt x="603" y="72"/>
                  </a:cubicBezTo>
                  <a:cubicBezTo>
                    <a:pt x="619" y="50"/>
                    <a:pt x="614" y="23"/>
                    <a:pt x="597" y="12"/>
                  </a:cubicBezTo>
                  <a:cubicBezTo>
                    <a:pt x="590" y="5"/>
                    <a:pt x="579" y="0"/>
                    <a:pt x="5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3" name="Google Shape;4303;p14"/>
            <p:cNvSpPr/>
            <p:nvPr/>
          </p:nvSpPr>
          <p:spPr>
            <a:xfrm>
              <a:off x="3009290" y="4090295"/>
              <a:ext cx="86481" cy="105417"/>
            </a:xfrm>
            <a:custGeom>
              <a:avLst/>
              <a:gdLst/>
              <a:ahLst/>
              <a:cxnLst/>
              <a:rect l="l" t="t" r="r" b="b"/>
              <a:pathLst>
                <a:path w="548" h="668" extrusionOk="0">
                  <a:moveTo>
                    <a:pt x="501" y="1"/>
                  </a:moveTo>
                  <a:cubicBezTo>
                    <a:pt x="489" y="1"/>
                    <a:pt x="475" y="6"/>
                    <a:pt x="466" y="16"/>
                  </a:cubicBezTo>
                  <a:lnTo>
                    <a:pt x="17" y="596"/>
                  </a:lnTo>
                  <a:cubicBezTo>
                    <a:pt x="1" y="618"/>
                    <a:pt x="6" y="645"/>
                    <a:pt x="22" y="656"/>
                  </a:cubicBezTo>
                  <a:cubicBezTo>
                    <a:pt x="33" y="662"/>
                    <a:pt x="39" y="667"/>
                    <a:pt x="50" y="667"/>
                  </a:cubicBezTo>
                  <a:cubicBezTo>
                    <a:pt x="66" y="667"/>
                    <a:pt x="77" y="662"/>
                    <a:pt x="88" y="651"/>
                  </a:cubicBezTo>
                  <a:lnTo>
                    <a:pt x="537" y="71"/>
                  </a:lnTo>
                  <a:cubicBezTo>
                    <a:pt x="548" y="49"/>
                    <a:pt x="548" y="21"/>
                    <a:pt x="526" y="11"/>
                  </a:cubicBezTo>
                  <a:cubicBezTo>
                    <a:pt x="519" y="4"/>
                    <a:pt x="510" y="1"/>
                    <a:pt x="5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4" name="Google Shape;4304;p14"/>
            <p:cNvSpPr/>
            <p:nvPr/>
          </p:nvSpPr>
          <p:spPr>
            <a:xfrm>
              <a:off x="2814078" y="3818705"/>
              <a:ext cx="467283" cy="241765"/>
            </a:xfrm>
            <a:custGeom>
              <a:avLst/>
              <a:gdLst/>
              <a:ahLst/>
              <a:cxnLst/>
              <a:rect l="l" t="t" r="r" b="b"/>
              <a:pathLst>
                <a:path w="2961" h="1532" extrusionOk="0">
                  <a:moveTo>
                    <a:pt x="644" y="1"/>
                  </a:moveTo>
                  <a:cubicBezTo>
                    <a:pt x="516" y="1"/>
                    <a:pt x="390" y="21"/>
                    <a:pt x="280" y="84"/>
                  </a:cubicBezTo>
                  <a:cubicBezTo>
                    <a:pt x="115" y="177"/>
                    <a:pt x="1" y="385"/>
                    <a:pt x="72" y="555"/>
                  </a:cubicBezTo>
                  <a:cubicBezTo>
                    <a:pt x="126" y="653"/>
                    <a:pt x="214" y="735"/>
                    <a:pt x="318" y="785"/>
                  </a:cubicBezTo>
                  <a:cubicBezTo>
                    <a:pt x="871" y="1118"/>
                    <a:pt x="1495" y="1321"/>
                    <a:pt x="2119" y="1480"/>
                  </a:cubicBezTo>
                  <a:cubicBezTo>
                    <a:pt x="2260" y="1515"/>
                    <a:pt x="2379" y="1532"/>
                    <a:pt x="2479" y="1532"/>
                  </a:cubicBezTo>
                  <a:cubicBezTo>
                    <a:pt x="2928" y="1532"/>
                    <a:pt x="2961" y="1198"/>
                    <a:pt x="2633" y="817"/>
                  </a:cubicBezTo>
                  <a:cubicBezTo>
                    <a:pt x="2245" y="369"/>
                    <a:pt x="1396" y="78"/>
                    <a:pt x="833" y="13"/>
                  </a:cubicBezTo>
                  <a:cubicBezTo>
                    <a:pt x="770" y="6"/>
                    <a:pt x="707" y="1"/>
                    <a:pt x="64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5" name="Google Shape;4305;p14"/>
            <p:cNvSpPr/>
            <p:nvPr/>
          </p:nvSpPr>
          <p:spPr>
            <a:xfrm>
              <a:off x="2977412" y="3618602"/>
              <a:ext cx="302211" cy="405256"/>
            </a:xfrm>
            <a:custGeom>
              <a:avLst/>
              <a:gdLst/>
              <a:ahLst/>
              <a:cxnLst/>
              <a:rect l="l" t="t" r="r" b="b"/>
              <a:pathLst>
                <a:path w="1915" h="2568" extrusionOk="0">
                  <a:moveTo>
                    <a:pt x="366" y="1"/>
                  </a:moveTo>
                  <a:cubicBezTo>
                    <a:pt x="244" y="1"/>
                    <a:pt x="143" y="77"/>
                    <a:pt x="82" y="257"/>
                  </a:cubicBezTo>
                  <a:cubicBezTo>
                    <a:pt x="0" y="514"/>
                    <a:pt x="914" y="2096"/>
                    <a:pt x="1073" y="2250"/>
                  </a:cubicBezTo>
                  <a:cubicBezTo>
                    <a:pt x="1301" y="2475"/>
                    <a:pt x="1486" y="2568"/>
                    <a:pt x="1615" y="2568"/>
                  </a:cubicBezTo>
                  <a:cubicBezTo>
                    <a:pt x="1897" y="2568"/>
                    <a:pt x="1915" y="2124"/>
                    <a:pt x="1555" y="1648"/>
                  </a:cubicBezTo>
                  <a:cubicBezTo>
                    <a:pt x="1297" y="1308"/>
                    <a:pt x="1347" y="936"/>
                    <a:pt x="1100" y="586"/>
                  </a:cubicBezTo>
                  <a:cubicBezTo>
                    <a:pt x="868" y="248"/>
                    <a:pt x="584" y="1"/>
                    <a:pt x="36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6" name="Google Shape;4306;p14"/>
            <p:cNvSpPr/>
            <p:nvPr/>
          </p:nvSpPr>
          <p:spPr>
            <a:xfrm>
              <a:off x="2814091" y="3980302"/>
              <a:ext cx="512417" cy="161440"/>
            </a:xfrm>
            <a:custGeom>
              <a:avLst/>
              <a:gdLst/>
              <a:ahLst/>
              <a:cxnLst/>
              <a:rect l="l" t="t" r="r" b="b"/>
              <a:pathLst>
                <a:path w="3247" h="1023" extrusionOk="0">
                  <a:moveTo>
                    <a:pt x="1589" y="1"/>
                  </a:moveTo>
                  <a:cubicBezTo>
                    <a:pt x="1069" y="1"/>
                    <a:pt x="538" y="80"/>
                    <a:pt x="340" y="204"/>
                  </a:cubicBezTo>
                  <a:cubicBezTo>
                    <a:pt x="127" y="335"/>
                    <a:pt x="1" y="642"/>
                    <a:pt x="149" y="850"/>
                  </a:cubicBezTo>
                  <a:cubicBezTo>
                    <a:pt x="244" y="980"/>
                    <a:pt x="412" y="1022"/>
                    <a:pt x="589" y="1022"/>
                  </a:cubicBezTo>
                  <a:cubicBezTo>
                    <a:pt x="686" y="1022"/>
                    <a:pt x="785" y="1010"/>
                    <a:pt x="877" y="992"/>
                  </a:cubicBezTo>
                  <a:cubicBezTo>
                    <a:pt x="1222" y="937"/>
                    <a:pt x="3247" y="828"/>
                    <a:pt x="2771" y="270"/>
                  </a:cubicBezTo>
                  <a:cubicBezTo>
                    <a:pt x="2610" y="79"/>
                    <a:pt x="2104" y="1"/>
                    <a:pt x="158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7" name="Google Shape;4307;p14"/>
            <p:cNvSpPr/>
            <p:nvPr/>
          </p:nvSpPr>
          <p:spPr>
            <a:xfrm>
              <a:off x="3106028" y="4027960"/>
              <a:ext cx="178170" cy="227720"/>
            </a:xfrm>
            <a:custGeom>
              <a:avLst/>
              <a:gdLst/>
              <a:ahLst/>
              <a:cxnLst/>
              <a:rect l="l" t="t" r="r" b="b"/>
              <a:pathLst>
                <a:path w="1129" h="1443" extrusionOk="0">
                  <a:moveTo>
                    <a:pt x="812" y="0"/>
                  </a:moveTo>
                  <a:cubicBezTo>
                    <a:pt x="575" y="0"/>
                    <a:pt x="254" y="485"/>
                    <a:pt x="154" y="668"/>
                  </a:cubicBezTo>
                  <a:cubicBezTo>
                    <a:pt x="66" y="827"/>
                    <a:pt x="1" y="1013"/>
                    <a:pt x="50" y="1188"/>
                  </a:cubicBezTo>
                  <a:cubicBezTo>
                    <a:pt x="85" y="1328"/>
                    <a:pt x="220" y="1443"/>
                    <a:pt x="356" y="1443"/>
                  </a:cubicBezTo>
                  <a:cubicBezTo>
                    <a:pt x="392" y="1443"/>
                    <a:pt x="427" y="1435"/>
                    <a:pt x="460" y="1418"/>
                  </a:cubicBezTo>
                  <a:cubicBezTo>
                    <a:pt x="521" y="1385"/>
                    <a:pt x="570" y="1336"/>
                    <a:pt x="608" y="1276"/>
                  </a:cubicBezTo>
                  <a:cubicBezTo>
                    <a:pt x="767" y="1062"/>
                    <a:pt x="1128" y="378"/>
                    <a:pt x="969" y="104"/>
                  </a:cubicBezTo>
                  <a:cubicBezTo>
                    <a:pt x="925" y="31"/>
                    <a:pt x="871" y="0"/>
                    <a:pt x="81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8" name="Google Shape;4308;p14"/>
            <p:cNvSpPr/>
            <p:nvPr/>
          </p:nvSpPr>
          <p:spPr>
            <a:xfrm>
              <a:off x="3105239" y="3703030"/>
              <a:ext cx="99580" cy="75591"/>
            </a:xfrm>
            <a:custGeom>
              <a:avLst/>
              <a:gdLst/>
              <a:ahLst/>
              <a:cxnLst/>
              <a:rect l="l" t="t" r="r" b="b"/>
              <a:pathLst>
                <a:path w="631" h="479" extrusionOk="0">
                  <a:moveTo>
                    <a:pt x="319" y="0"/>
                  </a:moveTo>
                  <a:cubicBezTo>
                    <a:pt x="262" y="0"/>
                    <a:pt x="205" y="21"/>
                    <a:pt x="159" y="62"/>
                  </a:cubicBezTo>
                  <a:cubicBezTo>
                    <a:pt x="0" y="204"/>
                    <a:pt x="88" y="467"/>
                    <a:pt x="301" y="478"/>
                  </a:cubicBezTo>
                  <a:cubicBezTo>
                    <a:pt x="308" y="478"/>
                    <a:pt x="315" y="478"/>
                    <a:pt x="321" y="478"/>
                  </a:cubicBezTo>
                  <a:cubicBezTo>
                    <a:pt x="522" y="478"/>
                    <a:pt x="631" y="242"/>
                    <a:pt x="498" y="83"/>
                  </a:cubicBezTo>
                  <a:cubicBezTo>
                    <a:pt x="451" y="28"/>
                    <a:pt x="386" y="0"/>
                    <a:pt x="31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9" name="Google Shape;4309;p14"/>
            <p:cNvSpPr/>
            <p:nvPr/>
          </p:nvSpPr>
          <p:spPr>
            <a:xfrm>
              <a:off x="3151635" y="3748637"/>
              <a:ext cx="108259" cy="275221"/>
            </a:xfrm>
            <a:custGeom>
              <a:avLst/>
              <a:gdLst/>
              <a:ahLst/>
              <a:cxnLst/>
              <a:rect l="l" t="t" r="r" b="b"/>
              <a:pathLst>
                <a:path w="686" h="1744" extrusionOk="0">
                  <a:moveTo>
                    <a:pt x="49" y="1"/>
                  </a:moveTo>
                  <a:cubicBezTo>
                    <a:pt x="25" y="1"/>
                    <a:pt x="1" y="19"/>
                    <a:pt x="7" y="52"/>
                  </a:cubicBezTo>
                  <a:cubicBezTo>
                    <a:pt x="35" y="183"/>
                    <a:pt x="62" y="314"/>
                    <a:pt x="73" y="446"/>
                  </a:cubicBezTo>
                  <a:cubicBezTo>
                    <a:pt x="84" y="517"/>
                    <a:pt x="95" y="583"/>
                    <a:pt x="106" y="654"/>
                  </a:cubicBezTo>
                  <a:cubicBezTo>
                    <a:pt x="139" y="845"/>
                    <a:pt x="336" y="1448"/>
                    <a:pt x="609" y="1732"/>
                  </a:cubicBezTo>
                  <a:cubicBezTo>
                    <a:pt x="615" y="1738"/>
                    <a:pt x="626" y="1743"/>
                    <a:pt x="642" y="1743"/>
                  </a:cubicBezTo>
                  <a:cubicBezTo>
                    <a:pt x="653" y="1743"/>
                    <a:pt x="664" y="1738"/>
                    <a:pt x="669" y="1732"/>
                  </a:cubicBezTo>
                  <a:cubicBezTo>
                    <a:pt x="686" y="1716"/>
                    <a:pt x="686" y="1688"/>
                    <a:pt x="669" y="1672"/>
                  </a:cubicBezTo>
                  <a:cubicBezTo>
                    <a:pt x="407" y="1404"/>
                    <a:pt x="221" y="829"/>
                    <a:pt x="193" y="643"/>
                  </a:cubicBezTo>
                  <a:cubicBezTo>
                    <a:pt x="177" y="577"/>
                    <a:pt x="171" y="506"/>
                    <a:pt x="160" y="440"/>
                  </a:cubicBezTo>
                  <a:cubicBezTo>
                    <a:pt x="149" y="298"/>
                    <a:pt x="122" y="161"/>
                    <a:pt x="89" y="30"/>
                  </a:cubicBezTo>
                  <a:cubicBezTo>
                    <a:pt x="83" y="10"/>
                    <a:pt x="66" y="1"/>
                    <a:pt x="4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0" name="Google Shape;4310;p14"/>
            <p:cNvSpPr/>
            <p:nvPr/>
          </p:nvSpPr>
          <p:spPr>
            <a:xfrm>
              <a:off x="3232290" y="3607713"/>
              <a:ext cx="172805" cy="421826"/>
            </a:xfrm>
            <a:custGeom>
              <a:avLst/>
              <a:gdLst/>
              <a:ahLst/>
              <a:cxnLst/>
              <a:rect l="l" t="t" r="r" b="b"/>
              <a:pathLst>
                <a:path w="1095" h="2673" extrusionOk="0">
                  <a:moveTo>
                    <a:pt x="542" y="1"/>
                  </a:moveTo>
                  <a:cubicBezTo>
                    <a:pt x="504" y="1"/>
                    <a:pt x="465" y="7"/>
                    <a:pt x="427" y="20"/>
                  </a:cubicBezTo>
                  <a:cubicBezTo>
                    <a:pt x="186" y="102"/>
                    <a:pt x="99" y="392"/>
                    <a:pt x="60" y="644"/>
                  </a:cubicBezTo>
                  <a:cubicBezTo>
                    <a:pt x="6" y="1043"/>
                    <a:pt x="0" y="1448"/>
                    <a:pt x="44" y="1853"/>
                  </a:cubicBezTo>
                  <a:cubicBezTo>
                    <a:pt x="58" y="1976"/>
                    <a:pt x="101" y="2673"/>
                    <a:pt x="288" y="2673"/>
                  </a:cubicBezTo>
                  <a:cubicBezTo>
                    <a:pt x="318" y="2673"/>
                    <a:pt x="351" y="2655"/>
                    <a:pt x="389" y="2614"/>
                  </a:cubicBezTo>
                  <a:cubicBezTo>
                    <a:pt x="569" y="2417"/>
                    <a:pt x="651" y="2154"/>
                    <a:pt x="734" y="1897"/>
                  </a:cubicBezTo>
                  <a:lnTo>
                    <a:pt x="936" y="1224"/>
                  </a:lnTo>
                  <a:cubicBezTo>
                    <a:pt x="1018" y="967"/>
                    <a:pt x="1095" y="687"/>
                    <a:pt x="1029" y="425"/>
                  </a:cubicBezTo>
                  <a:cubicBezTo>
                    <a:pt x="973" y="201"/>
                    <a:pt x="762" y="1"/>
                    <a:pt x="54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1" name="Google Shape;4311;p14"/>
            <p:cNvSpPr/>
            <p:nvPr/>
          </p:nvSpPr>
          <p:spPr>
            <a:xfrm>
              <a:off x="3233539" y="3864627"/>
              <a:ext cx="177539" cy="181482"/>
            </a:xfrm>
            <a:custGeom>
              <a:avLst/>
              <a:gdLst/>
              <a:ahLst/>
              <a:cxnLst/>
              <a:rect l="l" t="t" r="r" b="b"/>
              <a:pathLst>
                <a:path w="1125" h="1150" extrusionOk="0">
                  <a:moveTo>
                    <a:pt x="903" y="0"/>
                  </a:moveTo>
                  <a:cubicBezTo>
                    <a:pt x="849" y="0"/>
                    <a:pt x="792" y="12"/>
                    <a:pt x="742" y="28"/>
                  </a:cubicBezTo>
                  <a:cubicBezTo>
                    <a:pt x="408" y="149"/>
                    <a:pt x="79" y="488"/>
                    <a:pt x="30" y="855"/>
                  </a:cubicBezTo>
                  <a:cubicBezTo>
                    <a:pt x="1" y="1074"/>
                    <a:pt x="59" y="1150"/>
                    <a:pt x="154" y="1150"/>
                  </a:cubicBezTo>
                  <a:cubicBezTo>
                    <a:pt x="309" y="1150"/>
                    <a:pt x="560" y="950"/>
                    <a:pt x="692" y="838"/>
                  </a:cubicBezTo>
                  <a:cubicBezTo>
                    <a:pt x="884" y="680"/>
                    <a:pt x="1092" y="494"/>
                    <a:pt x="1114" y="247"/>
                  </a:cubicBezTo>
                  <a:cubicBezTo>
                    <a:pt x="1125" y="187"/>
                    <a:pt x="1114" y="127"/>
                    <a:pt x="1081" y="72"/>
                  </a:cubicBezTo>
                  <a:cubicBezTo>
                    <a:pt x="1041" y="20"/>
                    <a:pt x="974" y="0"/>
                    <a:pt x="90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2" name="Google Shape;4312;p14"/>
            <p:cNvSpPr/>
            <p:nvPr/>
          </p:nvSpPr>
          <p:spPr>
            <a:xfrm>
              <a:off x="3940532" y="4124382"/>
              <a:ext cx="290375" cy="66122"/>
            </a:xfrm>
            <a:custGeom>
              <a:avLst/>
              <a:gdLst/>
              <a:ahLst/>
              <a:cxnLst/>
              <a:rect l="l" t="t" r="r" b="b"/>
              <a:pathLst>
                <a:path w="1840" h="419" extrusionOk="0">
                  <a:moveTo>
                    <a:pt x="400" y="0"/>
                  </a:moveTo>
                  <a:cubicBezTo>
                    <a:pt x="270" y="0"/>
                    <a:pt x="144" y="12"/>
                    <a:pt x="38" y="41"/>
                  </a:cubicBezTo>
                  <a:cubicBezTo>
                    <a:pt x="11" y="46"/>
                    <a:pt x="0" y="74"/>
                    <a:pt x="6" y="96"/>
                  </a:cubicBezTo>
                  <a:cubicBezTo>
                    <a:pt x="10" y="115"/>
                    <a:pt x="32" y="129"/>
                    <a:pt x="51" y="129"/>
                  </a:cubicBezTo>
                  <a:cubicBezTo>
                    <a:pt x="54" y="129"/>
                    <a:pt x="57" y="129"/>
                    <a:pt x="60" y="128"/>
                  </a:cubicBezTo>
                  <a:cubicBezTo>
                    <a:pt x="162" y="99"/>
                    <a:pt x="283" y="88"/>
                    <a:pt x="408" y="88"/>
                  </a:cubicBezTo>
                  <a:cubicBezTo>
                    <a:pt x="725" y="88"/>
                    <a:pt x="1068" y="162"/>
                    <a:pt x="1193" y="205"/>
                  </a:cubicBezTo>
                  <a:cubicBezTo>
                    <a:pt x="1259" y="227"/>
                    <a:pt x="1325" y="254"/>
                    <a:pt x="1390" y="282"/>
                  </a:cubicBezTo>
                  <a:cubicBezTo>
                    <a:pt x="1516" y="331"/>
                    <a:pt x="1648" y="380"/>
                    <a:pt x="1779" y="418"/>
                  </a:cubicBezTo>
                  <a:lnTo>
                    <a:pt x="1790" y="418"/>
                  </a:lnTo>
                  <a:cubicBezTo>
                    <a:pt x="1812" y="413"/>
                    <a:pt x="1828" y="402"/>
                    <a:pt x="1834" y="380"/>
                  </a:cubicBezTo>
                  <a:cubicBezTo>
                    <a:pt x="1839" y="358"/>
                    <a:pt x="1823" y="336"/>
                    <a:pt x="1801" y="331"/>
                  </a:cubicBezTo>
                  <a:cubicBezTo>
                    <a:pt x="1670" y="293"/>
                    <a:pt x="1544" y="249"/>
                    <a:pt x="1423" y="200"/>
                  </a:cubicBezTo>
                  <a:cubicBezTo>
                    <a:pt x="1358" y="172"/>
                    <a:pt x="1292" y="145"/>
                    <a:pt x="1226" y="123"/>
                  </a:cubicBezTo>
                  <a:cubicBezTo>
                    <a:pt x="1092" y="76"/>
                    <a:pt x="732" y="0"/>
                    <a:pt x="4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3" name="Google Shape;4313;p14"/>
            <p:cNvSpPr/>
            <p:nvPr/>
          </p:nvSpPr>
          <p:spPr>
            <a:xfrm>
              <a:off x="3771201" y="4063310"/>
              <a:ext cx="406998" cy="219040"/>
            </a:xfrm>
            <a:custGeom>
              <a:avLst/>
              <a:gdLst/>
              <a:ahLst/>
              <a:cxnLst/>
              <a:rect l="l" t="t" r="r" b="b"/>
              <a:pathLst>
                <a:path w="2579" h="1388" extrusionOk="0">
                  <a:moveTo>
                    <a:pt x="1730" y="1"/>
                  </a:moveTo>
                  <a:cubicBezTo>
                    <a:pt x="1694" y="1"/>
                    <a:pt x="1659" y="6"/>
                    <a:pt x="1626" y="17"/>
                  </a:cubicBezTo>
                  <a:cubicBezTo>
                    <a:pt x="1029" y="165"/>
                    <a:pt x="0" y="587"/>
                    <a:pt x="71" y="860"/>
                  </a:cubicBezTo>
                  <a:cubicBezTo>
                    <a:pt x="427" y="1304"/>
                    <a:pt x="1686" y="1358"/>
                    <a:pt x="2234" y="1386"/>
                  </a:cubicBezTo>
                  <a:cubicBezTo>
                    <a:pt x="2250" y="1387"/>
                    <a:pt x="2267" y="1388"/>
                    <a:pt x="2284" y="1388"/>
                  </a:cubicBezTo>
                  <a:cubicBezTo>
                    <a:pt x="2401" y="1388"/>
                    <a:pt x="2533" y="1353"/>
                    <a:pt x="2556" y="1243"/>
                  </a:cubicBezTo>
                  <a:cubicBezTo>
                    <a:pt x="2578" y="1156"/>
                    <a:pt x="2507" y="1074"/>
                    <a:pt x="2442" y="1013"/>
                  </a:cubicBezTo>
                  <a:cubicBezTo>
                    <a:pt x="2212" y="805"/>
                    <a:pt x="1938" y="652"/>
                    <a:pt x="1637" y="576"/>
                  </a:cubicBezTo>
                  <a:cubicBezTo>
                    <a:pt x="1746" y="521"/>
                    <a:pt x="1839" y="439"/>
                    <a:pt x="1911" y="335"/>
                  </a:cubicBezTo>
                  <a:cubicBezTo>
                    <a:pt x="1971" y="231"/>
                    <a:pt x="1943" y="67"/>
                    <a:pt x="1834" y="17"/>
                  </a:cubicBezTo>
                  <a:cubicBezTo>
                    <a:pt x="1801" y="6"/>
                    <a:pt x="1766" y="1"/>
                    <a:pt x="173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4" name="Google Shape;4314;p14"/>
            <p:cNvSpPr/>
            <p:nvPr/>
          </p:nvSpPr>
          <p:spPr>
            <a:xfrm>
              <a:off x="3846319" y="4023699"/>
              <a:ext cx="267019" cy="132245"/>
            </a:xfrm>
            <a:custGeom>
              <a:avLst/>
              <a:gdLst/>
              <a:ahLst/>
              <a:cxnLst/>
              <a:rect l="l" t="t" r="r" b="b"/>
              <a:pathLst>
                <a:path w="1692" h="838" extrusionOk="0">
                  <a:moveTo>
                    <a:pt x="1644" y="0"/>
                  </a:moveTo>
                  <a:cubicBezTo>
                    <a:pt x="1636" y="0"/>
                    <a:pt x="1628" y="2"/>
                    <a:pt x="1621" y="6"/>
                  </a:cubicBezTo>
                  <a:cubicBezTo>
                    <a:pt x="1500" y="77"/>
                    <a:pt x="1385" y="159"/>
                    <a:pt x="1281" y="246"/>
                  </a:cubicBezTo>
                  <a:cubicBezTo>
                    <a:pt x="1227" y="285"/>
                    <a:pt x="1166" y="329"/>
                    <a:pt x="1112" y="367"/>
                  </a:cubicBezTo>
                  <a:cubicBezTo>
                    <a:pt x="958" y="476"/>
                    <a:pt x="416" y="750"/>
                    <a:pt x="44" y="750"/>
                  </a:cubicBezTo>
                  <a:cubicBezTo>
                    <a:pt x="17" y="750"/>
                    <a:pt x="0" y="766"/>
                    <a:pt x="0" y="794"/>
                  </a:cubicBezTo>
                  <a:cubicBezTo>
                    <a:pt x="0" y="816"/>
                    <a:pt x="17" y="838"/>
                    <a:pt x="44" y="838"/>
                  </a:cubicBezTo>
                  <a:cubicBezTo>
                    <a:pt x="438" y="838"/>
                    <a:pt x="1008" y="553"/>
                    <a:pt x="1166" y="438"/>
                  </a:cubicBezTo>
                  <a:cubicBezTo>
                    <a:pt x="1221" y="400"/>
                    <a:pt x="1276" y="356"/>
                    <a:pt x="1331" y="312"/>
                  </a:cubicBezTo>
                  <a:cubicBezTo>
                    <a:pt x="1440" y="230"/>
                    <a:pt x="1550" y="153"/>
                    <a:pt x="1664" y="82"/>
                  </a:cubicBezTo>
                  <a:cubicBezTo>
                    <a:pt x="1686" y="71"/>
                    <a:pt x="1692" y="44"/>
                    <a:pt x="1681" y="22"/>
                  </a:cubicBezTo>
                  <a:cubicBezTo>
                    <a:pt x="1674" y="7"/>
                    <a:pt x="1659" y="0"/>
                    <a:pt x="164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5" name="Google Shape;4315;p14"/>
            <p:cNvSpPr/>
            <p:nvPr/>
          </p:nvSpPr>
          <p:spPr>
            <a:xfrm>
              <a:off x="3765993" y="3969728"/>
              <a:ext cx="230722" cy="229929"/>
            </a:xfrm>
            <a:custGeom>
              <a:avLst/>
              <a:gdLst/>
              <a:ahLst/>
              <a:cxnLst/>
              <a:rect l="l" t="t" r="r" b="b"/>
              <a:pathLst>
                <a:path w="1462" h="1457" extrusionOk="0">
                  <a:moveTo>
                    <a:pt x="1135" y="1"/>
                  </a:moveTo>
                  <a:cubicBezTo>
                    <a:pt x="946" y="1"/>
                    <a:pt x="753" y="116"/>
                    <a:pt x="608" y="249"/>
                  </a:cubicBezTo>
                  <a:cubicBezTo>
                    <a:pt x="356" y="479"/>
                    <a:pt x="165" y="764"/>
                    <a:pt x="44" y="1081"/>
                  </a:cubicBezTo>
                  <a:cubicBezTo>
                    <a:pt x="11" y="1152"/>
                    <a:pt x="0" y="1234"/>
                    <a:pt x="6" y="1311"/>
                  </a:cubicBezTo>
                  <a:cubicBezTo>
                    <a:pt x="17" y="1420"/>
                    <a:pt x="53" y="1457"/>
                    <a:pt x="100" y="1457"/>
                  </a:cubicBezTo>
                  <a:cubicBezTo>
                    <a:pt x="171" y="1457"/>
                    <a:pt x="267" y="1371"/>
                    <a:pt x="340" y="1322"/>
                  </a:cubicBezTo>
                  <a:cubicBezTo>
                    <a:pt x="504" y="1207"/>
                    <a:pt x="674" y="1108"/>
                    <a:pt x="838" y="993"/>
                  </a:cubicBezTo>
                  <a:cubicBezTo>
                    <a:pt x="1068" y="835"/>
                    <a:pt x="1281" y="643"/>
                    <a:pt x="1413" y="391"/>
                  </a:cubicBezTo>
                  <a:cubicBezTo>
                    <a:pt x="1445" y="331"/>
                    <a:pt x="1462" y="265"/>
                    <a:pt x="1451" y="194"/>
                  </a:cubicBezTo>
                  <a:cubicBezTo>
                    <a:pt x="1429" y="118"/>
                    <a:pt x="1369" y="52"/>
                    <a:pt x="1292" y="30"/>
                  </a:cubicBezTo>
                  <a:cubicBezTo>
                    <a:pt x="1241" y="10"/>
                    <a:pt x="1188" y="1"/>
                    <a:pt x="113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6" name="Google Shape;4316;p14"/>
            <p:cNvSpPr/>
            <p:nvPr/>
          </p:nvSpPr>
          <p:spPr>
            <a:xfrm>
              <a:off x="3681406" y="3987877"/>
              <a:ext cx="151027" cy="212728"/>
            </a:xfrm>
            <a:custGeom>
              <a:avLst/>
              <a:gdLst/>
              <a:ahLst/>
              <a:cxnLst/>
              <a:rect l="l" t="t" r="r" b="b"/>
              <a:pathLst>
                <a:path w="957" h="1348" extrusionOk="0">
                  <a:moveTo>
                    <a:pt x="236" y="1"/>
                  </a:moveTo>
                  <a:cubicBezTo>
                    <a:pt x="218" y="1"/>
                    <a:pt x="199" y="3"/>
                    <a:pt x="181" y="8"/>
                  </a:cubicBezTo>
                  <a:cubicBezTo>
                    <a:pt x="60" y="36"/>
                    <a:pt x="16" y="178"/>
                    <a:pt x="11" y="304"/>
                  </a:cubicBezTo>
                  <a:cubicBezTo>
                    <a:pt x="0" y="660"/>
                    <a:pt x="192" y="1092"/>
                    <a:pt x="515" y="1278"/>
                  </a:cubicBezTo>
                  <a:cubicBezTo>
                    <a:pt x="602" y="1327"/>
                    <a:pt x="669" y="1347"/>
                    <a:pt x="719" y="1347"/>
                  </a:cubicBezTo>
                  <a:cubicBezTo>
                    <a:pt x="956" y="1347"/>
                    <a:pt x="817" y="876"/>
                    <a:pt x="744" y="654"/>
                  </a:cubicBezTo>
                  <a:cubicBezTo>
                    <a:pt x="668" y="413"/>
                    <a:pt x="575" y="156"/>
                    <a:pt x="356" y="36"/>
                  </a:cubicBezTo>
                  <a:cubicBezTo>
                    <a:pt x="318" y="13"/>
                    <a:pt x="278" y="1"/>
                    <a:pt x="23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7" name="Google Shape;4317;p14"/>
            <p:cNvSpPr/>
            <p:nvPr/>
          </p:nvSpPr>
          <p:spPr>
            <a:xfrm>
              <a:off x="3765677" y="4182298"/>
              <a:ext cx="124041" cy="225826"/>
            </a:xfrm>
            <a:custGeom>
              <a:avLst/>
              <a:gdLst/>
              <a:ahLst/>
              <a:cxnLst/>
              <a:rect l="l" t="t" r="r" b="b"/>
              <a:pathLst>
                <a:path w="786" h="1431" extrusionOk="0">
                  <a:moveTo>
                    <a:pt x="196" y="1"/>
                  </a:moveTo>
                  <a:cubicBezTo>
                    <a:pt x="1" y="1"/>
                    <a:pt x="36" y="456"/>
                    <a:pt x="57" y="675"/>
                  </a:cubicBezTo>
                  <a:cubicBezTo>
                    <a:pt x="79" y="927"/>
                    <a:pt x="117" y="1201"/>
                    <a:pt x="309" y="1360"/>
                  </a:cubicBezTo>
                  <a:cubicBezTo>
                    <a:pt x="353" y="1403"/>
                    <a:pt x="413" y="1425"/>
                    <a:pt x="473" y="1431"/>
                  </a:cubicBezTo>
                  <a:cubicBezTo>
                    <a:pt x="594" y="1425"/>
                    <a:pt x="670" y="1294"/>
                    <a:pt x="698" y="1174"/>
                  </a:cubicBezTo>
                  <a:cubicBezTo>
                    <a:pt x="785" y="829"/>
                    <a:pt x="692" y="363"/>
                    <a:pt x="413" y="117"/>
                  </a:cubicBezTo>
                  <a:cubicBezTo>
                    <a:pt x="320" y="35"/>
                    <a:pt x="249" y="1"/>
                    <a:pt x="1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8" name="Google Shape;4318;p14"/>
            <p:cNvSpPr/>
            <p:nvPr/>
          </p:nvSpPr>
          <p:spPr>
            <a:xfrm>
              <a:off x="3403186" y="4190347"/>
              <a:ext cx="431144" cy="1046280"/>
            </a:xfrm>
            <a:custGeom>
              <a:avLst/>
              <a:gdLst/>
              <a:ahLst/>
              <a:cxnLst/>
              <a:rect l="l" t="t" r="r" b="b"/>
              <a:pathLst>
                <a:path w="2732" h="6630" extrusionOk="0">
                  <a:moveTo>
                    <a:pt x="2694" y="0"/>
                  </a:moveTo>
                  <a:cubicBezTo>
                    <a:pt x="2644" y="11"/>
                    <a:pt x="2595" y="22"/>
                    <a:pt x="2540" y="28"/>
                  </a:cubicBezTo>
                  <a:cubicBezTo>
                    <a:pt x="2163" y="83"/>
                    <a:pt x="1528" y="176"/>
                    <a:pt x="1161" y="1747"/>
                  </a:cubicBezTo>
                  <a:cubicBezTo>
                    <a:pt x="1073" y="2130"/>
                    <a:pt x="986" y="2606"/>
                    <a:pt x="893" y="3104"/>
                  </a:cubicBezTo>
                  <a:cubicBezTo>
                    <a:pt x="663" y="4330"/>
                    <a:pt x="406" y="5720"/>
                    <a:pt x="1" y="6569"/>
                  </a:cubicBezTo>
                  <a:lnTo>
                    <a:pt x="126" y="6629"/>
                  </a:lnTo>
                  <a:cubicBezTo>
                    <a:pt x="537" y="5764"/>
                    <a:pt x="800" y="4363"/>
                    <a:pt x="1024" y="3131"/>
                  </a:cubicBezTo>
                  <a:cubicBezTo>
                    <a:pt x="1117" y="2633"/>
                    <a:pt x="1205" y="2163"/>
                    <a:pt x="1292" y="1779"/>
                  </a:cubicBezTo>
                  <a:cubicBezTo>
                    <a:pt x="1637" y="302"/>
                    <a:pt x="2217" y="214"/>
                    <a:pt x="2562" y="165"/>
                  </a:cubicBezTo>
                  <a:cubicBezTo>
                    <a:pt x="2617" y="159"/>
                    <a:pt x="2677" y="148"/>
                    <a:pt x="2732" y="132"/>
                  </a:cubicBezTo>
                  <a:lnTo>
                    <a:pt x="269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9" name="Google Shape;4319;p14"/>
            <p:cNvSpPr/>
            <p:nvPr/>
          </p:nvSpPr>
          <p:spPr>
            <a:xfrm>
              <a:off x="3164733" y="4360465"/>
              <a:ext cx="252500" cy="879317"/>
            </a:xfrm>
            <a:custGeom>
              <a:avLst/>
              <a:gdLst/>
              <a:ahLst/>
              <a:cxnLst/>
              <a:rect l="l" t="t" r="r" b="b"/>
              <a:pathLst>
                <a:path w="1600" h="5572" extrusionOk="0">
                  <a:moveTo>
                    <a:pt x="1" y="1"/>
                  </a:moveTo>
                  <a:cubicBezTo>
                    <a:pt x="99" y="1320"/>
                    <a:pt x="307" y="2634"/>
                    <a:pt x="619" y="3920"/>
                  </a:cubicBezTo>
                  <a:cubicBezTo>
                    <a:pt x="740" y="4429"/>
                    <a:pt x="898" y="4976"/>
                    <a:pt x="1254" y="5376"/>
                  </a:cubicBezTo>
                  <a:cubicBezTo>
                    <a:pt x="1378" y="5513"/>
                    <a:pt x="1473" y="5572"/>
                    <a:pt x="1549" y="5572"/>
                  </a:cubicBezTo>
                  <a:cubicBezTo>
                    <a:pt x="1567" y="5572"/>
                    <a:pt x="1583" y="5568"/>
                    <a:pt x="1599" y="5562"/>
                  </a:cubicBezTo>
                  <a:cubicBezTo>
                    <a:pt x="1583" y="5524"/>
                    <a:pt x="1566" y="5485"/>
                    <a:pt x="1555" y="5447"/>
                  </a:cubicBezTo>
                  <a:lnTo>
                    <a:pt x="871" y="3050"/>
                  </a:lnTo>
                  <a:cubicBezTo>
                    <a:pt x="784" y="2759"/>
                    <a:pt x="181" y="942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0" name="Google Shape;4320;p14"/>
            <p:cNvSpPr/>
            <p:nvPr/>
          </p:nvSpPr>
          <p:spPr>
            <a:xfrm>
              <a:off x="3163944" y="4354469"/>
              <a:ext cx="297319" cy="883736"/>
            </a:xfrm>
            <a:custGeom>
              <a:avLst/>
              <a:gdLst/>
              <a:ahLst/>
              <a:cxnLst/>
              <a:rect l="l" t="t" r="r" b="b"/>
              <a:pathLst>
                <a:path w="1884" h="5600" extrusionOk="0">
                  <a:moveTo>
                    <a:pt x="0" y="0"/>
                  </a:moveTo>
                  <a:lnTo>
                    <a:pt x="0" y="39"/>
                  </a:lnTo>
                  <a:cubicBezTo>
                    <a:pt x="181" y="975"/>
                    <a:pt x="789" y="2797"/>
                    <a:pt x="871" y="3088"/>
                  </a:cubicBezTo>
                  <a:lnTo>
                    <a:pt x="1555" y="5480"/>
                  </a:lnTo>
                  <a:cubicBezTo>
                    <a:pt x="1566" y="5523"/>
                    <a:pt x="1582" y="5562"/>
                    <a:pt x="1593" y="5600"/>
                  </a:cubicBezTo>
                  <a:cubicBezTo>
                    <a:pt x="1818" y="5518"/>
                    <a:pt x="1829" y="4883"/>
                    <a:pt x="1839" y="4560"/>
                  </a:cubicBezTo>
                  <a:cubicBezTo>
                    <a:pt x="1883" y="3421"/>
                    <a:pt x="1511" y="2283"/>
                    <a:pt x="871" y="1347"/>
                  </a:cubicBezTo>
                  <a:cubicBezTo>
                    <a:pt x="564" y="909"/>
                    <a:pt x="203" y="499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321" name="Google Shape;4321;p14"/>
          <p:cNvSpPr/>
          <p:nvPr/>
        </p:nvSpPr>
        <p:spPr>
          <a:xfrm rot="6583293">
            <a:off x="1026880" y="2388433"/>
            <a:ext cx="377797" cy="961563"/>
          </a:xfrm>
          <a:custGeom>
            <a:avLst/>
            <a:gdLst/>
            <a:ahLst/>
            <a:cxnLst/>
            <a:rect l="l" t="t" r="r" b="b"/>
            <a:pathLst>
              <a:path w="3203" h="8152" extrusionOk="0">
                <a:moveTo>
                  <a:pt x="478" y="1"/>
                </a:moveTo>
                <a:cubicBezTo>
                  <a:pt x="466" y="1"/>
                  <a:pt x="454" y="5"/>
                  <a:pt x="443" y="18"/>
                </a:cubicBezTo>
                <a:cubicBezTo>
                  <a:pt x="416" y="51"/>
                  <a:pt x="432" y="89"/>
                  <a:pt x="449" y="122"/>
                </a:cubicBezTo>
                <a:cubicBezTo>
                  <a:pt x="515" y="226"/>
                  <a:pt x="580" y="330"/>
                  <a:pt x="657" y="428"/>
                </a:cubicBezTo>
                <a:cubicBezTo>
                  <a:pt x="761" y="565"/>
                  <a:pt x="876" y="691"/>
                  <a:pt x="991" y="812"/>
                </a:cubicBezTo>
                <a:cubicBezTo>
                  <a:pt x="978" y="818"/>
                  <a:pt x="965" y="821"/>
                  <a:pt x="952" y="821"/>
                </a:cubicBezTo>
                <a:cubicBezTo>
                  <a:pt x="943" y="821"/>
                  <a:pt x="934" y="819"/>
                  <a:pt x="925" y="817"/>
                </a:cubicBezTo>
                <a:cubicBezTo>
                  <a:pt x="690" y="784"/>
                  <a:pt x="454" y="768"/>
                  <a:pt x="224" y="768"/>
                </a:cubicBezTo>
                <a:cubicBezTo>
                  <a:pt x="318" y="828"/>
                  <a:pt x="416" y="883"/>
                  <a:pt x="526" y="926"/>
                </a:cubicBezTo>
                <a:cubicBezTo>
                  <a:pt x="644" y="966"/>
                  <a:pt x="768" y="986"/>
                  <a:pt x="892" y="986"/>
                </a:cubicBezTo>
                <a:cubicBezTo>
                  <a:pt x="975" y="986"/>
                  <a:pt x="1058" y="977"/>
                  <a:pt x="1139" y="959"/>
                </a:cubicBezTo>
                <a:cubicBezTo>
                  <a:pt x="1154" y="956"/>
                  <a:pt x="1169" y="952"/>
                  <a:pt x="1182" y="952"/>
                </a:cubicBezTo>
                <a:cubicBezTo>
                  <a:pt x="1193" y="952"/>
                  <a:pt x="1202" y="955"/>
                  <a:pt x="1210" y="965"/>
                </a:cubicBezTo>
                <a:cubicBezTo>
                  <a:pt x="1347" y="1091"/>
                  <a:pt x="1467" y="1228"/>
                  <a:pt x="1576" y="1375"/>
                </a:cubicBezTo>
                <a:cubicBezTo>
                  <a:pt x="1568" y="1378"/>
                  <a:pt x="1559" y="1379"/>
                  <a:pt x="1548" y="1379"/>
                </a:cubicBezTo>
                <a:cubicBezTo>
                  <a:pt x="1538" y="1379"/>
                  <a:pt x="1527" y="1378"/>
                  <a:pt x="1516" y="1375"/>
                </a:cubicBezTo>
                <a:cubicBezTo>
                  <a:pt x="1210" y="1288"/>
                  <a:pt x="515" y="1282"/>
                  <a:pt x="515" y="1282"/>
                </a:cubicBezTo>
                <a:lnTo>
                  <a:pt x="515" y="1282"/>
                </a:lnTo>
                <a:cubicBezTo>
                  <a:pt x="515" y="1282"/>
                  <a:pt x="1297" y="1534"/>
                  <a:pt x="1653" y="1578"/>
                </a:cubicBezTo>
                <a:cubicBezTo>
                  <a:pt x="1702" y="1578"/>
                  <a:pt x="1752" y="1611"/>
                  <a:pt x="1774" y="1654"/>
                </a:cubicBezTo>
                <a:cubicBezTo>
                  <a:pt x="1845" y="1764"/>
                  <a:pt x="1894" y="1873"/>
                  <a:pt x="1949" y="1994"/>
                </a:cubicBezTo>
                <a:cubicBezTo>
                  <a:pt x="1998" y="2076"/>
                  <a:pt x="2025" y="2169"/>
                  <a:pt x="2042" y="2262"/>
                </a:cubicBezTo>
                <a:cubicBezTo>
                  <a:pt x="1899" y="2180"/>
                  <a:pt x="1752" y="2114"/>
                  <a:pt x="1604" y="2049"/>
                </a:cubicBezTo>
                <a:cubicBezTo>
                  <a:pt x="1374" y="1950"/>
                  <a:pt x="1133" y="1884"/>
                  <a:pt x="887" y="1857"/>
                </a:cubicBezTo>
                <a:cubicBezTo>
                  <a:pt x="854" y="1862"/>
                  <a:pt x="821" y="1868"/>
                  <a:pt x="794" y="1884"/>
                </a:cubicBezTo>
                <a:cubicBezTo>
                  <a:pt x="810" y="1912"/>
                  <a:pt x="832" y="1934"/>
                  <a:pt x="854" y="1956"/>
                </a:cubicBezTo>
                <a:cubicBezTo>
                  <a:pt x="1237" y="2169"/>
                  <a:pt x="1626" y="2372"/>
                  <a:pt x="2053" y="2470"/>
                </a:cubicBezTo>
                <a:cubicBezTo>
                  <a:pt x="2096" y="2476"/>
                  <a:pt x="2129" y="2508"/>
                  <a:pt x="2135" y="2547"/>
                </a:cubicBezTo>
                <a:cubicBezTo>
                  <a:pt x="2168" y="2651"/>
                  <a:pt x="2190" y="2755"/>
                  <a:pt x="2190" y="2864"/>
                </a:cubicBezTo>
                <a:cubicBezTo>
                  <a:pt x="2190" y="2968"/>
                  <a:pt x="2228" y="3067"/>
                  <a:pt x="2184" y="3165"/>
                </a:cubicBezTo>
                <a:cubicBezTo>
                  <a:pt x="2173" y="3160"/>
                  <a:pt x="2162" y="3154"/>
                  <a:pt x="2157" y="3143"/>
                </a:cubicBezTo>
                <a:cubicBezTo>
                  <a:pt x="1833" y="2814"/>
                  <a:pt x="1032" y="2409"/>
                  <a:pt x="962" y="2409"/>
                </a:cubicBezTo>
                <a:cubicBezTo>
                  <a:pt x="960" y="2409"/>
                  <a:pt x="959" y="2409"/>
                  <a:pt x="958" y="2410"/>
                </a:cubicBezTo>
                <a:cubicBezTo>
                  <a:pt x="936" y="2437"/>
                  <a:pt x="1817" y="3127"/>
                  <a:pt x="2091" y="3461"/>
                </a:cubicBezTo>
                <a:cubicBezTo>
                  <a:pt x="2107" y="3483"/>
                  <a:pt x="2146" y="3499"/>
                  <a:pt x="2129" y="3537"/>
                </a:cubicBezTo>
                <a:cubicBezTo>
                  <a:pt x="2053" y="3734"/>
                  <a:pt x="1954" y="3915"/>
                  <a:pt x="1834" y="4085"/>
                </a:cubicBezTo>
                <a:cubicBezTo>
                  <a:pt x="1828" y="4068"/>
                  <a:pt x="1823" y="4052"/>
                  <a:pt x="1817" y="4030"/>
                </a:cubicBezTo>
                <a:cubicBezTo>
                  <a:pt x="1662" y="3482"/>
                  <a:pt x="895" y="2798"/>
                  <a:pt x="835" y="2798"/>
                </a:cubicBezTo>
                <a:cubicBezTo>
                  <a:pt x="834" y="2798"/>
                  <a:pt x="833" y="2798"/>
                  <a:pt x="832" y="2798"/>
                </a:cubicBezTo>
                <a:cubicBezTo>
                  <a:pt x="799" y="2820"/>
                  <a:pt x="931" y="3045"/>
                  <a:pt x="991" y="3121"/>
                </a:cubicBezTo>
                <a:cubicBezTo>
                  <a:pt x="1264" y="3483"/>
                  <a:pt x="1451" y="3860"/>
                  <a:pt x="1680" y="4254"/>
                </a:cubicBezTo>
                <a:cubicBezTo>
                  <a:pt x="1697" y="4293"/>
                  <a:pt x="1697" y="4342"/>
                  <a:pt x="1675" y="4380"/>
                </a:cubicBezTo>
                <a:cubicBezTo>
                  <a:pt x="1620" y="4512"/>
                  <a:pt x="1576" y="4649"/>
                  <a:pt x="1555" y="4791"/>
                </a:cubicBezTo>
                <a:cubicBezTo>
                  <a:pt x="1555" y="4813"/>
                  <a:pt x="1555" y="4840"/>
                  <a:pt x="1533" y="4840"/>
                </a:cubicBezTo>
                <a:cubicBezTo>
                  <a:pt x="1505" y="4840"/>
                  <a:pt x="1489" y="4802"/>
                  <a:pt x="1478" y="4780"/>
                </a:cubicBezTo>
                <a:cubicBezTo>
                  <a:pt x="1237" y="4400"/>
                  <a:pt x="623" y="3668"/>
                  <a:pt x="551" y="3668"/>
                </a:cubicBezTo>
                <a:cubicBezTo>
                  <a:pt x="550" y="3668"/>
                  <a:pt x="548" y="3668"/>
                  <a:pt x="547" y="3669"/>
                </a:cubicBezTo>
                <a:cubicBezTo>
                  <a:pt x="498" y="3702"/>
                  <a:pt x="1029" y="4616"/>
                  <a:pt x="1330" y="4955"/>
                </a:cubicBezTo>
                <a:cubicBezTo>
                  <a:pt x="1429" y="5059"/>
                  <a:pt x="1462" y="5125"/>
                  <a:pt x="1412" y="5256"/>
                </a:cubicBezTo>
                <a:cubicBezTo>
                  <a:pt x="1336" y="5459"/>
                  <a:pt x="1275" y="5667"/>
                  <a:pt x="1232" y="5880"/>
                </a:cubicBezTo>
                <a:cubicBezTo>
                  <a:pt x="1023" y="5613"/>
                  <a:pt x="465" y="5173"/>
                  <a:pt x="413" y="5173"/>
                </a:cubicBezTo>
                <a:cubicBezTo>
                  <a:pt x="412" y="5173"/>
                  <a:pt x="411" y="5173"/>
                  <a:pt x="411" y="5174"/>
                </a:cubicBezTo>
                <a:cubicBezTo>
                  <a:pt x="389" y="5196"/>
                  <a:pt x="777" y="5875"/>
                  <a:pt x="1106" y="6094"/>
                </a:cubicBezTo>
                <a:cubicBezTo>
                  <a:pt x="1150" y="6121"/>
                  <a:pt x="1177" y="6143"/>
                  <a:pt x="1166" y="6203"/>
                </a:cubicBezTo>
                <a:cubicBezTo>
                  <a:pt x="1128" y="6395"/>
                  <a:pt x="1106" y="6592"/>
                  <a:pt x="1111" y="6783"/>
                </a:cubicBezTo>
                <a:cubicBezTo>
                  <a:pt x="901" y="6493"/>
                  <a:pt x="234" y="6071"/>
                  <a:pt x="100" y="6071"/>
                </a:cubicBezTo>
                <a:cubicBezTo>
                  <a:pt x="87" y="6071"/>
                  <a:pt x="79" y="6075"/>
                  <a:pt x="77" y="6083"/>
                </a:cubicBezTo>
                <a:cubicBezTo>
                  <a:pt x="148" y="6154"/>
                  <a:pt x="219" y="6214"/>
                  <a:pt x="296" y="6291"/>
                </a:cubicBezTo>
                <a:cubicBezTo>
                  <a:pt x="476" y="6471"/>
                  <a:pt x="624" y="6657"/>
                  <a:pt x="859" y="6789"/>
                </a:cubicBezTo>
                <a:cubicBezTo>
                  <a:pt x="1024" y="6882"/>
                  <a:pt x="1160" y="6975"/>
                  <a:pt x="1182" y="7177"/>
                </a:cubicBezTo>
                <a:cubicBezTo>
                  <a:pt x="1182" y="7183"/>
                  <a:pt x="1182" y="7183"/>
                  <a:pt x="1182" y="7188"/>
                </a:cubicBezTo>
                <a:cubicBezTo>
                  <a:pt x="1210" y="7287"/>
                  <a:pt x="1232" y="7391"/>
                  <a:pt x="1254" y="7495"/>
                </a:cubicBezTo>
                <a:cubicBezTo>
                  <a:pt x="1089" y="7331"/>
                  <a:pt x="865" y="7199"/>
                  <a:pt x="690" y="7068"/>
                </a:cubicBezTo>
                <a:cubicBezTo>
                  <a:pt x="507" y="6926"/>
                  <a:pt x="117" y="6708"/>
                  <a:pt x="39" y="6708"/>
                </a:cubicBezTo>
                <a:cubicBezTo>
                  <a:pt x="34" y="6708"/>
                  <a:pt x="29" y="6709"/>
                  <a:pt x="27" y="6712"/>
                </a:cubicBezTo>
                <a:cubicBezTo>
                  <a:pt x="0" y="6745"/>
                  <a:pt x="246" y="7084"/>
                  <a:pt x="383" y="7199"/>
                </a:cubicBezTo>
                <a:cubicBezTo>
                  <a:pt x="662" y="7418"/>
                  <a:pt x="958" y="7610"/>
                  <a:pt x="1270" y="7768"/>
                </a:cubicBezTo>
                <a:cubicBezTo>
                  <a:pt x="1319" y="7785"/>
                  <a:pt x="1352" y="7823"/>
                  <a:pt x="1368" y="7872"/>
                </a:cubicBezTo>
                <a:cubicBezTo>
                  <a:pt x="1401" y="7971"/>
                  <a:pt x="1451" y="8064"/>
                  <a:pt x="1505" y="8152"/>
                </a:cubicBezTo>
                <a:cubicBezTo>
                  <a:pt x="1500" y="8053"/>
                  <a:pt x="1478" y="7955"/>
                  <a:pt x="1456" y="7862"/>
                </a:cubicBezTo>
                <a:cubicBezTo>
                  <a:pt x="1434" y="7774"/>
                  <a:pt x="1445" y="7741"/>
                  <a:pt x="1527" y="7697"/>
                </a:cubicBezTo>
                <a:cubicBezTo>
                  <a:pt x="1768" y="7566"/>
                  <a:pt x="1982" y="7380"/>
                  <a:pt x="2146" y="7150"/>
                </a:cubicBezTo>
                <a:cubicBezTo>
                  <a:pt x="2255" y="6997"/>
                  <a:pt x="2425" y="6526"/>
                  <a:pt x="2376" y="6499"/>
                </a:cubicBezTo>
                <a:cubicBezTo>
                  <a:pt x="2375" y="6498"/>
                  <a:pt x="2374" y="6498"/>
                  <a:pt x="2373" y="6498"/>
                </a:cubicBezTo>
                <a:cubicBezTo>
                  <a:pt x="2309" y="6498"/>
                  <a:pt x="1819" y="7095"/>
                  <a:pt x="1609" y="7363"/>
                </a:cubicBezTo>
                <a:cubicBezTo>
                  <a:pt x="1555" y="7451"/>
                  <a:pt x="1489" y="7528"/>
                  <a:pt x="1412" y="7593"/>
                </a:cubicBezTo>
                <a:cubicBezTo>
                  <a:pt x="1352" y="7402"/>
                  <a:pt x="1308" y="7199"/>
                  <a:pt x="1264" y="7002"/>
                </a:cubicBezTo>
                <a:cubicBezTo>
                  <a:pt x="1248" y="6931"/>
                  <a:pt x="1281" y="6904"/>
                  <a:pt x="1352" y="6876"/>
                </a:cubicBezTo>
                <a:cubicBezTo>
                  <a:pt x="1505" y="6822"/>
                  <a:pt x="1653" y="6729"/>
                  <a:pt x="1768" y="6608"/>
                </a:cubicBezTo>
                <a:cubicBezTo>
                  <a:pt x="1954" y="6438"/>
                  <a:pt x="2113" y="6252"/>
                  <a:pt x="2250" y="6044"/>
                </a:cubicBezTo>
                <a:cubicBezTo>
                  <a:pt x="2398" y="5820"/>
                  <a:pt x="2502" y="5497"/>
                  <a:pt x="2452" y="5470"/>
                </a:cubicBezTo>
                <a:cubicBezTo>
                  <a:pt x="2450" y="5468"/>
                  <a:pt x="2448" y="5468"/>
                  <a:pt x="2445" y="5468"/>
                </a:cubicBezTo>
                <a:cubicBezTo>
                  <a:pt x="2391" y="5468"/>
                  <a:pt x="2217" y="5723"/>
                  <a:pt x="1888" y="6088"/>
                </a:cubicBezTo>
                <a:cubicBezTo>
                  <a:pt x="1686" y="6313"/>
                  <a:pt x="1467" y="6526"/>
                  <a:pt x="1243" y="6729"/>
                </a:cubicBezTo>
                <a:cubicBezTo>
                  <a:pt x="1237" y="6542"/>
                  <a:pt x="1254" y="6362"/>
                  <a:pt x="1297" y="6181"/>
                </a:cubicBezTo>
                <a:cubicBezTo>
                  <a:pt x="1303" y="6148"/>
                  <a:pt x="1330" y="6148"/>
                  <a:pt x="1358" y="6132"/>
                </a:cubicBezTo>
                <a:cubicBezTo>
                  <a:pt x="1938" y="5880"/>
                  <a:pt x="2211" y="5508"/>
                  <a:pt x="2321" y="4889"/>
                </a:cubicBezTo>
                <a:cubicBezTo>
                  <a:pt x="2332" y="4846"/>
                  <a:pt x="2321" y="4802"/>
                  <a:pt x="2288" y="4769"/>
                </a:cubicBezTo>
                <a:cubicBezTo>
                  <a:pt x="2036" y="5196"/>
                  <a:pt x="1719" y="5585"/>
                  <a:pt x="1352" y="5924"/>
                </a:cubicBezTo>
                <a:cubicBezTo>
                  <a:pt x="1374" y="5760"/>
                  <a:pt x="1412" y="5601"/>
                  <a:pt x="1456" y="5448"/>
                </a:cubicBezTo>
                <a:cubicBezTo>
                  <a:pt x="1483" y="5366"/>
                  <a:pt x="1516" y="5294"/>
                  <a:pt x="1544" y="5212"/>
                </a:cubicBezTo>
                <a:cubicBezTo>
                  <a:pt x="1544" y="5212"/>
                  <a:pt x="1560" y="5190"/>
                  <a:pt x="1576" y="5163"/>
                </a:cubicBezTo>
                <a:cubicBezTo>
                  <a:pt x="1642" y="5070"/>
                  <a:pt x="1894" y="4873"/>
                  <a:pt x="2250" y="4643"/>
                </a:cubicBezTo>
                <a:lnTo>
                  <a:pt x="2250" y="4643"/>
                </a:lnTo>
                <a:lnTo>
                  <a:pt x="1659" y="4895"/>
                </a:lnTo>
                <a:cubicBezTo>
                  <a:pt x="1686" y="4753"/>
                  <a:pt x="1691" y="4621"/>
                  <a:pt x="1757" y="4479"/>
                </a:cubicBezTo>
                <a:cubicBezTo>
                  <a:pt x="1787" y="4394"/>
                  <a:pt x="1868" y="4341"/>
                  <a:pt x="1952" y="4341"/>
                </a:cubicBezTo>
                <a:cubicBezTo>
                  <a:pt x="1960" y="4341"/>
                  <a:pt x="1968" y="4341"/>
                  <a:pt x="1976" y="4342"/>
                </a:cubicBezTo>
                <a:cubicBezTo>
                  <a:pt x="2025" y="4337"/>
                  <a:pt x="2069" y="4326"/>
                  <a:pt x="2113" y="4304"/>
                </a:cubicBezTo>
                <a:cubicBezTo>
                  <a:pt x="2562" y="4090"/>
                  <a:pt x="3087" y="3729"/>
                  <a:pt x="3191" y="3225"/>
                </a:cubicBezTo>
                <a:cubicBezTo>
                  <a:pt x="3202" y="3149"/>
                  <a:pt x="3202" y="3072"/>
                  <a:pt x="3186" y="2996"/>
                </a:cubicBezTo>
                <a:cubicBezTo>
                  <a:pt x="3185" y="2992"/>
                  <a:pt x="3183" y="2990"/>
                  <a:pt x="3180" y="2990"/>
                </a:cubicBezTo>
                <a:cubicBezTo>
                  <a:pt x="3115" y="2990"/>
                  <a:pt x="2544" y="3663"/>
                  <a:pt x="2315" y="3866"/>
                </a:cubicBezTo>
                <a:cubicBezTo>
                  <a:pt x="2206" y="3964"/>
                  <a:pt x="2080" y="4096"/>
                  <a:pt x="1927" y="4145"/>
                </a:cubicBezTo>
                <a:cubicBezTo>
                  <a:pt x="1976" y="4090"/>
                  <a:pt x="2014" y="4030"/>
                  <a:pt x="2047" y="3964"/>
                </a:cubicBezTo>
                <a:cubicBezTo>
                  <a:pt x="2168" y="3795"/>
                  <a:pt x="2190" y="3652"/>
                  <a:pt x="2376" y="3521"/>
                </a:cubicBezTo>
                <a:cubicBezTo>
                  <a:pt x="2622" y="3357"/>
                  <a:pt x="2797" y="3100"/>
                  <a:pt x="2868" y="2809"/>
                </a:cubicBezTo>
                <a:cubicBezTo>
                  <a:pt x="2928" y="2547"/>
                  <a:pt x="2764" y="1966"/>
                  <a:pt x="2764" y="1966"/>
                </a:cubicBezTo>
                <a:cubicBezTo>
                  <a:pt x="2764" y="1966"/>
                  <a:pt x="2518" y="2465"/>
                  <a:pt x="2480" y="2700"/>
                </a:cubicBezTo>
                <a:cubicBezTo>
                  <a:pt x="2441" y="2886"/>
                  <a:pt x="2387" y="3067"/>
                  <a:pt x="2321" y="3247"/>
                </a:cubicBezTo>
                <a:cubicBezTo>
                  <a:pt x="2315" y="3006"/>
                  <a:pt x="2288" y="2766"/>
                  <a:pt x="2228" y="2536"/>
                </a:cubicBezTo>
                <a:cubicBezTo>
                  <a:pt x="2211" y="2459"/>
                  <a:pt x="2173" y="2388"/>
                  <a:pt x="2211" y="2311"/>
                </a:cubicBezTo>
                <a:cubicBezTo>
                  <a:pt x="2294" y="2153"/>
                  <a:pt x="2343" y="1977"/>
                  <a:pt x="2354" y="1802"/>
                </a:cubicBezTo>
                <a:cubicBezTo>
                  <a:pt x="2365" y="1589"/>
                  <a:pt x="2151" y="1069"/>
                  <a:pt x="2151" y="1069"/>
                </a:cubicBezTo>
                <a:cubicBezTo>
                  <a:pt x="2151" y="1069"/>
                  <a:pt x="2080" y="1737"/>
                  <a:pt x="2069" y="2021"/>
                </a:cubicBezTo>
                <a:cubicBezTo>
                  <a:pt x="2003" y="1890"/>
                  <a:pt x="1921" y="1720"/>
                  <a:pt x="1845" y="1605"/>
                </a:cubicBezTo>
                <a:cubicBezTo>
                  <a:pt x="1768" y="1485"/>
                  <a:pt x="1752" y="1430"/>
                  <a:pt x="1817" y="1315"/>
                </a:cubicBezTo>
                <a:cubicBezTo>
                  <a:pt x="1839" y="1282"/>
                  <a:pt x="1850" y="1244"/>
                  <a:pt x="1861" y="1206"/>
                </a:cubicBezTo>
                <a:cubicBezTo>
                  <a:pt x="1921" y="948"/>
                  <a:pt x="1730" y="385"/>
                  <a:pt x="1730" y="385"/>
                </a:cubicBezTo>
                <a:cubicBezTo>
                  <a:pt x="1730" y="385"/>
                  <a:pt x="1626" y="888"/>
                  <a:pt x="1615" y="1091"/>
                </a:cubicBezTo>
                <a:cubicBezTo>
                  <a:pt x="1615" y="1140"/>
                  <a:pt x="1609" y="1184"/>
                  <a:pt x="1587" y="1228"/>
                </a:cubicBezTo>
                <a:cubicBezTo>
                  <a:pt x="1560" y="1200"/>
                  <a:pt x="1527" y="1173"/>
                  <a:pt x="1500" y="1140"/>
                </a:cubicBezTo>
                <a:cubicBezTo>
                  <a:pt x="1379" y="992"/>
                  <a:pt x="1226" y="894"/>
                  <a:pt x="1243" y="691"/>
                </a:cubicBezTo>
                <a:cubicBezTo>
                  <a:pt x="1237" y="686"/>
                  <a:pt x="1237" y="680"/>
                  <a:pt x="1232" y="675"/>
                </a:cubicBezTo>
                <a:cubicBezTo>
                  <a:pt x="1089" y="374"/>
                  <a:pt x="838" y="138"/>
                  <a:pt x="531" y="18"/>
                </a:cubicBezTo>
                <a:cubicBezTo>
                  <a:pt x="514" y="11"/>
                  <a:pt x="496" y="1"/>
                  <a:pt x="478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322" name="Google Shape;4322;p14"/>
          <p:cNvGrpSpPr/>
          <p:nvPr/>
        </p:nvGrpSpPr>
        <p:grpSpPr>
          <a:xfrm>
            <a:off x="6845057" y="3466676"/>
            <a:ext cx="1032640" cy="1773744"/>
            <a:chOff x="14253922" y="-1754319"/>
            <a:chExt cx="417938" cy="717824"/>
          </a:xfrm>
        </p:grpSpPr>
        <p:sp>
          <p:nvSpPr>
            <p:cNvPr id="4323" name="Google Shape;4323;p14"/>
            <p:cNvSpPr/>
            <p:nvPr/>
          </p:nvSpPr>
          <p:spPr>
            <a:xfrm>
              <a:off x="14417096" y="-1754319"/>
              <a:ext cx="241044" cy="219336"/>
            </a:xfrm>
            <a:custGeom>
              <a:avLst/>
              <a:gdLst/>
              <a:ahLst/>
              <a:cxnLst/>
              <a:rect l="l" t="t" r="r" b="b"/>
              <a:pathLst>
                <a:path w="3953" h="3597" extrusionOk="0">
                  <a:moveTo>
                    <a:pt x="415" y="0"/>
                  </a:moveTo>
                  <a:cubicBezTo>
                    <a:pt x="403" y="0"/>
                    <a:pt x="390" y="1"/>
                    <a:pt x="379" y="3"/>
                  </a:cubicBezTo>
                  <a:cubicBezTo>
                    <a:pt x="1" y="69"/>
                    <a:pt x="56" y="764"/>
                    <a:pt x="127" y="1032"/>
                  </a:cubicBezTo>
                  <a:cubicBezTo>
                    <a:pt x="236" y="1453"/>
                    <a:pt x="603" y="1776"/>
                    <a:pt x="751" y="2192"/>
                  </a:cubicBezTo>
                  <a:cubicBezTo>
                    <a:pt x="888" y="2587"/>
                    <a:pt x="828" y="3041"/>
                    <a:pt x="1041" y="3408"/>
                  </a:cubicBezTo>
                  <a:cubicBezTo>
                    <a:pt x="1068" y="3451"/>
                    <a:pt x="1096" y="3490"/>
                    <a:pt x="1134" y="3517"/>
                  </a:cubicBezTo>
                  <a:cubicBezTo>
                    <a:pt x="1202" y="3574"/>
                    <a:pt x="1273" y="3597"/>
                    <a:pt x="1344" y="3597"/>
                  </a:cubicBezTo>
                  <a:cubicBezTo>
                    <a:pt x="1513" y="3597"/>
                    <a:pt x="1683" y="3467"/>
                    <a:pt x="1818" y="3347"/>
                  </a:cubicBezTo>
                  <a:cubicBezTo>
                    <a:pt x="2409" y="2811"/>
                    <a:pt x="3225" y="2253"/>
                    <a:pt x="3871" y="1705"/>
                  </a:cubicBezTo>
                  <a:cubicBezTo>
                    <a:pt x="3953" y="1640"/>
                    <a:pt x="3920" y="1508"/>
                    <a:pt x="3816" y="1481"/>
                  </a:cubicBezTo>
                  <a:cubicBezTo>
                    <a:pt x="3466" y="1388"/>
                    <a:pt x="3225" y="999"/>
                    <a:pt x="3006" y="819"/>
                  </a:cubicBezTo>
                  <a:cubicBezTo>
                    <a:pt x="2858" y="676"/>
                    <a:pt x="2689" y="561"/>
                    <a:pt x="2508" y="474"/>
                  </a:cubicBezTo>
                  <a:cubicBezTo>
                    <a:pt x="2201" y="342"/>
                    <a:pt x="1857" y="364"/>
                    <a:pt x="1528" y="331"/>
                  </a:cubicBezTo>
                  <a:cubicBezTo>
                    <a:pt x="1320" y="310"/>
                    <a:pt x="1118" y="266"/>
                    <a:pt x="926" y="195"/>
                  </a:cubicBezTo>
                  <a:cubicBezTo>
                    <a:pt x="784" y="149"/>
                    <a:pt x="572" y="0"/>
                    <a:pt x="41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4" name="Google Shape;4324;p14"/>
            <p:cNvSpPr/>
            <p:nvPr/>
          </p:nvSpPr>
          <p:spPr>
            <a:xfrm>
              <a:off x="14404413" y="-1697488"/>
              <a:ext cx="260069" cy="170615"/>
            </a:xfrm>
            <a:custGeom>
              <a:avLst/>
              <a:gdLst/>
              <a:ahLst/>
              <a:cxnLst/>
              <a:rect l="l" t="t" r="r" b="b"/>
              <a:pathLst>
                <a:path w="4265" h="2798" extrusionOk="0">
                  <a:moveTo>
                    <a:pt x="884" y="0"/>
                  </a:moveTo>
                  <a:cubicBezTo>
                    <a:pt x="779" y="0"/>
                    <a:pt x="683" y="60"/>
                    <a:pt x="587" y="105"/>
                  </a:cubicBezTo>
                  <a:cubicBezTo>
                    <a:pt x="477" y="160"/>
                    <a:pt x="362" y="204"/>
                    <a:pt x="242" y="226"/>
                  </a:cubicBezTo>
                  <a:cubicBezTo>
                    <a:pt x="78" y="264"/>
                    <a:pt x="1" y="456"/>
                    <a:pt x="105" y="587"/>
                  </a:cubicBezTo>
                  <a:cubicBezTo>
                    <a:pt x="313" y="866"/>
                    <a:pt x="548" y="1113"/>
                    <a:pt x="641" y="1501"/>
                  </a:cubicBezTo>
                  <a:cubicBezTo>
                    <a:pt x="696" y="1731"/>
                    <a:pt x="707" y="1977"/>
                    <a:pt x="784" y="2207"/>
                  </a:cubicBezTo>
                  <a:cubicBezTo>
                    <a:pt x="855" y="2437"/>
                    <a:pt x="992" y="2662"/>
                    <a:pt x="1216" y="2755"/>
                  </a:cubicBezTo>
                  <a:cubicBezTo>
                    <a:pt x="1291" y="2785"/>
                    <a:pt x="1369" y="2798"/>
                    <a:pt x="1448" y="2798"/>
                  </a:cubicBezTo>
                  <a:cubicBezTo>
                    <a:pt x="1630" y="2798"/>
                    <a:pt x="1817" y="2728"/>
                    <a:pt x="1977" y="2629"/>
                  </a:cubicBezTo>
                  <a:cubicBezTo>
                    <a:pt x="2201" y="2492"/>
                    <a:pt x="2398" y="2306"/>
                    <a:pt x="2634" y="2185"/>
                  </a:cubicBezTo>
                  <a:cubicBezTo>
                    <a:pt x="2880" y="2054"/>
                    <a:pt x="3170" y="1988"/>
                    <a:pt x="3378" y="1802"/>
                  </a:cubicBezTo>
                  <a:cubicBezTo>
                    <a:pt x="3515" y="1682"/>
                    <a:pt x="3586" y="1507"/>
                    <a:pt x="3690" y="1359"/>
                  </a:cubicBezTo>
                  <a:cubicBezTo>
                    <a:pt x="3816" y="1189"/>
                    <a:pt x="4041" y="965"/>
                    <a:pt x="4205" y="751"/>
                  </a:cubicBezTo>
                  <a:cubicBezTo>
                    <a:pt x="4265" y="669"/>
                    <a:pt x="4227" y="554"/>
                    <a:pt x="4128" y="538"/>
                  </a:cubicBezTo>
                  <a:cubicBezTo>
                    <a:pt x="4041" y="521"/>
                    <a:pt x="3958" y="494"/>
                    <a:pt x="3876" y="450"/>
                  </a:cubicBezTo>
                  <a:cubicBezTo>
                    <a:pt x="3564" y="245"/>
                    <a:pt x="3186" y="98"/>
                    <a:pt x="2814" y="98"/>
                  </a:cubicBezTo>
                  <a:cubicBezTo>
                    <a:pt x="2690" y="98"/>
                    <a:pt x="2567" y="114"/>
                    <a:pt x="2448" y="149"/>
                  </a:cubicBezTo>
                  <a:cubicBezTo>
                    <a:pt x="2256" y="204"/>
                    <a:pt x="2081" y="303"/>
                    <a:pt x="1895" y="357"/>
                  </a:cubicBezTo>
                  <a:cubicBezTo>
                    <a:pt x="1808" y="384"/>
                    <a:pt x="1716" y="402"/>
                    <a:pt x="1626" y="402"/>
                  </a:cubicBezTo>
                  <a:cubicBezTo>
                    <a:pt x="1516" y="402"/>
                    <a:pt x="1410" y="376"/>
                    <a:pt x="1320" y="313"/>
                  </a:cubicBezTo>
                  <a:cubicBezTo>
                    <a:pt x="1178" y="215"/>
                    <a:pt x="1085" y="23"/>
                    <a:pt x="910" y="1"/>
                  </a:cubicBezTo>
                  <a:cubicBezTo>
                    <a:pt x="901" y="1"/>
                    <a:pt x="892" y="0"/>
                    <a:pt x="88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5" name="Google Shape;4325;p14"/>
            <p:cNvSpPr/>
            <p:nvPr/>
          </p:nvSpPr>
          <p:spPr>
            <a:xfrm>
              <a:off x="14447828" y="-1557913"/>
              <a:ext cx="84515" cy="60673"/>
            </a:xfrm>
            <a:custGeom>
              <a:avLst/>
              <a:gdLst/>
              <a:ahLst/>
              <a:cxnLst/>
              <a:rect l="l" t="t" r="r" b="b"/>
              <a:pathLst>
                <a:path w="1386" h="995" extrusionOk="0">
                  <a:moveTo>
                    <a:pt x="257" y="1"/>
                  </a:moveTo>
                  <a:cubicBezTo>
                    <a:pt x="190" y="1"/>
                    <a:pt x="133" y="31"/>
                    <a:pt x="94" y="115"/>
                  </a:cubicBezTo>
                  <a:cubicBezTo>
                    <a:pt x="1" y="307"/>
                    <a:pt x="176" y="739"/>
                    <a:pt x="247" y="909"/>
                  </a:cubicBezTo>
                  <a:cubicBezTo>
                    <a:pt x="257" y="964"/>
                    <a:pt x="303" y="995"/>
                    <a:pt x="350" y="995"/>
                  </a:cubicBezTo>
                  <a:cubicBezTo>
                    <a:pt x="378" y="995"/>
                    <a:pt x="407" y="983"/>
                    <a:pt x="427" y="958"/>
                  </a:cubicBezTo>
                  <a:cubicBezTo>
                    <a:pt x="767" y="750"/>
                    <a:pt x="1090" y="515"/>
                    <a:pt x="1385" y="241"/>
                  </a:cubicBezTo>
                  <a:lnTo>
                    <a:pt x="1385" y="241"/>
                  </a:lnTo>
                  <a:cubicBezTo>
                    <a:pt x="1312" y="255"/>
                    <a:pt x="1238" y="262"/>
                    <a:pt x="1164" y="262"/>
                  </a:cubicBezTo>
                  <a:cubicBezTo>
                    <a:pt x="1007" y="262"/>
                    <a:pt x="852" y="231"/>
                    <a:pt x="707" y="176"/>
                  </a:cubicBezTo>
                  <a:cubicBezTo>
                    <a:pt x="567" y="128"/>
                    <a:pt x="392" y="1"/>
                    <a:pt x="25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6" name="Google Shape;4326;p14"/>
            <p:cNvSpPr/>
            <p:nvPr/>
          </p:nvSpPr>
          <p:spPr>
            <a:xfrm>
              <a:off x="14447523" y="-1655292"/>
              <a:ext cx="29757" cy="83173"/>
            </a:xfrm>
            <a:custGeom>
              <a:avLst/>
              <a:gdLst/>
              <a:ahLst/>
              <a:cxnLst/>
              <a:rect l="l" t="t" r="r" b="b"/>
              <a:pathLst>
                <a:path w="488" h="1364" extrusionOk="0">
                  <a:moveTo>
                    <a:pt x="171" y="1"/>
                  </a:moveTo>
                  <a:cubicBezTo>
                    <a:pt x="161" y="1"/>
                    <a:pt x="152" y="2"/>
                    <a:pt x="142" y="5"/>
                  </a:cubicBezTo>
                  <a:cubicBezTo>
                    <a:pt x="0" y="92"/>
                    <a:pt x="110" y="530"/>
                    <a:pt x="181" y="787"/>
                  </a:cubicBezTo>
                  <a:cubicBezTo>
                    <a:pt x="219" y="924"/>
                    <a:pt x="246" y="1181"/>
                    <a:pt x="334" y="1335"/>
                  </a:cubicBezTo>
                  <a:cubicBezTo>
                    <a:pt x="347" y="1355"/>
                    <a:pt x="367" y="1364"/>
                    <a:pt x="387" y="1364"/>
                  </a:cubicBezTo>
                  <a:cubicBezTo>
                    <a:pt x="417" y="1364"/>
                    <a:pt x="446" y="1343"/>
                    <a:pt x="449" y="1307"/>
                  </a:cubicBezTo>
                  <a:cubicBezTo>
                    <a:pt x="487" y="935"/>
                    <a:pt x="449" y="552"/>
                    <a:pt x="339" y="196"/>
                  </a:cubicBezTo>
                  <a:cubicBezTo>
                    <a:pt x="315" y="107"/>
                    <a:pt x="254" y="1"/>
                    <a:pt x="1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7" name="Google Shape;4327;p14"/>
            <p:cNvSpPr/>
            <p:nvPr/>
          </p:nvSpPr>
          <p:spPr>
            <a:xfrm>
              <a:off x="14488195" y="-1643219"/>
              <a:ext cx="55490" cy="79881"/>
            </a:xfrm>
            <a:custGeom>
              <a:avLst/>
              <a:gdLst/>
              <a:ahLst/>
              <a:cxnLst/>
              <a:rect l="l" t="t" r="r" b="b"/>
              <a:pathLst>
                <a:path w="910" h="1310" extrusionOk="0">
                  <a:moveTo>
                    <a:pt x="790" y="0"/>
                  </a:moveTo>
                  <a:cubicBezTo>
                    <a:pt x="779" y="0"/>
                    <a:pt x="768" y="1"/>
                    <a:pt x="756" y="4"/>
                  </a:cubicBezTo>
                  <a:cubicBezTo>
                    <a:pt x="630" y="20"/>
                    <a:pt x="532" y="113"/>
                    <a:pt x="450" y="217"/>
                  </a:cubicBezTo>
                  <a:cubicBezTo>
                    <a:pt x="285" y="420"/>
                    <a:pt x="165" y="655"/>
                    <a:pt x="99" y="907"/>
                  </a:cubicBezTo>
                  <a:cubicBezTo>
                    <a:pt x="74" y="993"/>
                    <a:pt x="0" y="1310"/>
                    <a:pt x="96" y="1310"/>
                  </a:cubicBezTo>
                  <a:cubicBezTo>
                    <a:pt x="121" y="1310"/>
                    <a:pt x="160" y="1287"/>
                    <a:pt x="214" y="1230"/>
                  </a:cubicBezTo>
                  <a:cubicBezTo>
                    <a:pt x="450" y="983"/>
                    <a:pt x="652" y="704"/>
                    <a:pt x="816" y="409"/>
                  </a:cubicBezTo>
                  <a:cubicBezTo>
                    <a:pt x="871" y="327"/>
                    <a:pt x="899" y="234"/>
                    <a:pt x="904" y="141"/>
                  </a:cubicBezTo>
                  <a:cubicBezTo>
                    <a:pt x="909" y="86"/>
                    <a:pt x="882" y="37"/>
                    <a:pt x="838" y="9"/>
                  </a:cubicBezTo>
                  <a:cubicBezTo>
                    <a:pt x="822" y="3"/>
                    <a:pt x="806" y="0"/>
                    <a:pt x="79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8" name="Google Shape;4328;p14"/>
            <p:cNvSpPr/>
            <p:nvPr/>
          </p:nvSpPr>
          <p:spPr>
            <a:xfrm>
              <a:off x="14519659" y="-1636146"/>
              <a:ext cx="102137" cy="67258"/>
            </a:xfrm>
            <a:custGeom>
              <a:avLst/>
              <a:gdLst/>
              <a:ahLst/>
              <a:cxnLst/>
              <a:rect l="l" t="t" r="r" b="b"/>
              <a:pathLst>
                <a:path w="1675" h="1103" extrusionOk="0">
                  <a:moveTo>
                    <a:pt x="1569" y="0"/>
                  </a:moveTo>
                  <a:cubicBezTo>
                    <a:pt x="1563" y="0"/>
                    <a:pt x="1556" y="1"/>
                    <a:pt x="1548" y="3"/>
                  </a:cubicBezTo>
                  <a:cubicBezTo>
                    <a:pt x="1539" y="2"/>
                    <a:pt x="1530" y="2"/>
                    <a:pt x="1520" y="2"/>
                  </a:cubicBezTo>
                  <a:cubicBezTo>
                    <a:pt x="1356" y="2"/>
                    <a:pt x="1201" y="90"/>
                    <a:pt x="1067" y="189"/>
                  </a:cubicBezTo>
                  <a:cubicBezTo>
                    <a:pt x="859" y="337"/>
                    <a:pt x="662" y="506"/>
                    <a:pt x="476" y="692"/>
                  </a:cubicBezTo>
                  <a:cubicBezTo>
                    <a:pt x="427" y="747"/>
                    <a:pt x="0" y="1103"/>
                    <a:pt x="213" y="1103"/>
                  </a:cubicBezTo>
                  <a:cubicBezTo>
                    <a:pt x="215" y="1103"/>
                    <a:pt x="217" y="1103"/>
                    <a:pt x="218" y="1103"/>
                  </a:cubicBezTo>
                  <a:cubicBezTo>
                    <a:pt x="279" y="1092"/>
                    <a:pt x="333" y="1075"/>
                    <a:pt x="383" y="1043"/>
                  </a:cubicBezTo>
                  <a:cubicBezTo>
                    <a:pt x="788" y="807"/>
                    <a:pt x="1171" y="550"/>
                    <a:pt x="1543" y="271"/>
                  </a:cubicBezTo>
                  <a:cubicBezTo>
                    <a:pt x="1587" y="243"/>
                    <a:pt x="1625" y="205"/>
                    <a:pt x="1652" y="156"/>
                  </a:cubicBezTo>
                  <a:cubicBezTo>
                    <a:pt x="1674" y="107"/>
                    <a:pt x="1663" y="46"/>
                    <a:pt x="1620" y="14"/>
                  </a:cubicBezTo>
                  <a:cubicBezTo>
                    <a:pt x="1604" y="6"/>
                    <a:pt x="1588" y="0"/>
                    <a:pt x="156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9" name="Google Shape;4329;p14"/>
            <p:cNvSpPr/>
            <p:nvPr/>
          </p:nvSpPr>
          <p:spPr>
            <a:xfrm>
              <a:off x="14374412" y="-1517851"/>
              <a:ext cx="105186" cy="481356"/>
            </a:xfrm>
            <a:custGeom>
              <a:avLst/>
              <a:gdLst/>
              <a:ahLst/>
              <a:cxnLst/>
              <a:rect l="l" t="t" r="r" b="b"/>
              <a:pathLst>
                <a:path w="1725" h="7894" extrusionOk="0">
                  <a:moveTo>
                    <a:pt x="1528" y="0"/>
                  </a:moveTo>
                  <a:cubicBezTo>
                    <a:pt x="624" y="2540"/>
                    <a:pt x="115" y="5195"/>
                    <a:pt x="0" y="7882"/>
                  </a:cubicBezTo>
                  <a:lnTo>
                    <a:pt x="208" y="7893"/>
                  </a:lnTo>
                  <a:cubicBezTo>
                    <a:pt x="323" y="5222"/>
                    <a:pt x="832" y="2589"/>
                    <a:pt x="1725" y="66"/>
                  </a:cubicBezTo>
                  <a:lnTo>
                    <a:pt x="152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0" name="Google Shape;4330;p14"/>
            <p:cNvSpPr/>
            <p:nvPr/>
          </p:nvSpPr>
          <p:spPr>
            <a:xfrm>
              <a:off x="14253922" y="-1398702"/>
              <a:ext cx="186652" cy="232080"/>
            </a:xfrm>
            <a:custGeom>
              <a:avLst/>
              <a:gdLst/>
              <a:ahLst/>
              <a:cxnLst/>
              <a:rect l="l" t="t" r="r" b="b"/>
              <a:pathLst>
                <a:path w="3061" h="3806" extrusionOk="0">
                  <a:moveTo>
                    <a:pt x="579" y="0"/>
                  </a:moveTo>
                  <a:cubicBezTo>
                    <a:pt x="402" y="0"/>
                    <a:pt x="236" y="125"/>
                    <a:pt x="208" y="318"/>
                  </a:cubicBezTo>
                  <a:lnTo>
                    <a:pt x="0" y="1610"/>
                  </a:lnTo>
                  <a:cubicBezTo>
                    <a:pt x="0" y="3389"/>
                    <a:pt x="706" y="3684"/>
                    <a:pt x="1336" y="3788"/>
                  </a:cubicBezTo>
                  <a:cubicBezTo>
                    <a:pt x="1413" y="3801"/>
                    <a:pt x="1540" y="3805"/>
                    <a:pt x="1675" y="3805"/>
                  </a:cubicBezTo>
                  <a:cubicBezTo>
                    <a:pt x="1946" y="3805"/>
                    <a:pt x="2250" y="3788"/>
                    <a:pt x="2250" y="3788"/>
                  </a:cubicBezTo>
                  <a:lnTo>
                    <a:pt x="2639" y="3170"/>
                  </a:lnTo>
                  <a:cubicBezTo>
                    <a:pt x="3060" y="2502"/>
                    <a:pt x="2732" y="1309"/>
                    <a:pt x="1982" y="827"/>
                  </a:cubicBezTo>
                  <a:lnTo>
                    <a:pt x="783" y="61"/>
                  </a:lnTo>
                  <a:cubicBezTo>
                    <a:pt x="719" y="19"/>
                    <a:pt x="648" y="0"/>
                    <a:pt x="57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1" name="Google Shape;4331;p14"/>
            <p:cNvSpPr/>
            <p:nvPr/>
          </p:nvSpPr>
          <p:spPr>
            <a:xfrm>
              <a:off x="14292764" y="-1370470"/>
              <a:ext cx="101406" cy="207811"/>
            </a:xfrm>
            <a:custGeom>
              <a:avLst/>
              <a:gdLst/>
              <a:ahLst/>
              <a:cxnLst/>
              <a:rect l="l" t="t" r="r" b="b"/>
              <a:pathLst>
                <a:path w="1663" h="3408" extrusionOk="0">
                  <a:moveTo>
                    <a:pt x="46" y="0"/>
                  </a:moveTo>
                  <a:cubicBezTo>
                    <a:pt x="23" y="0"/>
                    <a:pt x="1" y="18"/>
                    <a:pt x="4" y="46"/>
                  </a:cubicBezTo>
                  <a:cubicBezTo>
                    <a:pt x="146" y="703"/>
                    <a:pt x="491" y="1289"/>
                    <a:pt x="830" y="1858"/>
                  </a:cubicBezTo>
                  <a:cubicBezTo>
                    <a:pt x="1120" y="2340"/>
                    <a:pt x="1416" y="2843"/>
                    <a:pt x="1580" y="3380"/>
                  </a:cubicBezTo>
                  <a:cubicBezTo>
                    <a:pt x="1586" y="3396"/>
                    <a:pt x="1602" y="3407"/>
                    <a:pt x="1619" y="3407"/>
                  </a:cubicBezTo>
                  <a:lnTo>
                    <a:pt x="1629" y="3407"/>
                  </a:lnTo>
                  <a:cubicBezTo>
                    <a:pt x="1651" y="3402"/>
                    <a:pt x="1662" y="3374"/>
                    <a:pt x="1657" y="3358"/>
                  </a:cubicBezTo>
                  <a:cubicBezTo>
                    <a:pt x="1487" y="2811"/>
                    <a:pt x="1186" y="2302"/>
                    <a:pt x="901" y="1814"/>
                  </a:cubicBezTo>
                  <a:cubicBezTo>
                    <a:pt x="568" y="1251"/>
                    <a:pt x="223" y="670"/>
                    <a:pt x="86" y="30"/>
                  </a:cubicBezTo>
                  <a:cubicBezTo>
                    <a:pt x="79" y="9"/>
                    <a:pt x="63" y="0"/>
                    <a:pt x="4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2" name="Google Shape;4332;p14"/>
            <p:cNvSpPr/>
            <p:nvPr/>
          </p:nvSpPr>
          <p:spPr>
            <a:xfrm>
              <a:off x="14330021" y="-1352421"/>
              <a:ext cx="13720" cy="74941"/>
            </a:xfrm>
            <a:custGeom>
              <a:avLst/>
              <a:gdLst/>
              <a:ahLst/>
              <a:cxnLst/>
              <a:rect l="l" t="t" r="r" b="b"/>
              <a:pathLst>
                <a:path w="225" h="1229" extrusionOk="0">
                  <a:moveTo>
                    <a:pt x="88" y="1"/>
                  </a:moveTo>
                  <a:cubicBezTo>
                    <a:pt x="85" y="1"/>
                    <a:pt x="81" y="1"/>
                    <a:pt x="77" y="2"/>
                  </a:cubicBezTo>
                  <a:cubicBezTo>
                    <a:pt x="55" y="2"/>
                    <a:pt x="44" y="24"/>
                    <a:pt x="50" y="51"/>
                  </a:cubicBezTo>
                  <a:cubicBezTo>
                    <a:pt x="99" y="232"/>
                    <a:pt x="126" y="424"/>
                    <a:pt x="132" y="615"/>
                  </a:cubicBezTo>
                  <a:cubicBezTo>
                    <a:pt x="143" y="807"/>
                    <a:pt x="104" y="993"/>
                    <a:pt x="17" y="1163"/>
                  </a:cubicBezTo>
                  <a:cubicBezTo>
                    <a:pt x="0" y="1190"/>
                    <a:pt x="22" y="1223"/>
                    <a:pt x="50" y="1228"/>
                  </a:cubicBezTo>
                  <a:cubicBezTo>
                    <a:pt x="66" y="1223"/>
                    <a:pt x="82" y="1217"/>
                    <a:pt x="88" y="1201"/>
                  </a:cubicBezTo>
                  <a:cubicBezTo>
                    <a:pt x="181" y="1020"/>
                    <a:pt x="225" y="818"/>
                    <a:pt x="214" y="615"/>
                  </a:cubicBezTo>
                  <a:cubicBezTo>
                    <a:pt x="208" y="418"/>
                    <a:pt x="176" y="221"/>
                    <a:pt x="126" y="30"/>
                  </a:cubicBezTo>
                  <a:cubicBezTo>
                    <a:pt x="122" y="11"/>
                    <a:pt x="106" y="1"/>
                    <a:pt x="8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3" name="Google Shape;4333;p14"/>
            <p:cNvSpPr/>
            <p:nvPr/>
          </p:nvSpPr>
          <p:spPr>
            <a:xfrm>
              <a:off x="14274593" y="-1273151"/>
              <a:ext cx="74515" cy="19025"/>
            </a:xfrm>
            <a:custGeom>
              <a:avLst/>
              <a:gdLst/>
              <a:ahLst/>
              <a:cxnLst/>
              <a:rect l="l" t="t" r="r" b="b"/>
              <a:pathLst>
                <a:path w="1222" h="312" extrusionOk="0">
                  <a:moveTo>
                    <a:pt x="49" y="1"/>
                  </a:moveTo>
                  <a:cubicBezTo>
                    <a:pt x="34" y="1"/>
                    <a:pt x="20" y="11"/>
                    <a:pt x="12" y="27"/>
                  </a:cubicBezTo>
                  <a:cubicBezTo>
                    <a:pt x="1" y="43"/>
                    <a:pt x="12" y="71"/>
                    <a:pt x="34" y="82"/>
                  </a:cubicBezTo>
                  <a:cubicBezTo>
                    <a:pt x="214" y="164"/>
                    <a:pt x="400" y="229"/>
                    <a:pt x="592" y="279"/>
                  </a:cubicBezTo>
                  <a:cubicBezTo>
                    <a:pt x="685" y="300"/>
                    <a:pt x="789" y="311"/>
                    <a:pt x="887" y="311"/>
                  </a:cubicBezTo>
                  <a:cubicBezTo>
                    <a:pt x="991" y="311"/>
                    <a:pt x="1090" y="295"/>
                    <a:pt x="1189" y="268"/>
                  </a:cubicBezTo>
                  <a:cubicBezTo>
                    <a:pt x="1210" y="257"/>
                    <a:pt x="1221" y="235"/>
                    <a:pt x="1216" y="213"/>
                  </a:cubicBezTo>
                  <a:cubicBezTo>
                    <a:pt x="1208" y="197"/>
                    <a:pt x="1194" y="187"/>
                    <a:pt x="1179" y="187"/>
                  </a:cubicBezTo>
                  <a:cubicBezTo>
                    <a:pt x="1173" y="187"/>
                    <a:pt x="1167" y="188"/>
                    <a:pt x="1161" y="191"/>
                  </a:cubicBezTo>
                  <a:cubicBezTo>
                    <a:pt x="1068" y="216"/>
                    <a:pt x="972" y="229"/>
                    <a:pt x="877" y="229"/>
                  </a:cubicBezTo>
                  <a:cubicBezTo>
                    <a:pt x="786" y="229"/>
                    <a:pt x="696" y="218"/>
                    <a:pt x="608" y="196"/>
                  </a:cubicBezTo>
                  <a:cubicBezTo>
                    <a:pt x="422" y="147"/>
                    <a:pt x="242" y="87"/>
                    <a:pt x="66" y="5"/>
                  </a:cubicBezTo>
                  <a:cubicBezTo>
                    <a:pt x="61" y="2"/>
                    <a:pt x="55" y="1"/>
                    <a:pt x="4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4" name="Google Shape;4334;p14"/>
            <p:cNvSpPr/>
            <p:nvPr/>
          </p:nvSpPr>
          <p:spPr>
            <a:xfrm>
              <a:off x="14361363" y="-1308700"/>
              <a:ext cx="12439" cy="85917"/>
            </a:xfrm>
            <a:custGeom>
              <a:avLst/>
              <a:gdLst/>
              <a:ahLst/>
              <a:cxnLst/>
              <a:rect l="l" t="t" r="r" b="b"/>
              <a:pathLst>
                <a:path w="204" h="1409" extrusionOk="0">
                  <a:moveTo>
                    <a:pt x="98" y="1"/>
                  </a:moveTo>
                  <a:cubicBezTo>
                    <a:pt x="71" y="1"/>
                    <a:pt x="42" y="24"/>
                    <a:pt x="56" y="57"/>
                  </a:cubicBezTo>
                  <a:cubicBezTo>
                    <a:pt x="116" y="281"/>
                    <a:pt x="121" y="511"/>
                    <a:pt x="116" y="790"/>
                  </a:cubicBezTo>
                  <a:cubicBezTo>
                    <a:pt x="110" y="1004"/>
                    <a:pt x="99" y="1195"/>
                    <a:pt x="12" y="1349"/>
                  </a:cubicBezTo>
                  <a:cubicBezTo>
                    <a:pt x="1" y="1371"/>
                    <a:pt x="6" y="1393"/>
                    <a:pt x="23" y="1403"/>
                  </a:cubicBezTo>
                  <a:cubicBezTo>
                    <a:pt x="34" y="1409"/>
                    <a:pt x="39" y="1409"/>
                    <a:pt x="45" y="1409"/>
                  </a:cubicBezTo>
                  <a:cubicBezTo>
                    <a:pt x="61" y="1409"/>
                    <a:pt x="72" y="1403"/>
                    <a:pt x="83" y="1393"/>
                  </a:cubicBezTo>
                  <a:lnTo>
                    <a:pt x="99" y="1360"/>
                  </a:lnTo>
                  <a:cubicBezTo>
                    <a:pt x="99" y="1354"/>
                    <a:pt x="105" y="1354"/>
                    <a:pt x="105" y="1349"/>
                  </a:cubicBezTo>
                  <a:cubicBezTo>
                    <a:pt x="187" y="1185"/>
                    <a:pt x="198" y="998"/>
                    <a:pt x="198" y="790"/>
                  </a:cubicBezTo>
                  <a:cubicBezTo>
                    <a:pt x="203" y="566"/>
                    <a:pt x="203" y="292"/>
                    <a:pt x="138" y="35"/>
                  </a:cubicBezTo>
                  <a:cubicBezTo>
                    <a:pt x="133" y="11"/>
                    <a:pt x="116" y="1"/>
                    <a:pt x="9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5" name="Google Shape;4335;p14"/>
            <p:cNvSpPr/>
            <p:nvPr/>
          </p:nvSpPr>
          <p:spPr>
            <a:xfrm>
              <a:off x="14428133" y="-1476082"/>
              <a:ext cx="243727" cy="168664"/>
            </a:xfrm>
            <a:custGeom>
              <a:avLst/>
              <a:gdLst/>
              <a:ahLst/>
              <a:cxnLst/>
              <a:rect l="l" t="t" r="r" b="b"/>
              <a:pathLst>
                <a:path w="3997" h="2766" extrusionOk="0">
                  <a:moveTo>
                    <a:pt x="1865" y="0"/>
                  </a:moveTo>
                  <a:cubicBezTo>
                    <a:pt x="539" y="0"/>
                    <a:pt x="235" y="601"/>
                    <a:pt x="88" y="1149"/>
                  </a:cubicBezTo>
                  <a:cubicBezTo>
                    <a:pt x="28" y="1368"/>
                    <a:pt x="1" y="2058"/>
                    <a:pt x="1" y="2058"/>
                  </a:cubicBezTo>
                  <a:lnTo>
                    <a:pt x="586" y="2506"/>
                  </a:lnTo>
                  <a:cubicBezTo>
                    <a:pt x="813" y="2683"/>
                    <a:pt x="1120" y="2766"/>
                    <a:pt x="1445" y="2766"/>
                  </a:cubicBezTo>
                  <a:cubicBezTo>
                    <a:pt x="2008" y="2766"/>
                    <a:pt x="2626" y="2516"/>
                    <a:pt x="2973" y="2068"/>
                  </a:cubicBezTo>
                  <a:lnTo>
                    <a:pt x="3810" y="1001"/>
                  </a:lnTo>
                  <a:cubicBezTo>
                    <a:pt x="3996" y="760"/>
                    <a:pt x="3876" y="410"/>
                    <a:pt x="3586" y="333"/>
                  </a:cubicBezTo>
                  <a:lnTo>
                    <a:pt x="2382" y="27"/>
                  </a:lnTo>
                  <a:cubicBezTo>
                    <a:pt x="2194" y="9"/>
                    <a:pt x="2022" y="0"/>
                    <a:pt x="186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6" name="Google Shape;4336;p14"/>
            <p:cNvSpPr/>
            <p:nvPr/>
          </p:nvSpPr>
          <p:spPr>
            <a:xfrm>
              <a:off x="14422828" y="-1429129"/>
              <a:ext cx="217446" cy="81222"/>
            </a:xfrm>
            <a:custGeom>
              <a:avLst/>
              <a:gdLst/>
              <a:ahLst/>
              <a:cxnLst/>
              <a:rect l="l" t="t" r="r" b="b"/>
              <a:pathLst>
                <a:path w="3566" h="1332" extrusionOk="0">
                  <a:moveTo>
                    <a:pt x="3513" y="0"/>
                  </a:moveTo>
                  <a:cubicBezTo>
                    <a:pt x="3510" y="0"/>
                    <a:pt x="3507" y="1"/>
                    <a:pt x="3503" y="1"/>
                  </a:cubicBezTo>
                  <a:cubicBezTo>
                    <a:pt x="2841" y="78"/>
                    <a:pt x="2222" y="368"/>
                    <a:pt x="1626" y="647"/>
                  </a:cubicBezTo>
                  <a:cubicBezTo>
                    <a:pt x="1117" y="888"/>
                    <a:pt x="591" y="1134"/>
                    <a:pt x="38" y="1249"/>
                  </a:cubicBezTo>
                  <a:cubicBezTo>
                    <a:pt x="16" y="1255"/>
                    <a:pt x="0" y="1277"/>
                    <a:pt x="6" y="1298"/>
                  </a:cubicBezTo>
                  <a:cubicBezTo>
                    <a:pt x="11" y="1320"/>
                    <a:pt x="27" y="1331"/>
                    <a:pt x="44" y="1331"/>
                  </a:cubicBezTo>
                  <a:lnTo>
                    <a:pt x="55" y="1331"/>
                  </a:lnTo>
                  <a:cubicBezTo>
                    <a:pt x="613" y="1216"/>
                    <a:pt x="1144" y="965"/>
                    <a:pt x="1659" y="724"/>
                  </a:cubicBezTo>
                  <a:cubicBezTo>
                    <a:pt x="2250" y="445"/>
                    <a:pt x="2863" y="160"/>
                    <a:pt x="3514" y="78"/>
                  </a:cubicBezTo>
                  <a:cubicBezTo>
                    <a:pt x="3565" y="73"/>
                    <a:pt x="3559" y="0"/>
                    <a:pt x="35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7" name="Google Shape;4337;p14"/>
            <p:cNvSpPr/>
            <p:nvPr/>
          </p:nvSpPr>
          <p:spPr>
            <a:xfrm>
              <a:off x="14541854" y="-1400226"/>
              <a:ext cx="75612" cy="16281"/>
            </a:xfrm>
            <a:custGeom>
              <a:avLst/>
              <a:gdLst/>
              <a:ahLst/>
              <a:cxnLst/>
              <a:rect l="l" t="t" r="r" b="b"/>
              <a:pathLst>
                <a:path w="1240" h="267" extrusionOk="0">
                  <a:moveTo>
                    <a:pt x="60" y="0"/>
                  </a:moveTo>
                  <a:cubicBezTo>
                    <a:pt x="26" y="0"/>
                    <a:pt x="0" y="52"/>
                    <a:pt x="40" y="75"/>
                  </a:cubicBezTo>
                  <a:cubicBezTo>
                    <a:pt x="210" y="184"/>
                    <a:pt x="407" y="250"/>
                    <a:pt x="610" y="261"/>
                  </a:cubicBezTo>
                  <a:cubicBezTo>
                    <a:pt x="653" y="266"/>
                    <a:pt x="703" y="266"/>
                    <a:pt x="747" y="266"/>
                  </a:cubicBezTo>
                  <a:cubicBezTo>
                    <a:pt x="900" y="261"/>
                    <a:pt x="1053" y="250"/>
                    <a:pt x="1201" y="228"/>
                  </a:cubicBezTo>
                  <a:cubicBezTo>
                    <a:pt x="1223" y="222"/>
                    <a:pt x="1239" y="201"/>
                    <a:pt x="1234" y="179"/>
                  </a:cubicBezTo>
                  <a:cubicBezTo>
                    <a:pt x="1234" y="160"/>
                    <a:pt x="1217" y="145"/>
                    <a:pt x="1198" y="145"/>
                  </a:cubicBezTo>
                  <a:cubicBezTo>
                    <a:pt x="1196" y="145"/>
                    <a:pt x="1193" y="145"/>
                    <a:pt x="1190" y="146"/>
                  </a:cubicBezTo>
                  <a:cubicBezTo>
                    <a:pt x="1040" y="172"/>
                    <a:pt x="889" y="180"/>
                    <a:pt x="739" y="180"/>
                  </a:cubicBezTo>
                  <a:cubicBezTo>
                    <a:pt x="698" y="180"/>
                    <a:pt x="656" y="180"/>
                    <a:pt x="615" y="179"/>
                  </a:cubicBezTo>
                  <a:cubicBezTo>
                    <a:pt x="429" y="168"/>
                    <a:pt x="243" y="107"/>
                    <a:pt x="84" y="9"/>
                  </a:cubicBezTo>
                  <a:cubicBezTo>
                    <a:pt x="76" y="3"/>
                    <a:pt x="68" y="0"/>
                    <a:pt x="6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8" name="Google Shape;4338;p14"/>
            <p:cNvSpPr/>
            <p:nvPr/>
          </p:nvSpPr>
          <p:spPr>
            <a:xfrm>
              <a:off x="14518927" y="-1456325"/>
              <a:ext cx="26098" cy="72014"/>
            </a:xfrm>
            <a:custGeom>
              <a:avLst/>
              <a:gdLst/>
              <a:ahLst/>
              <a:cxnLst/>
              <a:rect l="l" t="t" r="r" b="b"/>
              <a:pathLst>
                <a:path w="428" h="1181" extrusionOk="0">
                  <a:moveTo>
                    <a:pt x="359" y="1"/>
                  </a:moveTo>
                  <a:cubicBezTo>
                    <a:pt x="347" y="1"/>
                    <a:pt x="337" y="6"/>
                    <a:pt x="334" y="20"/>
                  </a:cubicBezTo>
                  <a:cubicBezTo>
                    <a:pt x="230" y="190"/>
                    <a:pt x="148" y="371"/>
                    <a:pt x="83" y="557"/>
                  </a:cubicBezTo>
                  <a:cubicBezTo>
                    <a:pt x="17" y="743"/>
                    <a:pt x="0" y="951"/>
                    <a:pt x="39" y="1148"/>
                  </a:cubicBezTo>
                  <a:cubicBezTo>
                    <a:pt x="39" y="1170"/>
                    <a:pt x="55" y="1181"/>
                    <a:pt x="77" y="1181"/>
                  </a:cubicBezTo>
                  <a:lnTo>
                    <a:pt x="83" y="1181"/>
                  </a:lnTo>
                  <a:cubicBezTo>
                    <a:pt x="104" y="1175"/>
                    <a:pt x="121" y="1153"/>
                    <a:pt x="115" y="1131"/>
                  </a:cubicBezTo>
                  <a:cubicBezTo>
                    <a:pt x="77" y="945"/>
                    <a:pt x="93" y="754"/>
                    <a:pt x="159" y="579"/>
                  </a:cubicBezTo>
                  <a:cubicBezTo>
                    <a:pt x="225" y="398"/>
                    <a:pt x="301" y="223"/>
                    <a:pt x="400" y="59"/>
                  </a:cubicBezTo>
                  <a:cubicBezTo>
                    <a:pt x="427" y="35"/>
                    <a:pt x="388" y="1"/>
                    <a:pt x="35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9" name="Google Shape;4339;p14"/>
            <p:cNvSpPr/>
            <p:nvPr/>
          </p:nvSpPr>
          <p:spPr>
            <a:xfrm>
              <a:off x="14463865" y="-1441325"/>
              <a:ext cx="32440" cy="82076"/>
            </a:xfrm>
            <a:custGeom>
              <a:avLst/>
              <a:gdLst/>
              <a:ahLst/>
              <a:cxnLst/>
              <a:rect l="l" t="t" r="r" b="b"/>
              <a:pathLst>
                <a:path w="532" h="1346" extrusionOk="0">
                  <a:moveTo>
                    <a:pt x="484" y="0"/>
                  </a:moveTo>
                  <a:cubicBezTo>
                    <a:pt x="471" y="0"/>
                    <a:pt x="459" y="7"/>
                    <a:pt x="449" y="21"/>
                  </a:cubicBezTo>
                  <a:cubicBezTo>
                    <a:pt x="241" y="327"/>
                    <a:pt x="0" y="798"/>
                    <a:pt x="55" y="1307"/>
                  </a:cubicBezTo>
                  <a:cubicBezTo>
                    <a:pt x="55" y="1329"/>
                    <a:pt x="77" y="1345"/>
                    <a:pt x="99" y="1345"/>
                  </a:cubicBezTo>
                  <a:cubicBezTo>
                    <a:pt x="121" y="1345"/>
                    <a:pt x="137" y="1323"/>
                    <a:pt x="137" y="1301"/>
                  </a:cubicBezTo>
                  <a:cubicBezTo>
                    <a:pt x="82" y="820"/>
                    <a:pt x="312" y="360"/>
                    <a:pt x="520" y="64"/>
                  </a:cubicBezTo>
                  <a:cubicBezTo>
                    <a:pt x="531" y="48"/>
                    <a:pt x="526" y="21"/>
                    <a:pt x="509" y="10"/>
                  </a:cubicBezTo>
                  <a:cubicBezTo>
                    <a:pt x="501" y="3"/>
                    <a:pt x="492" y="0"/>
                    <a:pt x="48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0" name="Google Shape;4340;p14"/>
            <p:cNvSpPr/>
            <p:nvPr/>
          </p:nvSpPr>
          <p:spPr>
            <a:xfrm>
              <a:off x="14484048" y="-1374555"/>
              <a:ext cx="87442" cy="17318"/>
            </a:xfrm>
            <a:custGeom>
              <a:avLst/>
              <a:gdLst/>
              <a:ahLst/>
              <a:cxnLst/>
              <a:rect l="l" t="t" r="r" b="b"/>
              <a:pathLst>
                <a:path w="1434" h="284" extrusionOk="0">
                  <a:moveTo>
                    <a:pt x="60" y="0"/>
                  </a:moveTo>
                  <a:cubicBezTo>
                    <a:pt x="26" y="0"/>
                    <a:pt x="1" y="49"/>
                    <a:pt x="36" y="75"/>
                  </a:cubicBezTo>
                  <a:lnTo>
                    <a:pt x="69" y="97"/>
                  </a:lnTo>
                  <a:cubicBezTo>
                    <a:pt x="69" y="97"/>
                    <a:pt x="74" y="102"/>
                    <a:pt x="80" y="102"/>
                  </a:cubicBezTo>
                  <a:cubicBezTo>
                    <a:pt x="233" y="196"/>
                    <a:pt x="419" y="223"/>
                    <a:pt x="627" y="250"/>
                  </a:cubicBezTo>
                  <a:cubicBezTo>
                    <a:pt x="780" y="267"/>
                    <a:pt x="934" y="278"/>
                    <a:pt x="1087" y="283"/>
                  </a:cubicBezTo>
                  <a:cubicBezTo>
                    <a:pt x="1185" y="283"/>
                    <a:pt x="1284" y="272"/>
                    <a:pt x="1383" y="256"/>
                  </a:cubicBezTo>
                  <a:cubicBezTo>
                    <a:pt x="1434" y="245"/>
                    <a:pt x="1423" y="173"/>
                    <a:pt x="1376" y="173"/>
                  </a:cubicBezTo>
                  <a:cubicBezTo>
                    <a:pt x="1373" y="173"/>
                    <a:pt x="1370" y="173"/>
                    <a:pt x="1366" y="174"/>
                  </a:cubicBezTo>
                  <a:cubicBezTo>
                    <a:pt x="1272" y="192"/>
                    <a:pt x="1177" y="198"/>
                    <a:pt x="1080" y="198"/>
                  </a:cubicBezTo>
                  <a:cubicBezTo>
                    <a:pt x="940" y="198"/>
                    <a:pt x="794" y="184"/>
                    <a:pt x="633" y="168"/>
                  </a:cubicBezTo>
                  <a:cubicBezTo>
                    <a:pt x="419" y="146"/>
                    <a:pt x="233" y="113"/>
                    <a:pt x="85" y="9"/>
                  </a:cubicBezTo>
                  <a:cubicBezTo>
                    <a:pt x="77" y="3"/>
                    <a:pt x="68" y="0"/>
                    <a:pt x="6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341" name="Google Shape;4341;p14"/>
          <p:cNvSpPr/>
          <p:nvPr/>
        </p:nvSpPr>
        <p:spPr>
          <a:xfrm>
            <a:off x="-3459881" y="4512425"/>
            <a:ext cx="5111361" cy="640600"/>
          </a:xfrm>
          <a:custGeom>
            <a:avLst/>
            <a:gdLst/>
            <a:ahLst/>
            <a:cxnLst/>
            <a:rect l="l" t="t" r="r" b="b"/>
            <a:pathLst>
              <a:path w="63896" h="8008" extrusionOk="0">
                <a:moveTo>
                  <a:pt x="25722" y="3896"/>
                </a:moveTo>
                <a:cubicBezTo>
                  <a:pt x="25668" y="4101"/>
                  <a:pt x="25614" y="4305"/>
                  <a:pt x="25539" y="4499"/>
                </a:cubicBezTo>
                <a:cubicBezTo>
                  <a:pt x="25485" y="4628"/>
                  <a:pt x="25431" y="4757"/>
                  <a:pt x="25367" y="4876"/>
                </a:cubicBezTo>
                <a:cubicBezTo>
                  <a:pt x="25367" y="4865"/>
                  <a:pt x="25356" y="4843"/>
                  <a:pt x="25345" y="4833"/>
                </a:cubicBezTo>
                <a:cubicBezTo>
                  <a:pt x="25442" y="4510"/>
                  <a:pt x="25571" y="4198"/>
                  <a:pt x="25711" y="3896"/>
                </a:cubicBezTo>
                <a:close/>
                <a:moveTo>
                  <a:pt x="54070" y="4510"/>
                </a:moveTo>
                <a:cubicBezTo>
                  <a:pt x="54113" y="4790"/>
                  <a:pt x="54134" y="5080"/>
                  <a:pt x="54134" y="5371"/>
                </a:cubicBezTo>
                <a:cubicBezTo>
                  <a:pt x="54059" y="5500"/>
                  <a:pt x="53973" y="5640"/>
                  <a:pt x="53898" y="5769"/>
                </a:cubicBezTo>
                <a:cubicBezTo>
                  <a:pt x="53855" y="5844"/>
                  <a:pt x="53812" y="5920"/>
                  <a:pt x="53768" y="5984"/>
                </a:cubicBezTo>
                <a:cubicBezTo>
                  <a:pt x="53822" y="5489"/>
                  <a:pt x="53919" y="4983"/>
                  <a:pt x="54070" y="4510"/>
                </a:cubicBezTo>
                <a:close/>
                <a:moveTo>
                  <a:pt x="4004" y="4617"/>
                </a:moveTo>
                <a:cubicBezTo>
                  <a:pt x="4004" y="4779"/>
                  <a:pt x="3993" y="4951"/>
                  <a:pt x="3982" y="5112"/>
                </a:cubicBezTo>
                <a:lnTo>
                  <a:pt x="3982" y="5102"/>
                </a:lnTo>
                <a:cubicBezTo>
                  <a:pt x="3950" y="5554"/>
                  <a:pt x="3874" y="5984"/>
                  <a:pt x="3756" y="6415"/>
                </a:cubicBezTo>
                <a:cubicBezTo>
                  <a:pt x="3713" y="6544"/>
                  <a:pt x="3670" y="6662"/>
                  <a:pt x="3616" y="6781"/>
                </a:cubicBezTo>
                <a:cubicBezTo>
                  <a:pt x="3627" y="6038"/>
                  <a:pt x="3756" y="5306"/>
                  <a:pt x="4004" y="4617"/>
                </a:cubicBezTo>
                <a:close/>
                <a:moveTo>
                  <a:pt x="31813" y="3391"/>
                </a:moveTo>
                <a:cubicBezTo>
                  <a:pt x="31964" y="3724"/>
                  <a:pt x="32072" y="4079"/>
                  <a:pt x="32147" y="4445"/>
                </a:cubicBezTo>
                <a:cubicBezTo>
                  <a:pt x="31760" y="5199"/>
                  <a:pt x="31426" y="5995"/>
                  <a:pt x="31157" y="6802"/>
                </a:cubicBezTo>
                <a:cubicBezTo>
                  <a:pt x="31082" y="6189"/>
                  <a:pt x="31114" y="5575"/>
                  <a:pt x="31243" y="4973"/>
                </a:cubicBezTo>
                <a:cubicBezTo>
                  <a:pt x="31361" y="4424"/>
                  <a:pt x="31555" y="3886"/>
                  <a:pt x="31813" y="3391"/>
                </a:cubicBezTo>
                <a:close/>
                <a:moveTo>
                  <a:pt x="10687" y="5091"/>
                </a:moveTo>
                <a:cubicBezTo>
                  <a:pt x="10698" y="5242"/>
                  <a:pt x="10719" y="5382"/>
                  <a:pt x="10730" y="5521"/>
                </a:cubicBezTo>
                <a:cubicBezTo>
                  <a:pt x="10773" y="5855"/>
                  <a:pt x="10762" y="6189"/>
                  <a:pt x="10687" y="6512"/>
                </a:cubicBezTo>
                <a:cubicBezTo>
                  <a:pt x="10644" y="6641"/>
                  <a:pt x="10590" y="6759"/>
                  <a:pt x="10504" y="6877"/>
                </a:cubicBezTo>
                <a:cubicBezTo>
                  <a:pt x="10493" y="6275"/>
                  <a:pt x="10558" y="5683"/>
                  <a:pt x="10687" y="5102"/>
                </a:cubicBezTo>
                <a:lnTo>
                  <a:pt x="10687" y="5091"/>
                </a:lnTo>
                <a:close/>
                <a:moveTo>
                  <a:pt x="20319" y="4370"/>
                </a:moveTo>
                <a:lnTo>
                  <a:pt x="20319" y="4370"/>
                </a:lnTo>
                <a:cubicBezTo>
                  <a:pt x="20330" y="4693"/>
                  <a:pt x="20308" y="5016"/>
                  <a:pt x="20265" y="5338"/>
                </a:cubicBezTo>
                <a:cubicBezTo>
                  <a:pt x="20190" y="5930"/>
                  <a:pt x="20082" y="6512"/>
                  <a:pt x="19932" y="7093"/>
                </a:cubicBezTo>
                <a:cubicBezTo>
                  <a:pt x="19878" y="6845"/>
                  <a:pt x="19856" y="6587"/>
                  <a:pt x="19878" y="6329"/>
                </a:cubicBezTo>
                <a:cubicBezTo>
                  <a:pt x="19910" y="5898"/>
                  <a:pt x="19996" y="5478"/>
                  <a:pt x="20115" y="5069"/>
                </a:cubicBezTo>
                <a:cubicBezTo>
                  <a:pt x="20179" y="4833"/>
                  <a:pt x="20255" y="4607"/>
                  <a:pt x="20319" y="4370"/>
                </a:cubicBezTo>
                <a:close/>
                <a:moveTo>
                  <a:pt x="32201" y="4714"/>
                </a:moveTo>
                <a:cubicBezTo>
                  <a:pt x="32201" y="4800"/>
                  <a:pt x="32212" y="4886"/>
                  <a:pt x="32222" y="4973"/>
                </a:cubicBezTo>
                <a:cubicBezTo>
                  <a:pt x="32298" y="5694"/>
                  <a:pt x="32190" y="6415"/>
                  <a:pt x="31932" y="7093"/>
                </a:cubicBezTo>
                <a:cubicBezTo>
                  <a:pt x="31889" y="6286"/>
                  <a:pt x="31975" y="5478"/>
                  <a:pt x="32201" y="4714"/>
                </a:cubicBezTo>
                <a:close/>
                <a:moveTo>
                  <a:pt x="41725" y="4370"/>
                </a:moveTo>
                <a:lnTo>
                  <a:pt x="41725" y="4370"/>
                </a:lnTo>
                <a:cubicBezTo>
                  <a:pt x="41736" y="4693"/>
                  <a:pt x="41725" y="5016"/>
                  <a:pt x="41672" y="5338"/>
                </a:cubicBezTo>
                <a:cubicBezTo>
                  <a:pt x="41596" y="5930"/>
                  <a:pt x="41489" y="6512"/>
                  <a:pt x="41338" y="7093"/>
                </a:cubicBezTo>
                <a:cubicBezTo>
                  <a:pt x="41284" y="6845"/>
                  <a:pt x="41263" y="6587"/>
                  <a:pt x="41284" y="6329"/>
                </a:cubicBezTo>
                <a:cubicBezTo>
                  <a:pt x="41316" y="5898"/>
                  <a:pt x="41403" y="5478"/>
                  <a:pt x="41532" y="5069"/>
                </a:cubicBezTo>
                <a:cubicBezTo>
                  <a:pt x="41586" y="4833"/>
                  <a:pt x="41661" y="4607"/>
                  <a:pt x="41725" y="4370"/>
                </a:cubicBezTo>
                <a:close/>
                <a:moveTo>
                  <a:pt x="6414" y="0"/>
                </a:moveTo>
                <a:cubicBezTo>
                  <a:pt x="6511" y="323"/>
                  <a:pt x="6554" y="668"/>
                  <a:pt x="6533" y="1012"/>
                </a:cubicBezTo>
                <a:cubicBezTo>
                  <a:pt x="6511" y="1346"/>
                  <a:pt x="6447" y="1669"/>
                  <a:pt x="6350" y="1991"/>
                </a:cubicBezTo>
                <a:cubicBezTo>
                  <a:pt x="6156" y="2616"/>
                  <a:pt x="5876" y="3197"/>
                  <a:pt x="5629" y="3799"/>
                </a:cubicBezTo>
                <a:cubicBezTo>
                  <a:pt x="5489" y="4155"/>
                  <a:pt x="5360" y="4510"/>
                  <a:pt x="5263" y="4876"/>
                </a:cubicBezTo>
                <a:cubicBezTo>
                  <a:pt x="5230" y="4714"/>
                  <a:pt x="5198" y="4553"/>
                  <a:pt x="5177" y="4381"/>
                </a:cubicBezTo>
                <a:cubicBezTo>
                  <a:pt x="5026" y="3272"/>
                  <a:pt x="5069" y="2153"/>
                  <a:pt x="5295" y="1055"/>
                </a:cubicBezTo>
                <a:lnTo>
                  <a:pt x="5295" y="1055"/>
                </a:lnTo>
                <a:cubicBezTo>
                  <a:pt x="4918" y="2153"/>
                  <a:pt x="4660" y="3283"/>
                  <a:pt x="4531" y="4434"/>
                </a:cubicBezTo>
                <a:cubicBezTo>
                  <a:pt x="4520" y="4553"/>
                  <a:pt x="4509" y="4660"/>
                  <a:pt x="4499" y="4779"/>
                </a:cubicBezTo>
                <a:cubicBezTo>
                  <a:pt x="4445" y="4456"/>
                  <a:pt x="4380" y="4144"/>
                  <a:pt x="4326" y="3821"/>
                </a:cubicBezTo>
                <a:cubicBezTo>
                  <a:pt x="4230" y="3240"/>
                  <a:pt x="4187" y="2648"/>
                  <a:pt x="4208" y="2067"/>
                </a:cubicBezTo>
                <a:lnTo>
                  <a:pt x="4208" y="2067"/>
                </a:lnTo>
                <a:cubicBezTo>
                  <a:pt x="4068" y="2820"/>
                  <a:pt x="4057" y="3584"/>
                  <a:pt x="4025" y="4305"/>
                </a:cubicBezTo>
                <a:cubicBezTo>
                  <a:pt x="3745" y="4790"/>
                  <a:pt x="3487" y="5285"/>
                  <a:pt x="3272" y="5801"/>
                </a:cubicBezTo>
                <a:cubicBezTo>
                  <a:pt x="3239" y="5317"/>
                  <a:pt x="3229" y="4843"/>
                  <a:pt x="3250" y="4370"/>
                </a:cubicBezTo>
                <a:cubicBezTo>
                  <a:pt x="3293" y="3240"/>
                  <a:pt x="3584" y="2121"/>
                  <a:pt x="4111" y="1120"/>
                </a:cubicBezTo>
                <a:lnTo>
                  <a:pt x="4111" y="1120"/>
                </a:lnTo>
                <a:cubicBezTo>
                  <a:pt x="3390" y="2099"/>
                  <a:pt x="2938" y="3229"/>
                  <a:pt x="2604" y="4305"/>
                </a:cubicBezTo>
                <a:cubicBezTo>
                  <a:pt x="2508" y="4607"/>
                  <a:pt x="2422" y="4897"/>
                  <a:pt x="2346" y="5188"/>
                </a:cubicBezTo>
                <a:cubicBezTo>
                  <a:pt x="2271" y="4499"/>
                  <a:pt x="2217" y="3799"/>
                  <a:pt x="2185" y="3068"/>
                </a:cubicBezTo>
                <a:cubicBezTo>
                  <a:pt x="2109" y="4015"/>
                  <a:pt x="2002" y="4919"/>
                  <a:pt x="1873" y="5769"/>
                </a:cubicBezTo>
                <a:cubicBezTo>
                  <a:pt x="1571" y="4779"/>
                  <a:pt x="1367" y="3767"/>
                  <a:pt x="1238" y="2745"/>
                </a:cubicBezTo>
                <a:lnTo>
                  <a:pt x="1238" y="2745"/>
                </a:lnTo>
                <a:cubicBezTo>
                  <a:pt x="1227" y="4165"/>
                  <a:pt x="1259" y="5511"/>
                  <a:pt x="1216" y="6727"/>
                </a:cubicBezTo>
                <a:cubicBezTo>
                  <a:pt x="1184" y="6673"/>
                  <a:pt x="1162" y="6630"/>
                  <a:pt x="1130" y="6576"/>
                </a:cubicBezTo>
                <a:cubicBezTo>
                  <a:pt x="1001" y="6296"/>
                  <a:pt x="904" y="6006"/>
                  <a:pt x="850" y="5694"/>
                </a:cubicBezTo>
                <a:cubicBezTo>
                  <a:pt x="796" y="5360"/>
                  <a:pt x="710" y="5037"/>
                  <a:pt x="613" y="4714"/>
                </a:cubicBezTo>
                <a:cubicBezTo>
                  <a:pt x="495" y="4370"/>
                  <a:pt x="291" y="4069"/>
                  <a:pt x="0" y="3843"/>
                </a:cubicBezTo>
                <a:lnTo>
                  <a:pt x="0" y="3843"/>
                </a:lnTo>
                <a:cubicBezTo>
                  <a:pt x="248" y="4101"/>
                  <a:pt x="409" y="4424"/>
                  <a:pt x="452" y="4779"/>
                </a:cubicBezTo>
                <a:cubicBezTo>
                  <a:pt x="484" y="5123"/>
                  <a:pt x="495" y="5457"/>
                  <a:pt x="463" y="5790"/>
                </a:cubicBezTo>
                <a:cubicBezTo>
                  <a:pt x="430" y="6146"/>
                  <a:pt x="441" y="6490"/>
                  <a:pt x="484" y="6834"/>
                </a:cubicBezTo>
                <a:cubicBezTo>
                  <a:pt x="506" y="6964"/>
                  <a:pt x="538" y="7082"/>
                  <a:pt x="570" y="7211"/>
                </a:cubicBezTo>
                <a:lnTo>
                  <a:pt x="570" y="7997"/>
                </a:lnTo>
                <a:lnTo>
                  <a:pt x="4606" y="7997"/>
                </a:lnTo>
                <a:lnTo>
                  <a:pt x="4639" y="8008"/>
                </a:lnTo>
                <a:lnTo>
                  <a:pt x="4639" y="7997"/>
                </a:lnTo>
                <a:lnTo>
                  <a:pt x="63142" y="7997"/>
                </a:lnTo>
                <a:lnTo>
                  <a:pt x="63132" y="7437"/>
                </a:lnTo>
                <a:cubicBezTo>
                  <a:pt x="63229" y="6705"/>
                  <a:pt x="63487" y="6006"/>
                  <a:pt x="63896" y="5392"/>
                </a:cubicBezTo>
                <a:lnTo>
                  <a:pt x="63896" y="5392"/>
                </a:lnTo>
                <a:cubicBezTo>
                  <a:pt x="63562" y="5790"/>
                  <a:pt x="63261" y="6199"/>
                  <a:pt x="62981" y="6641"/>
                </a:cubicBezTo>
                <a:cubicBezTo>
                  <a:pt x="62981" y="6544"/>
                  <a:pt x="62981" y="6436"/>
                  <a:pt x="62992" y="6339"/>
                </a:cubicBezTo>
                <a:cubicBezTo>
                  <a:pt x="63024" y="5909"/>
                  <a:pt x="63110" y="5489"/>
                  <a:pt x="63250" y="5080"/>
                </a:cubicBezTo>
                <a:cubicBezTo>
                  <a:pt x="63368" y="4639"/>
                  <a:pt x="63519" y="4187"/>
                  <a:pt x="63638" y="3724"/>
                </a:cubicBezTo>
                <a:cubicBezTo>
                  <a:pt x="63756" y="3251"/>
                  <a:pt x="63799" y="2756"/>
                  <a:pt x="63756" y="2271"/>
                </a:cubicBezTo>
                <a:lnTo>
                  <a:pt x="63756" y="2271"/>
                </a:lnTo>
                <a:cubicBezTo>
                  <a:pt x="63734" y="2756"/>
                  <a:pt x="63616" y="3240"/>
                  <a:pt x="63401" y="3681"/>
                </a:cubicBezTo>
                <a:cubicBezTo>
                  <a:pt x="63207" y="4101"/>
                  <a:pt x="62981" y="4510"/>
                  <a:pt x="62733" y="4897"/>
                </a:cubicBezTo>
                <a:cubicBezTo>
                  <a:pt x="62486" y="5295"/>
                  <a:pt x="62271" y="5704"/>
                  <a:pt x="62077" y="6135"/>
                </a:cubicBezTo>
                <a:cubicBezTo>
                  <a:pt x="62045" y="6199"/>
                  <a:pt x="62023" y="6264"/>
                  <a:pt x="62002" y="6329"/>
                </a:cubicBezTo>
                <a:cubicBezTo>
                  <a:pt x="62002" y="6221"/>
                  <a:pt x="62002" y="6103"/>
                  <a:pt x="62023" y="5995"/>
                </a:cubicBezTo>
                <a:cubicBezTo>
                  <a:pt x="62099" y="5403"/>
                  <a:pt x="62292" y="4843"/>
                  <a:pt x="62594" y="4338"/>
                </a:cubicBezTo>
                <a:lnTo>
                  <a:pt x="62594" y="4338"/>
                </a:lnTo>
                <a:cubicBezTo>
                  <a:pt x="62368" y="4628"/>
                  <a:pt x="62163" y="4940"/>
                  <a:pt x="61991" y="5263"/>
                </a:cubicBezTo>
                <a:cubicBezTo>
                  <a:pt x="62055" y="4456"/>
                  <a:pt x="62281" y="3670"/>
                  <a:pt x="62637" y="2949"/>
                </a:cubicBezTo>
                <a:lnTo>
                  <a:pt x="62637" y="2949"/>
                </a:lnTo>
                <a:cubicBezTo>
                  <a:pt x="62152" y="3681"/>
                  <a:pt x="61776" y="4477"/>
                  <a:pt x="61496" y="5306"/>
                </a:cubicBezTo>
                <a:cubicBezTo>
                  <a:pt x="61464" y="4639"/>
                  <a:pt x="61399" y="3982"/>
                  <a:pt x="61291" y="3326"/>
                </a:cubicBezTo>
                <a:lnTo>
                  <a:pt x="61291" y="3326"/>
                </a:lnTo>
                <a:cubicBezTo>
                  <a:pt x="61313" y="4122"/>
                  <a:pt x="61238" y="4930"/>
                  <a:pt x="61044" y="5704"/>
                </a:cubicBezTo>
                <a:cubicBezTo>
                  <a:pt x="60947" y="5231"/>
                  <a:pt x="60872" y="4747"/>
                  <a:pt x="60829" y="4262"/>
                </a:cubicBezTo>
                <a:cubicBezTo>
                  <a:pt x="60775" y="3703"/>
                  <a:pt x="60796" y="3132"/>
                  <a:pt x="60915" y="2583"/>
                </a:cubicBezTo>
                <a:cubicBezTo>
                  <a:pt x="61022" y="2002"/>
                  <a:pt x="61270" y="1453"/>
                  <a:pt x="61625" y="980"/>
                </a:cubicBezTo>
                <a:lnTo>
                  <a:pt x="61625" y="980"/>
                </a:lnTo>
                <a:cubicBezTo>
                  <a:pt x="61184" y="1432"/>
                  <a:pt x="60850" y="1959"/>
                  <a:pt x="60624" y="2540"/>
                </a:cubicBezTo>
                <a:cubicBezTo>
                  <a:pt x="60409" y="3100"/>
                  <a:pt x="60247" y="3692"/>
                  <a:pt x="60151" y="4284"/>
                </a:cubicBezTo>
                <a:cubicBezTo>
                  <a:pt x="60097" y="4607"/>
                  <a:pt x="60054" y="4919"/>
                  <a:pt x="60021" y="5231"/>
                </a:cubicBezTo>
                <a:cubicBezTo>
                  <a:pt x="60021" y="5112"/>
                  <a:pt x="60011" y="5005"/>
                  <a:pt x="60000" y="4886"/>
                </a:cubicBezTo>
                <a:cubicBezTo>
                  <a:pt x="59957" y="4391"/>
                  <a:pt x="59795" y="3929"/>
                  <a:pt x="59655" y="3477"/>
                </a:cubicBezTo>
                <a:cubicBezTo>
                  <a:pt x="59526" y="3035"/>
                  <a:pt x="59408" y="2551"/>
                  <a:pt x="59516" y="2067"/>
                </a:cubicBezTo>
                <a:lnTo>
                  <a:pt x="59516" y="2067"/>
                </a:lnTo>
                <a:cubicBezTo>
                  <a:pt x="59343" y="2551"/>
                  <a:pt x="59386" y="3078"/>
                  <a:pt x="59440" y="3552"/>
                </a:cubicBezTo>
                <a:cubicBezTo>
                  <a:pt x="59483" y="4025"/>
                  <a:pt x="59537" y="4488"/>
                  <a:pt x="59451" y="4908"/>
                </a:cubicBezTo>
                <a:cubicBezTo>
                  <a:pt x="59365" y="5338"/>
                  <a:pt x="59247" y="5769"/>
                  <a:pt x="59096" y="6178"/>
                </a:cubicBezTo>
                <a:cubicBezTo>
                  <a:pt x="59096" y="6113"/>
                  <a:pt x="59096" y="6049"/>
                  <a:pt x="59085" y="5973"/>
                </a:cubicBezTo>
                <a:cubicBezTo>
                  <a:pt x="59064" y="5435"/>
                  <a:pt x="59085" y="4843"/>
                  <a:pt x="59010" y="4230"/>
                </a:cubicBezTo>
                <a:cubicBezTo>
                  <a:pt x="58967" y="3918"/>
                  <a:pt x="58891" y="3617"/>
                  <a:pt x="58794" y="3326"/>
                </a:cubicBezTo>
                <a:cubicBezTo>
                  <a:pt x="58687" y="3035"/>
                  <a:pt x="58568" y="2766"/>
                  <a:pt x="58450" y="2497"/>
                </a:cubicBezTo>
                <a:cubicBezTo>
                  <a:pt x="58321" y="2228"/>
                  <a:pt x="58213" y="1948"/>
                  <a:pt x="58138" y="1669"/>
                </a:cubicBezTo>
                <a:cubicBezTo>
                  <a:pt x="58052" y="1378"/>
                  <a:pt x="58020" y="1077"/>
                  <a:pt x="58041" y="775"/>
                </a:cubicBezTo>
                <a:lnTo>
                  <a:pt x="58041" y="775"/>
                </a:lnTo>
                <a:cubicBezTo>
                  <a:pt x="57977" y="1087"/>
                  <a:pt x="57966" y="1399"/>
                  <a:pt x="58009" y="1722"/>
                </a:cubicBezTo>
                <a:cubicBezTo>
                  <a:pt x="58052" y="2024"/>
                  <a:pt x="58106" y="2325"/>
                  <a:pt x="58181" y="2626"/>
                </a:cubicBezTo>
                <a:cubicBezTo>
                  <a:pt x="58256" y="2906"/>
                  <a:pt x="58310" y="3197"/>
                  <a:pt x="58353" y="3487"/>
                </a:cubicBezTo>
                <a:cubicBezTo>
                  <a:pt x="58375" y="3756"/>
                  <a:pt x="58375" y="4025"/>
                  <a:pt x="58332" y="4295"/>
                </a:cubicBezTo>
                <a:cubicBezTo>
                  <a:pt x="58213" y="5145"/>
                  <a:pt x="57826" y="5952"/>
                  <a:pt x="57654" y="6910"/>
                </a:cubicBezTo>
                <a:cubicBezTo>
                  <a:pt x="57535" y="6253"/>
                  <a:pt x="57525" y="5597"/>
                  <a:pt x="57632" y="4940"/>
                </a:cubicBezTo>
                <a:lnTo>
                  <a:pt x="57632" y="4940"/>
                </a:lnTo>
                <a:cubicBezTo>
                  <a:pt x="57492" y="5425"/>
                  <a:pt x="57385" y="5887"/>
                  <a:pt x="57299" y="6339"/>
                </a:cubicBezTo>
                <a:cubicBezTo>
                  <a:pt x="57223" y="6038"/>
                  <a:pt x="57169" y="5715"/>
                  <a:pt x="57137" y="5403"/>
                </a:cubicBezTo>
                <a:cubicBezTo>
                  <a:pt x="57083" y="4564"/>
                  <a:pt x="57202" y="3713"/>
                  <a:pt x="57492" y="2928"/>
                </a:cubicBezTo>
                <a:lnTo>
                  <a:pt x="57492" y="2928"/>
                </a:lnTo>
                <a:cubicBezTo>
                  <a:pt x="57288" y="3315"/>
                  <a:pt x="57116" y="3724"/>
                  <a:pt x="56976" y="4133"/>
                </a:cubicBezTo>
                <a:cubicBezTo>
                  <a:pt x="56825" y="3326"/>
                  <a:pt x="56470" y="2562"/>
                  <a:pt x="55942" y="1927"/>
                </a:cubicBezTo>
                <a:lnTo>
                  <a:pt x="55942" y="1927"/>
                </a:lnTo>
                <a:cubicBezTo>
                  <a:pt x="56502" y="2777"/>
                  <a:pt x="56696" y="3810"/>
                  <a:pt x="56481" y="4811"/>
                </a:cubicBezTo>
                <a:cubicBezTo>
                  <a:pt x="56459" y="4919"/>
                  <a:pt x="56427" y="5037"/>
                  <a:pt x="56394" y="5145"/>
                </a:cubicBezTo>
                <a:cubicBezTo>
                  <a:pt x="56405" y="4854"/>
                  <a:pt x="56384" y="4574"/>
                  <a:pt x="56362" y="4295"/>
                </a:cubicBezTo>
                <a:cubicBezTo>
                  <a:pt x="56319" y="3907"/>
                  <a:pt x="56201" y="3520"/>
                  <a:pt x="56007" y="3186"/>
                </a:cubicBezTo>
                <a:lnTo>
                  <a:pt x="56007" y="3186"/>
                </a:lnTo>
                <a:cubicBezTo>
                  <a:pt x="56158" y="3541"/>
                  <a:pt x="56212" y="3939"/>
                  <a:pt x="56179" y="4327"/>
                </a:cubicBezTo>
                <a:cubicBezTo>
                  <a:pt x="56136" y="4693"/>
                  <a:pt x="56072" y="5059"/>
                  <a:pt x="55953" y="5414"/>
                </a:cubicBezTo>
                <a:lnTo>
                  <a:pt x="55932" y="5511"/>
                </a:lnTo>
                <a:cubicBezTo>
                  <a:pt x="55856" y="5026"/>
                  <a:pt x="55749" y="4553"/>
                  <a:pt x="55587" y="4090"/>
                </a:cubicBezTo>
                <a:cubicBezTo>
                  <a:pt x="55361" y="3509"/>
                  <a:pt x="55071" y="2992"/>
                  <a:pt x="54855" y="2433"/>
                </a:cubicBezTo>
                <a:cubicBezTo>
                  <a:pt x="54748" y="2153"/>
                  <a:pt x="54662" y="1862"/>
                  <a:pt x="54629" y="1572"/>
                </a:cubicBezTo>
                <a:cubicBezTo>
                  <a:pt x="54586" y="1260"/>
                  <a:pt x="54597" y="958"/>
                  <a:pt x="54683" y="657"/>
                </a:cubicBezTo>
                <a:lnTo>
                  <a:pt x="54683" y="657"/>
                </a:lnTo>
                <a:cubicBezTo>
                  <a:pt x="54554" y="958"/>
                  <a:pt x="54490" y="1270"/>
                  <a:pt x="54490" y="1604"/>
                </a:cubicBezTo>
                <a:cubicBezTo>
                  <a:pt x="54490" y="1916"/>
                  <a:pt x="54522" y="2239"/>
                  <a:pt x="54576" y="2551"/>
                </a:cubicBezTo>
                <a:cubicBezTo>
                  <a:pt x="54694" y="3175"/>
                  <a:pt x="54877" y="3756"/>
                  <a:pt x="54920" y="4305"/>
                </a:cubicBezTo>
                <a:cubicBezTo>
                  <a:pt x="54963" y="4833"/>
                  <a:pt x="54909" y="5360"/>
                  <a:pt x="54791" y="5887"/>
                </a:cubicBezTo>
                <a:cubicBezTo>
                  <a:pt x="54716" y="6189"/>
                  <a:pt x="54629" y="6490"/>
                  <a:pt x="54533" y="6781"/>
                </a:cubicBezTo>
                <a:cubicBezTo>
                  <a:pt x="54522" y="6307"/>
                  <a:pt x="54479" y="5844"/>
                  <a:pt x="54382" y="5382"/>
                </a:cubicBezTo>
                <a:cubicBezTo>
                  <a:pt x="54522" y="4973"/>
                  <a:pt x="54608" y="4553"/>
                  <a:pt x="54629" y="4133"/>
                </a:cubicBezTo>
                <a:lnTo>
                  <a:pt x="54629" y="4133"/>
                </a:lnTo>
                <a:cubicBezTo>
                  <a:pt x="54576" y="4434"/>
                  <a:pt x="54479" y="4736"/>
                  <a:pt x="54339" y="5005"/>
                </a:cubicBezTo>
                <a:cubicBezTo>
                  <a:pt x="54328" y="5026"/>
                  <a:pt x="54328" y="5037"/>
                  <a:pt x="54317" y="5059"/>
                </a:cubicBezTo>
                <a:cubicBezTo>
                  <a:pt x="54264" y="4833"/>
                  <a:pt x="54188" y="4617"/>
                  <a:pt x="54113" y="4391"/>
                </a:cubicBezTo>
                <a:cubicBezTo>
                  <a:pt x="54188" y="4176"/>
                  <a:pt x="54264" y="3950"/>
                  <a:pt x="54360" y="3724"/>
                </a:cubicBezTo>
                <a:lnTo>
                  <a:pt x="54360" y="3724"/>
                </a:lnTo>
                <a:cubicBezTo>
                  <a:pt x="54253" y="3896"/>
                  <a:pt x="54156" y="4079"/>
                  <a:pt x="54070" y="4262"/>
                </a:cubicBezTo>
                <a:cubicBezTo>
                  <a:pt x="54038" y="4176"/>
                  <a:pt x="54005" y="4090"/>
                  <a:pt x="53962" y="4015"/>
                </a:cubicBezTo>
                <a:lnTo>
                  <a:pt x="53962" y="4015"/>
                </a:lnTo>
                <a:cubicBezTo>
                  <a:pt x="53994" y="4112"/>
                  <a:pt x="54016" y="4208"/>
                  <a:pt x="54038" y="4316"/>
                </a:cubicBezTo>
                <a:cubicBezTo>
                  <a:pt x="53629" y="5123"/>
                  <a:pt x="53273" y="5952"/>
                  <a:pt x="52983" y="6813"/>
                </a:cubicBezTo>
                <a:cubicBezTo>
                  <a:pt x="52908" y="6199"/>
                  <a:pt x="52940" y="5575"/>
                  <a:pt x="53069" y="4983"/>
                </a:cubicBezTo>
                <a:cubicBezTo>
                  <a:pt x="53273" y="4047"/>
                  <a:pt x="53672" y="3175"/>
                  <a:pt x="54264" y="2422"/>
                </a:cubicBezTo>
                <a:lnTo>
                  <a:pt x="54264" y="2422"/>
                </a:lnTo>
                <a:cubicBezTo>
                  <a:pt x="53553" y="3132"/>
                  <a:pt x="52972" y="3950"/>
                  <a:pt x="52542" y="4843"/>
                </a:cubicBezTo>
                <a:cubicBezTo>
                  <a:pt x="52348" y="5242"/>
                  <a:pt x="52176" y="5640"/>
                  <a:pt x="52047" y="6060"/>
                </a:cubicBezTo>
                <a:cubicBezTo>
                  <a:pt x="52090" y="5069"/>
                  <a:pt x="52229" y="4090"/>
                  <a:pt x="52455" y="3132"/>
                </a:cubicBezTo>
                <a:lnTo>
                  <a:pt x="52455" y="3132"/>
                </a:lnTo>
                <a:cubicBezTo>
                  <a:pt x="52079" y="4144"/>
                  <a:pt x="51734" y="5123"/>
                  <a:pt x="51412" y="6027"/>
                </a:cubicBezTo>
                <a:cubicBezTo>
                  <a:pt x="51315" y="4381"/>
                  <a:pt x="51605" y="2734"/>
                  <a:pt x="52251" y="1217"/>
                </a:cubicBezTo>
                <a:lnTo>
                  <a:pt x="52251" y="1217"/>
                </a:lnTo>
                <a:cubicBezTo>
                  <a:pt x="51487" y="2540"/>
                  <a:pt x="50884" y="3961"/>
                  <a:pt x="50443" y="5425"/>
                </a:cubicBezTo>
                <a:cubicBezTo>
                  <a:pt x="50325" y="4660"/>
                  <a:pt x="50195" y="3886"/>
                  <a:pt x="50023" y="3089"/>
                </a:cubicBezTo>
                <a:lnTo>
                  <a:pt x="50023" y="3089"/>
                </a:lnTo>
                <a:cubicBezTo>
                  <a:pt x="50120" y="4273"/>
                  <a:pt x="50055" y="5468"/>
                  <a:pt x="49808" y="6630"/>
                </a:cubicBezTo>
                <a:cubicBezTo>
                  <a:pt x="49539" y="5780"/>
                  <a:pt x="49474" y="4876"/>
                  <a:pt x="49603" y="3993"/>
                </a:cubicBezTo>
                <a:cubicBezTo>
                  <a:pt x="49690" y="3380"/>
                  <a:pt x="49840" y="2734"/>
                  <a:pt x="49905" y="2056"/>
                </a:cubicBezTo>
                <a:cubicBezTo>
                  <a:pt x="49969" y="1389"/>
                  <a:pt x="49937" y="678"/>
                  <a:pt x="49647" y="54"/>
                </a:cubicBezTo>
                <a:lnTo>
                  <a:pt x="49647" y="54"/>
                </a:lnTo>
                <a:cubicBezTo>
                  <a:pt x="49743" y="377"/>
                  <a:pt x="49786" y="721"/>
                  <a:pt x="49765" y="1066"/>
                </a:cubicBezTo>
                <a:cubicBezTo>
                  <a:pt x="49743" y="1389"/>
                  <a:pt x="49679" y="1712"/>
                  <a:pt x="49582" y="2024"/>
                </a:cubicBezTo>
                <a:cubicBezTo>
                  <a:pt x="49388" y="2648"/>
                  <a:pt x="49098" y="3240"/>
                  <a:pt x="48850" y="3843"/>
                </a:cubicBezTo>
                <a:cubicBezTo>
                  <a:pt x="48710" y="4187"/>
                  <a:pt x="48592" y="4553"/>
                  <a:pt x="48484" y="4919"/>
                </a:cubicBezTo>
                <a:cubicBezTo>
                  <a:pt x="48452" y="4757"/>
                  <a:pt x="48420" y="4585"/>
                  <a:pt x="48398" y="4424"/>
                </a:cubicBezTo>
                <a:cubicBezTo>
                  <a:pt x="48247" y="3315"/>
                  <a:pt x="48290" y="2185"/>
                  <a:pt x="48527" y="1098"/>
                </a:cubicBezTo>
                <a:lnTo>
                  <a:pt x="48527" y="1098"/>
                </a:lnTo>
                <a:cubicBezTo>
                  <a:pt x="48140" y="2185"/>
                  <a:pt x="47892" y="3326"/>
                  <a:pt x="47763" y="4477"/>
                </a:cubicBezTo>
                <a:cubicBezTo>
                  <a:pt x="47688" y="5091"/>
                  <a:pt x="47655" y="5704"/>
                  <a:pt x="47655" y="6329"/>
                </a:cubicBezTo>
                <a:cubicBezTo>
                  <a:pt x="47494" y="5963"/>
                  <a:pt x="47365" y="5586"/>
                  <a:pt x="47279" y="5199"/>
                </a:cubicBezTo>
                <a:cubicBezTo>
                  <a:pt x="47247" y="5048"/>
                  <a:pt x="47214" y="4897"/>
                  <a:pt x="47193" y="4747"/>
                </a:cubicBezTo>
                <a:cubicBezTo>
                  <a:pt x="47300" y="4434"/>
                  <a:pt x="47419" y="4133"/>
                  <a:pt x="47559" y="3843"/>
                </a:cubicBezTo>
                <a:lnTo>
                  <a:pt x="47559" y="3843"/>
                </a:lnTo>
                <a:cubicBezTo>
                  <a:pt x="47419" y="4058"/>
                  <a:pt x="47279" y="4284"/>
                  <a:pt x="47160" y="4510"/>
                </a:cubicBezTo>
                <a:cubicBezTo>
                  <a:pt x="47074" y="3832"/>
                  <a:pt x="47085" y="3154"/>
                  <a:pt x="47193" y="2486"/>
                </a:cubicBezTo>
                <a:lnTo>
                  <a:pt x="47193" y="2486"/>
                </a:lnTo>
                <a:cubicBezTo>
                  <a:pt x="46934" y="3380"/>
                  <a:pt x="46784" y="4305"/>
                  <a:pt x="46762" y="5242"/>
                </a:cubicBezTo>
                <a:cubicBezTo>
                  <a:pt x="46665" y="5435"/>
                  <a:pt x="46579" y="5629"/>
                  <a:pt x="46493" y="5834"/>
                </a:cubicBezTo>
                <a:cubicBezTo>
                  <a:pt x="46461" y="5349"/>
                  <a:pt x="46461" y="4876"/>
                  <a:pt x="46482" y="4402"/>
                </a:cubicBezTo>
                <a:cubicBezTo>
                  <a:pt x="46525" y="3272"/>
                  <a:pt x="46816" y="2153"/>
                  <a:pt x="47333" y="1152"/>
                </a:cubicBezTo>
                <a:lnTo>
                  <a:pt x="47333" y="1152"/>
                </a:lnTo>
                <a:cubicBezTo>
                  <a:pt x="46622" y="2131"/>
                  <a:pt x="46170" y="3261"/>
                  <a:pt x="45826" y="4338"/>
                </a:cubicBezTo>
                <a:cubicBezTo>
                  <a:pt x="45740" y="4639"/>
                  <a:pt x="45654" y="4930"/>
                  <a:pt x="45578" y="5220"/>
                </a:cubicBezTo>
                <a:cubicBezTo>
                  <a:pt x="45503" y="4531"/>
                  <a:pt x="45449" y="3832"/>
                  <a:pt x="45406" y="3100"/>
                </a:cubicBezTo>
                <a:cubicBezTo>
                  <a:pt x="45331" y="4047"/>
                  <a:pt x="45223" y="4951"/>
                  <a:pt x="45094" y="5801"/>
                </a:cubicBezTo>
                <a:cubicBezTo>
                  <a:pt x="44803" y="4811"/>
                  <a:pt x="44588" y="3799"/>
                  <a:pt x="44470" y="2777"/>
                </a:cubicBezTo>
                <a:lnTo>
                  <a:pt x="44470" y="2777"/>
                </a:lnTo>
                <a:cubicBezTo>
                  <a:pt x="44448" y="4338"/>
                  <a:pt x="44491" y="5801"/>
                  <a:pt x="44438" y="7103"/>
                </a:cubicBezTo>
                <a:cubicBezTo>
                  <a:pt x="44287" y="6479"/>
                  <a:pt x="44179" y="5855"/>
                  <a:pt x="44104" y="5231"/>
                </a:cubicBezTo>
                <a:cubicBezTo>
                  <a:pt x="44104" y="5694"/>
                  <a:pt x="44082" y="6135"/>
                  <a:pt x="44050" y="6555"/>
                </a:cubicBezTo>
                <a:cubicBezTo>
                  <a:pt x="43846" y="5554"/>
                  <a:pt x="43867" y="4521"/>
                  <a:pt x="44136" y="3530"/>
                </a:cubicBezTo>
                <a:lnTo>
                  <a:pt x="44136" y="3530"/>
                </a:lnTo>
                <a:cubicBezTo>
                  <a:pt x="43889" y="4155"/>
                  <a:pt x="43684" y="4800"/>
                  <a:pt x="43555" y="5468"/>
                </a:cubicBezTo>
                <a:cubicBezTo>
                  <a:pt x="43437" y="4994"/>
                  <a:pt x="43308" y="4531"/>
                  <a:pt x="43135" y="4079"/>
                </a:cubicBezTo>
                <a:cubicBezTo>
                  <a:pt x="42726" y="2949"/>
                  <a:pt x="42167" y="1862"/>
                  <a:pt x="41618" y="721"/>
                </a:cubicBezTo>
                <a:lnTo>
                  <a:pt x="41618" y="721"/>
                </a:lnTo>
                <a:cubicBezTo>
                  <a:pt x="42027" y="1938"/>
                  <a:pt x="42371" y="3143"/>
                  <a:pt x="42468" y="4284"/>
                </a:cubicBezTo>
                <a:cubicBezTo>
                  <a:pt x="42554" y="5048"/>
                  <a:pt x="42490" y="5823"/>
                  <a:pt x="42296" y="6565"/>
                </a:cubicBezTo>
                <a:cubicBezTo>
                  <a:pt x="42242" y="6146"/>
                  <a:pt x="42188" y="5737"/>
                  <a:pt x="42124" y="5306"/>
                </a:cubicBezTo>
                <a:cubicBezTo>
                  <a:pt x="42081" y="4908"/>
                  <a:pt x="42016" y="4521"/>
                  <a:pt x="41908" y="4133"/>
                </a:cubicBezTo>
                <a:cubicBezTo>
                  <a:pt x="41887" y="4069"/>
                  <a:pt x="41865" y="4015"/>
                  <a:pt x="41844" y="3950"/>
                </a:cubicBezTo>
                <a:cubicBezTo>
                  <a:pt x="41865" y="3864"/>
                  <a:pt x="41887" y="3789"/>
                  <a:pt x="41898" y="3703"/>
                </a:cubicBezTo>
                <a:cubicBezTo>
                  <a:pt x="42016" y="3229"/>
                  <a:pt x="42059" y="2734"/>
                  <a:pt x="42005" y="2250"/>
                </a:cubicBezTo>
                <a:lnTo>
                  <a:pt x="42005" y="2250"/>
                </a:lnTo>
                <a:cubicBezTo>
                  <a:pt x="41995" y="2723"/>
                  <a:pt x="41887" y="3186"/>
                  <a:pt x="41693" y="3617"/>
                </a:cubicBezTo>
                <a:cubicBezTo>
                  <a:pt x="41596" y="3412"/>
                  <a:pt x="41456" y="3229"/>
                  <a:pt x="41306" y="3078"/>
                </a:cubicBezTo>
                <a:lnTo>
                  <a:pt x="41306" y="3078"/>
                </a:lnTo>
                <a:cubicBezTo>
                  <a:pt x="41456" y="3272"/>
                  <a:pt x="41564" y="3498"/>
                  <a:pt x="41629" y="3735"/>
                </a:cubicBezTo>
                <a:cubicBezTo>
                  <a:pt x="41446" y="4133"/>
                  <a:pt x="41241" y="4510"/>
                  <a:pt x="41015" y="4886"/>
                </a:cubicBezTo>
                <a:cubicBezTo>
                  <a:pt x="40778" y="5285"/>
                  <a:pt x="40563" y="5704"/>
                  <a:pt x="40380" y="6124"/>
                </a:cubicBezTo>
                <a:cubicBezTo>
                  <a:pt x="40326" y="6253"/>
                  <a:pt x="40283" y="6372"/>
                  <a:pt x="40240" y="6501"/>
                </a:cubicBezTo>
                <a:cubicBezTo>
                  <a:pt x="40186" y="6092"/>
                  <a:pt x="40165" y="5683"/>
                  <a:pt x="40197" y="5263"/>
                </a:cubicBezTo>
                <a:cubicBezTo>
                  <a:pt x="40262" y="4456"/>
                  <a:pt x="40466" y="3660"/>
                  <a:pt x="40821" y="2928"/>
                </a:cubicBezTo>
                <a:lnTo>
                  <a:pt x="40821" y="2928"/>
                </a:lnTo>
                <a:cubicBezTo>
                  <a:pt x="40143" y="3982"/>
                  <a:pt x="39670" y="5156"/>
                  <a:pt x="39412" y="6382"/>
                </a:cubicBezTo>
                <a:cubicBezTo>
                  <a:pt x="39239" y="5672"/>
                  <a:pt x="39110" y="4962"/>
                  <a:pt x="39024" y="4251"/>
                </a:cubicBezTo>
                <a:cubicBezTo>
                  <a:pt x="38960" y="3692"/>
                  <a:pt x="38981" y="3121"/>
                  <a:pt x="39089" y="2573"/>
                </a:cubicBezTo>
                <a:cubicBezTo>
                  <a:pt x="39196" y="1981"/>
                  <a:pt x="39433" y="1432"/>
                  <a:pt x="39788" y="958"/>
                </a:cubicBezTo>
                <a:lnTo>
                  <a:pt x="39788" y="958"/>
                </a:lnTo>
                <a:cubicBezTo>
                  <a:pt x="39358" y="1399"/>
                  <a:pt x="39013" y="1938"/>
                  <a:pt x="38798" y="2519"/>
                </a:cubicBezTo>
                <a:cubicBezTo>
                  <a:pt x="38594" y="3089"/>
                  <a:pt x="38443" y="3670"/>
                  <a:pt x="38357" y="4273"/>
                </a:cubicBezTo>
                <a:cubicBezTo>
                  <a:pt x="38303" y="4596"/>
                  <a:pt x="38260" y="4908"/>
                  <a:pt x="38228" y="5209"/>
                </a:cubicBezTo>
                <a:cubicBezTo>
                  <a:pt x="38228" y="5091"/>
                  <a:pt x="38217" y="4983"/>
                  <a:pt x="38195" y="4854"/>
                </a:cubicBezTo>
                <a:cubicBezTo>
                  <a:pt x="38152" y="4359"/>
                  <a:pt x="37980" y="3907"/>
                  <a:pt x="37840" y="3455"/>
                </a:cubicBezTo>
                <a:cubicBezTo>
                  <a:pt x="37700" y="3014"/>
                  <a:pt x="37582" y="2540"/>
                  <a:pt x="37679" y="2045"/>
                </a:cubicBezTo>
                <a:lnTo>
                  <a:pt x="37679" y="2045"/>
                </a:lnTo>
                <a:cubicBezTo>
                  <a:pt x="37517" y="2530"/>
                  <a:pt x="37571" y="3057"/>
                  <a:pt x="37625" y="3530"/>
                </a:cubicBezTo>
                <a:cubicBezTo>
                  <a:pt x="37679" y="4004"/>
                  <a:pt x="37733" y="4467"/>
                  <a:pt x="37657" y="4886"/>
                </a:cubicBezTo>
                <a:cubicBezTo>
                  <a:pt x="37571" y="5317"/>
                  <a:pt x="37464" y="5737"/>
                  <a:pt x="37313" y="6156"/>
                </a:cubicBezTo>
                <a:cubicBezTo>
                  <a:pt x="37313" y="6081"/>
                  <a:pt x="37302" y="6017"/>
                  <a:pt x="37302" y="5941"/>
                </a:cubicBezTo>
                <a:cubicBezTo>
                  <a:pt x="37270" y="5403"/>
                  <a:pt x="37291" y="4811"/>
                  <a:pt x="37205" y="4198"/>
                </a:cubicBezTo>
                <a:cubicBezTo>
                  <a:pt x="37162" y="3896"/>
                  <a:pt x="37087" y="3595"/>
                  <a:pt x="36979" y="3304"/>
                </a:cubicBezTo>
                <a:cubicBezTo>
                  <a:pt x="36872" y="3014"/>
                  <a:pt x="36743" y="2745"/>
                  <a:pt x="36624" y="2476"/>
                </a:cubicBezTo>
                <a:cubicBezTo>
                  <a:pt x="36495" y="2207"/>
                  <a:pt x="36387" y="1927"/>
                  <a:pt x="36301" y="1647"/>
                </a:cubicBezTo>
                <a:cubicBezTo>
                  <a:pt x="36215" y="1356"/>
                  <a:pt x="36183" y="1055"/>
                  <a:pt x="36204" y="765"/>
                </a:cubicBezTo>
                <a:lnTo>
                  <a:pt x="36204" y="765"/>
                </a:lnTo>
                <a:cubicBezTo>
                  <a:pt x="36140" y="1066"/>
                  <a:pt x="36129" y="1389"/>
                  <a:pt x="36172" y="1701"/>
                </a:cubicBezTo>
                <a:cubicBezTo>
                  <a:pt x="36215" y="2002"/>
                  <a:pt x="36280" y="2314"/>
                  <a:pt x="36366" y="2605"/>
                </a:cubicBezTo>
                <a:cubicBezTo>
                  <a:pt x="36441" y="2885"/>
                  <a:pt x="36495" y="3175"/>
                  <a:pt x="36538" y="3466"/>
                </a:cubicBezTo>
                <a:cubicBezTo>
                  <a:pt x="36570" y="3735"/>
                  <a:pt x="36570" y="4004"/>
                  <a:pt x="36538" y="4273"/>
                </a:cubicBezTo>
                <a:cubicBezTo>
                  <a:pt x="36420" y="5166"/>
                  <a:pt x="36021" y="5995"/>
                  <a:pt x="35860" y="7007"/>
                </a:cubicBezTo>
                <a:cubicBezTo>
                  <a:pt x="35720" y="6318"/>
                  <a:pt x="35709" y="5608"/>
                  <a:pt x="35817" y="4919"/>
                </a:cubicBezTo>
                <a:lnTo>
                  <a:pt x="35817" y="4919"/>
                </a:lnTo>
                <a:cubicBezTo>
                  <a:pt x="35752" y="5156"/>
                  <a:pt x="35688" y="5392"/>
                  <a:pt x="35634" y="5618"/>
                </a:cubicBezTo>
                <a:cubicBezTo>
                  <a:pt x="35634" y="5554"/>
                  <a:pt x="35656" y="5478"/>
                  <a:pt x="35656" y="5414"/>
                </a:cubicBezTo>
                <a:cubicBezTo>
                  <a:pt x="35752" y="4660"/>
                  <a:pt x="35925" y="3864"/>
                  <a:pt x="35957" y="3035"/>
                </a:cubicBezTo>
                <a:lnTo>
                  <a:pt x="35957" y="3035"/>
                </a:lnTo>
                <a:cubicBezTo>
                  <a:pt x="35817" y="3832"/>
                  <a:pt x="35526" y="4542"/>
                  <a:pt x="35247" y="5242"/>
                </a:cubicBezTo>
                <a:lnTo>
                  <a:pt x="35247" y="4779"/>
                </a:lnTo>
                <a:cubicBezTo>
                  <a:pt x="35204" y="3724"/>
                  <a:pt x="34816" y="2712"/>
                  <a:pt x="34138" y="1895"/>
                </a:cubicBezTo>
                <a:lnTo>
                  <a:pt x="34138" y="1895"/>
                </a:lnTo>
                <a:cubicBezTo>
                  <a:pt x="34687" y="2756"/>
                  <a:pt x="34881" y="3789"/>
                  <a:pt x="34665" y="4779"/>
                </a:cubicBezTo>
                <a:cubicBezTo>
                  <a:pt x="34644" y="4897"/>
                  <a:pt x="34612" y="5005"/>
                  <a:pt x="34579" y="5112"/>
                </a:cubicBezTo>
                <a:cubicBezTo>
                  <a:pt x="34590" y="4833"/>
                  <a:pt x="34579" y="4553"/>
                  <a:pt x="34547" y="4273"/>
                </a:cubicBezTo>
                <a:cubicBezTo>
                  <a:pt x="34515" y="3875"/>
                  <a:pt x="34386" y="3498"/>
                  <a:pt x="34192" y="3154"/>
                </a:cubicBezTo>
                <a:lnTo>
                  <a:pt x="34192" y="3154"/>
                </a:lnTo>
                <a:cubicBezTo>
                  <a:pt x="34343" y="3520"/>
                  <a:pt x="34396" y="3907"/>
                  <a:pt x="34364" y="4295"/>
                </a:cubicBezTo>
                <a:cubicBezTo>
                  <a:pt x="34332" y="4671"/>
                  <a:pt x="34256" y="5026"/>
                  <a:pt x="34149" y="5382"/>
                </a:cubicBezTo>
                <a:lnTo>
                  <a:pt x="34117" y="5478"/>
                </a:lnTo>
                <a:cubicBezTo>
                  <a:pt x="34052" y="4994"/>
                  <a:pt x="33934" y="4521"/>
                  <a:pt x="33772" y="4069"/>
                </a:cubicBezTo>
                <a:cubicBezTo>
                  <a:pt x="33557" y="3477"/>
                  <a:pt x="33256" y="2960"/>
                  <a:pt x="33040" y="2411"/>
                </a:cubicBezTo>
                <a:cubicBezTo>
                  <a:pt x="32933" y="2131"/>
                  <a:pt x="32857" y="1841"/>
                  <a:pt x="32814" y="1539"/>
                </a:cubicBezTo>
                <a:cubicBezTo>
                  <a:pt x="32771" y="1238"/>
                  <a:pt x="32793" y="926"/>
                  <a:pt x="32868" y="635"/>
                </a:cubicBezTo>
                <a:lnTo>
                  <a:pt x="32868" y="635"/>
                </a:lnTo>
                <a:cubicBezTo>
                  <a:pt x="32750" y="926"/>
                  <a:pt x="32685" y="1249"/>
                  <a:pt x="32674" y="1572"/>
                </a:cubicBezTo>
                <a:cubicBezTo>
                  <a:pt x="32674" y="1895"/>
                  <a:pt x="32707" y="2217"/>
                  <a:pt x="32771" y="2530"/>
                </a:cubicBezTo>
                <a:cubicBezTo>
                  <a:pt x="32890" y="3143"/>
                  <a:pt x="33062" y="3735"/>
                  <a:pt x="33105" y="4273"/>
                </a:cubicBezTo>
                <a:cubicBezTo>
                  <a:pt x="33148" y="4747"/>
                  <a:pt x="33105" y="5220"/>
                  <a:pt x="33008" y="5694"/>
                </a:cubicBezTo>
                <a:cubicBezTo>
                  <a:pt x="32879" y="5112"/>
                  <a:pt x="32674" y="4564"/>
                  <a:pt x="32416" y="4036"/>
                </a:cubicBezTo>
                <a:cubicBezTo>
                  <a:pt x="32448" y="3929"/>
                  <a:pt x="32491" y="3810"/>
                  <a:pt x="32545" y="3703"/>
                </a:cubicBezTo>
                <a:lnTo>
                  <a:pt x="32545" y="3703"/>
                </a:lnTo>
                <a:cubicBezTo>
                  <a:pt x="32491" y="3799"/>
                  <a:pt x="32438" y="3886"/>
                  <a:pt x="32384" y="3982"/>
                </a:cubicBezTo>
                <a:cubicBezTo>
                  <a:pt x="32244" y="3713"/>
                  <a:pt x="32093" y="3444"/>
                  <a:pt x="31921" y="3197"/>
                </a:cubicBezTo>
                <a:cubicBezTo>
                  <a:pt x="32072" y="2917"/>
                  <a:pt x="32255" y="2648"/>
                  <a:pt x="32448" y="2390"/>
                </a:cubicBezTo>
                <a:lnTo>
                  <a:pt x="32448" y="2390"/>
                </a:lnTo>
                <a:cubicBezTo>
                  <a:pt x="32233" y="2605"/>
                  <a:pt x="32029" y="2831"/>
                  <a:pt x="31835" y="3068"/>
                </a:cubicBezTo>
                <a:cubicBezTo>
                  <a:pt x="31663" y="2831"/>
                  <a:pt x="31480" y="2605"/>
                  <a:pt x="31275" y="2390"/>
                </a:cubicBezTo>
                <a:lnTo>
                  <a:pt x="31275" y="2390"/>
                </a:lnTo>
                <a:cubicBezTo>
                  <a:pt x="31458" y="2637"/>
                  <a:pt x="31620" y="2906"/>
                  <a:pt x="31749" y="3186"/>
                </a:cubicBezTo>
                <a:cubicBezTo>
                  <a:pt x="31351" y="3692"/>
                  <a:pt x="31006" y="4230"/>
                  <a:pt x="30726" y="4811"/>
                </a:cubicBezTo>
                <a:cubicBezTo>
                  <a:pt x="30533" y="5199"/>
                  <a:pt x="30371" y="5608"/>
                  <a:pt x="30231" y="6017"/>
                </a:cubicBezTo>
                <a:cubicBezTo>
                  <a:pt x="30285" y="5037"/>
                  <a:pt x="30425" y="4058"/>
                  <a:pt x="30651" y="3100"/>
                </a:cubicBezTo>
                <a:lnTo>
                  <a:pt x="30651" y="3100"/>
                </a:lnTo>
                <a:cubicBezTo>
                  <a:pt x="30264" y="4112"/>
                  <a:pt x="29919" y="5080"/>
                  <a:pt x="29596" y="5984"/>
                </a:cubicBezTo>
                <a:cubicBezTo>
                  <a:pt x="29499" y="4338"/>
                  <a:pt x="29790" y="2691"/>
                  <a:pt x="30436" y="1173"/>
                </a:cubicBezTo>
                <a:lnTo>
                  <a:pt x="30436" y="1173"/>
                </a:lnTo>
                <a:cubicBezTo>
                  <a:pt x="29672" y="2508"/>
                  <a:pt x="29069" y="3918"/>
                  <a:pt x="28639" y="5392"/>
                </a:cubicBezTo>
                <a:cubicBezTo>
                  <a:pt x="28520" y="4628"/>
                  <a:pt x="28380" y="3843"/>
                  <a:pt x="28208" y="3057"/>
                </a:cubicBezTo>
                <a:lnTo>
                  <a:pt x="28208" y="3057"/>
                </a:lnTo>
                <a:cubicBezTo>
                  <a:pt x="28316" y="4230"/>
                  <a:pt x="28240" y="5425"/>
                  <a:pt x="27993" y="6587"/>
                </a:cubicBezTo>
                <a:cubicBezTo>
                  <a:pt x="27734" y="5737"/>
                  <a:pt x="27659" y="4843"/>
                  <a:pt x="27788" y="3961"/>
                </a:cubicBezTo>
                <a:cubicBezTo>
                  <a:pt x="27874" y="3347"/>
                  <a:pt x="28025" y="2702"/>
                  <a:pt x="28100" y="2024"/>
                </a:cubicBezTo>
                <a:cubicBezTo>
                  <a:pt x="28165" y="1346"/>
                  <a:pt x="28133" y="635"/>
                  <a:pt x="27831" y="11"/>
                </a:cubicBezTo>
                <a:lnTo>
                  <a:pt x="27831" y="11"/>
                </a:lnTo>
                <a:cubicBezTo>
                  <a:pt x="27939" y="345"/>
                  <a:pt x="27982" y="689"/>
                  <a:pt x="27950" y="1023"/>
                </a:cubicBezTo>
                <a:cubicBezTo>
                  <a:pt x="27928" y="1356"/>
                  <a:pt x="27874" y="1679"/>
                  <a:pt x="27767" y="2002"/>
                </a:cubicBezTo>
                <a:cubicBezTo>
                  <a:pt x="27584" y="2626"/>
                  <a:pt x="27293" y="3208"/>
                  <a:pt x="27046" y="3821"/>
                </a:cubicBezTo>
                <a:cubicBezTo>
                  <a:pt x="26938" y="4090"/>
                  <a:pt x="26841" y="4370"/>
                  <a:pt x="26755" y="4639"/>
                </a:cubicBezTo>
                <a:cubicBezTo>
                  <a:pt x="26744" y="4521"/>
                  <a:pt x="26744" y="4402"/>
                  <a:pt x="26755" y="4284"/>
                </a:cubicBezTo>
                <a:cubicBezTo>
                  <a:pt x="26787" y="3907"/>
                  <a:pt x="26970" y="3520"/>
                  <a:pt x="26992" y="3111"/>
                </a:cubicBezTo>
                <a:lnTo>
                  <a:pt x="26992" y="3111"/>
                </a:lnTo>
                <a:cubicBezTo>
                  <a:pt x="26917" y="3520"/>
                  <a:pt x="26691" y="3853"/>
                  <a:pt x="26572" y="4241"/>
                </a:cubicBezTo>
                <a:cubicBezTo>
                  <a:pt x="26443" y="3186"/>
                  <a:pt x="26486" y="2110"/>
                  <a:pt x="26701" y="1077"/>
                </a:cubicBezTo>
                <a:lnTo>
                  <a:pt x="26701" y="1077"/>
                </a:lnTo>
                <a:cubicBezTo>
                  <a:pt x="26325" y="2164"/>
                  <a:pt x="26066" y="3304"/>
                  <a:pt x="25948" y="4456"/>
                </a:cubicBezTo>
                <a:cubicBezTo>
                  <a:pt x="25883" y="4983"/>
                  <a:pt x="25851" y="5511"/>
                  <a:pt x="25840" y="6027"/>
                </a:cubicBezTo>
                <a:cubicBezTo>
                  <a:pt x="25786" y="5866"/>
                  <a:pt x="25733" y="5715"/>
                  <a:pt x="25679" y="5564"/>
                </a:cubicBezTo>
                <a:cubicBezTo>
                  <a:pt x="25700" y="5446"/>
                  <a:pt x="25733" y="5328"/>
                  <a:pt x="25754" y="5209"/>
                </a:cubicBezTo>
                <a:cubicBezTo>
                  <a:pt x="25819" y="4994"/>
                  <a:pt x="25862" y="4768"/>
                  <a:pt x="25894" y="4542"/>
                </a:cubicBezTo>
                <a:cubicBezTo>
                  <a:pt x="25926" y="4305"/>
                  <a:pt x="25937" y="4079"/>
                  <a:pt x="25948" y="3843"/>
                </a:cubicBezTo>
                <a:cubicBezTo>
                  <a:pt x="25959" y="3380"/>
                  <a:pt x="25916" y="2917"/>
                  <a:pt x="25894" y="2454"/>
                </a:cubicBezTo>
                <a:cubicBezTo>
                  <a:pt x="25873" y="2917"/>
                  <a:pt x="25808" y="3391"/>
                  <a:pt x="25722" y="3853"/>
                </a:cubicBezTo>
                <a:cubicBezTo>
                  <a:pt x="25550" y="4112"/>
                  <a:pt x="25399" y="4370"/>
                  <a:pt x="25248" y="4628"/>
                </a:cubicBezTo>
                <a:cubicBezTo>
                  <a:pt x="25130" y="4402"/>
                  <a:pt x="25001" y="4176"/>
                  <a:pt x="24861" y="3961"/>
                </a:cubicBezTo>
                <a:lnTo>
                  <a:pt x="24861" y="3961"/>
                </a:lnTo>
                <a:cubicBezTo>
                  <a:pt x="24990" y="4219"/>
                  <a:pt x="25087" y="4488"/>
                  <a:pt x="25173" y="4768"/>
                </a:cubicBezTo>
                <a:cubicBezTo>
                  <a:pt x="24990" y="5112"/>
                  <a:pt x="24829" y="5457"/>
                  <a:pt x="24678" y="5801"/>
                </a:cubicBezTo>
                <a:cubicBezTo>
                  <a:pt x="24646" y="5328"/>
                  <a:pt x="24635" y="4854"/>
                  <a:pt x="24656" y="4381"/>
                </a:cubicBezTo>
                <a:cubicBezTo>
                  <a:pt x="24699" y="3251"/>
                  <a:pt x="24990" y="2131"/>
                  <a:pt x="25517" y="1130"/>
                </a:cubicBezTo>
                <a:lnTo>
                  <a:pt x="25517" y="1130"/>
                </a:lnTo>
                <a:cubicBezTo>
                  <a:pt x="24796" y="2110"/>
                  <a:pt x="24344" y="3229"/>
                  <a:pt x="24011" y="4316"/>
                </a:cubicBezTo>
                <a:cubicBezTo>
                  <a:pt x="23914" y="4607"/>
                  <a:pt x="23828" y="4908"/>
                  <a:pt x="23752" y="5199"/>
                </a:cubicBezTo>
                <a:cubicBezTo>
                  <a:pt x="23677" y="4510"/>
                  <a:pt x="23623" y="3799"/>
                  <a:pt x="23591" y="3078"/>
                </a:cubicBezTo>
                <a:cubicBezTo>
                  <a:pt x="23505" y="4025"/>
                  <a:pt x="23408" y="4930"/>
                  <a:pt x="23268" y="5780"/>
                </a:cubicBezTo>
                <a:cubicBezTo>
                  <a:pt x="22978" y="4790"/>
                  <a:pt x="22773" y="3778"/>
                  <a:pt x="22644" y="2745"/>
                </a:cubicBezTo>
                <a:cubicBezTo>
                  <a:pt x="22633" y="3584"/>
                  <a:pt x="22644" y="4391"/>
                  <a:pt x="22644" y="5156"/>
                </a:cubicBezTo>
                <a:cubicBezTo>
                  <a:pt x="22601" y="4930"/>
                  <a:pt x="22547" y="4714"/>
                  <a:pt x="22493" y="4488"/>
                </a:cubicBezTo>
                <a:lnTo>
                  <a:pt x="22493" y="4488"/>
                </a:lnTo>
                <a:cubicBezTo>
                  <a:pt x="22579" y="5177"/>
                  <a:pt x="22547" y="5877"/>
                  <a:pt x="22407" y="6555"/>
                </a:cubicBezTo>
                <a:cubicBezTo>
                  <a:pt x="22160" y="5521"/>
                  <a:pt x="22181" y="4434"/>
                  <a:pt x="22461" y="3401"/>
                </a:cubicBezTo>
                <a:lnTo>
                  <a:pt x="22461" y="3401"/>
                </a:lnTo>
                <a:cubicBezTo>
                  <a:pt x="22267" y="3875"/>
                  <a:pt x="22106" y="4359"/>
                  <a:pt x="21987" y="4854"/>
                </a:cubicBezTo>
                <a:cubicBezTo>
                  <a:pt x="21901" y="4585"/>
                  <a:pt x="21815" y="4316"/>
                  <a:pt x="21718" y="4058"/>
                </a:cubicBezTo>
                <a:cubicBezTo>
                  <a:pt x="21299" y="2917"/>
                  <a:pt x="20750" y="1830"/>
                  <a:pt x="20201" y="700"/>
                </a:cubicBezTo>
                <a:lnTo>
                  <a:pt x="20201" y="700"/>
                </a:lnTo>
                <a:cubicBezTo>
                  <a:pt x="20599" y="1916"/>
                  <a:pt x="20954" y="3121"/>
                  <a:pt x="21051" y="4262"/>
                </a:cubicBezTo>
                <a:cubicBezTo>
                  <a:pt x="21137" y="5026"/>
                  <a:pt x="21073" y="5790"/>
                  <a:pt x="20879" y="6533"/>
                </a:cubicBezTo>
                <a:cubicBezTo>
                  <a:pt x="20814" y="6124"/>
                  <a:pt x="20760" y="5704"/>
                  <a:pt x="20707" y="5274"/>
                </a:cubicBezTo>
                <a:cubicBezTo>
                  <a:pt x="20664" y="4886"/>
                  <a:pt x="20588" y="4488"/>
                  <a:pt x="20481" y="4112"/>
                </a:cubicBezTo>
                <a:cubicBezTo>
                  <a:pt x="20470" y="4047"/>
                  <a:pt x="20448" y="3982"/>
                  <a:pt x="20427" y="3929"/>
                </a:cubicBezTo>
                <a:cubicBezTo>
                  <a:pt x="20438" y="3843"/>
                  <a:pt x="20459" y="3756"/>
                  <a:pt x="20481" y="3681"/>
                </a:cubicBezTo>
                <a:cubicBezTo>
                  <a:pt x="20599" y="3208"/>
                  <a:pt x="20642" y="2712"/>
                  <a:pt x="20588" y="2228"/>
                </a:cubicBezTo>
                <a:lnTo>
                  <a:pt x="20588" y="2228"/>
                </a:lnTo>
                <a:cubicBezTo>
                  <a:pt x="20578" y="2702"/>
                  <a:pt x="20470" y="3164"/>
                  <a:pt x="20276" y="3595"/>
                </a:cubicBezTo>
                <a:cubicBezTo>
                  <a:pt x="20169" y="3391"/>
                  <a:pt x="20039" y="3208"/>
                  <a:pt x="19878" y="3057"/>
                </a:cubicBezTo>
                <a:lnTo>
                  <a:pt x="19878" y="3057"/>
                </a:lnTo>
                <a:cubicBezTo>
                  <a:pt x="20039" y="3251"/>
                  <a:pt x="20147" y="3477"/>
                  <a:pt x="20212" y="3713"/>
                </a:cubicBezTo>
                <a:cubicBezTo>
                  <a:pt x="20029" y="4122"/>
                  <a:pt x="19813" y="4488"/>
                  <a:pt x="19598" y="4865"/>
                </a:cubicBezTo>
                <a:cubicBezTo>
                  <a:pt x="19361" y="5263"/>
                  <a:pt x="19146" y="5672"/>
                  <a:pt x="18952" y="6103"/>
                </a:cubicBezTo>
                <a:cubicBezTo>
                  <a:pt x="18909" y="6221"/>
                  <a:pt x="18856" y="6350"/>
                  <a:pt x="18823" y="6479"/>
                </a:cubicBezTo>
                <a:cubicBezTo>
                  <a:pt x="18759" y="6070"/>
                  <a:pt x="18748" y="5651"/>
                  <a:pt x="18780" y="5242"/>
                </a:cubicBezTo>
                <a:cubicBezTo>
                  <a:pt x="18834" y="4424"/>
                  <a:pt x="19049" y="3638"/>
                  <a:pt x="19394" y="2906"/>
                </a:cubicBezTo>
                <a:lnTo>
                  <a:pt x="19394" y="2906"/>
                </a:lnTo>
                <a:cubicBezTo>
                  <a:pt x="18737" y="3929"/>
                  <a:pt x="18274" y="5069"/>
                  <a:pt x="18016" y="6264"/>
                </a:cubicBezTo>
                <a:cubicBezTo>
                  <a:pt x="17973" y="6135"/>
                  <a:pt x="17941" y="5995"/>
                  <a:pt x="17919" y="5866"/>
                </a:cubicBezTo>
                <a:cubicBezTo>
                  <a:pt x="17822" y="5295"/>
                  <a:pt x="17898" y="4714"/>
                  <a:pt x="18113" y="4187"/>
                </a:cubicBezTo>
                <a:lnTo>
                  <a:pt x="18113" y="4187"/>
                </a:lnTo>
                <a:cubicBezTo>
                  <a:pt x="17952" y="4477"/>
                  <a:pt x="17822" y="4790"/>
                  <a:pt x="17726" y="5112"/>
                </a:cubicBezTo>
                <a:cubicBezTo>
                  <a:pt x="17672" y="4822"/>
                  <a:pt x="17629" y="4521"/>
                  <a:pt x="17596" y="4219"/>
                </a:cubicBezTo>
                <a:cubicBezTo>
                  <a:pt x="17543" y="3660"/>
                  <a:pt x="17564" y="3100"/>
                  <a:pt x="17661" y="2551"/>
                </a:cubicBezTo>
                <a:cubicBezTo>
                  <a:pt x="17769" y="1959"/>
                  <a:pt x="18005" y="1410"/>
                  <a:pt x="18360" y="937"/>
                </a:cubicBezTo>
                <a:lnTo>
                  <a:pt x="18360" y="937"/>
                </a:lnTo>
                <a:cubicBezTo>
                  <a:pt x="17930" y="1378"/>
                  <a:pt x="17596" y="1916"/>
                  <a:pt x="17370" y="2497"/>
                </a:cubicBezTo>
                <a:cubicBezTo>
                  <a:pt x="17166" y="3057"/>
                  <a:pt x="17015" y="3649"/>
                  <a:pt x="16929" y="4241"/>
                </a:cubicBezTo>
                <a:cubicBezTo>
                  <a:pt x="16875" y="4564"/>
                  <a:pt x="16832" y="4886"/>
                  <a:pt x="16800" y="5188"/>
                </a:cubicBezTo>
                <a:cubicBezTo>
                  <a:pt x="16800" y="5069"/>
                  <a:pt x="16789" y="4951"/>
                  <a:pt x="16768" y="4833"/>
                </a:cubicBezTo>
                <a:cubicBezTo>
                  <a:pt x="16725" y="4338"/>
                  <a:pt x="16552" y="3886"/>
                  <a:pt x="16413" y="3434"/>
                </a:cubicBezTo>
                <a:cubicBezTo>
                  <a:pt x="16283" y="2982"/>
                  <a:pt x="16154" y="2508"/>
                  <a:pt x="16251" y="2024"/>
                </a:cubicBezTo>
                <a:lnTo>
                  <a:pt x="16251" y="2024"/>
                </a:lnTo>
                <a:cubicBezTo>
                  <a:pt x="16090" y="2508"/>
                  <a:pt x="16143" y="3035"/>
                  <a:pt x="16197" y="3509"/>
                </a:cubicBezTo>
                <a:cubicBezTo>
                  <a:pt x="16251" y="3982"/>
                  <a:pt x="16305" y="4445"/>
                  <a:pt x="16230" y="4865"/>
                </a:cubicBezTo>
                <a:cubicBezTo>
                  <a:pt x="16143" y="5295"/>
                  <a:pt x="16036" y="5715"/>
                  <a:pt x="15885" y="6135"/>
                </a:cubicBezTo>
                <a:cubicBezTo>
                  <a:pt x="15874" y="6060"/>
                  <a:pt x="15874" y="5984"/>
                  <a:pt x="15874" y="5909"/>
                </a:cubicBezTo>
                <a:cubicBezTo>
                  <a:pt x="15842" y="5371"/>
                  <a:pt x="15864" y="4790"/>
                  <a:pt x="15778" y="4176"/>
                </a:cubicBezTo>
                <a:cubicBezTo>
                  <a:pt x="15734" y="3864"/>
                  <a:pt x="15659" y="3563"/>
                  <a:pt x="15552" y="3272"/>
                </a:cubicBezTo>
                <a:cubicBezTo>
                  <a:pt x="15444" y="2992"/>
                  <a:pt x="15315" y="2723"/>
                  <a:pt x="15196" y="2454"/>
                </a:cubicBezTo>
                <a:cubicBezTo>
                  <a:pt x="15067" y="2185"/>
                  <a:pt x="14960" y="1905"/>
                  <a:pt x="14874" y="1625"/>
                </a:cubicBezTo>
                <a:cubicBezTo>
                  <a:pt x="14787" y="1335"/>
                  <a:pt x="14755" y="1034"/>
                  <a:pt x="14777" y="732"/>
                </a:cubicBezTo>
                <a:lnTo>
                  <a:pt x="14777" y="732"/>
                </a:lnTo>
                <a:cubicBezTo>
                  <a:pt x="14712" y="1044"/>
                  <a:pt x="14701" y="1367"/>
                  <a:pt x="14744" y="1679"/>
                </a:cubicBezTo>
                <a:cubicBezTo>
                  <a:pt x="14798" y="1981"/>
                  <a:pt x="14852" y="2282"/>
                  <a:pt x="14938" y="2583"/>
                </a:cubicBezTo>
                <a:cubicBezTo>
                  <a:pt x="15013" y="2863"/>
                  <a:pt x="15067" y="3154"/>
                  <a:pt x="15110" y="3444"/>
                </a:cubicBezTo>
                <a:cubicBezTo>
                  <a:pt x="15143" y="3703"/>
                  <a:pt x="15143" y="3982"/>
                  <a:pt x="15110" y="4251"/>
                </a:cubicBezTo>
                <a:cubicBezTo>
                  <a:pt x="15024" y="4962"/>
                  <a:pt x="14744" y="5629"/>
                  <a:pt x="14561" y="6382"/>
                </a:cubicBezTo>
                <a:cubicBezTo>
                  <a:pt x="14540" y="5973"/>
                  <a:pt x="14529" y="5575"/>
                  <a:pt x="14551" y="5166"/>
                </a:cubicBezTo>
                <a:cubicBezTo>
                  <a:pt x="14594" y="4725"/>
                  <a:pt x="14594" y="4284"/>
                  <a:pt x="14561" y="3843"/>
                </a:cubicBezTo>
                <a:cubicBezTo>
                  <a:pt x="14518" y="3391"/>
                  <a:pt x="14357" y="2917"/>
                  <a:pt x="14023" y="2594"/>
                </a:cubicBezTo>
                <a:lnTo>
                  <a:pt x="14023" y="2594"/>
                </a:lnTo>
                <a:cubicBezTo>
                  <a:pt x="14292" y="2960"/>
                  <a:pt x="14411" y="3423"/>
                  <a:pt x="14357" y="3864"/>
                </a:cubicBezTo>
                <a:cubicBezTo>
                  <a:pt x="14303" y="4295"/>
                  <a:pt x="14195" y="4714"/>
                  <a:pt x="14056" y="5123"/>
                </a:cubicBezTo>
                <a:cubicBezTo>
                  <a:pt x="13959" y="5435"/>
                  <a:pt x="13862" y="5747"/>
                  <a:pt x="13776" y="6060"/>
                </a:cubicBezTo>
                <a:cubicBezTo>
                  <a:pt x="13830" y="5629"/>
                  <a:pt x="13840" y="5188"/>
                  <a:pt x="13830" y="4757"/>
                </a:cubicBezTo>
                <a:cubicBezTo>
                  <a:pt x="13776" y="3692"/>
                  <a:pt x="13388" y="2680"/>
                  <a:pt x="12710" y="1873"/>
                </a:cubicBezTo>
                <a:lnTo>
                  <a:pt x="12710" y="1873"/>
                </a:lnTo>
                <a:cubicBezTo>
                  <a:pt x="13270" y="2723"/>
                  <a:pt x="13464" y="3756"/>
                  <a:pt x="13248" y="4757"/>
                </a:cubicBezTo>
                <a:cubicBezTo>
                  <a:pt x="13227" y="4865"/>
                  <a:pt x="13195" y="4983"/>
                  <a:pt x="13162" y="5091"/>
                </a:cubicBezTo>
                <a:cubicBezTo>
                  <a:pt x="13173" y="4811"/>
                  <a:pt x="13162" y="4521"/>
                  <a:pt x="13130" y="4241"/>
                </a:cubicBezTo>
                <a:cubicBezTo>
                  <a:pt x="13098" y="3853"/>
                  <a:pt x="12969" y="3477"/>
                  <a:pt x="12775" y="3132"/>
                </a:cubicBezTo>
                <a:lnTo>
                  <a:pt x="12775" y="3132"/>
                </a:lnTo>
                <a:cubicBezTo>
                  <a:pt x="12926" y="3487"/>
                  <a:pt x="12979" y="3886"/>
                  <a:pt x="12947" y="4273"/>
                </a:cubicBezTo>
                <a:cubicBezTo>
                  <a:pt x="12915" y="4639"/>
                  <a:pt x="12839" y="5005"/>
                  <a:pt x="12732" y="5360"/>
                </a:cubicBezTo>
                <a:cubicBezTo>
                  <a:pt x="12721" y="5392"/>
                  <a:pt x="12710" y="5425"/>
                  <a:pt x="12700" y="5457"/>
                </a:cubicBezTo>
                <a:cubicBezTo>
                  <a:pt x="12635" y="4973"/>
                  <a:pt x="12517" y="4499"/>
                  <a:pt x="12355" y="4036"/>
                </a:cubicBezTo>
                <a:cubicBezTo>
                  <a:pt x="12140" y="3455"/>
                  <a:pt x="11839" y="2938"/>
                  <a:pt x="11623" y="2379"/>
                </a:cubicBezTo>
                <a:cubicBezTo>
                  <a:pt x="11516" y="2099"/>
                  <a:pt x="11440" y="1808"/>
                  <a:pt x="11397" y="1518"/>
                </a:cubicBezTo>
                <a:cubicBezTo>
                  <a:pt x="11354" y="1217"/>
                  <a:pt x="11376" y="904"/>
                  <a:pt x="11451" y="603"/>
                </a:cubicBezTo>
                <a:lnTo>
                  <a:pt x="11451" y="603"/>
                </a:lnTo>
                <a:cubicBezTo>
                  <a:pt x="11333" y="904"/>
                  <a:pt x="11268" y="1227"/>
                  <a:pt x="11257" y="1550"/>
                </a:cubicBezTo>
                <a:cubicBezTo>
                  <a:pt x="11257" y="1862"/>
                  <a:pt x="11290" y="2185"/>
                  <a:pt x="11354" y="2497"/>
                </a:cubicBezTo>
                <a:cubicBezTo>
                  <a:pt x="11473" y="3121"/>
                  <a:pt x="11645" y="3703"/>
                  <a:pt x="11688" y="4251"/>
                </a:cubicBezTo>
                <a:cubicBezTo>
                  <a:pt x="11731" y="4779"/>
                  <a:pt x="11688" y="5317"/>
                  <a:pt x="11559" y="5834"/>
                </a:cubicBezTo>
                <a:cubicBezTo>
                  <a:pt x="11516" y="5995"/>
                  <a:pt x="11473" y="6156"/>
                  <a:pt x="11430" y="6318"/>
                </a:cubicBezTo>
                <a:cubicBezTo>
                  <a:pt x="11376" y="5984"/>
                  <a:pt x="11290" y="5661"/>
                  <a:pt x="11161" y="5349"/>
                </a:cubicBezTo>
                <a:cubicBezTo>
                  <a:pt x="11042" y="5048"/>
                  <a:pt x="10935" y="4736"/>
                  <a:pt x="10859" y="4413"/>
                </a:cubicBezTo>
                <a:cubicBezTo>
                  <a:pt x="10935" y="4165"/>
                  <a:pt x="11031" y="3918"/>
                  <a:pt x="11128" y="3670"/>
                </a:cubicBezTo>
                <a:lnTo>
                  <a:pt x="11128" y="3670"/>
                </a:lnTo>
                <a:cubicBezTo>
                  <a:pt x="11021" y="3853"/>
                  <a:pt x="10924" y="4036"/>
                  <a:pt x="10827" y="4219"/>
                </a:cubicBezTo>
                <a:cubicBezTo>
                  <a:pt x="10762" y="3853"/>
                  <a:pt x="10827" y="3487"/>
                  <a:pt x="10999" y="3154"/>
                </a:cubicBezTo>
                <a:lnTo>
                  <a:pt x="10999" y="3154"/>
                </a:lnTo>
                <a:cubicBezTo>
                  <a:pt x="10762" y="3498"/>
                  <a:pt x="10644" y="3896"/>
                  <a:pt x="10644" y="4316"/>
                </a:cubicBezTo>
                <a:lnTo>
                  <a:pt x="10644" y="4564"/>
                </a:lnTo>
                <a:cubicBezTo>
                  <a:pt x="10300" y="5274"/>
                  <a:pt x="9998" y="6006"/>
                  <a:pt x="9751" y="6759"/>
                </a:cubicBezTo>
                <a:cubicBezTo>
                  <a:pt x="9675" y="6146"/>
                  <a:pt x="9708" y="5532"/>
                  <a:pt x="9837" y="4930"/>
                </a:cubicBezTo>
                <a:cubicBezTo>
                  <a:pt x="10041" y="3993"/>
                  <a:pt x="10439" y="3121"/>
                  <a:pt x="11021" y="2368"/>
                </a:cubicBezTo>
                <a:lnTo>
                  <a:pt x="11021" y="2368"/>
                </a:lnTo>
                <a:cubicBezTo>
                  <a:pt x="10321" y="3078"/>
                  <a:pt x="9740" y="3896"/>
                  <a:pt x="9309" y="4790"/>
                </a:cubicBezTo>
                <a:cubicBezTo>
                  <a:pt x="9116" y="5188"/>
                  <a:pt x="8943" y="5586"/>
                  <a:pt x="8804" y="6006"/>
                </a:cubicBezTo>
                <a:cubicBezTo>
                  <a:pt x="8857" y="5016"/>
                  <a:pt x="8997" y="4036"/>
                  <a:pt x="9223" y="3078"/>
                </a:cubicBezTo>
                <a:lnTo>
                  <a:pt x="9223" y="3078"/>
                </a:lnTo>
                <a:cubicBezTo>
                  <a:pt x="8847" y="4101"/>
                  <a:pt x="8502" y="5069"/>
                  <a:pt x="8169" y="5973"/>
                </a:cubicBezTo>
                <a:cubicBezTo>
                  <a:pt x="8082" y="4327"/>
                  <a:pt x="8373" y="2680"/>
                  <a:pt x="9019" y="1163"/>
                </a:cubicBezTo>
                <a:lnTo>
                  <a:pt x="9019" y="1163"/>
                </a:lnTo>
                <a:cubicBezTo>
                  <a:pt x="8255" y="2486"/>
                  <a:pt x="7652" y="3907"/>
                  <a:pt x="7211" y="5371"/>
                </a:cubicBezTo>
                <a:cubicBezTo>
                  <a:pt x="7092" y="4617"/>
                  <a:pt x="6963" y="3832"/>
                  <a:pt x="6791" y="3035"/>
                </a:cubicBezTo>
                <a:lnTo>
                  <a:pt x="6791" y="3035"/>
                </a:lnTo>
                <a:cubicBezTo>
                  <a:pt x="6888" y="4219"/>
                  <a:pt x="6823" y="5414"/>
                  <a:pt x="6576" y="6576"/>
                </a:cubicBezTo>
                <a:cubicBezTo>
                  <a:pt x="6307" y="5726"/>
                  <a:pt x="6231" y="4822"/>
                  <a:pt x="6371" y="3950"/>
                </a:cubicBezTo>
                <a:cubicBezTo>
                  <a:pt x="6447" y="3326"/>
                  <a:pt x="6608" y="2680"/>
                  <a:pt x="6673" y="2013"/>
                </a:cubicBezTo>
                <a:cubicBezTo>
                  <a:pt x="6737" y="1335"/>
                  <a:pt x="6705" y="625"/>
                  <a:pt x="6414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42" name="Google Shape;4342;p14"/>
          <p:cNvSpPr/>
          <p:nvPr/>
        </p:nvSpPr>
        <p:spPr>
          <a:xfrm>
            <a:off x="6586294" y="4512425"/>
            <a:ext cx="5111361" cy="640600"/>
          </a:xfrm>
          <a:custGeom>
            <a:avLst/>
            <a:gdLst/>
            <a:ahLst/>
            <a:cxnLst/>
            <a:rect l="l" t="t" r="r" b="b"/>
            <a:pathLst>
              <a:path w="63896" h="8008" extrusionOk="0">
                <a:moveTo>
                  <a:pt x="25722" y="3896"/>
                </a:moveTo>
                <a:cubicBezTo>
                  <a:pt x="25668" y="4101"/>
                  <a:pt x="25614" y="4305"/>
                  <a:pt x="25539" y="4499"/>
                </a:cubicBezTo>
                <a:cubicBezTo>
                  <a:pt x="25485" y="4628"/>
                  <a:pt x="25431" y="4757"/>
                  <a:pt x="25367" y="4876"/>
                </a:cubicBezTo>
                <a:cubicBezTo>
                  <a:pt x="25367" y="4865"/>
                  <a:pt x="25356" y="4843"/>
                  <a:pt x="25345" y="4833"/>
                </a:cubicBezTo>
                <a:cubicBezTo>
                  <a:pt x="25442" y="4510"/>
                  <a:pt x="25571" y="4198"/>
                  <a:pt x="25711" y="3896"/>
                </a:cubicBezTo>
                <a:close/>
                <a:moveTo>
                  <a:pt x="54070" y="4510"/>
                </a:moveTo>
                <a:cubicBezTo>
                  <a:pt x="54113" y="4790"/>
                  <a:pt x="54134" y="5080"/>
                  <a:pt x="54134" y="5371"/>
                </a:cubicBezTo>
                <a:cubicBezTo>
                  <a:pt x="54059" y="5500"/>
                  <a:pt x="53973" y="5640"/>
                  <a:pt x="53898" y="5769"/>
                </a:cubicBezTo>
                <a:cubicBezTo>
                  <a:pt x="53855" y="5844"/>
                  <a:pt x="53812" y="5920"/>
                  <a:pt x="53768" y="5984"/>
                </a:cubicBezTo>
                <a:cubicBezTo>
                  <a:pt x="53822" y="5489"/>
                  <a:pt x="53919" y="4983"/>
                  <a:pt x="54070" y="4510"/>
                </a:cubicBezTo>
                <a:close/>
                <a:moveTo>
                  <a:pt x="4004" y="4617"/>
                </a:moveTo>
                <a:cubicBezTo>
                  <a:pt x="4004" y="4779"/>
                  <a:pt x="3993" y="4951"/>
                  <a:pt x="3982" y="5112"/>
                </a:cubicBezTo>
                <a:lnTo>
                  <a:pt x="3982" y="5102"/>
                </a:lnTo>
                <a:cubicBezTo>
                  <a:pt x="3950" y="5554"/>
                  <a:pt x="3874" y="5984"/>
                  <a:pt x="3756" y="6415"/>
                </a:cubicBezTo>
                <a:cubicBezTo>
                  <a:pt x="3713" y="6544"/>
                  <a:pt x="3670" y="6662"/>
                  <a:pt x="3616" y="6781"/>
                </a:cubicBezTo>
                <a:cubicBezTo>
                  <a:pt x="3627" y="6038"/>
                  <a:pt x="3756" y="5306"/>
                  <a:pt x="4004" y="4617"/>
                </a:cubicBezTo>
                <a:close/>
                <a:moveTo>
                  <a:pt x="31813" y="3391"/>
                </a:moveTo>
                <a:cubicBezTo>
                  <a:pt x="31964" y="3724"/>
                  <a:pt x="32072" y="4079"/>
                  <a:pt x="32147" y="4445"/>
                </a:cubicBezTo>
                <a:cubicBezTo>
                  <a:pt x="31760" y="5199"/>
                  <a:pt x="31426" y="5995"/>
                  <a:pt x="31157" y="6802"/>
                </a:cubicBezTo>
                <a:cubicBezTo>
                  <a:pt x="31082" y="6189"/>
                  <a:pt x="31114" y="5575"/>
                  <a:pt x="31243" y="4973"/>
                </a:cubicBezTo>
                <a:cubicBezTo>
                  <a:pt x="31361" y="4424"/>
                  <a:pt x="31555" y="3886"/>
                  <a:pt x="31813" y="3391"/>
                </a:cubicBezTo>
                <a:close/>
                <a:moveTo>
                  <a:pt x="10687" y="5091"/>
                </a:moveTo>
                <a:cubicBezTo>
                  <a:pt x="10698" y="5242"/>
                  <a:pt x="10719" y="5382"/>
                  <a:pt x="10730" y="5521"/>
                </a:cubicBezTo>
                <a:cubicBezTo>
                  <a:pt x="10773" y="5855"/>
                  <a:pt x="10762" y="6189"/>
                  <a:pt x="10687" y="6512"/>
                </a:cubicBezTo>
                <a:cubicBezTo>
                  <a:pt x="10644" y="6641"/>
                  <a:pt x="10590" y="6759"/>
                  <a:pt x="10504" y="6877"/>
                </a:cubicBezTo>
                <a:cubicBezTo>
                  <a:pt x="10493" y="6275"/>
                  <a:pt x="10558" y="5683"/>
                  <a:pt x="10687" y="5102"/>
                </a:cubicBezTo>
                <a:lnTo>
                  <a:pt x="10687" y="5091"/>
                </a:lnTo>
                <a:close/>
                <a:moveTo>
                  <a:pt x="20319" y="4370"/>
                </a:moveTo>
                <a:lnTo>
                  <a:pt x="20319" y="4370"/>
                </a:lnTo>
                <a:cubicBezTo>
                  <a:pt x="20330" y="4693"/>
                  <a:pt x="20308" y="5016"/>
                  <a:pt x="20265" y="5338"/>
                </a:cubicBezTo>
                <a:cubicBezTo>
                  <a:pt x="20190" y="5930"/>
                  <a:pt x="20082" y="6512"/>
                  <a:pt x="19932" y="7093"/>
                </a:cubicBezTo>
                <a:cubicBezTo>
                  <a:pt x="19878" y="6845"/>
                  <a:pt x="19856" y="6587"/>
                  <a:pt x="19878" y="6329"/>
                </a:cubicBezTo>
                <a:cubicBezTo>
                  <a:pt x="19910" y="5898"/>
                  <a:pt x="19996" y="5478"/>
                  <a:pt x="20115" y="5069"/>
                </a:cubicBezTo>
                <a:cubicBezTo>
                  <a:pt x="20179" y="4833"/>
                  <a:pt x="20255" y="4607"/>
                  <a:pt x="20319" y="4370"/>
                </a:cubicBezTo>
                <a:close/>
                <a:moveTo>
                  <a:pt x="32201" y="4714"/>
                </a:moveTo>
                <a:cubicBezTo>
                  <a:pt x="32201" y="4800"/>
                  <a:pt x="32212" y="4886"/>
                  <a:pt x="32222" y="4973"/>
                </a:cubicBezTo>
                <a:cubicBezTo>
                  <a:pt x="32298" y="5694"/>
                  <a:pt x="32190" y="6415"/>
                  <a:pt x="31932" y="7093"/>
                </a:cubicBezTo>
                <a:cubicBezTo>
                  <a:pt x="31889" y="6286"/>
                  <a:pt x="31975" y="5478"/>
                  <a:pt x="32201" y="4714"/>
                </a:cubicBezTo>
                <a:close/>
                <a:moveTo>
                  <a:pt x="41725" y="4370"/>
                </a:moveTo>
                <a:lnTo>
                  <a:pt x="41725" y="4370"/>
                </a:lnTo>
                <a:cubicBezTo>
                  <a:pt x="41736" y="4693"/>
                  <a:pt x="41725" y="5016"/>
                  <a:pt x="41672" y="5338"/>
                </a:cubicBezTo>
                <a:cubicBezTo>
                  <a:pt x="41596" y="5930"/>
                  <a:pt x="41489" y="6512"/>
                  <a:pt x="41338" y="7093"/>
                </a:cubicBezTo>
                <a:cubicBezTo>
                  <a:pt x="41284" y="6845"/>
                  <a:pt x="41263" y="6587"/>
                  <a:pt x="41284" y="6329"/>
                </a:cubicBezTo>
                <a:cubicBezTo>
                  <a:pt x="41316" y="5898"/>
                  <a:pt x="41403" y="5478"/>
                  <a:pt x="41532" y="5069"/>
                </a:cubicBezTo>
                <a:cubicBezTo>
                  <a:pt x="41586" y="4833"/>
                  <a:pt x="41661" y="4607"/>
                  <a:pt x="41725" y="4370"/>
                </a:cubicBezTo>
                <a:close/>
                <a:moveTo>
                  <a:pt x="6414" y="0"/>
                </a:moveTo>
                <a:cubicBezTo>
                  <a:pt x="6511" y="323"/>
                  <a:pt x="6554" y="668"/>
                  <a:pt x="6533" y="1012"/>
                </a:cubicBezTo>
                <a:cubicBezTo>
                  <a:pt x="6511" y="1346"/>
                  <a:pt x="6447" y="1669"/>
                  <a:pt x="6350" y="1991"/>
                </a:cubicBezTo>
                <a:cubicBezTo>
                  <a:pt x="6156" y="2616"/>
                  <a:pt x="5876" y="3197"/>
                  <a:pt x="5629" y="3799"/>
                </a:cubicBezTo>
                <a:cubicBezTo>
                  <a:pt x="5489" y="4155"/>
                  <a:pt x="5360" y="4510"/>
                  <a:pt x="5263" y="4876"/>
                </a:cubicBezTo>
                <a:cubicBezTo>
                  <a:pt x="5230" y="4714"/>
                  <a:pt x="5198" y="4553"/>
                  <a:pt x="5177" y="4381"/>
                </a:cubicBezTo>
                <a:cubicBezTo>
                  <a:pt x="5026" y="3272"/>
                  <a:pt x="5069" y="2153"/>
                  <a:pt x="5295" y="1055"/>
                </a:cubicBezTo>
                <a:lnTo>
                  <a:pt x="5295" y="1055"/>
                </a:lnTo>
                <a:cubicBezTo>
                  <a:pt x="4918" y="2153"/>
                  <a:pt x="4660" y="3283"/>
                  <a:pt x="4531" y="4434"/>
                </a:cubicBezTo>
                <a:cubicBezTo>
                  <a:pt x="4520" y="4553"/>
                  <a:pt x="4509" y="4660"/>
                  <a:pt x="4499" y="4779"/>
                </a:cubicBezTo>
                <a:cubicBezTo>
                  <a:pt x="4445" y="4456"/>
                  <a:pt x="4380" y="4144"/>
                  <a:pt x="4326" y="3821"/>
                </a:cubicBezTo>
                <a:cubicBezTo>
                  <a:pt x="4230" y="3240"/>
                  <a:pt x="4187" y="2648"/>
                  <a:pt x="4208" y="2067"/>
                </a:cubicBezTo>
                <a:lnTo>
                  <a:pt x="4208" y="2067"/>
                </a:lnTo>
                <a:cubicBezTo>
                  <a:pt x="4068" y="2820"/>
                  <a:pt x="4057" y="3584"/>
                  <a:pt x="4025" y="4305"/>
                </a:cubicBezTo>
                <a:cubicBezTo>
                  <a:pt x="3745" y="4790"/>
                  <a:pt x="3487" y="5285"/>
                  <a:pt x="3272" y="5801"/>
                </a:cubicBezTo>
                <a:cubicBezTo>
                  <a:pt x="3239" y="5317"/>
                  <a:pt x="3229" y="4843"/>
                  <a:pt x="3250" y="4370"/>
                </a:cubicBezTo>
                <a:cubicBezTo>
                  <a:pt x="3293" y="3240"/>
                  <a:pt x="3584" y="2121"/>
                  <a:pt x="4111" y="1120"/>
                </a:cubicBezTo>
                <a:lnTo>
                  <a:pt x="4111" y="1120"/>
                </a:lnTo>
                <a:cubicBezTo>
                  <a:pt x="3390" y="2099"/>
                  <a:pt x="2938" y="3229"/>
                  <a:pt x="2604" y="4305"/>
                </a:cubicBezTo>
                <a:cubicBezTo>
                  <a:pt x="2508" y="4607"/>
                  <a:pt x="2422" y="4897"/>
                  <a:pt x="2346" y="5188"/>
                </a:cubicBezTo>
                <a:cubicBezTo>
                  <a:pt x="2271" y="4499"/>
                  <a:pt x="2217" y="3799"/>
                  <a:pt x="2185" y="3068"/>
                </a:cubicBezTo>
                <a:cubicBezTo>
                  <a:pt x="2109" y="4015"/>
                  <a:pt x="2002" y="4919"/>
                  <a:pt x="1873" y="5769"/>
                </a:cubicBezTo>
                <a:cubicBezTo>
                  <a:pt x="1571" y="4779"/>
                  <a:pt x="1367" y="3767"/>
                  <a:pt x="1238" y="2745"/>
                </a:cubicBezTo>
                <a:lnTo>
                  <a:pt x="1238" y="2745"/>
                </a:lnTo>
                <a:cubicBezTo>
                  <a:pt x="1227" y="4165"/>
                  <a:pt x="1259" y="5511"/>
                  <a:pt x="1216" y="6727"/>
                </a:cubicBezTo>
                <a:cubicBezTo>
                  <a:pt x="1184" y="6673"/>
                  <a:pt x="1162" y="6630"/>
                  <a:pt x="1130" y="6576"/>
                </a:cubicBezTo>
                <a:cubicBezTo>
                  <a:pt x="1001" y="6296"/>
                  <a:pt x="904" y="6006"/>
                  <a:pt x="850" y="5694"/>
                </a:cubicBezTo>
                <a:cubicBezTo>
                  <a:pt x="796" y="5360"/>
                  <a:pt x="710" y="5037"/>
                  <a:pt x="613" y="4714"/>
                </a:cubicBezTo>
                <a:cubicBezTo>
                  <a:pt x="495" y="4370"/>
                  <a:pt x="291" y="4069"/>
                  <a:pt x="0" y="3843"/>
                </a:cubicBezTo>
                <a:lnTo>
                  <a:pt x="0" y="3843"/>
                </a:lnTo>
                <a:cubicBezTo>
                  <a:pt x="248" y="4101"/>
                  <a:pt x="409" y="4424"/>
                  <a:pt x="452" y="4779"/>
                </a:cubicBezTo>
                <a:cubicBezTo>
                  <a:pt x="484" y="5123"/>
                  <a:pt x="495" y="5457"/>
                  <a:pt x="463" y="5790"/>
                </a:cubicBezTo>
                <a:cubicBezTo>
                  <a:pt x="430" y="6146"/>
                  <a:pt x="441" y="6490"/>
                  <a:pt x="484" y="6834"/>
                </a:cubicBezTo>
                <a:cubicBezTo>
                  <a:pt x="506" y="6964"/>
                  <a:pt x="538" y="7082"/>
                  <a:pt x="570" y="7211"/>
                </a:cubicBezTo>
                <a:lnTo>
                  <a:pt x="570" y="7997"/>
                </a:lnTo>
                <a:lnTo>
                  <a:pt x="4606" y="7997"/>
                </a:lnTo>
                <a:lnTo>
                  <a:pt x="4639" y="8008"/>
                </a:lnTo>
                <a:lnTo>
                  <a:pt x="4639" y="7997"/>
                </a:lnTo>
                <a:lnTo>
                  <a:pt x="63142" y="7997"/>
                </a:lnTo>
                <a:lnTo>
                  <a:pt x="63132" y="7437"/>
                </a:lnTo>
                <a:cubicBezTo>
                  <a:pt x="63229" y="6705"/>
                  <a:pt x="63487" y="6006"/>
                  <a:pt x="63896" y="5392"/>
                </a:cubicBezTo>
                <a:lnTo>
                  <a:pt x="63896" y="5392"/>
                </a:lnTo>
                <a:cubicBezTo>
                  <a:pt x="63562" y="5790"/>
                  <a:pt x="63261" y="6199"/>
                  <a:pt x="62981" y="6641"/>
                </a:cubicBezTo>
                <a:cubicBezTo>
                  <a:pt x="62981" y="6544"/>
                  <a:pt x="62981" y="6436"/>
                  <a:pt x="62992" y="6339"/>
                </a:cubicBezTo>
                <a:cubicBezTo>
                  <a:pt x="63024" y="5909"/>
                  <a:pt x="63110" y="5489"/>
                  <a:pt x="63250" y="5080"/>
                </a:cubicBezTo>
                <a:cubicBezTo>
                  <a:pt x="63368" y="4639"/>
                  <a:pt x="63519" y="4187"/>
                  <a:pt x="63638" y="3724"/>
                </a:cubicBezTo>
                <a:cubicBezTo>
                  <a:pt x="63756" y="3251"/>
                  <a:pt x="63799" y="2756"/>
                  <a:pt x="63756" y="2271"/>
                </a:cubicBezTo>
                <a:lnTo>
                  <a:pt x="63756" y="2271"/>
                </a:lnTo>
                <a:cubicBezTo>
                  <a:pt x="63734" y="2756"/>
                  <a:pt x="63616" y="3240"/>
                  <a:pt x="63401" y="3681"/>
                </a:cubicBezTo>
                <a:cubicBezTo>
                  <a:pt x="63207" y="4101"/>
                  <a:pt x="62981" y="4510"/>
                  <a:pt x="62733" y="4897"/>
                </a:cubicBezTo>
                <a:cubicBezTo>
                  <a:pt x="62486" y="5295"/>
                  <a:pt x="62271" y="5704"/>
                  <a:pt x="62077" y="6135"/>
                </a:cubicBezTo>
                <a:cubicBezTo>
                  <a:pt x="62045" y="6199"/>
                  <a:pt x="62023" y="6264"/>
                  <a:pt x="62002" y="6329"/>
                </a:cubicBezTo>
                <a:cubicBezTo>
                  <a:pt x="62002" y="6221"/>
                  <a:pt x="62002" y="6103"/>
                  <a:pt x="62023" y="5995"/>
                </a:cubicBezTo>
                <a:cubicBezTo>
                  <a:pt x="62099" y="5403"/>
                  <a:pt x="62292" y="4843"/>
                  <a:pt x="62594" y="4338"/>
                </a:cubicBezTo>
                <a:lnTo>
                  <a:pt x="62594" y="4338"/>
                </a:lnTo>
                <a:cubicBezTo>
                  <a:pt x="62368" y="4628"/>
                  <a:pt x="62163" y="4940"/>
                  <a:pt x="61991" y="5263"/>
                </a:cubicBezTo>
                <a:cubicBezTo>
                  <a:pt x="62055" y="4456"/>
                  <a:pt x="62281" y="3670"/>
                  <a:pt x="62637" y="2949"/>
                </a:cubicBezTo>
                <a:lnTo>
                  <a:pt x="62637" y="2949"/>
                </a:lnTo>
                <a:cubicBezTo>
                  <a:pt x="62152" y="3681"/>
                  <a:pt x="61776" y="4477"/>
                  <a:pt x="61496" y="5306"/>
                </a:cubicBezTo>
                <a:cubicBezTo>
                  <a:pt x="61464" y="4639"/>
                  <a:pt x="61399" y="3982"/>
                  <a:pt x="61291" y="3326"/>
                </a:cubicBezTo>
                <a:lnTo>
                  <a:pt x="61291" y="3326"/>
                </a:lnTo>
                <a:cubicBezTo>
                  <a:pt x="61313" y="4122"/>
                  <a:pt x="61238" y="4930"/>
                  <a:pt x="61044" y="5704"/>
                </a:cubicBezTo>
                <a:cubicBezTo>
                  <a:pt x="60947" y="5231"/>
                  <a:pt x="60872" y="4747"/>
                  <a:pt x="60829" y="4262"/>
                </a:cubicBezTo>
                <a:cubicBezTo>
                  <a:pt x="60775" y="3703"/>
                  <a:pt x="60796" y="3132"/>
                  <a:pt x="60915" y="2583"/>
                </a:cubicBezTo>
                <a:cubicBezTo>
                  <a:pt x="61022" y="2002"/>
                  <a:pt x="61270" y="1453"/>
                  <a:pt x="61625" y="980"/>
                </a:cubicBezTo>
                <a:lnTo>
                  <a:pt x="61625" y="980"/>
                </a:lnTo>
                <a:cubicBezTo>
                  <a:pt x="61184" y="1432"/>
                  <a:pt x="60850" y="1959"/>
                  <a:pt x="60624" y="2540"/>
                </a:cubicBezTo>
                <a:cubicBezTo>
                  <a:pt x="60409" y="3100"/>
                  <a:pt x="60247" y="3692"/>
                  <a:pt x="60151" y="4284"/>
                </a:cubicBezTo>
                <a:cubicBezTo>
                  <a:pt x="60097" y="4607"/>
                  <a:pt x="60054" y="4919"/>
                  <a:pt x="60021" y="5231"/>
                </a:cubicBezTo>
                <a:cubicBezTo>
                  <a:pt x="60021" y="5112"/>
                  <a:pt x="60011" y="5005"/>
                  <a:pt x="60000" y="4886"/>
                </a:cubicBezTo>
                <a:cubicBezTo>
                  <a:pt x="59957" y="4391"/>
                  <a:pt x="59795" y="3929"/>
                  <a:pt x="59655" y="3477"/>
                </a:cubicBezTo>
                <a:cubicBezTo>
                  <a:pt x="59526" y="3035"/>
                  <a:pt x="59408" y="2551"/>
                  <a:pt x="59516" y="2067"/>
                </a:cubicBezTo>
                <a:lnTo>
                  <a:pt x="59516" y="2067"/>
                </a:lnTo>
                <a:cubicBezTo>
                  <a:pt x="59343" y="2551"/>
                  <a:pt x="59386" y="3078"/>
                  <a:pt x="59440" y="3552"/>
                </a:cubicBezTo>
                <a:cubicBezTo>
                  <a:pt x="59483" y="4025"/>
                  <a:pt x="59537" y="4488"/>
                  <a:pt x="59451" y="4908"/>
                </a:cubicBezTo>
                <a:cubicBezTo>
                  <a:pt x="59365" y="5338"/>
                  <a:pt x="59247" y="5769"/>
                  <a:pt x="59096" y="6178"/>
                </a:cubicBezTo>
                <a:cubicBezTo>
                  <a:pt x="59096" y="6113"/>
                  <a:pt x="59096" y="6049"/>
                  <a:pt x="59085" y="5973"/>
                </a:cubicBezTo>
                <a:cubicBezTo>
                  <a:pt x="59064" y="5435"/>
                  <a:pt x="59085" y="4843"/>
                  <a:pt x="59010" y="4230"/>
                </a:cubicBezTo>
                <a:cubicBezTo>
                  <a:pt x="58967" y="3918"/>
                  <a:pt x="58891" y="3617"/>
                  <a:pt x="58794" y="3326"/>
                </a:cubicBezTo>
                <a:cubicBezTo>
                  <a:pt x="58687" y="3035"/>
                  <a:pt x="58568" y="2766"/>
                  <a:pt x="58450" y="2497"/>
                </a:cubicBezTo>
                <a:cubicBezTo>
                  <a:pt x="58321" y="2228"/>
                  <a:pt x="58213" y="1948"/>
                  <a:pt x="58138" y="1669"/>
                </a:cubicBezTo>
                <a:cubicBezTo>
                  <a:pt x="58052" y="1378"/>
                  <a:pt x="58020" y="1077"/>
                  <a:pt x="58041" y="775"/>
                </a:cubicBezTo>
                <a:lnTo>
                  <a:pt x="58041" y="775"/>
                </a:lnTo>
                <a:cubicBezTo>
                  <a:pt x="57977" y="1087"/>
                  <a:pt x="57966" y="1399"/>
                  <a:pt x="58009" y="1722"/>
                </a:cubicBezTo>
                <a:cubicBezTo>
                  <a:pt x="58052" y="2024"/>
                  <a:pt x="58106" y="2325"/>
                  <a:pt x="58181" y="2626"/>
                </a:cubicBezTo>
                <a:cubicBezTo>
                  <a:pt x="58256" y="2906"/>
                  <a:pt x="58310" y="3197"/>
                  <a:pt x="58353" y="3487"/>
                </a:cubicBezTo>
                <a:cubicBezTo>
                  <a:pt x="58375" y="3756"/>
                  <a:pt x="58375" y="4025"/>
                  <a:pt x="58332" y="4295"/>
                </a:cubicBezTo>
                <a:cubicBezTo>
                  <a:pt x="58213" y="5145"/>
                  <a:pt x="57826" y="5952"/>
                  <a:pt x="57654" y="6910"/>
                </a:cubicBezTo>
                <a:cubicBezTo>
                  <a:pt x="57535" y="6253"/>
                  <a:pt x="57525" y="5597"/>
                  <a:pt x="57632" y="4940"/>
                </a:cubicBezTo>
                <a:lnTo>
                  <a:pt x="57632" y="4940"/>
                </a:lnTo>
                <a:cubicBezTo>
                  <a:pt x="57492" y="5425"/>
                  <a:pt x="57385" y="5887"/>
                  <a:pt x="57299" y="6339"/>
                </a:cubicBezTo>
                <a:cubicBezTo>
                  <a:pt x="57223" y="6038"/>
                  <a:pt x="57169" y="5715"/>
                  <a:pt x="57137" y="5403"/>
                </a:cubicBezTo>
                <a:cubicBezTo>
                  <a:pt x="57083" y="4564"/>
                  <a:pt x="57202" y="3713"/>
                  <a:pt x="57492" y="2928"/>
                </a:cubicBezTo>
                <a:lnTo>
                  <a:pt x="57492" y="2928"/>
                </a:lnTo>
                <a:cubicBezTo>
                  <a:pt x="57288" y="3315"/>
                  <a:pt x="57116" y="3724"/>
                  <a:pt x="56976" y="4133"/>
                </a:cubicBezTo>
                <a:cubicBezTo>
                  <a:pt x="56825" y="3326"/>
                  <a:pt x="56470" y="2562"/>
                  <a:pt x="55942" y="1927"/>
                </a:cubicBezTo>
                <a:lnTo>
                  <a:pt x="55942" y="1927"/>
                </a:lnTo>
                <a:cubicBezTo>
                  <a:pt x="56502" y="2777"/>
                  <a:pt x="56696" y="3810"/>
                  <a:pt x="56481" y="4811"/>
                </a:cubicBezTo>
                <a:cubicBezTo>
                  <a:pt x="56459" y="4919"/>
                  <a:pt x="56427" y="5037"/>
                  <a:pt x="56394" y="5145"/>
                </a:cubicBezTo>
                <a:cubicBezTo>
                  <a:pt x="56405" y="4854"/>
                  <a:pt x="56384" y="4574"/>
                  <a:pt x="56362" y="4295"/>
                </a:cubicBezTo>
                <a:cubicBezTo>
                  <a:pt x="56319" y="3907"/>
                  <a:pt x="56201" y="3520"/>
                  <a:pt x="56007" y="3186"/>
                </a:cubicBezTo>
                <a:lnTo>
                  <a:pt x="56007" y="3186"/>
                </a:lnTo>
                <a:cubicBezTo>
                  <a:pt x="56158" y="3541"/>
                  <a:pt x="56212" y="3939"/>
                  <a:pt x="56179" y="4327"/>
                </a:cubicBezTo>
                <a:cubicBezTo>
                  <a:pt x="56136" y="4693"/>
                  <a:pt x="56072" y="5059"/>
                  <a:pt x="55953" y="5414"/>
                </a:cubicBezTo>
                <a:lnTo>
                  <a:pt x="55932" y="5511"/>
                </a:lnTo>
                <a:cubicBezTo>
                  <a:pt x="55856" y="5026"/>
                  <a:pt x="55749" y="4553"/>
                  <a:pt x="55587" y="4090"/>
                </a:cubicBezTo>
                <a:cubicBezTo>
                  <a:pt x="55361" y="3509"/>
                  <a:pt x="55071" y="2992"/>
                  <a:pt x="54855" y="2433"/>
                </a:cubicBezTo>
                <a:cubicBezTo>
                  <a:pt x="54748" y="2153"/>
                  <a:pt x="54662" y="1862"/>
                  <a:pt x="54629" y="1572"/>
                </a:cubicBezTo>
                <a:cubicBezTo>
                  <a:pt x="54586" y="1260"/>
                  <a:pt x="54597" y="958"/>
                  <a:pt x="54683" y="657"/>
                </a:cubicBezTo>
                <a:lnTo>
                  <a:pt x="54683" y="657"/>
                </a:lnTo>
                <a:cubicBezTo>
                  <a:pt x="54554" y="958"/>
                  <a:pt x="54490" y="1270"/>
                  <a:pt x="54490" y="1604"/>
                </a:cubicBezTo>
                <a:cubicBezTo>
                  <a:pt x="54490" y="1916"/>
                  <a:pt x="54522" y="2239"/>
                  <a:pt x="54576" y="2551"/>
                </a:cubicBezTo>
                <a:cubicBezTo>
                  <a:pt x="54694" y="3175"/>
                  <a:pt x="54877" y="3756"/>
                  <a:pt x="54920" y="4305"/>
                </a:cubicBezTo>
                <a:cubicBezTo>
                  <a:pt x="54963" y="4833"/>
                  <a:pt x="54909" y="5360"/>
                  <a:pt x="54791" y="5887"/>
                </a:cubicBezTo>
                <a:cubicBezTo>
                  <a:pt x="54716" y="6189"/>
                  <a:pt x="54629" y="6490"/>
                  <a:pt x="54533" y="6781"/>
                </a:cubicBezTo>
                <a:cubicBezTo>
                  <a:pt x="54522" y="6307"/>
                  <a:pt x="54479" y="5844"/>
                  <a:pt x="54382" y="5382"/>
                </a:cubicBezTo>
                <a:cubicBezTo>
                  <a:pt x="54522" y="4973"/>
                  <a:pt x="54608" y="4553"/>
                  <a:pt x="54629" y="4133"/>
                </a:cubicBezTo>
                <a:lnTo>
                  <a:pt x="54629" y="4133"/>
                </a:lnTo>
                <a:cubicBezTo>
                  <a:pt x="54576" y="4434"/>
                  <a:pt x="54479" y="4736"/>
                  <a:pt x="54339" y="5005"/>
                </a:cubicBezTo>
                <a:cubicBezTo>
                  <a:pt x="54328" y="5026"/>
                  <a:pt x="54328" y="5037"/>
                  <a:pt x="54317" y="5059"/>
                </a:cubicBezTo>
                <a:cubicBezTo>
                  <a:pt x="54264" y="4833"/>
                  <a:pt x="54188" y="4617"/>
                  <a:pt x="54113" y="4391"/>
                </a:cubicBezTo>
                <a:cubicBezTo>
                  <a:pt x="54188" y="4176"/>
                  <a:pt x="54264" y="3950"/>
                  <a:pt x="54360" y="3724"/>
                </a:cubicBezTo>
                <a:lnTo>
                  <a:pt x="54360" y="3724"/>
                </a:lnTo>
                <a:cubicBezTo>
                  <a:pt x="54253" y="3896"/>
                  <a:pt x="54156" y="4079"/>
                  <a:pt x="54070" y="4262"/>
                </a:cubicBezTo>
                <a:cubicBezTo>
                  <a:pt x="54038" y="4176"/>
                  <a:pt x="54005" y="4090"/>
                  <a:pt x="53962" y="4015"/>
                </a:cubicBezTo>
                <a:lnTo>
                  <a:pt x="53962" y="4015"/>
                </a:lnTo>
                <a:cubicBezTo>
                  <a:pt x="53994" y="4112"/>
                  <a:pt x="54016" y="4208"/>
                  <a:pt x="54038" y="4316"/>
                </a:cubicBezTo>
                <a:cubicBezTo>
                  <a:pt x="53629" y="5123"/>
                  <a:pt x="53273" y="5952"/>
                  <a:pt x="52983" y="6813"/>
                </a:cubicBezTo>
                <a:cubicBezTo>
                  <a:pt x="52908" y="6199"/>
                  <a:pt x="52940" y="5575"/>
                  <a:pt x="53069" y="4983"/>
                </a:cubicBezTo>
                <a:cubicBezTo>
                  <a:pt x="53273" y="4047"/>
                  <a:pt x="53672" y="3175"/>
                  <a:pt x="54264" y="2422"/>
                </a:cubicBezTo>
                <a:lnTo>
                  <a:pt x="54264" y="2422"/>
                </a:lnTo>
                <a:cubicBezTo>
                  <a:pt x="53553" y="3132"/>
                  <a:pt x="52972" y="3950"/>
                  <a:pt x="52542" y="4843"/>
                </a:cubicBezTo>
                <a:cubicBezTo>
                  <a:pt x="52348" y="5242"/>
                  <a:pt x="52176" y="5640"/>
                  <a:pt x="52047" y="6060"/>
                </a:cubicBezTo>
                <a:cubicBezTo>
                  <a:pt x="52090" y="5069"/>
                  <a:pt x="52229" y="4090"/>
                  <a:pt x="52455" y="3132"/>
                </a:cubicBezTo>
                <a:lnTo>
                  <a:pt x="52455" y="3132"/>
                </a:lnTo>
                <a:cubicBezTo>
                  <a:pt x="52079" y="4144"/>
                  <a:pt x="51734" y="5123"/>
                  <a:pt x="51412" y="6027"/>
                </a:cubicBezTo>
                <a:cubicBezTo>
                  <a:pt x="51315" y="4381"/>
                  <a:pt x="51605" y="2734"/>
                  <a:pt x="52251" y="1217"/>
                </a:cubicBezTo>
                <a:lnTo>
                  <a:pt x="52251" y="1217"/>
                </a:lnTo>
                <a:cubicBezTo>
                  <a:pt x="51487" y="2540"/>
                  <a:pt x="50884" y="3961"/>
                  <a:pt x="50443" y="5425"/>
                </a:cubicBezTo>
                <a:cubicBezTo>
                  <a:pt x="50325" y="4660"/>
                  <a:pt x="50195" y="3886"/>
                  <a:pt x="50023" y="3089"/>
                </a:cubicBezTo>
                <a:lnTo>
                  <a:pt x="50023" y="3089"/>
                </a:lnTo>
                <a:cubicBezTo>
                  <a:pt x="50120" y="4273"/>
                  <a:pt x="50055" y="5468"/>
                  <a:pt x="49808" y="6630"/>
                </a:cubicBezTo>
                <a:cubicBezTo>
                  <a:pt x="49539" y="5780"/>
                  <a:pt x="49474" y="4876"/>
                  <a:pt x="49603" y="3993"/>
                </a:cubicBezTo>
                <a:cubicBezTo>
                  <a:pt x="49690" y="3380"/>
                  <a:pt x="49840" y="2734"/>
                  <a:pt x="49905" y="2056"/>
                </a:cubicBezTo>
                <a:cubicBezTo>
                  <a:pt x="49969" y="1389"/>
                  <a:pt x="49937" y="678"/>
                  <a:pt x="49647" y="54"/>
                </a:cubicBezTo>
                <a:lnTo>
                  <a:pt x="49647" y="54"/>
                </a:lnTo>
                <a:cubicBezTo>
                  <a:pt x="49743" y="377"/>
                  <a:pt x="49786" y="721"/>
                  <a:pt x="49765" y="1066"/>
                </a:cubicBezTo>
                <a:cubicBezTo>
                  <a:pt x="49743" y="1389"/>
                  <a:pt x="49679" y="1712"/>
                  <a:pt x="49582" y="2024"/>
                </a:cubicBezTo>
                <a:cubicBezTo>
                  <a:pt x="49388" y="2648"/>
                  <a:pt x="49098" y="3240"/>
                  <a:pt x="48850" y="3843"/>
                </a:cubicBezTo>
                <a:cubicBezTo>
                  <a:pt x="48710" y="4187"/>
                  <a:pt x="48592" y="4553"/>
                  <a:pt x="48484" y="4919"/>
                </a:cubicBezTo>
                <a:cubicBezTo>
                  <a:pt x="48452" y="4757"/>
                  <a:pt x="48420" y="4585"/>
                  <a:pt x="48398" y="4424"/>
                </a:cubicBezTo>
                <a:cubicBezTo>
                  <a:pt x="48247" y="3315"/>
                  <a:pt x="48290" y="2185"/>
                  <a:pt x="48527" y="1098"/>
                </a:cubicBezTo>
                <a:lnTo>
                  <a:pt x="48527" y="1098"/>
                </a:lnTo>
                <a:cubicBezTo>
                  <a:pt x="48140" y="2185"/>
                  <a:pt x="47892" y="3326"/>
                  <a:pt x="47763" y="4477"/>
                </a:cubicBezTo>
                <a:cubicBezTo>
                  <a:pt x="47688" y="5091"/>
                  <a:pt x="47655" y="5704"/>
                  <a:pt x="47655" y="6329"/>
                </a:cubicBezTo>
                <a:cubicBezTo>
                  <a:pt x="47494" y="5963"/>
                  <a:pt x="47365" y="5586"/>
                  <a:pt x="47279" y="5199"/>
                </a:cubicBezTo>
                <a:cubicBezTo>
                  <a:pt x="47247" y="5048"/>
                  <a:pt x="47214" y="4897"/>
                  <a:pt x="47193" y="4747"/>
                </a:cubicBezTo>
                <a:cubicBezTo>
                  <a:pt x="47300" y="4434"/>
                  <a:pt x="47419" y="4133"/>
                  <a:pt x="47559" y="3843"/>
                </a:cubicBezTo>
                <a:lnTo>
                  <a:pt x="47559" y="3843"/>
                </a:lnTo>
                <a:cubicBezTo>
                  <a:pt x="47419" y="4058"/>
                  <a:pt x="47279" y="4284"/>
                  <a:pt x="47160" y="4510"/>
                </a:cubicBezTo>
                <a:cubicBezTo>
                  <a:pt x="47074" y="3832"/>
                  <a:pt x="47085" y="3154"/>
                  <a:pt x="47193" y="2486"/>
                </a:cubicBezTo>
                <a:lnTo>
                  <a:pt x="47193" y="2486"/>
                </a:lnTo>
                <a:cubicBezTo>
                  <a:pt x="46934" y="3380"/>
                  <a:pt x="46784" y="4305"/>
                  <a:pt x="46762" y="5242"/>
                </a:cubicBezTo>
                <a:cubicBezTo>
                  <a:pt x="46665" y="5435"/>
                  <a:pt x="46579" y="5629"/>
                  <a:pt x="46493" y="5834"/>
                </a:cubicBezTo>
                <a:cubicBezTo>
                  <a:pt x="46461" y="5349"/>
                  <a:pt x="46461" y="4876"/>
                  <a:pt x="46482" y="4402"/>
                </a:cubicBezTo>
                <a:cubicBezTo>
                  <a:pt x="46525" y="3272"/>
                  <a:pt x="46816" y="2153"/>
                  <a:pt x="47333" y="1152"/>
                </a:cubicBezTo>
                <a:lnTo>
                  <a:pt x="47333" y="1152"/>
                </a:lnTo>
                <a:cubicBezTo>
                  <a:pt x="46622" y="2131"/>
                  <a:pt x="46170" y="3261"/>
                  <a:pt x="45826" y="4338"/>
                </a:cubicBezTo>
                <a:cubicBezTo>
                  <a:pt x="45740" y="4639"/>
                  <a:pt x="45654" y="4930"/>
                  <a:pt x="45578" y="5220"/>
                </a:cubicBezTo>
                <a:cubicBezTo>
                  <a:pt x="45503" y="4531"/>
                  <a:pt x="45449" y="3832"/>
                  <a:pt x="45406" y="3100"/>
                </a:cubicBezTo>
                <a:cubicBezTo>
                  <a:pt x="45331" y="4047"/>
                  <a:pt x="45223" y="4951"/>
                  <a:pt x="45094" y="5801"/>
                </a:cubicBezTo>
                <a:cubicBezTo>
                  <a:pt x="44803" y="4811"/>
                  <a:pt x="44588" y="3799"/>
                  <a:pt x="44470" y="2777"/>
                </a:cubicBezTo>
                <a:lnTo>
                  <a:pt x="44470" y="2777"/>
                </a:lnTo>
                <a:cubicBezTo>
                  <a:pt x="44448" y="4338"/>
                  <a:pt x="44491" y="5801"/>
                  <a:pt x="44438" y="7103"/>
                </a:cubicBezTo>
                <a:cubicBezTo>
                  <a:pt x="44287" y="6479"/>
                  <a:pt x="44179" y="5855"/>
                  <a:pt x="44104" y="5231"/>
                </a:cubicBezTo>
                <a:cubicBezTo>
                  <a:pt x="44104" y="5694"/>
                  <a:pt x="44082" y="6135"/>
                  <a:pt x="44050" y="6555"/>
                </a:cubicBezTo>
                <a:cubicBezTo>
                  <a:pt x="43846" y="5554"/>
                  <a:pt x="43867" y="4521"/>
                  <a:pt x="44136" y="3530"/>
                </a:cubicBezTo>
                <a:lnTo>
                  <a:pt x="44136" y="3530"/>
                </a:lnTo>
                <a:cubicBezTo>
                  <a:pt x="43889" y="4155"/>
                  <a:pt x="43684" y="4800"/>
                  <a:pt x="43555" y="5468"/>
                </a:cubicBezTo>
                <a:cubicBezTo>
                  <a:pt x="43437" y="4994"/>
                  <a:pt x="43308" y="4531"/>
                  <a:pt x="43135" y="4079"/>
                </a:cubicBezTo>
                <a:cubicBezTo>
                  <a:pt x="42726" y="2949"/>
                  <a:pt x="42167" y="1862"/>
                  <a:pt x="41618" y="721"/>
                </a:cubicBezTo>
                <a:lnTo>
                  <a:pt x="41618" y="721"/>
                </a:lnTo>
                <a:cubicBezTo>
                  <a:pt x="42027" y="1938"/>
                  <a:pt x="42371" y="3143"/>
                  <a:pt x="42468" y="4284"/>
                </a:cubicBezTo>
                <a:cubicBezTo>
                  <a:pt x="42554" y="5048"/>
                  <a:pt x="42490" y="5823"/>
                  <a:pt x="42296" y="6565"/>
                </a:cubicBezTo>
                <a:cubicBezTo>
                  <a:pt x="42242" y="6146"/>
                  <a:pt x="42188" y="5737"/>
                  <a:pt x="42124" y="5306"/>
                </a:cubicBezTo>
                <a:cubicBezTo>
                  <a:pt x="42081" y="4908"/>
                  <a:pt x="42016" y="4521"/>
                  <a:pt x="41908" y="4133"/>
                </a:cubicBezTo>
                <a:cubicBezTo>
                  <a:pt x="41887" y="4069"/>
                  <a:pt x="41865" y="4015"/>
                  <a:pt x="41844" y="3950"/>
                </a:cubicBezTo>
                <a:cubicBezTo>
                  <a:pt x="41865" y="3864"/>
                  <a:pt x="41887" y="3789"/>
                  <a:pt x="41898" y="3703"/>
                </a:cubicBezTo>
                <a:cubicBezTo>
                  <a:pt x="42016" y="3229"/>
                  <a:pt x="42059" y="2734"/>
                  <a:pt x="42005" y="2250"/>
                </a:cubicBezTo>
                <a:lnTo>
                  <a:pt x="42005" y="2250"/>
                </a:lnTo>
                <a:cubicBezTo>
                  <a:pt x="41995" y="2723"/>
                  <a:pt x="41887" y="3186"/>
                  <a:pt x="41693" y="3617"/>
                </a:cubicBezTo>
                <a:cubicBezTo>
                  <a:pt x="41596" y="3412"/>
                  <a:pt x="41456" y="3229"/>
                  <a:pt x="41306" y="3078"/>
                </a:cubicBezTo>
                <a:lnTo>
                  <a:pt x="41306" y="3078"/>
                </a:lnTo>
                <a:cubicBezTo>
                  <a:pt x="41456" y="3272"/>
                  <a:pt x="41564" y="3498"/>
                  <a:pt x="41629" y="3735"/>
                </a:cubicBezTo>
                <a:cubicBezTo>
                  <a:pt x="41446" y="4133"/>
                  <a:pt x="41241" y="4510"/>
                  <a:pt x="41015" y="4886"/>
                </a:cubicBezTo>
                <a:cubicBezTo>
                  <a:pt x="40778" y="5285"/>
                  <a:pt x="40563" y="5704"/>
                  <a:pt x="40380" y="6124"/>
                </a:cubicBezTo>
                <a:cubicBezTo>
                  <a:pt x="40326" y="6253"/>
                  <a:pt x="40283" y="6372"/>
                  <a:pt x="40240" y="6501"/>
                </a:cubicBezTo>
                <a:cubicBezTo>
                  <a:pt x="40186" y="6092"/>
                  <a:pt x="40165" y="5683"/>
                  <a:pt x="40197" y="5263"/>
                </a:cubicBezTo>
                <a:cubicBezTo>
                  <a:pt x="40262" y="4456"/>
                  <a:pt x="40466" y="3660"/>
                  <a:pt x="40821" y="2928"/>
                </a:cubicBezTo>
                <a:lnTo>
                  <a:pt x="40821" y="2928"/>
                </a:lnTo>
                <a:cubicBezTo>
                  <a:pt x="40143" y="3982"/>
                  <a:pt x="39670" y="5156"/>
                  <a:pt x="39412" y="6382"/>
                </a:cubicBezTo>
                <a:cubicBezTo>
                  <a:pt x="39239" y="5672"/>
                  <a:pt x="39110" y="4962"/>
                  <a:pt x="39024" y="4251"/>
                </a:cubicBezTo>
                <a:cubicBezTo>
                  <a:pt x="38960" y="3692"/>
                  <a:pt x="38981" y="3121"/>
                  <a:pt x="39089" y="2573"/>
                </a:cubicBezTo>
                <a:cubicBezTo>
                  <a:pt x="39196" y="1981"/>
                  <a:pt x="39433" y="1432"/>
                  <a:pt x="39788" y="958"/>
                </a:cubicBezTo>
                <a:lnTo>
                  <a:pt x="39788" y="958"/>
                </a:lnTo>
                <a:cubicBezTo>
                  <a:pt x="39358" y="1399"/>
                  <a:pt x="39013" y="1938"/>
                  <a:pt x="38798" y="2519"/>
                </a:cubicBezTo>
                <a:cubicBezTo>
                  <a:pt x="38594" y="3089"/>
                  <a:pt x="38443" y="3670"/>
                  <a:pt x="38357" y="4273"/>
                </a:cubicBezTo>
                <a:cubicBezTo>
                  <a:pt x="38303" y="4596"/>
                  <a:pt x="38260" y="4908"/>
                  <a:pt x="38228" y="5209"/>
                </a:cubicBezTo>
                <a:cubicBezTo>
                  <a:pt x="38228" y="5091"/>
                  <a:pt x="38217" y="4983"/>
                  <a:pt x="38195" y="4854"/>
                </a:cubicBezTo>
                <a:cubicBezTo>
                  <a:pt x="38152" y="4359"/>
                  <a:pt x="37980" y="3907"/>
                  <a:pt x="37840" y="3455"/>
                </a:cubicBezTo>
                <a:cubicBezTo>
                  <a:pt x="37700" y="3014"/>
                  <a:pt x="37582" y="2540"/>
                  <a:pt x="37679" y="2045"/>
                </a:cubicBezTo>
                <a:lnTo>
                  <a:pt x="37679" y="2045"/>
                </a:lnTo>
                <a:cubicBezTo>
                  <a:pt x="37517" y="2530"/>
                  <a:pt x="37571" y="3057"/>
                  <a:pt x="37625" y="3530"/>
                </a:cubicBezTo>
                <a:cubicBezTo>
                  <a:pt x="37679" y="4004"/>
                  <a:pt x="37733" y="4467"/>
                  <a:pt x="37657" y="4886"/>
                </a:cubicBezTo>
                <a:cubicBezTo>
                  <a:pt x="37571" y="5317"/>
                  <a:pt x="37464" y="5737"/>
                  <a:pt x="37313" y="6156"/>
                </a:cubicBezTo>
                <a:cubicBezTo>
                  <a:pt x="37313" y="6081"/>
                  <a:pt x="37302" y="6017"/>
                  <a:pt x="37302" y="5941"/>
                </a:cubicBezTo>
                <a:cubicBezTo>
                  <a:pt x="37270" y="5403"/>
                  <a:pt x="37291" y="4811"/>
                  <a:pt x="37205" y="4198"/>
                </a:cubicBezTo>
                <a:cubicBezTo>
                  <a:pt x="37162" y="3896"/>
                  <a:pt x="37087" y="3595"/>
                  <a:pt x="36979" y="3304"/>
                </a:cubicBezTo>
                <a:cubicBezTo>
                  <a:pt x="36872" y="3014"/>
                  <a:pt x="36743" y="2745"/>
                  <a:pt x="36624" y="2476"/>
                </a:cubicBezTo>
                <a:cubicBezTo>
                  <a:pt x="36495" y="2207"/>
                  <a:pt x="36387" y="1927"/>
                  <a:pt x="36301" y="1647"/>
                </a:cubicBezTo>
                <a:cubicBezTo>
                  <a:pt x="36215" y="1356"/>
                  <a:pt x="36183" y="1055"/>
                  <a:pt x="36204" y="765"/>
                </a:cubicBezTo>
                <a:lnTo>
                  <a:pt x="36204" y="765"/>
                </a:lnTo>
                <a:cubicBezTo>
                  <a:pt x="36140" y="1066"/>
                  <a:pt x="36129" y="1389"/>
                  <a:pt x="36172" y="1701"/>
                </a:cubicBezTo>
                <a:cubicBezTo>
                  <a:pt x="36215" y="2002"/>
                  <a:pt x="36280" y="2314"/>
                  <a:pt x="36366" y="2605"/>
                </a:cubicBezTo>
                <a:cubicBezTo>
                  <a:pt x="36441" y="2885"/>
                  <a:pt x="36495" y="3175"/>
                  <a:pt x="36538" y="3466"/>
                </a:cubicBezTo>
                <a:cubicBezTo>
                  <a:pt x="36570" y="3735"/>
                  <a:pt x="36570" y="4004"/>
                  <a:pt x="36538" y="4273"/>
                </a:cubicBezTo>
                <a:cubicBezTo>
                  <a:pt x="36420" y="5166"/>
                  <a:pt x="36021" y="5995"/>
                  <a:pt x="35860" y="7007"/>
                </a:cubicBezTo>
                <a:cubicBezTo>
                  <a:pt x="35720" y="6318"/>
                  <a:pt x="35709" y="5608"/>
                  <a:pt x="35817" y="4919"/>
                </a:cubicBezTo>
                <a:lnTo>
                  <a:pt x="35817" y="4919"/>
                </a:lnTo>
                <a:cubicBezTo>
                  <a:pt x="35752" y="5156"/>
                  <a:pt x="35688" y="5392"/>
                  <a:pt x="35634" y="5618"/>
                </a:cubicBezTo>
                <a:cubicBezTo>
                  <a:pt x="35634" y="5554"/>
                  <a:pt x="35656" y="5478"/>
                  <a:pt x="35656" y="5414"/>
                </a:cubicBezTo>
                <a:cubicBezTo>
                  <a:pt x="35752" y="4660"/>
                  <a:pt x="35925" y="3864"/>
                  <a:pt x="35957" y="3035"/>
                </a:cubicBezTo>
                <a:lnTo>
                  <a:pt x="35957" y="3035"/>
                </a:lnTo>
                <a:cubicBezTo>
                  <a:pt x="35817" y="3832"/>
                  <a:pt x="35526" y="4542"/>
                  <a:pt x="35247" y="5242"/>
                </a:cubicBezTo>
                <a:lnTo>
                  <a:pt x="35247" y="4779"/>
                </a:lnTo>
                <a:cubicBezTo>
                  <a:pt x="35204" y="3724"/>
                  <a:pt x="34816" y="2712"/>
                  <a:pt x="34138" y="1895"/>
                </a:cubicBezTo>
                <a:lnTo>
                  <a:pt x="34138" y="1895"/>
                </a:lnTo>
                <a:cubicBezTo>
                  <a:pt x="34687" y="2756"/>
                  <a:pt x="34881" y="3789"/>
                  <a:pt x="34665" y="4779"/>
                </a:cubicBezTo>
                <a:cubicBezTo>
                  <a:pt x="34644" y="4897"/>
                  <a:pt x="34612" y="5005"/>
                  <a:pt x="34579" y="5112"/>
                </a:cubicBezTo>
                <a:cubicBezTo>
                  <a:pt x="34590" y="4833"/>
                  <a:pt x="34579" y="4553"/>
                  <a:pt x="34547" y="4273"/>
                </a:cubicBezTo>
                <a:cubicBezTo>
                  <a:pt x="34515" y="3875"/>
                  <a:pt x="34386" y="3498"/>
                  <a:pt x="34192" y="3154"/>
                </a:cubicBezTo>
                <a:lnTo>
                  <a:pt x="34192" y="3154"/>
                </a:lnTo>
                <a:cubicBezTo>
                  <a:pt x="34343" y="3520"/>
                  <a:pt x="34396" y="3907"/>
                  <a:pt x="34364" y="4295"/>
                </a:cubicBezTo>
                <a:cubicBezTo>
                  <a:pt x="34332" y="4671"/>
                  <a:pt x="34256" y="5026"/>
                  <a:pt x="34149" y="5382"/>
                </a:cubicBezTo>
                <a:lnTo>
                  <a:pt x="34117" y="5478"/>
                </a:lnTo>
                <a:cubicBezTo>
                  <a:pt x="34052" y="4994"/>
                  <a:pt x="33934" y="4521"/>
                  <a:pt x="33772" y="4069"/>
                </a:cubicBezTo>
                <a:cubicBezTo>
                  <a:pt x="33557" y="3477"/>
                  <a:pt x="33256" y="2960"/>
                  <a:pt x="33040" y="2411"/>
                </a:cubicBezTo>
                <a:cubicBezTo>
                  <a:pt x="32933" y="2131"/>
                  <a:pt x="32857" y="1841"/>
                  <a:pt x="32814" y="1539"/>
                </a:cubicBezTo>
                <a:cubicBezTo>
                  <a:pt x="32771" y="1238"/>
                  <a:pt x="32793" y="926"/>
                  <a:pt x="32868" y="635"/>
                </a:cubicBezTo>
                <a:lnTo>
                  <a:pt x="32868" y="635"/>
                </a:lnTo>
                <a:cubicBezTo>
                  <a:pt x="32750" y="926"/>
                  <a:pt x="32685" y="1249"/>
                  <a:pt x="32674" y="1572"/>
                </a:cubicBezTo>
                <a:cubicBezTo>
                  <a:pt x="32674" y="1895"/>
                  <a:pt x="32707" y="2217"/>
                  <a:pt x="32771" y="2530"/>
                </a:cubicBezTo>
                <a:cubicBezTo>
                  <a:pt x="32890" y="3143"/>
                  <a:pt x="33062" y="3735"/>
                  <a:pt x="33105" y="4273"/>
                </a:cubicBezTo>
                <a:cubicBezTo>
                  <a:pt x="33148" y="4747"/>
                  <a:pt x="33105" y="5220"/>
                  <a:pt x="33008" y="5694"/>
                </a:cubicBezTo>
                <a:cubicBezTo>
                  <a:pt x="32879" y="5112"/>
                  <a:pt x="32674" y="4564"/>
                  <a:pt x="32416" y="4036"/>
                </a:cubicBezTo>
                <a:cubicBezTo>
                  <a:pt x="32448" y="3929"/>
                  <a:pt x="32491" y="3810"/>
                  <a:pt x="32545" y="3703"/>
                </a:cubicBezTo>
                <a:lnTo>
                  <a:pt x="32545" y="3703"/>
                </a:lnTo>
                <a:cubicBezTo>
                  <a:pt x="32491" y="3799"/>
                  <a:pt x="32438" y="3886"/>
                  <a:pt x="32384" y="3982"/>
                </a:cubicBezTo>
                <a:cubicBezTo>
                  <a:pt x="32244" y="3713"/>
                  <a:pt x="32093" y="3444"/>
                  <a:pt x="31921" y="3197"/>
                </a:cubicBezTo>
                <a:cubicBezTo>
                  <a:pt x="32072" y="2917"/>
                  <a:pt x="32255" y="2648"/>
                  <a:pt x="32448" y="2390"/>
                </a:cubicBezTo>
                <a:lnTo>
                  <a:pt x="32448" y="2390"/>
                </a:lnTo>
                <a:cubicBezTo>
                  <a:pt x="32233" y="2605"/>
                  <a:pt x="32029" y="2831"/>
                  <a:pt x="31835" y="3068"/>
                </a:cubicBezTo>
                <a:cubicBezTo>
                  <a:pt x="31663" y="2831"/>
                  <a:pt x="31480" y="2605"/>
                  <a:pt x="31275" y="2390"/>
                </a:cubicBezTo>
                <a:lnTo>
                  <a:pt x="31275" y="2390"/>
                </a:lnTo>
                <a:cubicBezTo>
                  <a:pt x="31458" y="2637"/>
                  <a:pt x="31620" y="2906"/>
                  <a:pt x="31749" y="3186"/>
                </a:cubicBezTo>
                <a:cubicBezTo>
                  <a:pt x="31351" y="3692"/>
                  <a:pt x="31006" y="4230"/>
                  <a:pt x="30726" y="4811"/>
                </a:cubicBezTo>
                <a:cubicBezTo>
                  <a:pt x="30533" y="5199"/>
                  <a:pt x="30371" y="5608"/>
                  <a:pt x="30231" y="6017"/>
                </a:cubicBezTo>
                <a:cubicBezTo>
                  <a:pt x="30285" y="5037"/>
                  <a:pt x="30425" y="4058"/>
                  <a:pt x="30651" y="3100"/>
                </a:cubicBezTo>
                <a:lnTo>
                  <a:pt x="30651" y="3100"/>
                </a:lnTo>
                <a:cubicBezTo>
                  <a:pt x="30264" y="4112"/>
                  <a:pt x="29919" y="5080"/>
                  <a:pt x="29596" y="5984"/>
                </a:cubicBezTo>
                <a:cubicBezTo>
                  <a:pt x="29499" y="4338"/>
                  <a:pt x="29790" y="2691"/>
                  <a:pt x="30436" y="1173"/>
                </a:cubicBezTo>
                <a:lnTo>
                  <a:pt x="30436" y="1173"/>
                </a:lnTo>
                <a:cubicBezTo>
                  <a:pt x="29672" y="2508"/>
                  <a:pt x="29069" y="3918"/>
                  <a:pt x="28639" y="5392"/>
                </a:cubicBezTo>
                <a:cubicBezTo>
                  <a:pt x="28520" y="4628"/>
                  <a:pt x="28380" y="3843"/>
                  <a:pt x="28208" y="3057"/>
                </a:cubicBezTo>
                <a:lnTo>
                  <a:pt x="28208" y="3057"/>
                </a:lnTo>
                <a:cubicBezTo>
                  <a:pt x="28316" y="4230"/>
                  <a:pt x="28240" y="5425"/>
                  <a:pt x="27993" y="6587"/>
                </a:cubicBezTo>
                <a:cubicBezTo>
                  <a:pt x="27734" y="5737"/>
                  <a:pt x="27659" y="4843"/>
                  <a:pt x="27788" y="3961"/>
                </a:cubicBezTo>
                <a:cubicBezTo>
                  <a:pt x="27874" y="3347"/>
                  <a:pt x="28025" y="2702"/>
                  <a:pt x="28100" y="2024"/>
                </a:cubicBezTo>
                <a:cubicBezTo>
                  <a:pt x="28165" y="1346"/>
                  <a:pt x="28133" y="635"/>
                  <a:pt x="27831" y="11"/>
                </a:cubicBezTo>
                <a:lnTo>
                  <a:pt x="27831" y="11"/>
                </a:lnTo>
                <a:cubicBezTo>
                  <a:pt x="27939" y="345"/>
                  <a:pt x="27982" y="689"/>
                  <a:pt x="27950" y="1023"/>
                </a:cubicBezTo>
                <a:cubicBezTo>
                  <a:pt x="27928" y="1356"/>
                  <a:pt x="27874" y="1679"/>
                  <a:pt x="27767" y="2002"/>
                </a:cubicBezTo>
                <a:cubicBezTo>
                  <a:pt x="27584" y="2626"/>
                  <a:pt x="27293" y="3208"/>
                  <a:pt x="27046" y="3821"/>
                </a:cubicBezTo>
                <a:cubicBezTo>
                  <a:pt x="26938" y="4090"/>
                  <a:pt x="26841" y="4370"/>
                  <a:pt x="26755" y="4639"/>
                </a:cubicBezTo>
                <a:cubicBezTo>
                  <a:pt x="26744" y="4521"/>
                  <a:pt x="26744" y="4402"/>
                  <a:pt x="26755" y="4284"/>
                </a:cubicBezTo>
                <a:cubicBezTo>
                  <a:pt x="26787" y="3907"/>
                  <a:pt x="26970" y="3520"/>
                  <a:pt x="26992" y="3111"/>
                </a:cubicBezTo>
                <a:lnTo>
                  <a:pt x="26992" y="3111"/>
                </a:lnTo>
                <a:cubicBezTo>
                  <a:pt x="26917" y="3520"/>
                  <a:pt x="26691" y="3853"/>
                  <a:pt x="26572" y="4241"/>
                </a:cubicBezTo>
                <a:cubicBezTo>
                  <a:pt x="26443" y="3186"/>
                  <a:pt x="26486" y="2110"/>
                  <a:pt x="26701" y="1077"/>
                </a:cubicBezTo>
                <a:lnTo>
                  <a:pt x="26701" y="1077"/>
                </a:lnTo>
                <a:cubicBezTo>
                  <a:pt x="26325" y="2164"/>
                  <a:pt x="26066" y="3304"/>
                  <a:pt x="25948" y="4456"/>
                </a:cubicBezTo>
                <a:cubicBezTo>
                  <a:pt x="25883" y="4983"/>
                  <a:pt x="25851" y="5511"/>
                  <a:pt x="25840" y="6027"/>
                </a:cubicBezTo>
                <a:cubicBezTo>
                  <a:pt x="25786" y="5866"/>
                  <a:pt x="25733" y="5715"/>
                  <a:pt x="25679" y="5564"/>
                </a:cubicBezTo>
                <a:cubicBezTo>
                  <a:pt x="25700" y="5446"/>
                  <a:pt x="25733" y="5328"/>
                  <a:pt x="25754" y="5209"/>
                </a:cubicBezTo>
                <a:cubicBezTo>
                  <a:pt x="25819" y="4994"/>
                  <a:pt x="25862" y="4768"/>
                  <a:pt x="25894" y="4542"/>
                </a:cubicBezTo>
                <a:cubicBezTo>
                  <a:pt x="25926" y="4305"/>
                  <a:pt x="25937" y="4079"/>
                  <a:pt x="25948" y="3843"/>
                </a:cubicBezTo>
                <a:cubicBezTo>
                  <a:pt x="25959" y="3380"/>
                  <a:pt x="25916" y="2917"/>
                  <a:pt x="25894" y="2454"/>
                </a:cubicBezTo>
                <a:cubicBezTo>
                  <a:pt x="25873" y="2917"/>
                  <a:pt x="25808" y="3391"/>
                  <a:pt x="25722" y="3853"/>
                </a:cubicBezTo>
                <a:cubicBezTo>
                  <a:pt x="25550" y="4112"/>
                  <a:pt x="25399" y="4370"/>
                  <a:pt x="25248" y="4628"/>
                </a:cubicBezTo>
                <a:cubicBezTo>
                  <a:pt x="25130" y="4402"/>
                  <a:pt x="25001" y="4176"/>
                  <a:pt x="24861" y="3961"/>
                </a:cubicBezTo>
                <a:lnTo>
                  <a:pt x="24861" y="3961"/>
                </a:lnTo>
                <a:cubicBezTo>
                  <a:pt x="24990" y="4219"/>
                  <a:pt x="25087" y="4488"/>
                  <a:pt x="25173" y="4768"/>
                </a:cubicBezTo>
                <a:cubicBezTo>
                  <a:pt x="24990" y="5112"/>
                  <a:pt x="24829" y="5457"/>
                  <a:pt x="24678" y="5801"/>
                </a:cubicBezTo>
                <a:cubicBezTo>
                  <a:pt x="24646" y="5328"/>
                  <a:pt x="24635" y="4854"/>
                  <a:pt x="24656" y="4381"/>
                </a:cubicBezTo>
                <a:cubicBezTo>
                  <a:pt x="24699" y="3251"/>
                  <a:pt x="24990" y="2131"/>
                  <a:pt x="25517" y="1130"/>
                </a:cubicBezTo>
                <a:lnTo>
                  <a:pt x="25517" y="1130"/>
                </a:lnTo>
                <a:cubicBezTo>
                  <a:pt x="24796" y="2110"/>
                  <a:pt x="24344" y="3229"/>
                  <a:pt x="24011" y="4316"/>
                </a:cubicBezTo>
                <a:cubicBezTo>
                  <a:pt x="23914" y="4607"/>
                  <a:pt x="23828" y="4908"/>
                  <a:pt x="23752" y="5199"/>
                </a:cubicBezTo>
                <a:cubicBezTo>
                  <a:pt x="23677" y="4510"/>
                  <a:pt x="23623" y="3799"/>
                  <a:pt x="23591" y="3078"/>
                </a:cubicBezTo>
                <a:cubicBezTo>
                  <a:pt x="23505" y="4025"/>
                  <a:pt x="23408" y="4930"/>
                  <a:pt x="23268" y="5780"/>
                </a:cubicBezTo>
                <a:cubicBezTo>
                  <a:pt x="22978" y="4790"/>
                  <a:pt x="22773" y="3778"/>
                  <a:pt x="22644" y="2745"/>
                </a:cubicBezTo>
                <a:cubicBezTo>
                  <a:pt x="22633" y="3584"/>
                  <a:pt x="22644" y="4391"/>
                  <a:pt x="22644" y="5156"/>
                </a:cubicBezTo>
                <a:cubicBezTo>
                  <a:pt x="22601" y="4930"/>
                  <a:pt x="22547" y="4714"/>
                  <a:pt x="22493" y="4488"/>
                </a:cubicBezTo>
                <a:lnTo>
                  <a:pt x="22493" y="4488"/>
                </a:lnTo>
                <a:cubicBezTo>
                  <a:pt x="22579" y="5177"/>
                  <a:pt x="22547" y="5877"/>
                  <a:pt x="22407" y="6555"/>
                </a:cubicBezTo>
                <a:cubicBezTo>
                  <a:pt x="22160" y="5521"/>
                  <a:pt x="22181" y="4434"/>
                  <a:pt x="22461" y="3401"/>
                </a:cubicBezTo>
                <a:lnTo>
                  <a:pt x="22461" y="3401"/>
                </a:lnTo>
                <a:cubicBezTo>
                  <a:pt x="22267" y="3875"/>
                  <a:pt x="22106" y="4359"/>
                  <a:pt x="21987" y="4854"/>
                </a:cubicBezTo>
                <a:cubicBezTo>
                  <a:pt x="21901" y="4585"/>
                  <a:pt x="21815" y="4316"/>
                  <a:pt x="21718" y="4058"/>
                </a:cubicBezTo>
                <a:cubicBezTo>
                  <a:pt x="21299" y="2917"/>
                  <a:pt x="20750" y="1830"/>
                  <a:pt x="20201" y="700"/>
                </a:cubicBezTo>
                <a:lnTo>
                  <a:pt x="20201" y="700"/>
                </a:lnTo>
                <a:cubicBezTo>
                  <a:pt x="20599" y="1916"/>
                  <a:pt x="20954" y="3121"/>
                  <a:pt x="21051" y="4262"/>
                </a:cubicBezTo>
                <a:cubicBezTo>
                  <a:pt x="21137" y="5026"/>
                  <a:pt x="21073" y="5790"/>
                  <a:pt x="20879" y="6533"/>
                </a:cubicBezTo>
                <a:cubicBezTo>
                  <a:pt x="20814" y="6124"/>
                  <a:pt x="20760" y="5704"/>
                  <a:pt x="20707" y="5274"/>
                </a:cubicBezTo>
                <a:cubicBezTo>
                  <a:pt x="20664" y="4886"/>
                  <a:pt x="20588" y="4488"/>
                  <a:pt x="20481" y="4112"/>
                </a:cubicBezTo>
                <a:cubicBezTo>
                  <a:pt x="20470" y="4047"/>
                  <a:pt x="20448" y="3982"/>
                  <a:pt x="20427" y="3929"/>
                </a:cubicBezTo>
                <a:cubicBezTo>
                  <a:pt x="20438" y="3843"/>
                  <a:pt x="20459" y="3756"/>
                  <a:pt x="20481" y="3681"/>
                </a:cubicBezTo>
                <a:cubicBezTo>
                  <a:pt x="20599" y="3208"/>
                  <a:pt x="20642" y="2712"/>
                  <a:pt x="20588" y="2228"/>
                </a:cubicBezTo>
                <a:lnTo>
                  <a:pt x="20588" y="2228"/>
                </a:lnTo>
                <a:cubicBezTo>
                  <a:pt x="20578" y="2702"/>
                  <a:pt x="20470" y="3164"/>
                  <a:pt x="20276" y="3595"/>
                </a:cubicBezTo>
                <a:cubicBezTo>
                  <a:pt x="20169" y="3391"/>
                  <a:pt x="20039" y="3208"/>
                  <a:pt x="19878" y="3057"/>
                </a:cubicBezTo>
                <a:lnTo>
                  <a:pt x="19878" y="3057"/>
                </a:lnTo>
                <a:cubicBezTo>
                  <a:pt x="20039" y="3251"/>
                  <a:pt x="20147" y="3477"/>
                  <a:pt x="20212" y="3713"/>
                </a:cubicBezTo>
                <a:cubicBezTo>
                  <a:pt x="20029" y="4122"/>
                  <a:pt x="19813" y="4488"/>
                  <a:pt x="19598" y="4865"/>
                </a:cubicBezTo>
                <a:cubicBezTo>
                  <a:pt x="19361" y="5263"/>
                  <a:pt x="19146" y="5672"/>
                  <a:pt x="18952" y="6103"/>
                </a:cubicBezTo>
                <a:cubicBezTo>
                  <a:pt x="18909" y="6221"/>
                  <a:pt x="18856" y="6350"/>
                  <a:pt x="18823" y="6479"/>
                </a:cubicBezTo>
                <a:cubicBezTo>
                  <a:pt x="18759" y="6070"/>
                  <a:pt x="18748" y="5651"/>
                  <a:pt x="18780" y="5242"/>
                </a:cubicBezTo>
                <a:cubicBezTo>
                  <a:pt x="18834" y="4424"/>
                  <a:pt x="19049" y="3638"/>
                  <a:pt x="19394" y="2906"/>
                </a:cubicBezTo>
                <a:lnTo>
                  <a:pt x="19394" y="2906"/>
                </a:lnTo>
                <a:cubicBezTo>
                  <a:pt x="18737" y="3929"/>
                  <a:pt x="18274" y="5069"/>
                  <a:pt x="18016" y="6264"/>
                </a:cubicBezTo>
                <a:cubicBezTo>
                  <a:pt x="17973" y="6135"/>
                  <a:pt x="17941" y="5995"/>
                  <a:pt x="17919" y="5866"/>
                </a:cubicBezTo>
                <a:cubicBezTo>
                  <a:pt x="17822" y="5295"/>
                  <a:pt x="17898" y="4714"/>
                  <a:pt x="18113" y="4187"/>
                </a:cubicBezTo>
                <a:lnTo>
                  <a:pt x="18113" y="4187"/>
                </a:lnTo>
                <a:cubicBezTo>
                  <a:pt x="17952" y="4477"/>
                  <a:pt x="17822" y="4790"/>
                  <a:pt x="17726" y="5112"/>
                </a:cubicBezTo>
                <a:cubicBezTo>
                  <a:pt x="17672" y="4822"/>
                  <a:pt x="17629" y="4521"/>
                  <a:pt x="17596" y="4219"/>
                </a:cubicBezTo>
                <a:cubicBezTo>
                  <a:pt x="17543" y="3660"/>
                  <a:pt x="17564" y="3100"/>
                  <a:pt x="17661" y="2551"/>
                </a:cubicBezTo>
                <a:cubicBezTo>
                  <a:pt x="17769" y="1959"/>
                  <a:pt x="18005" y="1410"/>
                  <a:pt x="18360" y="937"/>
                </a:cubicBezTo>
                <a:lnTo>
                  <a:pt x="18360" y="937"/>
                </a:lnTo>
                <a:cubicBezTo>
                  <a:pt x="17930" y="1378"/>
                  <a:pt x="17596" y="1916"/>
                  <a:pt x="17370" y="2497"/>
                </a:cubicBezTo>
                <a:cubicBezTo>
                  <a:pt x="17166" y="3057"/>
                  <a:pt x="17015" y="3649"/>
                  <a:pt x="16929" y="4241"/>
                </a:cubicBezTo>
                <a:cubicBezTo>
                  <a:pt x="16875" y="4564"/>
                  <a:pt x="16832" y="4886"/>
                  <a:pt x="16800" y="5188"/>
                </a:cubicBezTo>
                <a:cubicBezTo>
                  <a:pt x="16800" y="5069"/>
                  <a:pt x="16789" y="4951"/>
                  <a:pt x="16768" y="4833"/>
                </a:cubicBezTo>
                <a:cubicBezTo>
                  <a:pt x="16725" y="4338"/>
                  <a:pt x="16552" y="3886"/>
                  <a:pt x="16413" y="3434"/>
                </a:cubicBezTo>
                <a:cubicBezTo>
                  <a:pt x="16283" y="2982"/>
                  <a:pt x="16154" y="2508"/>
                  <a:pt x="16251" y="2024"/>
                </a:cubicBezTo>
                <a:lnTo>
                  <a:pt x="16251" y="2024"/>
                </a:lnTo>
                <a:cubicBezTo>
                  <a:pt x="16090" y="2508"/>
                  <a:pt x="16143" y="3035"/>
                  <a:pt x="16197" y="3509"/>
                </a:cubicBezTo>
                <a:cubicBezTo>
                  <a:pt x="16251" y="3982"/>
                  <a:pt x="16305" y="4445"/>
                  <a:pt x="16230" y="4865"/>
                </a:cubicBezTo>
                <a:cubicBezTo>
                  <a:pt x="16143" y="5295"/>
                  <a:pt x="16036" y="5715"/>
                  <a:pt x="15885" y="6135"/>
                </a:cubicBezTo>
                <a:cubicBezTo>
                  <a:pt x="15874" y="6060"/>
                  <a:pt x="15874" y="5984"/>
                  <a:pt x="15874" y="5909"/>
                </a:cubicBezTo>
                <a:cubicBezTo>
                  <a:pt x="15842" y="5371"/>
                  <a:pt x="15864" y="4790"/>
                  <a:pt x="15778" y="4176"/>
                </a:cubicBezTo>
                <a:cubicBezTo>
                  <a:pt x="15734" y="3864"/>
                  <a:pt x="15659" y="3563"/>
                  <a:pt x="15552" y="3272"/>
                </a:cubicBezTo>
                <a:cubicBezTo>
                  <a:pt x="15444" y="2992"/>
                  <a:pt x="15315" y="2723"/>
                  <a:pt x="15196" y="2454"/>
                </a:cubicBezTo>
                <a:cubicBezTo>
                  <a:pt x="15067" y="2185"/>
                  <a:pt x="14960" y="1905"/>
                  <a:pt x="14874" y="1625"/>
                </a:cubicBezTo>
                <a:cubicBezTo>
                  <a:pt x="14787" y="1335"/>
                  <a:pt x="14755" y="1034"/>
                  <a:pt x="14777" y="732"/>
                </a:cubicBezTo>
                <a:lnTo>
                  <a:pt x="14777" y="732"/>
                </a:lnTo>
                <a:cubicBezTo>
                  <a:pt x="14712" y="1044"/>
                  <a:pt x="14701" y="1367"/>
                  <a:pt x="14744" y="1679"/>
                </a:cubicBezTo>
                <a:cubicBezTo>
                  <a:pt x="14798" y="1981"/>
                  <a:pt x="14852" y="2282"/>
                  <a:pt x="14938" y="2583"/>
                </a:cubicBezTo>
                <a:cubicBezTo>
                  <a:pt x="15013" y="2863"/>
                  <a:pt x="15067" y="3154"/>
                  <a:pt x="15110" y="3444"/>
                </a:cubicBezTo>
                <a:cubicBezTo>
                  <a:pt x="15143" y="3703"/>
                  <a:pt x="15143" y="3982"/>
                  <a:pt x="15110" y="4251"/>
                </a:cubicBezTo>
                <a:cubicBezTo>
                  <a:pt x="15024" y="4962"/>
                  <a:pt x="14744" y="5629"/>
                  <a:pt x="14561" y="6382"/>
                </a:cubicBezTo>
                <a:cubicBezTo>
                  <a:pt x="14540" y="5973"/>
                  <a:pt x="14529" y="5575"/>
                  <a:pt x="14551" y="5166"/>
                </a:cubicBezTo>
                <a:cubicBezTo>
                  <a:pt x="14594" y="4725"/>
                  <a:pt x="14594" y="4284"/>
                  <a:pt x="14561" y="3843"/>
                </a:cubicBezTo>
                <a:cubicBezTo>
                  <a:pt x="14518" y="3391"/>
                  <a:pt x="14357" y="2917"/>
                  <a:pt x="14023" y="2594"/>
                </a:cubicBezTo>
                <a:lnTo>
                  <a:pt x="14023" y="2594"/>
                </a:lnTo>
                <a:cubicBezTo>
                  <a:pt x="14292" y="2960"/>
                  <a:pt x="14411" y="3423"/>
                  <a:pt x="14357" y="3864"/>
                </a:cubicBezTo>
                <a:cubicBezTo>
                  <a:pt x="14303" y="4295"/>
                  <a:pt x="14195" y="4714"/>
                  <a:pt x="14056" y="5123"/>
                </a:cubicBezTo>
                <a:cubicBezTo>
                  <a:pt x="13959" y="5435"/>
                  <a:pt x="13862" y="5747"/>
                  <a:pt x="13776" y="6060"/>
                </a:cubicBezTo>
                <a:cubicBezTo>
                  <a:pt x="13830" y="5629"/>
                  <a:pt x="13840" y="5188"/>
                  <a:pt x="13830" y="4757"/>
                </a:cubicBezTo>
                <a:cubicBezTo>
                  <a:pt x="13776" y="3692"/>
                  <a:pt x="13388" y="2680"/>
                  <a:pt x="12710" y="1873"/>
                </a:cubicBezTo>
                <a:lnTo>
                  <a:pt x="12710" y="1873"/>
                </a:lnTo>
                <a:cubicBezTo>
                  <a:pt x="13270" y="2723"/>
                  <a:pt x="13464" y="3756"/>
                  <a:pt x="13248" y="4757"/>
                </a:cubicBezTo>
                <a:cubicBezTo>
                  <a:pt x="13227" y="4865"/>
                  <a:pt x="13195" y="4983"/>
                  <a:pt x="13162" y="5091"/>
                </a:cubicBezTo>
                <a:cubicBezTo>
                  <a:pt x="13173" y="4811"/>
                  <a:pt x="13162" y="4521"/>
                  <a:pt x="13130" y="4241"/>
                </a:cubicBezTo>
                <a:cubicBezTo>
                  <a:pt x="13098" y="3853"/>
                  <a:pt x="12969" y="3477"/>
                  <a:pt x="12775" y="3132"/>
                </a:cubicBezTo>
                <a:lnTo>
                  <a:pt x="12775" y="3132"/>
                </a:lnTo>
                <a:cubicBezTo>
                  <a:pt x="12926" y="3487"/>
                  <a:pt x="12979" y="3886"/>
                  <a:pt x="12947" y="4273"/>
                </a:cubicBezTo>
                <a:cubicBezTo>
                  <a:pt x="12915" y="4639"/>
                  <a:pt x="12839" y="5005"/>
                  <a:pt x="12732" y="5360"/>
                </a:cubicBezTo>
                <a:cubicBezTo>
                  <a:pt x="12721" y="5392"/>
                  <a:pt x="12710" y="5425"/>
                  <a:pt x="12700" y="5457"/>
                </a:cubicBezTo>
                <a:cubicBezTo>
                  <a:pt x="12635" y="4973"/>
                  <a:pt x="12517" y="4499"/>
                  <a:pt x="12355" y="4036"/>
                </a:cubicBezTo>
                <a:cubicBezTo>
                  <a:pt x="12140" y="3455"/>
                  <a:pt x="11839" y="2938"/>
                  <a:pt x="11623" y="2379"/>
                </a:cubicBezTo>
                <a:cubicBezTo>
                  <a:pt x="11516" y="2099"/>
                  <a:pt x="11440" y="1808"/>
                  <a:pt x="11397" y="1518"/>
                </a:cubicBezTo>
                <a:cubicBezTo>
                  <a:pt x="11354" y="1217"/>
                  <a:pt x="11376" y="904"/>
                  <a:pt x="11451" y="603"/>
                </a:cubicBezTo>
                <a:lnTo>
                  <a:pt x="11451" y="603"/>
                </a:lnTo>
                <a:cubicBezTo>
                  <a:pt x="11333" y="904"/>
                  <a:pt x="11268" y="1227"/>
                  <a:pt x="11257" y="1550"/>
                </a:cubicBezTo>
                <a:cubicBezTo>
                  <a:pt x="11257" y="1862"/>
                  <a:pt x="11290" y="2185"/>
                  <a:pt x="11354" y="2497"/>
                </a:cubicBezTo>
                <a:cubicBezTo>
                  <a:pt x="11473" y="3121"/>
                  <a:pt x="11645" y="3703"/>
                  <a:pt x="11688" y="4251"/>
                </a:cubicBezTo>
                <a:cubicBezTo>
                  <a:pt x="11731" y="4779"/>
                  <a:pt x="11688" y="5317"/>
                  <a:pt x="11559" y="5834"/>
                </a:cubicBezTo>
                <a:cubicBezTo>
                  <a:pt x="11516" y="5995"/>
                  <a:pt x="11473" y="6156"/>
                  <a:pt x="11430" y="6318"/>
                </a:cubicBezTo>
                <a:cubicBezTo>
                  <a:pt x="11376" y="5984"/>
                  <a:pt x="11290" y="5661"/>
                  <a:pt x="11161" y="5349"/>
                </a:cubicBezTo>
                <a:cubicBezTo>
                  <a:pt x="11042" y="5048"/>
                  <a:pt x="10935" y="4736"/>
                  <a:pt x="10859" y="4413"/>
                </a:cubicBezTo>
                <a:cubicBezTo>
                  <a:pt x="10935" y="4165"/>
                  <a:pt x="11031" y="3918"/>
                  <a:pt x="11128" y="3670"/>
                </a:cubicBezTo>
                <a:lnTo>
                  <a:pt x="11128" y="3670"/>
                </a:lnTo>
                <a:cubicBezTo>
                  <a:pt x="11021" y="3853"/>
                  <a:pt x="10924" y="4036"/>
                  <a:pt x="10827" y="4219"/>
                </a:cubicBezTo>
                <a:cubicBezTo>
                  <a:pt x="10762" y="3853"/>
                  <a:pt x="10827" y="3487"/>
                  <a:pt x="10999" y="3154"/>
                </a:cubicBezTo>
                <a:lnTo>
                  <a:pt x="10999" y="3154"/>
                </a:lnTo>
                <a:cubicBezTo>
                  <a:pt x="10762" y="3498"/>
                  <a:pt x="10644" y="3896"/>
                  <a:pt x="10644" y="4316"/>
                </a:cubicBezTo>
                <a:lnTo>
                  <a:pt x="10644" y="4564"/>
                </a:lnTo>
                <a:cubicBezTo>
                  <a:pt x="10300" y="5274"/>
                  <a:pt x="9998" y="6006"/>
                  <a:pt x="9751" y="6759"/>
                </a:cubicBezTo>
                <a:cubicBezTo>
                  <a:pt x="9675" y="6146"/>
                  <a:pt x="9708" y="5532"/>
                  <a:pt x="9837" y="4930"/>
                </a:cubicBezTo>
                <a:cubicBezTo>
                  <a:pt x="10041" y="3993"/>
                  <a:pt x="10439" y="3121"/>
                  <a:pt x="11021" y="2368"/>
                </a:cubicBezTo>
                <a:lnTo>
                  <a:pt x="11021" y="2368"/>
                </a:lnTo>
                <a:cubicBezTo>
                  <a:pt x="10321" y="3078"/>
                  <a:pt x="9740" y="3896"/>
                  <a:pt x="9309" y="4790"/>
                </a:cubicBezTo>
                <a:cubicBezTo>
                  <a:pt x="9116" y="5188"/>
                  <a:pt x="8943" y="5586"/>
                  <a:pt x="8804" y="6006"/>
                </a:cubicBezTo>
                <a:cubicBezTo>
                  <a:pt x="8857" y="5016"/>
                  <a:pt x="8997" y="4036"/>
                  <a:pt x="9223" y="3078"/>
                </a:cubicBezTo>
                <a:lnTo>
                  <a:pt x="9223" y="3078"/>
                </a:lnTo>
                <a:cubicBezTo>
                  <a:pt x="8847" y="4101"/>
                  <a:pt x="8502" y="5069"/>
                  <a:pt x="8169" y="5973"/>
                </a:cubicBezTo>
                <a:cubicBezTo>
                  <a:pt x="8082" y="4327"/>
                  <a:pt x="8373" y="2680"/>
                  <a:pt x="9019" y="1163"/>
                </a:cubicBezTo>
                <a:lnTo>
                  <a:pt x="9019" y="1163"/>
                </a:lnTo>
                <a:cubicBezTo>
                  <a:pt x="8255" y="2486"/>
                  <a:pt x="7652" y="3907"/>
                  <a:pt x="7211" y="5371"/>
                </a:cubicBezTo>
                <a:cubicBezTo>
                  <a:pt x="7092" y="4617"/>
                  <a:pt x="6963" y="3832"/>
                  <a:pt x="6791" y="3035"/>
                </a:cubicBezTo>
                <a:lnTo>
                  <a:pt x="6791" y="3035"/>
                </a:lnTo>
                <a:cubicBezTo>
                  <a:pt x="6888" y="4219"/>
                  <a:pt x="6823" y="5414"/>
                  <a:pt x="6576" y="6576"/>
                </a:cubicBezTo>
                <a:cubicBezTo>
                  <a:pt x="6307" y="5726"/>
                  <a:pt x="6231" y="4822"/>
                  <a:pt x="6371" y="3950"/>
                </a:cubicBezTo>
                <a:cubicBezTo>
                  <a:pt x="6447" y="3326"/>
                  <a:pt x="6608" y="2680"/>
                  <a:pt x="6673" y="2013"/>
                </a:cubicBezTo>
                <a:cubicBezTo>
                  <a:pt x="6737" y="1335"/>
                  <a:pt x="6705" y="625"/>
                  <a:pt x="6414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43" name="Google Shape;4343;p14"/>
          <p:cNvSpPr/>
          <p:nvPr/>
        </p:nvSpPr>
        <p:spPr>
          <a:xfrm>
            <a:off x="1474950" y="4512425"/>
            <a:ext cx="5301132" cy="640600"/>
          </a:xfrm>
          <a:custGeom>
            <a:avLst/>
            <a:gdLst/>
            <a:ahLst/>
            <a:cxnLst/>
            <a:rect l="l" t="t" r="r" b="b"/>
            <a:pathLst>
              <a:path w="63896" h="8008" extrusionOk="0">
                <a:moveTo>
                  <a:pt x="25722" y="3896"/>
                </a:moveTo>
                <a:cubicBezTo>
                  <a:pt x="25668" y="4101"/>
                  <a:pt x="25614" y="4305"/>
                  <a:pt x="25539" y="4499"/>
                </a:cubicBezTo>
                <a:cubicBezTo>
                  <a:pt x="25485" y="4628"/>
                  <a:pt x="25431" y="4757"/>
                  <a:pt x="25367" y="4876"/>
                </a:cubicBezTo>
                <a:cubicBezTo>
                  <a:pt x="25367" y="4865"/>
                  <a:pt x="25356" y="4843"/>
                  <a:pt x="25345" y="4833"/>
                </a:cubicBezTo>
                <a:cubicBezTo>
                  <a:pt x="25442" y="4510"/>
                  <a:pt x="25571" y="4198"/>
                  <a:pt x="25711" y="3896"/>
                </a:cubicBezTo>
                <a:close/>
                <a:moveTo>
                  <a:pt x="54070" y="4510"/>
                </a:moveTo>
                <a:cubicBezTo>
                  <a:pt x="54113" y="4790"/>
                  <a:pt x="54134" y="5080"/>
                  <a:pt x="54134" y="5371"/>
                </a:cubicBezTo>
                <a:cubicBezTo>
                  <a:pt x="54059" y="5500"/>
                  <a:pt x="53973" y="5640"/>
                  <a:pt x="53898" y="5769"/>
                </a:cubicBezTo>
                <a:cubicBezTo>
                  <a:pt x="53855" y="5844"/>
                  <a:pt x="53812" y="5920"/>
                  <a:pt x="53768" y="5984"/>
                </a:cubicBezTo>
                <a:cubicBezTo>
                  <a:pt x="53822" y="5489"/>
                  <a:pt x="53919" y="4983"/>
                  <a:pt x="54070" y="4510"/>
                </a:cubicBezTo>
                <a:close/>
                <a:moveTo>
                  <a:pt x="4004" y="4617"/>
                </a:moveTo>
                <a:cubicBezTo>
                  <a:pt x="4004" y="4779"/>
                  <a:pt x="3993" y="4951"/>
                  <a:pt x="3982" y="5112"/>
                </a:cubicBezTo>
                <a:lnTo>
                  <a:pt x="3982" y="5102"/>
                </a:lnTo>
                <a:cubicBezTo>
                  <a:pt x="3950" y="5554"/>
                  <a:pt x="3874" y="5984"/>
                  <a:pt x="3756" y="6415"/>
                </a:cubicBezTo>
                <a:cubicBezTo>
                  <a:pt x="3713" y="6544"/>
                  <a:pt x="3670" y="6662"/>
                  <a:pt x="3616" y="6781"/>
                </a:cubicBezTo>
                <a:cubicBezTo>
                  <a:pt x="3627" y="6038"/>
                  <a:pt x="3756" y="5306"/>
                  <a:pt x="4004" y="4617"/>
                </a:cubicBezTo>
                <a:close/>
                <a:moveTo>
                  <a:pt x="31813" y="3391"/>
                </a:moveTo>
                <a:cubicBezTo>
                  <a:pt x="31964" y="3724"/>
                  <a:pt x="32072" y="4079"/>
                  <a:pt x="32147" y="4445"/>
                </a:cubicBezTo>
                <a:cubicBezTo>
                  <a:pt x="31760" y="5199"/>
                  <a:pt x="31426" y="5995"/>
                  <a:pt x="31157" y="6802"/>
                </a:cubicBezTo>
                <a:cubicBezTo>
                  <a:pt x="31082" y="6189"/>
                  <a:pt x="31114" y="5575"/>
                  <a:pt x="31243" y="4973"/>
                </a:cubicBezTo>
                <a:cubicBezTo>
                  <a:pt x="31361" y="4424"/>
                  <a:pt x="31555" y="3886"/>
                  <a:pt x="31813" y="3391"/>
                </a:cubicBezTo>
                <a:close/>
                <a:moveTo>
                  <a:pt x="10687" y="5091"/>
                </a:moveTo>
                <a:cubicBezTo>
                  <a:pt x="10698" y="5242"/>
                  <a:pt x="10719" y="5382"/>
                  <a:pt x="10730" y="5521"/>
                </a:cubicBezTo>
                <a:cubicBezTo>
                  <a:pt x="10773" y="5855"/>
                  <a:pt x="10762" y="6189"/>
                  <a:pt x="10687" y="6512"/>
                </a:cubicBezTo>
                <a:cubicBezTo>
                  <a:pt x="10644" y="6641"/>
                  <a:pt x="10590" y="6759"/>
                  <a:pt x="10504" y="6877"/>
                </a:cubicBezTo>
                <a:cubicBezTo>
                  <a:pt x="10493" y="6275"/>
                  <a:pt x="10558" y="5683"/>
                  <a:pt x="10687" y="5102"/>
                </a:cubicBezTo>
                <a:lnTo>
                  <a:pt x="10687" y="5091"/>
                </a:lnTo>
                <a:close/>
                <a:moveTo>
                  <a:pt x="20319" y="4370"/>
                </a:moveTo>
                <a:lnTo>
                  <a:pt x="20319" y="4370"/>
                </a:lnTo>
                <a:cubicBezTo>
                  <a:pt x="20330" y="4693"/>
                  <a:pt x="20308" y="5016"/>
                  <a:pt x="20265" y="5338"/>
                </a:cubicBezTo>
                <a:cubicBezTo>
                  <a:pt x="20190" y="5930"/>
                  <a:pt x="20082" y="6512"/>
                  <a:pt x="19932" y="7093"/>
                </a:cubicBezTo>
                <a:cubicBezTo>
                  <a:pt x="19878" y="6845"/>
                  <a:pt x="19856" y="6587"/>
                  <a:pt x="19878" y="6329"/>
                </a:cubicBezTo>
                <a:cubicBezTo>
                  <a:pt x="19910" y="5898"/>
                  <a:pt x="19996" y="5478"/>
                  <a:pt x="20115" y="5069"/>
                </a:cubicBezTo>
                <a:cubicBezTo>
                  <a:pt x="20179" y="4833"/>
                  <a:pt x="20255" y="4607"/>
                  <a:pt x="20319" y="4370"/>
                </a:cubicBezTo>
                <a:close/>
                <a:moveTo>
                  <a:pt x="32201" y="4714"/>
                </a:moveTo>
                <a:cubicBezTo>
                  <a:pt x="32201" y="4800"/>
                  <a:pt x="32212" y="4886"/>
                  <a:pt x="32222" y="4973"/>
                </a:cubicBezTo>
                <a:cubicBezTo>
                  <a:pt x="32298" y="5694"/>
                  <a:pt x="32190" y="6415"/>
                  <a:pt x="31932" y="7093"/>
                </a:cubicBezTo>
                <a:cubicBezTo>
                  <a:pt x="31889" y="6286"/>
                  <a:pt x="31975" y="5478"/>
                  <a:pt x="32201" y="4714"/>
                </a:cubicBezTo>
                <a:close/>
                <a:moveTo>
                  <a:pt x="41725" y="4370"/>
                </a:moveTo>
                <a:lnTo>
                  <a:pt x="41725" y="4370"/>
                </a:lnTo>
                <a:cubicBezTo>
                  <a:pt x="41736" y="4693"/>
                  <a:pt x="41725" y="5016"/>
                  <a:pt x="41672" y="5338"/>
                </a:cubicBezTo>
                <a:cubicBezTo>
                  <a:pt x="41596" y="5930"/>
                  <a:pt x="41489" y="6512"/>
                  <a:pt x="41338" y="7093"/>
                </a:cubicBezTo>
                <a:cubicBezTo>
                  <a:pt x="41284" y="6845"/>
                  <a:pt x="41263" y="6587"/>
                  <a:pt x="41284" y="6329"/>
                </a:cubicBezTo>
                <a:cubicBezTo>
                  <a:pt x="41316" y="5898"/>
                  <a:pt x="41403" y="5478"/>
                  <a:pt x="41532" y="5069"/>
                </a:cubicBezTo>
                <a:cubicBezTo>
                  <a:pt x="41586" y="4833"/>
                  <a:pt x="41661" y="4607"/>
                  <a:pt x="41725" y="4370"/>
                </a:cubicBezTo>
                <a:close/>
                <a:moveTo>
                  <a:pt x="6414" y="0"/>
                </a:moveTo>
                <a:cubicBezTo>
                  <a:pt x="6511" y="323"/>
                  <a:pt x="6554" y="668"/>
                  <a:pt x="6533" y="1012"/>
                </a:cubicBezTo>
                <a:cubicBezTo>
                  <a:pt x="6511" y="1346"/>
                  <a:pt x="6447" y="1669"/>
                  <a:pt x="6350" y="1991"/>
                </a:cubicBezTo>
                <a:cubicBezTo>
                  <a:pt x="6156" y="2616"/>
                  <a:pt x="5876" y="3197"/>
                  <a:pt x="5629" y="3799"/>
                </a:cubicBezTo>
                <a:cubicBezTo>
                  <a:pt x="5489" y="4155"/>
                  <a:pt x="5360" y="4510"/>
                  <a:pt x="5263" y="4876"/>
                </a:cubicBezTo>
                <a:cubicBezTo>
                  <a:pt x="5230" y="4714"/>
                  <a:pt x="5198" y="4553"/>
                  <a:pt x="5177" y="4381"/>
                </a:cubicBezTo>
                <a:cubicBezTo>
                  <a:pt x="5026" y="3272"/>
                  <a:pt x="5069" y="2153"/>
                  <a:pt x="5295" y="1055"/>
                </a:cubicBezTo>
                <a:lnTo>
                  <a:pt x="5295" y="1055"/>
                </a:lnTo>
                <a:cubicBezTo>
                  <a:pt x="4918" y="2153"/>
                  <a:pt x="4660" y="3283"/>
                  <a:pt x="4531" y="4434"/>
                </a:cubicBezTo>
                <a:cubicBezTo>
                  <a:pt x="4520" y="4553"/>
                  <a:pt x="4509" y="4660"/>
                  <a:pt x="4499" y="4779"/>
                </a:cubicBezTo>
                <a:cubicBezTo>
                  <a:pt x="4445" y="4456"/>
                  <a:pt x="4380" y="4144"/>
                  <a:pt x="4326" y="3821"/>
                </a:cubicBezTo>
                <a:cubicBezTo>
                  <a:pt x="4230" y="3240"/>
                  <a:pt x="4187" y="2648"/>
                  <a:pt x="4208" y="2067"/>
                </a:cubicBezTo>
                <a:lnTo>
                  <a:pt x="4208" y="2067"/>
                </a:lnTo>
                <a:cubicBezTo>
                  <a:pt x="4068" y="2820"/>
                  <a:pt x="4057" y="3584"/>
                  <a:pt x="4025" y="4305"/>
                </a:cubicBezTo>
                <a:cubicBezTo>
                  <a:pt x="3745" y="4790"/>
                  <a:pt x="3487" y="5285"/>
                  <a:pt x="3272" y="5801"/>
                </a:cubicBezTo>
                <a:cubicBezTo>
                  <a:pt x="3239" y="5317"/>
                  <a:pt x="3229" y="4843"/>
                  <a:pt x="3250" y="4370"/>
                </a:cubicBezTo>
                <a:cubicBezTo>
                  <a:pt x="3293" y="3240"/>
                  <a:pt x="3584" y="2121"/>
                  <a:pt x="4111" y="1120"/>
                </a:cubicBezTo>
                <a:lnTo>
                  <a:pt x="4111" y="1120"/>
                </a:lnTo>
                <a:cubicBezTo>
                  <a:pt x="3390" y="2099"/>
                  <a:pt x="2938" y="3229"/>
                  <a:pt x="2604" y="4305"/>
                </a:cubicBezTo>
                <a:cubicBezTo>
                  <a:pt x="2508" y="4607"/>
                  <a:pt x="2422" y="4897"/>
                  <a:pt x="2346" y="5188"/>
                </a:cubicBezTo>
                <a:cubicBezTo>
                  <a:pt x="2271" y="4499"/>
                  <a:pt x="2217" y="3799"/>
                  <a:pt x="2185" y="3068"/>
                </a:cubicBezTo>
                <a:cubicBezTo>
                  <a:pt x="2109" y="4015"/>
                  <a:pt x="2002" y="4919"/>
                  <a:pt x="1873" y="5769"/>
                </a:cubicBezTo>
                <a:cubicBezTo>
                  <a:pt x="1571" y="4779"/>
                  <a:pt x="1367" y="3767"/>
                  <a:pt x="1238" y="2745"/>
                </a:cubicBezTo>
                <a:lnTo>
                  <a:pt x="1238" y="2745"/>
                </a:lnTo>
                <a:cubicBezTo>
                  <a:pt x="1227" y="4165"/>
                  <a:pt x="1259" y="5511"/>
                  <a:pt x="1216" y="6727"/>
                </a:cubicBezTo>
                <a:cubicBezTo>
                  <a:pt x="1184" y="6673"/>
                  <a:pt x="1162" y="6630"/>
                  <a:pt x="1130" y="6576"/>
                </a:cubicBezTo>
                <a:cubicBezTo>
                  <a:pt x="1001" y="6296"/>
                  <a:pt x="904" y="6006"/>
                  <a:pt x="850" y="5694"/>
                </a:cubicBezTo>
                <a:cubicBezTo>
                  <a:pt x="796" y="5360"/>
                  <a:pt x="710" y="5037"/>
                  <a:pt x="613" y="4714"/>
                </a:cubicBezTo>
                <a:cubicBezTo>
                  <a:pt x="495" y="4370"/>
                  <a:pt x="291" y="4069"/>
                  <a:pt x="0" y="3843"/>
                </a:cubicBezTo>
                <a:lnTo>
                  <a:pt x="0" y="3843"/>
                </a:lnTo>
                <a:cubicBezTo>
                  <a:pt x="248" y="4101"/>
                  <a:pt x="409" y="4424"/>
                  <a:pt x="452" y="4779"/>
                </a:cubicBezTo>
                <a:cubicBezTo>
                  <a:pt x="484" y="5123"/>
                  <a:pt x="495" y="5457"/>
                  <a:pt x="463" y="5790"/>
                </a:cubicBezTo>
                <a:cubicBezTo>
                  <a:pt x="430" y="6146"/>
                  <a:pt x="441" y="6490"/>
                  <a:pt x="484" y="6834"/>
                </a:cubicBezTo>
                <a:cubicBezTo>
                  <a:pt x="506" y="6964"/>
                  <a:pt x="538" y="7082"/>
                  <a:pt x="570" y="7211"/>
                </a:cubicBezTo>
                <a:lnTo>
                  <a:pt x="570" y="7997"/>
                </a:lnTo>
                <a:lnTo>
                  <a:pt x="4606" y="7997"/>
                </a:lnTo>
                <a:lnTo>
                  <a:pt x="4639" y="8008"/>
                </a:lnTo>
                <a:lnTo>
                  <a:pt x="4639" y="7997"/>
                </a:lnTo>
                <a:lnTo>
                  <a:pt x="63142" y="7997"/>
                </a:lnTo>
                <a:lnTo>
                  <a:pt x="63132" y="7437"/>
                </a:lnTo>
                <a:cubicBezTo>
                  <a:pt x="63229" y="6705"/>
                  <a:pt x="63487" y="6006"/>
                  <a:pt x="63896" y="5392"/>
                </a:cubicBezTo>
                <a:lnTo>
                  <a:pt x="63896" y="5392"/>
                </a:lnTo>
                <a:cubicBezTo>
                  <a:pt x="63562" y="5790"/>
                  <a:pt x="63261" y="6199"/>
                  <a:pt x="62981" y="6641"/>
                </a:cubicBezTo>
                <a:cubicBezTo>
                  <a:pt x="62981" y="6544"/>
                  <a:pt x="62981" y="6436"/>
                  <a:pt x="62992" y="6339"/>
                </a:cubicBezTo>
                <a:cubicBezTo>
                  <a:pt x="63024" y="5909"/>
                  <a:pt x="63110" y="5489"/>
                  <a:pt x="63250" y="5080"/>
                </a:cubicBezTo>
                <a:cubicBezTo>
                  <a:pt x="63368" y="4639"/>
                  <a:pt x="63519" y="4187"/>
                  <a:pt x="63638" y="3724"/>
                </a:cubicBezTo>
                <a:cubicBezTo>
                  <a:pt x="63756" y="3251"/>
                  <a:pt x="63799" y="2756"/>
                  <a:pt x="63756" y="2271"/>
                </a:cubicBezTo>
                <a:lnTo>
                  <a:pt x="63756" y="2271"/>
                </a:lnTo>
                <a:cubicBezTo>
                  <a:pt x="63734" y="2756"/>
                  <a:pt x="63616" y="3240"/>
                  <a:pt x="63401" y="3681"/>
                </a:cubicBezTo>
                <a:cubicBezTo>
                  <a:pt x="63207" y="4101"/>
                  <a:pt x="62981" y="4510"/>
                  <a:pt x="62733" y="4897"/>
                </a:cubicBezTo>
                <a:cubicBezTo>
                  <a:pt x="62486" y="5295"/>
                  <a:pt x="62271" y="5704"/>
                  <a:pt x="62077" y="6135"/>
                </a:cubicBezTo>
                <a:cubicBezTo>
                  <a:pt x="62045" y="6199"/>
                  <a:pt x="62023" y="6264"/>
                  <a:pt x="62002" y="6329"/>
                </a:cubicBezTo>
                <a:cubicBezTo>
                  <a:pt x="62002" y="6221"/>
                  <a:pt x="62002" y="6103"/>
                  <a:pt x="62023" y="5995"/>
                </a:cubicBezTo>
                <a:cubicBezTo>
                  <a:pt x="62099" y="5403"/>
                  <a:pt x="62292" y="4843"/>
                  <a:pt x="62594" y="4338"/>
                </a:cubicBezTo>
                <a:lnTo>
                  <a:pt x="62594" y="4338"/>
                </a:lnTo>
                <a:cubicBezTo>
                  <a:pt x="62368" y="4628"/>
                  <a:pt x="62163" y="4940"/>
                  <a:pt x="61991" y="5263"/>
                </a:cubicBezTo>
                <a:cubicBezTo>
                  <a:pt x="62055" y="4456"/>
                  <a:pt x="62281" y="3670"/>
                  <a:pt x="62637" y="2949"/>
                </a:cubicBezTo>
                <a:lnTo>
                  <a:pt x="62637" y="2949"/>
                </a:lnTo>
                <a:cubicBezTo>
                  <a:pt x="62152" y="3681"/>
                  <a:pt x="61776" y="4477"/>
                  <a:pt x="61496" y="5306"/>
                </a:cubicBezTo>
                <a:cubicBezTo>
                  <a:pt x="61464" y="4639"/>
                  <a:pt x="61399" y="3982"/>
                  <a:pt x="61291" y="3326"/>
                </a:cubicBezTo>
                <a:lnTo>
                  <a:pt x="61291" y="3326"/>
                </a:lnTo>
                <a:cubicBezTo>
                  <a:pt x="61313" y="4122"/>
                  <a:pt x="61238" y="4930"/>
                  <a:pt x="61044" y="5704"/>
                </a:cubicBezTo>
                <a:cubicBezTo>
                  <a:pt x="60947" y="5231"/>
                  <a:pt x="60872" y="4747"/>
                  <a:pt x="60829" y="4262"/>
                </a:cubicBezTo>
                <a:cubicBezTo>
                  <a:pt x="60775" y="3703"/>
                  <a:pt x="60796" y="3132"/>
                  <a:pt x="60915" y="2583"/>
                </a:cubicBezTo>
                <a:cubicBezTo>
                  <a:pt x="61022" y="2002"/>
                  <a:pt x="61270" y="1453"/>
                  <a:pt x="61625" y="980"/>
                </a:cubicBezTo>
                <a:lnTo>
                  <a:pt x="61625" y="980"/>
                </a:lnTo>
                <a:cubicBezTo>
                  <a:pt x="61184" y="1432"/>
                  <a:pt x="60850" y="1959"/>
                  <a:pt x="60624" y="2540"/>
                </a:cubicBezTo>
                <a:cubicBezTo>
                  <a:pt x="60409" y="3100"/>
                  <a:pt x="60247" y="3692"/>
                  <a:pt x="60151" y="4284"/>
                </a:cubicBezTo>
                <a:cubicBezTo>
                  <a:pt x="60097" y="4607"/>
                  <a:pt x="60054" y="4919"/>
                  <a:pt x="60021" y="5231"/>
                </a:cubicBezTo>
                <a:cubicBezTo>
                  <a:pt x="60021" y="5112"/>
                  <a:pt x="60011" y="5005"/>
                  <a:pt x="60000" y="4886"/>
                </a:cubicBezTo>
                <a:cubicBezTo>
                  <a:pt x="59957" y="4391"/>
                  <a:pt x="59795" y="3929"/>
                  <a:pt x="59655" y="3477"/>
                </a:cubicBezTo>
                <a:cubicBezTo>
                  <a:pt x="59526" y="3035"/>
                  <a:pt x="59408" y="2551"/>
                  <a:pt x="59516" y="2067"/>
                </a:cubicBezTo>
                <a:lnTo>
                  <a:pt x="59516" y="2067"/>
                </a:lnTo>
                <a:cubicBezTo>
                  <a:pt x="59343" y="2551"/>
                  <a:pt x="59386" y="3078"/>
                  <a:pt x="59440" y="3552"/>
                </a:cubicBezTo>
                <a:cubicBezTo>
                  <a:pt x="59483" y="4025"/>
                  <a:pt x="59537" y="4488"/>
                  <a:pt x="59451" y="4908"/>
                </a:cubicBezTo>
                <a:cubicBezTo>
                  <a:pt x="59365" y="5338"/>
                  <a:pt x="59247" y="5769"/>
                  <a:pt x="59096" y="6178"/>
                </a:cubicBezTo>
                <a:cubicBezTo>
                  <a:pt x="59096" y="6113"/>
                  <a:pt x="59096" y="6049"/>
                  <a:pt x="59085" y="5973"/>
                </a:cubicBezTo>
                <a:cubicBezTo>
                  <a:pt x="59064" y="5435"/>
                  <a:pt x="59085" y="4843"/>
                  <a:pt x="59010" y="4230"/>
                </a:cubicBezTo>
                <a:cubicBezTo>
                  <a:pt x="58967" y="3918"/>
                  <a:pt x="58891" y="3617"/>
                  <a:pt x="58794" y="3326"/>
                </a:cubicBezTo>
                <a:cubicBezTo>
                  <a:pt x="58687" y="3035"/>
                  <a:pt x="58568" y="2766"/>
                  <a:pt x="58450" y="2497"/>
                </a:cubicBezTo>
                <a:cubicBezTo>
                  <a:pt x="58321" y="2228"/>
                  <a:pt x="58213" y="1948"/>
                  <a:pt x="58138" y="1669"/>
                </a:cubicBezTo>
                <a:cubicBezTo>
                  <a:pt x="58052" y="1378"/>
                  <a:pt x="58020" y="1077"/>
                  <a:pt x="58041" y="775"/>
                </a:cubicBezTo>
                <a:lnTo>
                  <a:pt x="58041" y="775"/>
                </a:lnTo>
                <a:cubicBezTo>
                  <a:pt x="57977" y="1087"/>
                  <a:pt x="57966" y="1399"/>
                  <a:pt x="58009" y="1722"/>
                </a:cubicBezTo>
                <a:cubicBezTo>
                  <a:pt x="58052" y="2024"/>
                  <a:pt x="58106" y="2325"/>
                  <a:pt x="58181" y="2626"/>
                </a:cubicBezTo>
                <a:cubicBezTo>
                  <a:pt x="58256" y="2906"/>
                  <a:pt x="58310" y="3197"/>
                  <a:pt x="58353" y="3487"/>
                </a:cubicBezTo>
                <a:cubicBezTo>
                  <a:pt x="58375" y="3756"/>
                  <a:pt x="58375" y="4025"/>
                  <a:pt x="58332" y="4295"/>
                </a:cubicBezTo>
                <a:cubicBezTo>
                  <a:pt x="58213" y="5145"/>
                  <a:pt x="57826" y="5952"/>
                  <a:pt x="57654" y="6910"/>
                </a:cubicBezTo>
                <a:cubicBezTo>
                  <a:pt x="57535" y="6253"/>
                  <a:pt x="57525" y="5597"/>
                  <a:pt x="57632" y="4940"/>
                </a:cubicBezTo>
                <a:lnTo>
                  <a:pt x="57632" y="4940"/>
                </a:lnTo>
                <a:cubicBezTo>
                  <a:pt x="57492" y="5425"/>
                  <a:pt x="57385" y="5887"/>
                  <a:pt x="57299" y="6339"/>
                </a:cubicBezTo>
                <a:cubicBezTo>
                  <a:pt x="57223" y="6038"/>
                  <a:pt x="57169" y="5715"/>
                  <a:pt x="57137" y="5403"/>
                </a:cubicBezTo>
                <a:cubicBezTo>
                  <a:pt x="57083" y="4564"/>
                  <a:pt x="57202" y="3713"/>
                  <a:pt x="57492" y="2928"/>
                </a:cubicBezTo>
                <a:lnTo>
                  <a:pt x="57492" y="2928"/>
                </a:lnTo>
                <a:cubicBezTo>
                  <a:pt x="57288" y="3315"/>
                  <a:pt x="57116" y="3724"/>
                  <a:pt x="56976" y="4133"/>
                </a:cubicBezTo>
                <a:cubicBezTo>
                  <a:pt x="56825" y="3326"/>
                  <a:pt x="56470" y="2562"/>
                  <a:pt x="55942" y="1927"/>
                </a:cubicBezTo>
                <a:lnTo>
                  <a:pt x="55942" y="1927"/>
                </a:lnTo>
                <a:cubicBezTo>
                  <a:pt x="56502" y="2777"/>
                  <a:pt x="56696" y="3810"/>
                  <a:pt x="56481" y="4811"/>
                </a:cubicBezTo>
                <a:cubicBezTo>
                  <a:pt x="56459" y="4919"/>
                  <a:pt x="56427" y="5037"/>
                  <a:pt x="56394" y="5145"/>
                </a:cubicBezTo>
                <a:cubicBezTo>
                  <a:pt x="56405" y="4854"/>
                  <a:pt x="56384" y="4574"/>
                  <a:pt x="56362" y="4295"/>
                </a:cubicBezTo>
                <a:cubicBezTo>
                  <a:pt x="56319" y="3907"/>
                  <a:pt x="56201" y="3520"/>
                  <a:pt x="56007" y="3186"/>
                </a:cubicBezTo>
                <a:lnTo>
                  <a:pt x="56007" y="3186"/>
                </a:lnTo>
                <a:cubicBezTo>
                  <a:pt x="56158" y="3541"/>
                  <a:pt x="56212" y="3939"/>
                  <a:pt x="56179" y="4327"/>
                </a:cubicBezTo>
                <a:cubicBezTo>
                  <a:pt x="56136" y="4693"/>
                  <a:pt x="56072" y="5059"/>
                  <a:pt x="55953" y="5414"/>
                </a:cubicBezTo>
                <a:lnTo>
                  <a:pt x="55932" y="5511"/>
                </a:lnTo>
                <a:cubicBezTo>
                  <a:pt x="55856" y="5026"/>
                  <a:pt x="55749" y="4553"/>
                  <a:pt x="55587" y="4090"/>
                </a:cubicBezTo>
                <a:cubicBezTo>
                  <a:pt x="55361" y="3509"/>
                  <a:pt x="55071" y="2992"/>
                  <a:pt x="54855" y="2433"/>
                </a:cubicBezTo>
                <a:cubicBezTo>
                  <a:pt x="54748" y="2153"/>
                  <a:pt x="54662" y="1862"/>
                  <a:pt x="54629" y="1572"/>
                </a:cubicBezTo>
                <a:cubicBezTo>
                  <a:pt x="54586" y="1260"/>
                  <a:pt x="54597" y="958"/>
                  <a:pt x="54683" y="657"/>
                </a:cubicBezTo>
                <a:lnTo>
                  <a:pt x="54683" y="657"/>
                </a:lnTo>
                <a:cubicBezTo>
                  <a:pt x="54554" y="958"/>
                  <a:pt x="54490" y="1270"/>
                  <a:pt x="54490" y="1604"/>
                </a:cubicBezTo>
                <a:cubicBezTo>
                  <a:pt x="54490" y="1916"/>
                  <a:pt x="54522" y="2239"/>
                  <a:pt x="54576" y="2551"/>
                </a:cubicBezTo>
                <a:cubicBezTo>
                  <a:pt x="54694" y="3175"/>
                  <a:pt x="54877" y="3756"/>
                  <a:pt x="54920" y="4305"/>
                </a:cubicBezTo>
                <a:cubicBezTo>
                  <a:pt x="54963" y="4833"/>
                  <a:pt x="54909" y="5360"/>
                  <a:pt x="54791" y="5887"/>
                </a:cubicBezTo>
                <a:cubicBezTo>
                  <a:pt x="54716" y="6189"/>
                  <a:pt x="54629" y="6490"/>
                  <a:pt x="54533" y="6781"/>
                </a:cubicBezTo>
                <a:cubicBezTo>
                  <a:pt x="54522" y="6307"/>
                  <a:pt x="54479" y="5844"/>
                  <a:pt x="54382" y="5382"/>
                </a:cubicBezTo>
                <a:cubicBezTo>
                  <a:pt x="54522" y="4973"/>
                  <a:pt x="54608" y="4553"/>
                  <a:pt x="54629" y="4133"/>
                </a:cubicBezTo>
                <a:lnTo>
                  <a:pt x="54629" y="4133"/>
                </a:lnTo>
                <a:cubicBezTo>
                  <a:pt x="54576" y="4434"/>
                  <a:pt x="54479" y="4736"/>
                  <a:pt x="54339" y="5005"/>
                </a:cubicBezTo>
                <a:cubicBezTo>
                  <a:pt x="54328" y="5026"/>
                  <a:pt x="54328" y="5037"/>
                  <a:pt x="54317" y="5059"/>
                </a:cubicBezTo>
                <a:cubicBezTo>
                  <a:pt x="54264" y="4833"/>
                  <a:pt x="54188" y="4617"/>
                  <a:pt x="54113" y="4391"/>
                </a:cubicBezTo>
                <a:cubicBezTo>
                  <a:pt x="54188" y="4176"/>
                  <a:pt x="54264" y="3950"/>
                  <a:pt x="54360" y="3724"/>
                </a:cubicBezTo>
                <a:lnTo>
                  <a:pt x="54360" y="3724"/>
                </a:lnTo>
                <a:cubicBezTo>
                  <a:pt x="54253" y="3896"/>
                  <a:pt x="54156" y="4079"/>
                  <a:pt x="54070" y="4262"/>
                </a:cubicBezTo>
                <a:cubicBezTo>
                  <a:pt x="54038" y="4176"/>
                  <a:pt x="54005" y="4090"/>
                  <a:pt x="53962" y="4015"/>
                </a:cubicBezTo>
                <a:lnTo>
                  <a:pt x="53962" y="4015"/>
                </a:lnTo>
                <a:cubicBezTo>
                  <a:pt x="53994" y="4112"/>
                  <a:pt x="54016" y="4208"/>
                  <a:pt x="54038" y="4316"/>
                </a:cubicBezTo>
                <a:cubicBezTo>
                  <a:pt x="53629" y="5123"/>
                  <a:pt x="53273" y="5952"/>
                  <a:pt x="52983" y="6813"/>
                </a:cubicBezTo>
                <a:cubicBezTo>
                  <a:pt x="52908" y="6199"/>
                  <a:pt x="52940" y="5575"/>
                  <a:pt x="53069" y="4983"/>
                </a:cubicBezTo>
                <a:cubicBezTo>
                  <a:pt x="53273" y="4047"/>
                  <a:pt x="53672" y="3175"/>
                  <a:pt x="54264" y="2422"/>
                </a:cubicBezTo>
                <a:lnTo>
                  <a:pt x="54264" y="2422"/>
                </a:lnTo>
                <a:cubicBezTo>
                  <a:pt x="53553" y="3132"/>
                  <a:pt x="52972" y="3950"/>
                  <a:pt x="52542" y="4843"/>
                </a:cubicBezTo>
                <a:cubicBezTo>
                  <a:pt x="52348" y="5242"/>
                  <a:pt x="52176" y="5640"/>
                  <a:pt x="52047" y="6060"/>
                </a:cubicBezTo>
                <a:cubicBezTo>
                  <a:pt x="52090" y="5069"/>
                  <a:pt x="52229" y="4090"/>
                  <a:pt x="52455" y="3132"/>
                </a:cubicBezTo>
                <a:lnTo>
                  <a:pt x="52455" y="3132"/>
                </a:lnTo>
                <a:cubicBezTo>
                  <a:pt x="52079" y="4144"/>
                  <a:pt x="51734" y="5123"/>
                  <a:pt x="51412" y="6027"/>
                </a:cubicBezTo>
                <a:cubicBezTo>
                  <a:pt x="51315" y="4381"/>
                  <a:pt x="51605" y="2734"/>
                  <a:pt x="52251" y="1217"/>
                </a:cubicBezTo>
                <a:lnTo>
                  <a:pt x="52251" y="1217"/>
                </a:lnTo>
                <a:cubicBezTo>
                  <a:pt x="51487" y="2540"/>
                  <a:pt x="50884" y="3961"/>
                  <a:pt x="50443" y="5425"/>
                </a:cubicBezTo>
                <a:cubicBezTo>
                  <a:pt x="50325" y="4660"/>
                  <a:pt x="50195" y="3886"/>
                  <a:pt x="50023" y="3089"/>
                </a:cubicBezTo>
                <a:lnTo>
                  <a:pt x="50023" y="3089"/>
                </a:lnTo>
                <a:cubicBezTo>
                  <a:pt x="50120" y="4273"/>
                  <a:pt x="50055" y="5468"/>
                  <a:pt x="49808" y="6630"/>
                </a:cubicBezTo>
                <a:cubicBezTo>
                  <a:pt x="49539" y="5780"/>
                  <a:pt x="49474" y="4876"/>
                  <a:pt x="49603" y="3993"/>
                </a:cubicBezTo>
                <a:cubicBezTo>
                  <a:pt x="49690" y="3380"/>
                  <a:pt x="49840" y="2734"/>
                  <a:pt x="49905" y="2056"/>
                </a:cubicBezTo>
                <a:cubicBezTo>
                  <a:pt x="49969" y="1389"/>
                  <a:pt x="49937" y="678"/>
                  <a:pt x="49647" y="54"/>
                </a:cubicBezTo>
                <a:lnTo>
                  <a:pt x="49647" y="54"/>
                </a:lnTo>
                <a:cubicBezTo>
                  <a:pt x="49743" y="377"/>
                  <a:pt x="49786" y="721"/>
                  <a:pt x="49765" y="1066"/>
                </a:cubicBezTo>
                <a:cubicBezTo>
                  <a:pt x="49743" y="1389"/>
                  <a:pt x="49679" y="1712"/>
                  <a:pt x="49582" y="2024"/>
                </a:cubicBezTo>
                <a:cubicBezTo>
                  <a:pt x="49388" y="2648"/>
                  <a:pt x="49098" y="3240"/>
                  <a:pt x="48850" y="3843"/>
                </a:cubicBezTo>
                <a:cubicBezTo>
                  <a:pt x="48710" y="4187"/>
                  <a:pt x="48592" y="4553"/>
                  <a:pt x="48484" y="4919"/>
                </a:cubicBezTo>
                <a:cubicBezTo>
                  <a:pt x="48452" y="4757"/>
                  <a:pt x="48420" y="4585"/>
                  <a:pt x="48398" y="4424"/>
                </a:cubicBezTo>
                <a:cubicBezTo>
                  <a:pt x="48247" y="3315"/>
                  <a:pt x="48290" y="2185"/>
                  <a:pt x="48527" y="1098"/>
                </a:cubicBezTo>
                <a:lnTo>
                  <a:pt x="48527" y="1098"/>
                </a:lnTo>
                <a:cubicBezTo>
                  <a:pt x="48140" y="2185"/>
                  <a:pt x="47892" y="3326"/>
                  <a:pt x="47763" y="4477"/>
                </a:cubicBezTo>
                <a:cubicBezTo>
                  <a:pt x="47688" y="5091"/>
                  <a:pt x="47655" y="5704"/>
                  <a:pt x="47655" y="6329"/>
                </a:cubicBezTo>
                <a:cubicBezTo>
                  <a:pt x="47494" y="5963"/>
                  <a:pt x="47365" y="5586"/>
                  <a:pt x="47279" y="5199"/>
                </a:cubicBezTo>
                <a:cubicBezTo>
                  <a:pt x="47247" y="5048"/>
                  <a:pt x="47214" y="4897"/>
                  <a:pt x="47193" y="4747"/>
                </a:cubicBezTo>
                <a:cubicBezTo>
                  <a:pt x="47300" y="4434"/>
                  <a:pt x="47419" y="4133"/>
                  <a:pt x="47559" y="3843"/>
                </a:cubicBezTo>
                <a:lnTo>
                  <a:pt x="47559" y="3843"/>
                </a:lnTo>
                <a:cubicBezTo>
                  <a:pt x="47419" y="4058"/>
                  <a:pt x="47279" y="4284"/>
                  <a:pt x="47160" y="4510"/>
                </a:cubicBezTo>
                <a:cubicBezTo>
                  <a:pt x="47074" y="3832"/>
                  <a:pt x="47085" y="3154"/>
                  <a:pt x="47193" y="2486"/>
                </a:cubicBezTo>
                <a:lnTo>
                  <a:pt x="47193" y="2486"/>
                </a:lnTo>
                <a:cubicBezTo>
                  <a:pt x="46934" y="3380"/>
                  <a:pt x="46784" y="4305"/>
                  <a:pt x="46762" y="5242"/>
                </a:cubicBezTo>
                <a:cubicBezTo>
                  <a:pt x="46665" y="5435"/>
                  <a:pt x="46579" y="5629"/>
                  <a:pt x="46493" y="5834"/>
                </a:cubicBezTo>
                <a:cubicBezTo>
                  <a:pt x="46461" y="5349"/>
                  <a:pt x="46461" y="4876"/>
                  <a:pt x="46482" y="4402"/>
                </a:cubicBezTo>
                <a:cubicBezTo>
                  <a:pt x="46525" y="3272"/>
                  <a:pt x="46816" y="2153"/>
                  <a:pt x="47333" y="1152"/>
                </a:cubicBezTo>
                <a:lnTo>
                  <a:pt x="47333" y="1152"/>
                </a:lnTo>
                <a:cubicBezTo>
                  <a:pt x="46622" y="2131"/>
                  <a:pt x="46170" y="3261"/>
                  <a:pt x="45826" y="4338"/>
                </a:cubicBezTo>
                <a:cubicBezTo>
                  <a:pt x="45740" y="4639"/>
                  <a:pt x="45654" y="4930"/>
                  <a:pt x="45578" y="5220"/>
                </a:cubicBezTo>
                <a:cubicBezTo>
                  <a:pt x="45503" y="4531"/>
                  <a:pt x="45449" y="3832"/>
                  <a:pt x="45406" y="3100"/>
                </a:cubicBezTo>
                <a:cubicBezTo>
                  <a:pt x="45331" y="4047"/>
                  <a:pt x="45223" y="4951"/>
                  <a:pt x="45094" y="5801"/>
                </a:cubicBezTo>
                <a:cubicBezTo>
                  <a:pt x="44803" y="4811"/>
                  <a:pt x="44588" y="3799"/>
                  <a:pt x="44470" y="2777"/>
                </a:cubicBezTo>
                <a:lnTo>
                  <a:pt x="44470" y="2777"/>
                </a:lnTo>
                <a:cubicBezTo>
                  <a:pt x="44448" y="4338"/>
                  <a:pt x="44491" y="5801"/>
                  <a:pt x="44438" y="7103"/>
                </a:cubicBezTo>
                <a:cubicBezTo>
                  <a:pt x="44287" y="6479"/>
                  <a:pt x="44179" y="5855"/>
                  <a:pt x="44104" y="5231"/>
                </a:cubicBezTo>
                <a:cubicBezTo>
                  <a:pt x="44104" y="5694"/>
                  <a:pt x="44082" y="6135"/>
                  <a:pt x="44050" y="6555"/>
                </a:cubicBezTo>
                <a:cubicBezTo>
                  <a:pt x="43846" y="5554"/>
                  <a:pt x="43867" y="4521"/>
                  <a:pt x="44136" y="3530"/>
                </a:cubicBezTo>
                <a:lnTo>
                  <a:pt x="44136" y="3530"/>
                </a:lnTo>
                <a:cubicBezTo>
                  <a:pt x="43889" y="4155"/>
                  <a:pt x="43684" y="4800"/>
                  <a:pt x="43555" y="5468"/>
                </a:cubicBezTo>
                <a:cubicBezTo>
                  <a:pt x="43437" y="4994"/>
                  <a:pt x="43308" y="4531"/>
                  <a:pt x="43135" y="4079"/>
                </a:cubicBezTo>
                <a:cubicBezTo>
                  <a:pt x="42726" y="2949"/>
                  <a:pt x="42167" y="1862"/>
                  <a:pt x="41618" y="721"/>
                </a:cubicBezTo>
                <a:lnTo>
                  <a:pt x="41618" y="721"/>
                </a:lnTo>
                <a:cubicBezTo>
                  <a:pt x="42027" y="1938"/>
                  <a:pt x="42371" y="3143"/>
                  <a:pt x="42468" y="4284"/>
                </a:cubicBezTo>
                <a:cubicBezTo>
                  <a:pt x="42554" y="5048"/>
                  <a:pt x="42490" y="5823"/>
                  <a:pt x="42296" y="6565"/>
                </a:cubicBezTo>
                <a:cubicBezTo>
                  <a:pt x="42242" y="6146"/>
                  <a:pt x="42188" y="5737"/>
                  <a:pt x="42124" y="5306"/>
                </a:cubicBezTo>
                <a:cubicBezTo>
                  <a:pt x="42081" y="4908"/>
                  <a:pt x="42016" y="4521"/>
                  <a:pt x="41908" y="4133"/>
                </a:cubicBezTo>
                <a:cubicBezTo>
                  <a:pt x="41887" y="4069"/>
                  <a:pt x="41865" y="4015"/>
                  <a:pt x="41844" y="3950"/>
                </a:cubicBezTo>
                <a:cubicBezTo>
                  <a:pt x="41865" y="3864"/>
                  <a:pt x="41887" y="3789"/>
                  <a:pt x="41898" y="3703"/>
                </a:cubicBezTo>
                <a:cubicBezTo>
                  <a:pt x="42016" y="3229"/>
                  <a:pt x="42059" y="2734"/>
                  <a:pt x="42005" y="2250"/>
                </a:cubicBezTo>
                <a:lnTo>
                  <a:pt x="42005" y="2250"/>
                </a:lnTo>
                <a:cubicBezTo>
                  <a:pt x="41995" y="2723"/>
                  <a:pt x="41887" y="3186"/>
                  <a:pt x="41693" y="3617"/>
                </a:cubicBezTo>
                <a:cubicBezTo>
                  <a:pt x="41596" y="3412"/>
                  <a:pt x="41456" y="3229"/>
                  <a:pt x="41306" y="3078"/>
                </a:cubicBezTo>
                <a:lnTo>
                  <a:pt x="41306" y="3078"/>
                </a:lnTo>
                <a:cubicBezTo>
                  <a:pt x="41456" y="3272"/>
                  <a:pt x="41564" y="3498"/>
                  <a:pt x="41629" y="3735"/>
                </a:cubicBezTo>
                <a:cubicBezTo>
                  <a:pt x="41446" y="4133"/>
                  <a:pt x="41241" y="4510"/>
                  <a:pt x="41015" y="4886"/>
                </a:cubicBezTo>
                <a:cubicBezTo>
                  <a:pt x="40778" y="5285"/>
                  <a:pt x="40563" y="5704"/>
                  <a:pt x="40380" y="6124"/>
                </a:cubicBezTo>
                <a:cubicBezTo>
                  <a:pt x="40326" y="6253"/>
                  <a:pt x="40283" y="6372"/>
                  <a:pt x="40240" y="6501"/>
                </a:cubicBezTo>
                <a:cubicBezTo>
                  <a:pt x="40186" y="6092"/>
                  <a:pt x="40165" y="5683"/>
                  <a:pt x="40197" y="5263"/>
                </a:cubicBezTo>
                <a:cubicBezTo>
                  <a:pt x="40262" y="4456"/>
                  <a:pt x="40466" y="3660"/>
                  <a:pt x="40821" y="2928"/>
                </a:cubicBezTo>
                <a:lnTo>
                  <a:pt x="40821" y="2928"/>
                </a:lnTo>
                <a:cubicBezTo>
                  <a:pt x="40143" y="3982"/>
                  <a:pt x="39670" y="5156"/>
                  <a:pt x="39412" y="6382"/>
                </a:cubicBezTo>
                <a:cubicBezTo>
                  <a:pt x="39239" y="5672"/>
                  <a:pt x="39110" y="4962"/>
                  <a:pt x="39024" y="4251"/>
                </a:cubicBezTo>
                <a:cubicBezTo>
                  <a:pt x="38960" y="3692"/>
                  <a:pt x="38981" y="3121"/>
                  <a:pt x="39089" y="2573"/>
                </a:cubicBezTo>
                <a:cubicBezTo>
                  <a:pt x="39196" y="1981"/>
                  <a:pt x="39433" y="1432"/>
                  <a:pt x="39788" y="958"/>
                </a:cubicBezTo>
                <a:lnTo>
                  <a:pt x="39788" y="958"/>
                </a:lnTo>
                <a:cubicBezTo>
                  <a:pt x="39358" y="1399"/>
                  <a:pt x="39013" y="1938"/>
                  <a:pt x="38798" y="2519"/>
                </a:cubicBezTo>
                <a:cubicBezTo>
                  <a:pt x="38594" y="3089"/>
                  <a:pt x="38443" y="3670"/>
                  <a:pt x="38357" y="4273"/>
                </a:cubicBezTo>
                <a:cubicBezTo>
                  <a:pt x="38303" y="4596"/>
                  <a:pt x="38260" y="4908"/>
                  <a:pt x="38228" y="5209"/>
                </a:cubicBezTo>
                <a:cubicBezTo>
                  <a:pt x="38228" y="5091"/>
                  <a:pt x="38217" y="4983"/>
                  <a:pt x="38195" y="4854"/>
                </a:cubicBezTo>
                <a:cubicBezTo>
                  <a:pt x="38152" y="4359"/>
                  <a:pt x="37980" y="3907"/>
                  <a:pt x="37840" y="3455"/>
                </a:cubicBezTo>
                <a:cubicBezTo>
                  <a:pt x="37700" y="3014"/>
                  <a:pt x="37582" y="2540"/>
                  <a:pt x="37679" y="2045"/>
                </a:cubicBezTo>
                <a:lnTo>
                  <a:pt x="37679" y="2045"/>
                </a:lnTo>
                <a:cubicBezTo>
                  <a:pt x="37517" y="2530"/>
                  <a:pt x="37571" y="3057"/>
                  <a:pt x="37625" y="3530"/>
                </a:cubicBezTo>
                <a:cubicBezTo>
                  <a:pt x="37679" y="4004"/>
                  <a:pt x="37733" y="4467"/>
                  <a:pt x="37657" y="4886"/>
                </a:cubicBezTo>
                <a:cubicBezTo>
                  <a:pt x="37571" y="5317"/>
                  <a:pt x="37464" y="5737"/>
                  <a:pt x="37313" y="6156"/>
                </a:cubicBezTo>
                <a:cubicBezTo>
                  <a:pt x="37313" y="6081"/>
                  <a:pt x="37302" y="6017"/>
                  <a:pt x="37302" y="5941"/>
                </a:cubicBezTo>
                <a:cubicBezTo>
                  <a:pt x="37270" y="5403"/>
                  <a:pt x="37291" y="4811"/>
                  <a:pt x="37205" y="4198"/>
                </a:cubicBezTo>
                <a:cubicBezTo>
                  <a:pt x="37162" y="3896"/>
                  <a:pt x="37087" y="3595"/>
                  <a:pt x="36979" y="3304"/>
                </a:cubicBezTo>
                <a:cubicBezTo>
                  <a:pt x="36872" y="3014"/>
                  <a:pt x="36743" y="2745"/>
                  <a:pt x="36624" y="2476"/>
                </a:cubicBezTo>
                <a:cubicBezTo>
                  <a:pt x="36495" y="2207"/>
                  <a:pt x="36387" y="1927"/>
                  <a:pt x="36301" y="1647"/>
                </a:cubicBezTo>
                <a:cubicBezTo>
                  <a:pt x="36215" y="1356"/>
                  <a:pt x="36183" y="1055"/>
                  <a:pt x="36204" y="765"/>
                </a:cubicBezTo>
                <a:lnTo>
                  <a:pt x="36204" y="765"/>
                </a:lnTo>
                <a:cubicBezTo>
                  <a:pt x="36140" y="1066"/>
                  <a:pt x="36129" y="1389"/>
                  <a:pt x="36172" y="1701"/>
                </a:cubicBezTo>
                <a:cubicBezTo>
                  <a:pt x="36215" y="2002"/>
                  <a:pt x="36280" y="2314"/>
                  <a:pt x="36366" y="2605"/>
                </a:cubicBezTo>
                <a:cubicBezTo>
                  <a:pt x="36441" y="2885"/>
                  <a:pt x="36495" y="3175"/>
                  <a:pt x="36538" y="3466"/>
                </a:cubicBezTo>
                <a:cubicBezTo>
                  <a:pt x="36570" y="3735"/>
                  <a:pt x="36570" y="4004"/>
                  <a:pt x="36538" y="4273"/>
                </a:cubicBezTo>
                <a:cubicBezTo>
                  <a:pt x="36420" y="5166"/>
                  <a:pt x="36021" y="5995"/>
                  <a:pt x="35860" y="7007"/>
                </a:cubicBezTo>
                <a:cubicBezTo>
                  <a:pt x="35720" y="6318"/>
                  <a:pt x="35709" y="5608"/>
                  <a:pt x="35817" y="4919"/>
                </a:cubicBezTo>
                <a:lnTo>
                  <a:pt x="35817" y="4919"/>
                </a:lnTo>
                <a:cubicBezTo>
                  <a:pt x="35752" y="5156"/>
                  <a:pt x="35688" y="5392"/>
                  <a:pt x="35634" y="5618"/>
                </a:cubicBezTo>
                <a:cubicBezTo>
                  <a:pt x="35634" y="5554"/>
                  <a:pt x="35656" y="5478"/>
                  <a:pt x="35656" y="5414"/>
                </a:cubicBezTo>
                <a:cubicBezTo>
                  <a:pt x="35752" y="4660"/>
                  <a:pt x="35925" y="3864"/>
                  <a:pt x="35957" y="3035"/>
                </a:cubicBezTo>
                <a:lnTo>
                  <a:pt x="35957" y="3035"/>
                </a:lnTo>
                <a:cubicBezTo>
                  <a:pt x="35817" y="3832"/>
                  <a:pt x="35526" y="4542"/>
                  <a:pt x="35247" y="5242"/>
                </a:cubicBezTo>
                <a:lnTo>
                  <a:pt x="35247" y="4779"/>
                </a:lnTo>
                <a:cubicBezTo>
                  <a:pt x="35204" y="3724"/>
                  <a:pt x="34816" y="2712"/>
                  <a:pt x="34138" y="1895"/>
                </a:cubicBezTo>
                <a:lnTo>
                  <a:pt x="34138" y="1895"/>
                </a:lnTo>
                <a:cubicBezTo>
                  <a:pt x="34687" y="2756"/>
                  <a:pt x="34881" y="3789"/>
                  <a:pt x="34665" y="4779"/>
                </a:cubicBezTo>
                <a:cubicBezTo>
                  <a:pt x="34644" y="4897"/>
                  <a:pt x="34612" y="5005"/>
                  <a:pt x="34579" y="5112"/>
                </a:cubicBezTo>
                <a:cubicBezTo>
                  <a:pt x="34590" y="4833"/>
                  <a:pt x="34579" y="4553"/>
                  <a:pt x="34547" y="4273"/>
                </a:cubicBezTo>
                <a:cubicBezTo>
                  <a:pt x="34515" y="3875"/>
                  <a:pt x="34386" y="3498"/>
                  <a:pt x="34192" y="3154"/>
                </a:cubicBezTo>
                <a:lnTo>
                  <a:pt x="34192" y="3154"/>
                </a:lnTo>
                <a:cubicBezTo>
                  <a:pt x="34343" y="3520"/>
                  <a:pt x="34396" y="3907"/>
                  <a:pt x="34364" y="4295"/>
                </a:cubicBezTo>
                <a:cubicBezTo>
                  <a:pt x="34332" y="4671"/>
                  <a:pt x="34256" y="5026"/>
                  <a:pt x="34149" y="5382"/>
                </a:cubicBezTo>
                <a:lnTo>
                  <a:pt x="34117" y="5478"/>
                </a:lnTo>
                <a:cubicBezTo>
                  <a:pt x="34052" y="4994"/>
                  <a:pt x="33934" y="4521"/>
                  <a:pt x="33772" y="4069"/>
                </a:cubicBezTo>
                <a:cubicBezTo>
                  <a:pt x="33557" y="3477"/>
                  <a:pt x="33256" y="2960"/>
                  <a:pt x="33040" y="2411"/>
                </a:cubicBezTo>
                <a:cubicBezTo>
                  <a:pt x="32933" y="2131"/>
                  <a:pt x="32857" y="1841"/>
                  <a:pt x="32814" y="1539"/>
                </a:cubicBezTo>
                <a:cubicBezTo>
                  <a:pt x="32771" y="1238"/>
                  <a:pt x="32793" y="926"/>
                  <a:pt x="32868" y="635"/>
                </a:cubicBezTo>
                <a:lnTo>
                  <a:pt x="32868" y="635"/>
                </a:lnTo>
                <a:cubicBezTo>
                  <a:pt x="32750" y="926"/>
                  <a:pt x="32685" y="1249"/>
                  <a:pt x="32674" y="1572"/>
                </a:cubicBezTo>
                <a:cubicBezTo>
                  <a:pt x="32674" y="1895"/>
                  <a:pt x="32707" y="2217"/>
                  <a:pt x="32771" y="2530"/>
                </a:cubicBezTo>
                <a:cubicBezTo>
                  <a:pt x="32890" y="3143"/>
                  <a:pt x="33062" y="3735"/>
                  <a:pt x="33105" y="4273"/>
                </a:cubicBezTo>
                <a:cubicBezTo>
                  <a:pt x="33148" y="4747"/>
                  <a:pt x="33105" y="5220"/>
                  <a:pt x="33008" y="5694"/>
                </a:cubicBezTo>
                <a:cubicBezTo>
                  <a:pt x="32879" y="5112"/>
                  <a:pt x="32674" y="4564"/>
                  <a:pt x="32416" y="4036"/>
                </a:cubicBezTo>
                <a:cubicBezTo>
                  <a:pt x="32448" y="3929"/>
                  <a:pt x="32491" y="3810"/>
                  <a:pt x="32545" y="3703"/>
                </a:cubicBezTo>
                <a:lnTo>
                  <a:pt x="32545" y="3703"/>
                </a:lnTo>
                <a:cubicBezTo>
                  <a:pt x="32491" y="3799"/>
                  <a:pt x="32438" y="3886"/>
                  <a:pt x="32384" y="3982"/>
                </a:cubicBezTo>
                <a:cubicBezTo>
                  <a:pt x="32244" y="3713"/>
                  <a:pt x="32093" y="3444"/>
                  <a:pt x="31921" y="3197"/>
                </a:cubicBezTo>
                <a:cubicBezTo>
                  <a:pt x="32072" y="2917"/>
                  <a:pt x="32255" y="2648"/>
                  <a:pt x="32448" y="2390"/>
                </a:cubicBezTo>
                <a:lnTo>
                  <a:pt x="32448" y="2390"/>
                </a:lnTo>
                <a:cubicBezTo>
                  <a:pt x="32233" y="2605"/>
                  <a:pt x="32029" y="2831"/>
                  <a:pt x="31835" y="3068"/>
                </a:cubicBezTo>
                <a:cubicBezTo>
                  <a:pt x="31663" y="2831"/>
                  <a:pt x="31480" y="2605"/>
                  <a:pt x="31275" y="2390"/>
                </a:cubicBezTo>
                <a:lnTo>
                  <a:pt x="31275" y="2390"/>
                </a:lnTo>
                <a:cubicBezTo>
                  <a:pt x="31458" y="2637"/>
                  <a:pt x="31620" y="2906"/>
                  <a:pt x="31749" y="3186"/>
                </a:cubicBezTo>
                <a:cubicBezTo>
                  <a:pt x="31351" y="3692"/>
                  <a:pt x="31006" y="4230"/>
                  <a:pt x="30726" y="4811"/>
                </a:cubicBezTo>
                <a:cubicBezTo>
                  <a:pt x="30533" y="5199"/>
                  <a:pt x="30371" y="5608"/>
                  <a:pt x="30231" y="6017"/>
                </a:cubicBezTo>
                <a:cubicBezTo>
                  <a:pt x="30285" y="5037"/>
                  <a:pt x="30425" y="4058"/>
                  <a:pt x="30651" y="3100"/>
                </a:cubicBezTo>
                <a:lnTo>
                  <a:pt x="30651" y="3100"/>
                </a:lnTo>
                <a:cubicBezTo>
                  <a:pt x="30264" y="4112"/>
                  <a:pt x="29919" y="5080"/>
                  <a:pt x="29596" y="5984"/>
                </a:cubicBezTo>
                <a:cubicBezTo>
                  <a:pt x="29499" y="4338"/>
                  <a:pt x="29790" y="2691"/>
                  <a:pt x="30436" y="1173"/>
                </a:cubicBezTo>
                <a:lnTo>
                  <a:pt x="30436" y="1173"/>
                </a:lnTo>
                <a:cubicBezTo>
                  <a:pt x="29672" y="2508"/>
                  <a:pt x="29069" y="3918"/>
                  <a:pt x="28639" y="5392"/>
                </a:cubicBezTo>
                <a:cubicBezTo>
                  <a:pt x="28520" y="4628"/>
                  <a:pt x="28380" y="3843"/>
                  <a:pt x="28208" y="3057"/>
                </a:cubicBezTo>
                <a:lnTo>
                  <a:pt x="28208" y="3057"/>
                </a:lnTo>
                <a:cubicBezTo>
                  <a:pt x="28316" y="4230"/>
                  <a:pt x="28240" y="5425"/>
                  <a:pt x="27993" y="6587"/>
                </a:cubicBezTo>
                <a:cubicBezTo>
                  <a:pt x="27734" y="5737"/>
                  <a:pt x="27659" y="4843"/>
                  <a:pt x="27788" y="3961"/>
                </a:cubicBezTo>
                <a:cubicBezTo>
                  <a:pt x="27874" y="3347"/>
                  <a:pt x="28025" y="2702"/>
                  <a:pt x="28100" y="2024"/>
                </a:cubicBezTo>
                <a:cubicBezTo>
                  <a:pt x="28165" y="1346"/>
                  <a:pt x="28133" y="635"/>
                  <a:pt x="27831" y="11"/>
                </a:cubicBezTo>
                <a:lnTo>
                  <a:pt x="27831" y="11"/>
                </a:lnTo>
                <a:cubicBezTo>
                  <a:pt x="27939" y="345"/>
                  <a:pt x="27982" y="689"/>
                  <a:pt x="27950" y="1023"/>
                </a:cubicBezTo>
                <a:cubicBezTo>
                  <a:pt x="27928" y="1356"/>
                  <a:pt x="27874" y="1679"/>
                  <a:pt x="27767" y="2002"/>
                </a:cubicBezTo>
                <a:cubicBezTo>
                  <a:pt x="27584" y="2626"/>
                  <a:pt x="27293" y="3208"/>
                  <a:pt x="27046" y="3821"/>
                </a:cubicBezTo>
                <a:cubicBezTo>
                  <a:pt x="26938" y="4090"/>
                  <a:pt x="26841" y="4370"/>
                  <a:pt x="26755" y="4639"/>
                </a:cubicBezTo>
                <a:cubicBezTo>
                  <a:pt x="26744" y="4521"/>
                  <a:pt x="26744" y="4402"/>
                  <a:pt x="26755" y="4284"/>
                </a:cubicBezTo>
                <a:cubicBezTo>
                  <a:pt x="26787" y="3907"/>
                  <a:pt x="26970" y="3520"/>
                  <a:pt x="26992" y="3111"/>
                </a:cubicBezTo>
                <a:lnTo>
                  <a:pt x="26992" y="3111"/>
                </a:lnTo>
                <a:cubicBezTo>
                  <a:pt x="26917" y="3520"/>
                  <a:pt x="26691" y="3853"/>
                  <a:pt x="26572" y="4241"/>
                </a:cubicBezTo>
                <a:cubicBezTo>
                  <a:pt x="26443" y="3186"/>
                  <a:pt x="26486" y="2110"/>
                  <a:pt x="26701" y="1077"/>
                </a:cubicBezTo>
                <a:lnTo>
                  <a:pt x="26701" y="1077"/>
                </a:lnTo>
                <a:cubicBezTo>
                  <a:pt x="26325" y="2164"/>
                  <a:pt x="26066" y="3304"/>
                  <a:pt x="25948" y="4456"/>
                </a:cubicBezTo>
                <a:cubicBezTo>
                  <a:pt x="25883" y="4983"/>
                  <a:pt x="25851" y="5511"/>
                  <a:pt x="25840" y="6027"/>
                </a:cubicBezTo>
                <a:cubicBezTo>
                  <a:pt x="25786" y="5866"/>
                  <a:pt x="25733" y="5715"/>
                  <a:pt x="25679" y="5564"/>
                </a:cubicBezTo>
                <a:cubicBezTo>
                  <a:pt x="25700" y="5446"/>
                  <a:pt x="25733" y="5328"/>
                  <a:pt x="25754" y="5209"/>
                </a:cubicBezTo>
                <a:cubicBezTo>
                  <a:pt x="25819" y="4994"/>
                  <a:pt x="25862" y="4768"/>
                  <a:pt x="25894" y="4542"/>
                </a:cubicBezTo>
                <a:cubicBezTo>
                  <a:pt x="25926" y="4305"/>
                  <a:pt x="25937" y="4079"/>
                  <a:pt x="25948" y="3843"/>
                </a:cubicBezTo>
                <a:cubicBezTo>
                  <a:pt x="25959" y="3380"/>
                  <a:pt x="25916" y="2917"/>
                  <a:pt x="25894" y="2454"/>
                </a:cubicBezTo>
                <a:cubicBezTo>
                  <a:pt x="25873" y="2917"/>
                  <a:pt x="25808" y="3391"/>
                  <a:pt x="25722" y="3853"/>
                </a:cubicBezTo>
                <a:cubicBezTo>
                  <a:pt x="25550" y="4112"/>
                  <a:pt x="25399" y="4370"/>
                  <a:pt x="25248" y="4628"/>
                </a:cubicBezTo>
                <a:cubicBezTo>
                  <a:pt x="25130" y="4402"/>
                  <a:pt x="25001" y="4176"/>
                  <a:pt x="24861" y="3961"/>
                </a:cubicBezTo>
                <a:lnTo>
                  <a:pt x="24861" y="3961"/>
                </a:lnTo>
                <a:cubicBezTo>
                  <a:pt x="24990" y="4219"/>
                  <a:pt x="25087" y="4488"/>
                  <a:pt x="25173" y="4768"/>
                </a:cubicBezTo>
                <a:cubicBezTo>
                  <a:pt x="24990" y="5112"/>
                  <a:pt x="24829" y="5457"/>
                  <a:pt x="24678" y="5801"/>
                </a:cubicBezTo>
                <a:cubicBezTo>
                  <a:pt x="24646" y="5328"/>
                  <a:pt x="24635" y="4854"/>
                  <a:pt x="24656" y="4381"/>
                </a:cubicBezTo>
                <a:cubicBezTo>
                  <a:pt x="24699" y="3251"/>
                  <a:pt x="24990" y="2131"/>
                  <a:pt x="25517" y="1130"/>
                </a:cubicBezTo>
                <a:lnTo>
                  <a:pt x="25517" y="1130"/>
                </a:lnTo>
                <a:cubicBezTo>
                  <a:pt x="24796" y="2110"/>
                  <a:pt x="24344" y="3229"/>
                  <a:pt x="24011" y="4316"/>
                </a:cubicBezTo>
                <a:cubicBezTo>
                  <a:pt x="23914" y="4607"/>
                  <a:pt x="23828" y="4908"/>
                  <a:pt x="23752" y="5199"/>
                </a:cubicBezTo>
                <a:cubicBezTo>
                  <a:pt x="23677" y="4510"/>
                  <a:pt x="23623" y="3799"/>
                  <a:pt x="23591" y="3078"/>
                </a:cubicBezTo>
                <a:cubicBezTo>
                  <a:pt x="23505" y="4025"/>
                  <a:pt x="23408" y="4930"/>
                  <a:pt x="23268" y="5780"/>
                </a:cubicBezTo>
                <a:cubicBezTo>
                  <a:pt x="22978" y="4790"/>
                  <a:pt x="22773" y="3778"/>
                  <a:pt x="22644" y="2745"/>
                </a:cubicBezTo>
                <a:cubicBezTo>
                  <a:pt x="22633" y="3584"/>
                  <a:pt x="22644" y="4391"/>
                  <a:pt x="22644" y="5156"/>
                </a:cubicBezTo>
                <a:cubicBezTo>
                  <a:pt x="22601" y="4930"/>
                  <a:pt x="22547" y="4714"/>
                  <a:pt x="22493" y="4488"/>
                </a:cubicBezTo>
                <a:lnTo>
                  <a:pt x="22493" y="4488"/>
                </a:lnTo>
                <a:cubicBezTo>
                  <a:pt x="22579" y="5177"/>
                  <a:pt x="22547" y="5877"/>
                  <a:pt x="22407" y="6555"/>
                </a:cubicBezTo>
                <a:cubicBezTo>
                  <a:pt x="22160" y="5521"/>
                  <a:pt x="22181" y="4434"/>
                  <a:pt x="22461" y="3401"/>
                </a:cubicBezTo>
                <a:lnTo>
                  <a:pt x="22461" y="3401"/>
                </a:lnTo>
                <a:cubicBezTo>
                  <a:pt x="22267" y="3875"/>
                  <a:pt x="22106" y="4359"/>
                  <a:pt x="21987" y="4854"/>
                </a:cubicBezTo>
                <a:cubicBezTo>
                  <a:pt x="21901" y="4585"/>
                  <a:pt x="21815" y="4316"/>
                  <a:pt x="21718" y="4058"/>
                </a:cubicBezTo>
                <a:cubicBezTo>
                  <a:pt x="21299" y="2917"/>
                  <a:pt x="20750" y="1830"/>
                  <a:pt x="20201" y="700"/>
                </a:cubicBezTo>
                <a:lnTo>
                  <a:pt x="20201" y="700"/>
                </a:lnTo>
                <a:cubicBezTo>
                  <a:pt x="20599" y="1916"/>
                  <a:pt x="20954" y="3121"/>
                  <a:pt x="21051" y="4262"/>
                </a:cubicBezTo>
                <a:cubicBezTo>
                  <a:pt x="21137" y="5026"/>
                  <a:pt x="21073" y="5790"/>
                  <a:pt x="20879" y="6533"/>
                </a:cubicBezTo>
                <a:cubicBezTo>
                  <a:pt x="20814" y="6124"/>
                  <a:pt x="20760" y="5704"/>
                  <a:pt x="20707" y="5274"/>
                </a:cubicBezTo>
                <a:cubicBezTo>
                  <a:pt x="20664" y="4886"/>
                  <a:pt x="20588" y="4488"/>
                  <a:pt x="20481" y="4112"/>
                </a:cubicBezTo>
                <a:cubicBezTo>
                  <a:pt x="20470" y="4047"/>
                  <a:pt x="20448" y="3982"/>
                  <a:pt x="20427" y="3929"/>
                </a:cubicBezTo>
                <a:cubicBezTo>
                  <a:pt x="20438" y="3843"/>
                  <a:pt x="20459" y="3756"/>
                  <a:pt x="20481" y="3681"/>
                </a:cubicBezTo>
                <a:cubicBezTo>
                  <a:pt x="20599" y="3208"/>
                  <a:pt x="20642" y="2712"/>
                  <a:pt x="20588" y="2228"/>
                </a:cubicBezTo>
                <a:lnTo>
                  <a:pt x="20588" y="2228"/>
                </a:lnTo>
                <a:cubicBezTo>
                  <a:pt x="20578" y="2702"/>
                  <a:pt x="20470" y="3164"/>
                  <a:pt x="20276" y="3595"/>
                </a:cubicBezTo>
                <a:cubicBezTo>
                  <a:pt x="20169" y="3391"/>
                  <a:pt x="20039" y="3208"/>
                  <a:pt x="19878" y="3057"/>
                </a:cubicBezTo>
                <a:lnTo>
                  <a:pt x="19878" y="3057"/>
                </a:lnTo>
                <a:cubicBezTo>
                  <a:pt x="20039" y="3251"/>
                  <a:pt x="20147" y="3477"/>
                  <a:pt x="20212" y="3713"/>
                </a:cubicBezTo>
                <a:cubicBezTo>
                  <a:pt x="20029" y="4122"/>
                  <a:pt x="19813" y="4488"/>
                  <a:pt x="19598" y="4865"/>
                </a:cubicBezTo>
                <a:cubicBezTo>
                  <a:pt x="19361" y="5263"/>
                  <a:pt x="19146" y="5672"/>
                  <a:pt x="18952" y="6103"/>
                </a:cubicBezTo>
                <a:cubicBezTo>
                  <a:pt x="18909" y="6221"/>
                  <a:pt x="18856" y="6350"/>
                  <a:pt x="18823" y="6479"/>
                </a:cubicBezTo>
                <a:cubicBezTo>
                  <a:pt x="18759" y="6070"/>
                  <a:pt x="18748" y="5651"/>
                  <a:pt x="18780" y="5242"/>
                </a:cubicBezTo>
                <a:cubicBezTo>
                  <a:pt x="18834" y="4424"/>
                  <a:pt x="19049" y="3638"/>
                  <a:pt x="19394" y="2906"/>
                </a:cubicBezTo>
                <a:lnTo>
                  <a:pt x="19394" y="2906"/>
                </a:lnTo>
                <a:cubicBezTo>
                  <a:pt x="18737" y="3929"/>
                  <a:pt x="18274" y="5069"/>
                  <a:pt x="18016" y="6264"/>
                </a:cubicBezTo>
                <a:cubicBezTo>
                  <a:pt x="17973" y="6135"/>
                  <a:pt x="17941" y="5995"/>
                  <a:pt x="17919" y="5866"/>
                </a:cubicBezTo>
                <a:cubicBezTo>
                  <a:pt x="17822" y="5295"/>
                  <a:pt x="17898" y="4714"/>
                  <a:pt x="18113" y="4187"/>
                </a:cubicBezTo>
                <a:lnTo>
                  <a:pt x="18113" y="4187"/>
                </a:lnTo>
                <a:cubicBezTo>
                  <a:pt x="17952" y="4477"/>
                  <a:pt x="17822" y="4790"/>
                  <a:pt x="17726" y="5112"/>
                </a:cubicBezTo>
                <a:cubicBezTo>
                  <a:pt x="17672" y="4822"/>
                  <a:pt x="17629" y="4521"/>
                  <a:pt x="17596" y="4219"/>
                </a:cubicBezTo>
                <a:cubicBezTo>
                  <a:pt x="17543" y="3660"/>
                  <a:pt x="17564" y="3100"/>
                  <a:pt x="17661" y="2551"/>
                </a:cubicBezTo>
                <a:cubicBezTo>
                  <a:pt x="17769" y="1959"/>
                  <a:pt x="18005" y="1410"/>
                  <a:pt x="18360" y="937"/>
                </a:cubicBezTo>
                <a:lnTo>
                  <a:pt x="18360" y="937"/>
                </a:lnTo>
                <a:cubicBezTo>
                  <a:pt x="17930" y="1378"/>
                  <a:pt x="17596" y="1916"/>
                  <a:pt x="17370" y="2497"/>
                </a:cubicBezTo>
                <a:cubicBezTo>
                  <a:pt x="17166" y="3057"/>
                  <a:pt x="17015" y="3649"/>
                  <a:pt x="16929" y="4241"/>
                </a:cubicBezTo>
                <a:cubicBezTo>
                  <a:pt x="16875" y="4564"/>
                  <a:pt x="16832" y="4886"/>
                  <a:pt x="16800" y="5188"/>
                </a:cubicBezTo>
                <a:cubicBezTo>
                  <a:pt x="16800" y="5069"/>
                  <a:pt x="16789" y="4951"/>
                  <a:pt x="16768" y="4833"/>
                </a:cubicBezTo>
                <a:cubicBezTo>
                  <a:pt x="16725" y="4338"/>
                  <a:pt x="16552" y="3886"/>
                  <a:pt x="16413" y="3434"/>
                </a:cubicBezTo>
                <a:cubicBezTo>
                  <a:pt x="16283" y="2982"/>
                  <a:pt x="16154" y="2508"/>
                  <a:pt x="16251" y="2024"/>
                </a:cubicBezTo>
                <a:lnTo>
                  <a:pt x="16251" y="2024"/>
                </a:lnTo>
                <a:cubicBezTo>
                  <a:pt x="16090" y="2508"/>
                  <a:pt x="16143" y="3035"/>
                  <a:pt x="16197" y="3509"/>
                </a:cubicBezTo>
                <a:cubicBezTo>
                  <a:pt x="16251" y="3982"/>
                  <a:pt x="16305" y="4445"/>
                  <a:pt x="16230" y="4865"/>
                </a:cubicBezTo>
                <a:cubicBezTo>
                  <a:pt x="16143" y="5295"/>
                  <a:pt x="16036" y="5715"/>
                  <a:pt x="15885" y="6135"/>
                </a:cubicBezTo>
                <a:cubicBezTo>
                  <a:pt x="15874" y="6060"/>
                  <a:pt x="15874" y="5984"/>
                  <a:pt x="15874" y="5909"/>
                </a:cubicBezTo>
                <a:cubicBezTo>
                  <a:pt x="15842" y="5371"/>
                  <a:pt x="15864" y="4790"/>
                  <a:pt x="15778" y="4176"/>
                </a:cubicBezTo>
                <a:cubicBezTo>
                  <a:pt x="15734" y="3864"/>
                  <a:pt x="15659" y="3563"/>
                  <a:pt x="15552" y="3272"/>
                </a:cubicBezTo>
                <a:cubicBezTo>
                  <a:pt x="15444" y="2992"/>
                  <a:pt x="15315" y="2723"/>
                  <a:pt x="15196" y="2454"/>
                </a:cubicBezTo>
                <a:cubicBezTo>
                  <a:pt x="15067" y="2185"/>
                  <a:pt x="14960" y="1905"/>
                  <a:pt x="14874" y="1625"/>
                </a:cubicBezTo>
                <a:cubicBezTo>
                  <a:pt x="14787" y="1335"/>
                  <a:pt x="14755" y="1034"/>
                  <a:pt x="14777" y="732"/>
                </a:cubicBezTo>
                <a:lnTo>
                  <a:pt x="14777" y="732"/>
                </a:lnTo>
                <a:cubicBezTo>
                  <a:pt x="14712" y="1044"/>
                  <a:pt x="14701" y="1367"/>
                  <a:pt x="14744" y="1679"/>
                </a:cubicBezTo>
                <a:cubicBezTo>
                  <a:pt x="14798" y="1981"/>
                  <a:pt x="14852" y="2282"/>
                  <a:pt x="14938" y="2583"/>
                </a:cubicBezTo>
                <a:cubicBezTo>
                  <a:pt x="15013" y="2863"/>
                  <a:pt x="15067" y="3154"/>
                  <a:pt x="15110" y="3444"/>
                </a:cubicBezTo>
                <a:cubicBezTo>
                  <a:pt x="15143" y="3703"/>
                  <a:pt x="15143" y="3982"/>
                  <a:pt x="15110" y="4251"/>
                </a:cubicBezTo>
                <a:cubicBezTo>
                  <a:pt x="15024" y="4962"/>
                  <a:pt x="14744" y="5629"/>
                  <a:pt x="14561" y="6382"/>
                </a:cubicBezTo>
                <a:cubicBezTo>
                  <a:pt x="14540" y="5973"/>
                  <a:pt x="14529" y="5575"/>
                  <a:pt x="14551" y="5166"/>
                </a:cubicBezTo>
                <a:cubicBezTo>
                  <a:pt x="14594" y="4725"/>
                  <a:pt x="14594" y="4284"/>
                  <a:pt x="14561" y="3843"/>
                </a:cubicBezTo>
                <a:cubicBezTo>
                  <a:pt x="14518" y="3391"/>
                  <a:pt x="14357" y="2917"/>
                  <a:pt x="14023" y="2594"/>
                </a:cubicBezTo>
                <a:lnTo>
                  <a:pt x="14023" y="2594"/>
                </a:lnTo>
                <a:cubicBezTo>
                  <a:pt x="14292" y="2960"/>
                  <a:pt x="14411" y="3423"/>
                  <a:pt x="14357" y="3864"/>
                </a:cubicBezTo>
                <a:cubicBezTo>
                  <a:pt x="14303" y="4295"/>
                  <a:pt x="14195" y="4714"/>
                  <a:pt x="14056" y="5123"/>
                </a:cubicBezTo>
                <a:cubicBezTo>
                  <a:pt x="13959" y="5435"/>
                  <a:pt x="13862" y="5747"/>
                  <a:pt x="13776" y="6060"/>
                </a:cubicBezTo>
                <a:cubicBezTo>
                  <a:pt x="13830" y="5629"/>
                  <a:pt x="13840" y="5188"/>
                  <a:pt x="13830" y="4757"/>
                </a:cubicBezTo>
                <a:cubicBezTo>
                  <a:pt x="13776" y="3692"/>
                  <a:pt x="13388" y="2680"/>
                  <a:pt x="12710" y="1873"/>
                </a:cubicBezTo>
                <a:lnTo>
                  <a:pt x="12710" y="1873"/>
                </a:lnTo>
                <a:cubicBezTo>
                  <a:pt x="13270" y="2723"/>
                  <a:pt x="13464" y="3756"/>
                  <a:pt x="13248" y="4757"/>
                </a:cubicBezTo>
                <a:cubicBezTo>
                  <a:pt x="13227" y="4865"/>
                  <a:pt x="13195" y="4983"/>
                  <a:pt x="13162" y="5091"/>
                </a:cubicBezTo>
                <a:cubicBezTo>
                  <a:pt x="13173" y="4811"/>
                  <a:pt x="13162" y="4521"/>
                  <a:pt x="13130" y="4241"/>
                </a:cubicBezTo>
                <a:cubicBezTo>
                  <a:pt x="13098" y="3853"/>
                  <a:pt x="12969" y="3477"/>
                  <a:pt x="12775" y="3132"/>
                </a:cubicBezTo>
                <a:lnTo>
                  <a:pt x="12775" y="3132"/>
                </a:lnTo>
                <a:cubicBezTo>
                  <a:pt x="12926" y="3487"/>
                  <a:pt x="12979" y="3886"/>
                  <a:pt x="12947" y="4273"/>
                </a:cubicBezTo>
                <a:cubicBezTo>
                  <a:pt x="12915" y="4639"/>
                  <a:pt x="12839" y="5005"/>
                  <a:pt x="12732" y="5360"/>
                </a:cubicBezTo>
                <a:cubicBezTo>
                  <a:pt x="12721" y="5392"/>
                  <a:pt x="12710" y="5425"/>
                  <a:pt x="12700" y="5457"/>
                </a:cubicBezTo>
                <a:cubicBezTo>
                  <a:pt x="12635" y="4973"/>
                  <a:pt x="12517" y="4499"/>
                  <a:pt x="12355" y="4036"/>
                </a:cubicBezTo>
                <a:cubicBezTo>
                  <a:pt x="12140" y="3455"/>
                  <a:pt x="11839" y="2938"/>
                  <a:pt x="11623" y="2379"/>
                </a:cubicBezTo>
                <a:cubicBezTo>
                  <a:pt x="11516" y="2099"/>
                  <a:pt x="11440" y="1808"/>
                  <a:pt x="11397" y="1518"/>
                </a:cubicBezTo>
                <a:cubicBezTo>
                  <a:pt x="11354" y="1217"/>
                  <a:pt x="11376" y="904"/>
                  <a:pt x="11451" y="603"/>
                </a:cubicBezTo>
                <a:lnTo>
                  <a:pt x="11451" y="603"/>
                </a:lnTo>
                <a:cubicBezTo>
                  <a:pt x="11333" y="904"/>
                  <a:pt x="11268" y="1227"/>
                  <a:pt x="11257" y="1550"/>
                </a:cubicBezTo>
                <a:cubicBezTo>
                  <a:pt x="11257" y="1862"/>
                  <a:pt x="11290" y="2185"/>
                  <a:pt x="11354" y="2497"/>
                </a:cubicBezTo>
                <a:cubicBezTo>
                  <a:pt x="11473" y="3121"/>
                  <a:pt x="11645" y="3703"/>
                  <a:pt x="11688" y="4251"/>
                </a:cubicBezTo>
                <a:cubicBezTo>
                  <a:pt x="11731" y="4779"/>
                  <a:pt x="11688" y="5317"/>
                  <a:pt x="11559" y="5834"/>
                </a:cubicBezTo>
                <a:cubicBezTo>
                  <a:pt x="11516" y="5995"/>
                  <a:pt x="11473" y="6156"/>
                  <a:pt x="11430" y="6318"/>
                </a:cubicBezTo>
                <a:cubicBezTo>
                  <a:pt x="11376" y="5984"/>
                  <a:pt x="11290" y="5661"/>
                  <a:pt x="11161" y="5349"/>
                </a:cubicBezTo>
                <a:cubicBezTo>
                  <a:pt x="11042" y="5048"/>
                  <a:pt x="10935" y="4736"/>
                  <a:pt x="10859" y="4413"/>
                </a:cubicBezTo>
                <a:cubicBezTo>
                  <a:pt x="10935" y="4165"/>
                  <a:pt x="11031" y="3918"/>
                  <a:pt x="11128" y="3670"/>
                </a:cubicBezTo>
                <a:lnTo>
                  <a:pt x="11128" y="3670"/>
                </a:lnTo>
                <a:cubicBezTo>
                  <a:pt x="11021" y="3853"/>
                  <a:pt x="10924" y="4036"/>
                  <a:pt x="10827" y="4219"/>
                </a:cubicBezTo>
                <a:cubicBezTo>
                  <a:pt x="10762" y="3853"/>
                  <a:pt x="10827" y="3487"/>
                  <a:pt x="10999" y="3154"/>
                </a:cubicBezTo>
                <a:lnTo>
                  <a:pt x="10999" y="3154"/>
                </a:lnTo>
                <a:cubicBezTo>
                  <a:pt x="10762" y="3498"/>
                  <a:pt x="10644" y="3896"/>
                  <a:pt x="10644" y="4316"/>
                </a:cubicBezTo>
                <a:lnTo>
                  <a:pt x="10644" y="4564"/>
                </a:lnTo>
                <a:cubicBezTo>
                  <a:pt x="10300" y="5274"/>
                  <a:pt x="9998" y="6006"/>
                  <a:pt x="9751" y="6759"/>
                </a:cubicBezTo>
                <a:cubicBezTo>
                  <a:pt x="9675" y="6146"/>
                  <a:pt x="9708" y="5532"/>
                  <a:pt x="9837" y="4930"/>
                </a:cubicBezTo>
                <a:cubicBezTo>
                  <a:pt x="10041" y="3993"/>
                  <a:pt x="10439" y="3121"/>
                  <a:pt x="11021" y="2368"/>
                </a:cubicBezTo>
                <a:lnTo>
                  <a:pt x="11021" y="2368"/>
                </a:lnTo>
                <a:cubicBezTo>
                  <a:pt x="10321" y="3078"/>
                  <a:pt x="9740" y="3896"/>
                  <a:pt x="9309" y="4790"/>
                </a:cubicBezTo>
                <a:cubicBezTo>
                  <a:pt x="9116" y="5188"/>
                  <a:pt x="8943" y="5586"/>
                  <a:pt x="8804" y="6006"/>
                </a:cubicBezTo>
                <a:cubicBezTo>
                  <a:pt x="8857" y="5016"/>
                  <a:pt x="8997" y="4036"/>
                  <a:pt x="9223" y="3078"/>
                </a:cubicBezTo>
                <a:lnTo>
                  <a:pt x="9223" y="3078"/>
                </a:lnTo>
                <a:cubicBezTo>
                  <a:pt x="8847" y="4101"/>
                  <a:pt x="8502" y="5069"/>
                  <a:pt x="8169" y="5973"/>
                </a:cubicBezTo>
                <a:cubicBezTo>
                  <a:pt x="8082" y="4327"/>
                  <a:pt x="8373" y="2680"/>
                  <a:pt x="9019" y="1163"/>
                </a:cubicBezTo>
                <a:lnTo>
                  <a:pt x="9019" y="1163"/>
                </a:lnTo>
                <a:cubicBezTo>
                  <a:pt x="8255" y="2486"/>
                  <a:pt x="7652" y="3907"/>
                  <a:pt x="7211" y="5371"/>
                </a:cubicBezTo>
                <a:cubicBezTo>
                  <a:pt x="7092" y="4617"/>
                  <a:pt x="6963" y="3832"/>
                  <a:pt x="6791" y="3035"/>
                </a:cubicBezTo>
                <a:lnTo>
                  <a:pt x="6791" y="3035"/>
                </a:lnTo>
                <a:cubicBezTo>
                  <a:pt x="6888" y="4219"/>
                  <a:pt x="6823" y="5414"/>
                  <a:pt x="6576" y="6576"/>
                </a:cubicBezTo>
                <a:cubicBezTo>
                  <a:pt x="6307" y="5726"/>
                  <a:pt x="6231" y="4822"/>
                  <a:pt x="6371" y="3950"/>
                </a:cubicBezTo>
                <a:cubicBezTo>
                  <a:pt x="6447" y="3326"/>
                  <a:pt x="6608" y="2680"/>
                  <a:pt x="6673" y="2013"/>
                </a:cubicBezTo>
                <a:cubicBezTo>
                  <a:pt x="6737" y="1335"/>
                  <a:pt x="6705" y="625"/>
                  <a:pt x="6414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6">
  <p:cSld name="CUSTOM_5_1_1_1_1">
    <p:spTree>
      <p:nvGrpSpPr>
        <p:cNvPr id="1" name="Shape 5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7" name="Google Shape;5507;p19"/>
          <p:cNvSpPr txBox="1">
            <a:spLocks noGrp="1"/>
          </p:cNvSpPr>
          <p:nvPr>
            <p:ph type="title"/>
          </p:nvPr>
        </p:nvSpPr>
        <p:spPr>
          <a:xfrm>
            <a:off x="718000" y="445025"/>
            <a:ext cx="77079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5508" name="Google Shape;5508;p19"/>
          <p:cNvGrpSpPr/>
          <p:nvPr/>
        </p:nvGrpSpPr>
        <p:grpSpPr>
          <a:xfrm>
            <a:off x="-3929601" y="-999393"/>
            <a:ext cx="16591264" cy="6152418"/>
            <a:chOff x="-3929601" y="-999393"/>
            <a:chExt cx="16591264" cy="6152418"/>
          </a:xfrm>
        </p:grpSpPr>
        <p:sp>
          <p:nvSpPr>
            <p:cNvPr id="5509" name="Google Shape;5509;p19"/>
            <p:cNvSpPr/>
            <p:nvPr/>
          </p:nvSpPr>
          <p:spPr>
            <a:xfrm flipH="1">
              <a:off x="-3929601" y="4512425"/>
              <a:ext cx="5791214" cy="640600"/>
            </a:xfrm>
            <a:custGeom>
              <a:avLst/>
              <a:gdLst/>
              <a:ahLst/>
              <a:cxnLst/>
              <a:rect l="l" t="t" r="r" b="b"/>
              <a:pathLst>
                <a:path w="63896" h="8008" extrusionOk="0">
                  <a:moveTo>
                    <a:pt x="25722" y="3896"/>
                  </a:moveTo>
                  <a:cubicBezTo>
                    <a:pt x="25668" y="4101"/>
                    <a:pt x="25614" y="4305"/>
                    <a:pt x="25539" y="4499"/>
                  </a:cubicBezTo>
                  <a:cubicBezTo>
                    <a:pt x="25485" y="4628"/>
                    <a:pt x="25431" y="4757"/>
                    <a:pt x="25367" y="4876"/>
                  </a:cubicBezTo>
                  <a:cubicBezTo>
                    <a:pt x="25367" y="4865"/>
                    <a:pt x="25356" y="4843"/>
                    <a:pt x="25345" y="4833"/>
                  </a:cubicBezTo>
                  <a:cubicBezTo>
                    <a:pt x="25442" y="4510"/>
                    <a:pt x="25571" y="4198"/>
                    <a:pt x="25711" y="3896"/>
                  </a:cubicBezTo>
                  <a:close/>
                  <a:moveTo>
                    <a:pt x="54070" y="4510"/>
                  </a:moveTo>
                  <a:cubicBezTo>
                    <a:pt x="54113" y="4790"/>
                    <a:pt x="54134" y="5080"/>
                    <a:pt x="54134" y="5371"/>
                  </a:cubicBezTo>
                  <a:cubicBezTo>
                    <a:pt x="54059" y="5500"/>
                    <a:pt x="53973" y="5640"/>
                    <a:pt x="53898" y="5769"/>
                  </a:cubicBezTo>
                  <a:cubicBezTo>
                    <a:pt x="53855" y="5844"/>
                    <a:pt x="53812" y="5920"/>
                    <a:pt x="53768" y="5984"/>
                  </a:cubicBezTo>
                  <a:cubicBezTo>
                    <a:pt x="53822" y="5489"/>
                    <a:pt x="53919" y="4983"/>
                    <a:pt x="54070" y="4510"/>
                  </a:cubicBezTo>
                  <a:close/>
                  <a:moveTo>
                    <a:pt x="4004" y="4617"/>
                  </a:moveTo>
                  <a:cubicBezTo>
                    <a:pt x="4004" y="4779"/>
                    <a:pt x="3993" y="4951"/>
                    <a:pt x="3982" y="5112"/>
                  </a:cubicBezTo>
                  <a:lnTo>
                    <a:pt x="3982" y="5102"/>
                  </a:lnTo>
                  <a:cubicBezTo>
                    <a:pt x="3950" y="5554"/>
                    <a:pt x="3874" y="5984"/>
                    <a:pt x="3756" y="6415"/>
                  </a:cubicBezTo>
                  <a:cubicBezTo>
                    <a:pt x="3713" y="6544"/>
                    <a:pt x="3670" y="6662"/>
                    <a:pt x="3616" y="6781"/>
                  </a:cubicBezTo>
                  <a:cubicBezTo>
                    <a:pt x="3627" y="6038"/>
                    <a:pt x="3756" y="5306"/>
                    <a:pt x="4004" y="4617"/>
                  </a:cubicBezTo>
                  <a:close/>
                  <a:moveTo>
                    <a:pt x="31813" y="3391"/>
                  </a:moveTo>
                  <a:cubicBezTo>
                    <a:pt x="31964" y="3724"/>
                    <a:pt x="32072" y="4079"/>
                    <a:pt x="32147" y="4445"/>
                  </a:cubicBezTo>
                  <a:cubicBezTo>
                    <a:pt x="31760" y="5199"/>
                    <a:pt x="31426" y="5995"/>
                    <a:pt x="31157" y="6802"/>
                  </a:cubicBezTo>
                  <a:cubicBezTo>
                    <a:pt x="31082" y="6189"/>
                    <a:pt x="31114" y="5575"/>
                    <a:pt x="31243" y="4973"/>
                  </a:cubicBezTo>
                  <a:cubicBezTo>
                    <a:pt x="31361" y="4424"/>
                    <a:pt x="31555" y="3886"/>
                    <a:pt x="31813" y="3391"/>
                  </a:cubicBezTo>
                  <a:close/>
                  <a:moveTo>
                    <a:pt x="10687" y="5091"/>
                  </a:moveTo>
                  <a:cubicBezTo>
                    <a:pt x="10698" y="5242"/>
                    <a:pt x="10719" y="5382"/>
                    <a:pt x="10730" y="5521"/>
                  </a:cubicBezTo>
                  <a:cubicBezTo>
                    <a:pt x="10773" y="5855"/>
                    <a:pt x="10762" y="6189"/>
                    <a:pt x="10687" y="6512"/>
                  </a:cubicBezTo>
                  <a:cubicBezTo>
                    <a:pt x="10644" y="6641"/>
                    <a:pt x="10590" y="6759"/>
                    <a:pt x="10504" y="6877"/>
                  </a:cubicBezTo>
                  <a:cubicBezTo>
                    <a:pt x="10493" y="6275"/>
                    <a:pt x="10558" y="5683"/>
                    <a:pt x="10687" y="5102"/>
                  </a:cubicBezTo>
                  <a:lnTo>
                    <a:pt x="10687" y="5091"/>
                  </a:lnTo>
                  <a:close/>
                  <a:moveTo>
                    <a:pt x="20319" y="4370"/>
                  </a:moveTo>
                  <a:lnTo>
                    <a:pt x="20319" y="4370"/>
                  </a:lnTo>
                  <a:cubicBezTo>
                    <a:pt x="20330" y="4693"/>
                    <a:pt x="20308" y="5016"/>
                    <a:pt x="20265" y="5338"/>
                  </a:cubicBezTo>
                  <a:cubicBezTo>
                    <a:pt x="20190" y="5930"/>
                    <a:pt x="20082" y="6512"/>
                    <a:pt x="19932" y="7093"/>
                  </a:cubicBezTo>
                  <a:cubicBezTo>
                    <a:pt x="19878" y="6845"/>
                    <a:pt x="19856" y="6587"/>
                    <a:pt x="19878" y="6329"/>
                  </a:cubicBezTo>
                  <a:cubicBezTo>
                    <a:pt x="19910" y="5898"/>
                    <a:pt x="19996" y="5478"/>
                    <a:pt x="20115" y="5069"/>
                  </a:cubicBezTo>
                  <a:cubicBezTo>
                    <a:pt x="20179" y="4833"/>
                    <a:pt x="20255" y="4607"/>
                    <a:pt x="20319" y="4370"/>
                  </a:cubicBezTo>
                  <a:close/>
                  <a:moveTo>
                    <a:pt x="32201" y="4714"/>
                  </a:moveTo>
                  <a:cubicBezTo>
                    <a:pt x="32201" y="4800"/>
                    <a:pt x="32212" y="4886"/>
                    <a:pt x="32222" y="4973"/>
                  </a:cubicBezTo>
                  <a:cubicBezTo>
                    <a:pt x="32298" y="5694"/>
                    <a:pt x="32190" y="6415"/>
                    <a:pt x="31932" y="7093"/>
                  </a:cubicBezTo>
                  <a:cubicBezTo>
                    <a:pt x="31889" y="6286"/>
                    <a:pt x="31975" y="5478"/>
                    <a:pt x="32201" y="4714"/>
                  </a:cubicBezTo>
                  <a:close/>
                  <a:moveTo>
                    <a:pt x="41725" y="4370"/>
                  </a:moveTo>
                  <a:lnTo>
                    <a:pt x="41725" y="4370"/>
                  </a:lnTo>
                  <a:cubicBezTo>
                    <a:pt x="41736" y="4693"/>
                    <a:pt x="41725" y="5016"/>
                    <a:pt x="41672" y="5338"/>
                  </a:cubicBezTo>
                  <a:cubicBezTo>
                    <a:pt x="41596" y="5930"/>
                    <a:pt x="41489" y="6512"/>
                    <a:pt x="41338" y="7093"/>
                  </a:cubicBezTo>
                  <a:cubicBezTo>
                    <a:pt x="41284" y="6845"/>
                    <a:pt x="41263" y="6587"/>
                    <a:pt x="41284" y="6329"/>
                  </a:cubicBezTo>
                  <a:cubicBezTo>
                    <a:pt x="41316" y="5898"/>
                    <a:pt x="41403" y="5478"/>
                    <a:pt x="41532" y="5069"/>
                  </a:cubicBezTo>
                  <a:cubicBezTo>
                    <a:pt x="41586" y="4833"/>
                    <a:pt x="41661" y="4607"/>
                    <a:pt x="41725" y="4370"/>
                  </a:cubicBezTo>
                  <a:close/>
                  <a:moveTo>
                    <a:pt x="6414" y="0"/>
                  </a:moveTo>
                  <a:cubicBezTo>
                    <a:pt x="6511" y="323"/>
                    <a:pt x="6554" y="668"/>
                    <a:pt x="6533" y="1012"/>
                  </a:cubicBezTo>
                  <a:cubicBezTo>
                    <a:pt x="6511" y="1346"/>
                    <a:pt x="6447" y="1669"/>
                    <a:pt x="6350" y="1991"/>
                  </a:cubicBezTo>
                  <a:cubicBezTo>
                    <a:pt x="6156" y="2616"/>
                    <a:pt x="5876" y="3197"/>
                    <a:pt x="5629" y="3799"/>
                  </a:cubicBezTo>
                  <a:cubicBezTo>
                    <a:pt x="5489" y="4155"/>
                    <a:pt x="5360" y="4510"/>
                    <a:pt x="5263" y="4876"/>
                  </a:cubicBezTo>
                  <a:cubicBezTo>
                    <a:pt x="5230" y="4714"/>
                    <a:pt x="5198" y="4553"/>
                    <a:pt x="5177" y="4381"/>
                  </a:cubicBezTo>
                  <a:cubicBezTo>
                    <a:pt x="5026" y="3272"/>
                    <a:pt x="5069" y="2153"/>
                    <a:pt x="5295" y="1055"/>
                  </a:cubicBezTo>
                  <a:lnTo>
                    <a:pt x="5295" y="1055"/>
                  </a:lnTo>
                  <a:cubicBezTo>
                    <a:pt x="4918" y="2153"/>
                    <a:pt x="4660" y="3283"/>
                    <a:pt x="4531" y="4434"/>
                  </a:cubicBezTo>
                  <a:cubicBezTo>
                    <a:pt x="4520" y="4553"/>
                    <a:pt x="4509" y="4660"/>
                    <a:pt x="4499" y="4779"/>
                  </a:cubicBezTo>
                  <a:cubicBezTo>
                    <a:pt x="4445" y="4456"/>
                    <a:pt x="4380" y="4144"/>
                    <a:pt x="4326" y="3821"/>
                  </a:cubicBezTo>
                  <a:cubicBezTo>
                    <a:pt x="4230" y="3240"/>
                    <a:pt x="4187" y="2648"/>
                    <a:pt x="4208" y="2067"/>
                  </a:cubicBezTo>
                  <a:lnTo>
                    <a:pt x="4208" y="2067"/>
                  </a:lnTo>
                  <a:cubicBezTo>
                    <a:pt x="4068" y="2820"/>
                    <a:pt x="4057" y="3584"/>
                    <a:pt x="4025" y="4305"/>
                  </a:cubicBezTo>
                  <a:cubicBezTo>
                    <a:pt x="3745" y="4790"/>
                    <a:pt x="3487" y="5285"/>
                    <a:pt x="3272" y="5801"/>
                  </a:cubicBezTo>
                  <a:cubicBezTo>
                    <a:pt x="3239" y="5317"/>
                    <a:pt x="3229" y="4843"/>
                    <a:pt x="3250" y="4370"/>
                  </a:cubicBezTo>
                  <a:cubicBezTo>
                    <a:pt x="3293" y="3240"/>
                    <a:pt x="3584" y="2121"/>
                    <a:pt x="4111" y="1120"/>
                  </a:cubicBezTo>
                  <a:lnTo>
                    <a:pt x="4111" y="1120"/>
                  </a:lnTo>
                  <a:cubicBezTo>
                    <a:pt x="3390" y="2099"/>
                    <a:pt x="2938" y="3229"/>
                    <a:pt x="2604" y="4305"/>
                  </a:cubicBezTo>
                  <a:cubicBezTo>
                    <a:pt x="2508" y="4607"/>
                    <a:pt x="2422" y="4897"/>
                    <a:pt x="2346" y="5188"/>
                  </a:cubicBezTo>
                  <a:cubicBezTo>
                    <a:pt x="2271" y="4499"/>
                    <a:pt x="2217" y="3799"/>
                    <a:pt x="2185" y="3068"/>
                  </a:cubicBezTo>
                  <a:cubicBezTo>
                    <a:pt x="2109" y="4015"/>
                    <a:pt x="2002" y="4919"/>
                    <a:pt x="1873" y="5769"/>
                  </a:cubicBezTo>
                  <a:cubicBezTo>
                    <a:pt x="1571" y="4779"/>
                    <a:pt x="1367" y="3767"/>
                    <a:pt x="1238" y="2745"/>
                  </a:cubicBezTo>
                  <a:lnTo>
                    <a:pt x="1238" y="2745"/>
                  </a:lnTo>
                  <a:cubicBezTo>
                    <a:pt x="1227" y="4165"/>
                    <a:pt x="1259" y="5511"/>
                    <a:pt x="1216" y="6727"/>
                  </a:cubicBezTo>
                  <a:cubicBezTo>
                    <a:pt x="1184" y="6673"/>
                    <a:pt x="1162" y="6630"/>
                    <a:pt x="1130" y="6576"/>
                  </a:cubicBezTo>
                  <a:cubicBezTo>
                    <a:pt x="1001" y="6296"/>
                    <a:pt x="904" y="6006"/>
                    <a:pt x="850" y="5694"/>
                  </a:cubicBezTo>
                  <a:cubicBezTo>
                    <a:pt x="796" y="5360"/>
                    <a:pt x="710" y="5037"/>
                    <a:pt x="613" y="4714"/>
                  </a:cubicBezTo>
                  <a:cubicBezTo>
                    <a:pt x="495" y="4370"/>
                    <a:pt x="291" y="4069"/>
                    <a:pt x="0" y="3843"/>
                  </a:cubicBezTo>
                  <a:lnTo>
                    <a:pt x="0" y="3843"/>
                  </a:lnTo>
                  <a:cubicBezTo>
                    <a:pt x="248" y="4101"/>
                    <a:pt x="409" y="4424"/>
                    <a:pt x="452" y="4779"/>
                  </a:cubicBezTo>
                  <a:cubicBezTo>
                    <a:pt x="484" y="5123"/>
                    <a:pt x="495" y="5457"/>
                    <a:pt x="463" y="5790"/>
                  </a:cubicBezTo>
                  <a:cubicBezTo>
                    <a:pt x="430" y="6146"/>
                    <a:pt x="441" y="6490"/>
                    <a:pt x="484" y="6834"/>
                  </a:cubicBezTo>
                  <a:cubicBezTo>
                    <a:pt x="506" y="6964"/>
                    <a:pt x="538" y="7082"/>
                    <a:pt x="570" y="7211"/>
                  </a:cubicBezTo>
                  <a:lnTo>
                    <a:pt x="570" y="7997"/>
                  </a:lnTo>
                  <a:lnTo>
                    <a:pt x="4606" y="7997"/>
                  </a:lnTo>
                  <a:lnTo>
                    <a:pt x="4639" y="8008"/>
                  </a:lnTo>
                  <a:lnTo>
                    <a:pt x="4639" y="7997"/>
                  </a:lnTo>
                  <a:lnTo>
                    <a:pt x="63142" y="7997"/>
                  </a:lnTo>
                  <a:lnTo>
                    <a:pt x="63132" y="7437"/>
                  </a:lnTo>
                  <a:cubicBezTo>
                    <a:pt x="63229" y="6705"/>
                    <a:pt x="63487" y="6006"/>
                    <a:pt x="63896" y="5392"/>
                  </a:cubicBezTo>
                  <a:lnTo>
                    <a:pt x="63896" y="5392"/>
                  </a:lnTo>
                  <a:cubicBezTo>
                    <a:pt x="63562" y="5790"/>
                    <a:pt x="63261" y="6199"/>
                    <a:pt x="62981" y="6641"/>
                  </a:cubicBezTo>
                  <a:cubicBezTo>
                    <a:pt x="62981" y="6544"/>
                    <a:pt x="62981" y="6436"/>
                    <a:pt x="62992" y="6339"/>
                  </a:cubicBezTo>
                  <a:cubicBezTo>
                    <a:pt x="63024" y="5909"/>
                    <a:pt x="63110" y="5489"/>
                    <a:pt x="63250" y="5080"/>
                  </a:cubicBezTo>
                  <a:cubicBezTo>
                    <a:pt x="63368" y="4639"/>
                    <a:pt x="63519" y="4187"/>
                    <a:pt x="63638" y="3724"/>
                  </a:cubicBezTo>
                  <a:cubicBezTo>
                    <a:pt x="63756" y="3251"/>
                    <a:pt x="63799" y="2756"/>
                    <a:pt x="63756" y="2271"/>
                  </a:cubicBezTo>
                  <a:lnTo>
                    <a:pt x="63756" y="2271"/>
                  </a:lnTo>
                  <a:cubicBezTo>
                    <a:pt x="63734" y="2756"/>
                    <a:pt x="63616" y="3240"/>
                    <a:pt x="63401" y="3681"/>
                  </a:cubicBezTo>
                  <a:cubicBezTo>
                    <a:pt x="63207" y="4101"/>
                    <a:pt x="62981" y="4510"/>
                    <a:pt x="62733" y="4897"/>
                  </a:cubicBezTo>
                  <a:cubicBezTo>
                    <a:pt x="62486" y="5295"/>
                    <a:pt x="62271" y="5704"/>
                    <a:pt x="62077" y="6135"/>
                  </a:cubicBezTo>
                  <a:cubicBezTo>
                    <a:pt x="62045" y="6199"/>
                    <a:pt x="62023" y="6264"/>
                    <a:pt x="62002" y="6329"/>
                  </a:cubicBezTo>
                  <a:cubicBezTo>
                    <a:pt x="62002" y="6221"/>
                    <a:pt x="62002" y="6103"/>
                    <a:pt x="62023" y="5995"/>
                  </a:cubicBezTo>
                  <a:cubicBezTo>
                    <a:pt x="62099" y="5403"/>
                    <a:pt x="62292" y="4843"/>
                    <a:pt x="62594" y="4338"/>
                  </a:cubicBezTo>
                  <a:lnTo>
                    <a:pt x="62594" y="4338"/>
                  </a:lnTo>
                  <a:cubicBezTo>
                    <a:pt x="62368" y="4628"/>
                    <a:pt x="62163" y="4940"/>
                    <a:pt x="61991" y="5263"/>
                  </a:cubicBezTo>
                  <a:cubicBezTo>
                    <a:pt x="62055" y="4456"/>
                    <a:pt x="62281" y="3670"/>
                    <a:pt x="62637" y="2949"/>
                  </a:cubicBezTo>
                  <a:lnTo>
                    <a:pt x="62637" y="2949"/>
                  </a:lnTo>
                  <a:cubicBezTo>
                    <a:pt x="62152" y="3681"/>
                    <a:pt x="61776" y="4477"/>
                    <a:pt x="61496" y="5306"/>
                  </a:cubicBezTo>
                  <a:cubicBezTo>
                    <a:pt x="61464" y="4639"/>
                    <a:pt x="61399" y="3982"/>
                    <a:pt x="61291" y="3326"/>
                  </a:cubicBezTo>
                  <a:lnTo>
                    <a:pt x="61291" y="3326"/>
                  </a:lnTo>
                  <a:cubicBezTo>
                    <a:pt x="61313" y="4122"/>
                    <a:pt x="61238" y="4930"/>
                    <a:pt x="61044" y="5704"/>
                  </a:cubicBezTo>
                  <a:cubicBezTo>
                    <a:pt x="60947" y="5231"/>
                    <a:pt x="60872" y="4747"/>
                    <a:pt x="60829" y="4262"/>
                  </a:cubicBezTo>
                  <a:cubicBezTo>
                    <a:pt x="60775" y="3703"/>
                    <a:pt x="60796" y="3132"/>
                    <a:pt x="60915" y="2583"/>
                  </a:cubicBezTo>
                  <a:cubicBezTo>
                    <a:pt x="61022" y="2002"/>
                    <a:pt x="61270" y="1453"/>
                    <a:pt x="61625" y="980"/>
                  </a:cubicBezTo>
                  <a:lnTo>
                    <a:pt x="61625" y="980"/>
                  </a:lnTo>
                  <a:cubicBezTo>
                    <a:pt x="61184" y="1432"/>
                    <a:pt x="60850" y="1959"/>
                    <a:pt x="60624" y="2540"/>
                  </a:cubicBezTo>
                  <a:cubicBezTo>
                    <a:pt x="60409" y="3100"/>
                    <a:pt x="60247" y="3692"/>
                    <a:pt x="60151" y="4284"/>
                  </a:cubicBezTo>
                  <a:cubicBezTo>
                    <a:pt x="60097" y="4607"/>
                    <a:pt x="60054" y="4919"/>
                    <a:pt x="60021" y="5231"/>
                  </a:cubicBezTo>
                  <a:cubicBezTo>
                    <a:pt x="60021" y="5112"/>
                    <a:pt x="60011" y="5005"/>
                    <a:pt x="60000" y="4886"/>
                  </a:cubicBezTo>
                  <a:cubicBezTo>
                    <a:pt x="59957" y="4391"/>
                    <a:pt x="59795" y="3929"/>
                    <a:pt x="59655" y="3477"/>
                  </a:cubicBezTo>
                  <a:cubicBezTo>
                    <a:pt x="59526" y="3035"/>
                    <a:pt x="59408" y="2551"/>
                    <a:pt x="59516" y="2067"/>
                  </a:cubicBezTo>
                  <a:lnTo>
                    <a:pt x="59516" y="2067"/>
                  </a:lnTo>
                  <a:cubicBezTo>
                    <a:pt x="59343" y="2551"/>
                    <a:pt x="59386" y="3078"/>
                    <a:pt x="59440" y="3552"/>
                  </a:cubicBezTo>
                  <a:cubicBezTo>
                    <a:pt x="59483" y="4025"/>
                    <a:pt x="59537" y="4488"/>
                    <a:pt x="59451" y="4908"/>
                  </a:cubicBezTo>
                  <a:cubicBezTo>
                    <a:pt x="59365" y="5338"/>
                    <a:pt x="59247" y="5769"/>
                    <a:pt x="59096" y="6178"/>
                  </a:cubicBezTo>
                  <a:cubicBezTo>
                    <a:pt x="59096" y="6113"/>
                    <a:pt x="59096" y="6049"/>
                    <a:pt x="59085" y="5973"/>
                  </a:cubicBezTo>
                  <a:cubicBezTo>
                    <a:pt x="59064" y="5435"/>
                    <a:pt x="59085" y="4843"/>
                    <a:pt x="59010" y="4230"/>
                  </a:cubicBezTo>
                  <a:cubicBezTo>
                    <a:pt x="58967" y="3918"/>
                    <a:pt x="58891" y="3617"/>
                    <a:pt x="58794" y="3326"/>
                  </a:cubicBezTo>
                  <a:cubicBezTo>
                    <a:pt x="58687" y="3035"/>
                    <a:pt x="58568" y="2766"/>
                    <a:pt x="58450" y="2497"/>
                  </a:cubicBezTo>
                  <a:cubicBezTo>
                    <a:pt x="58321" y="2228"/>
                    <a:pt x="58213" y="1948"/>
                    <a:pt x="58138" y="1669"/>
                  </a:cubicBezTo>
                  <a:cubicBezTo>
                    <a:pt x="58052" y="1378"/>
                    <a:pt x="58020" y="1077"/>
                    <a:pt x="58041" y="775"/>
                  </a:cubicBezTo>
                  <a:lnTo>
                    <a:pt x="58041" y="775"/>
                  </a:lnTo>
                  <a:cubicBezTo>
                    <a:pt x="57977" y="1087"/>
                    <a:pt x="57966" y="1399"/>
                    <a:pt x="58009" y="1722"/>
                  </a:cubicBezTo>
                  <a:cubicBezTo>
                    <a:pt x="58052" y="2024"/>
                    <a:pt x="58106" y="2325"/>
                    <a:pt x="58181" y="2626"/>
                  </a:cubicBezTo>
                  <a:cubicBezTo>
                    <a:pt x="58256" y="2906"/>
                    <a:pt x="58310" y="3197"/>
                    <a:pt x="58353" y="3487"/>
                  </a:cubicBezTo>
                  <a:cubicBezTo>
                    <a:pt x="58375" y="3756"/>
                    <a:pt x="58375" y="4025"/>
                    <a:pt x="58332" y="4295"/>
                  </a:cubicBezTo>
                  <a:cubicBezTo>
                    <a:pt x="58213" y="5145"/>
                    <a:pt x="57826" y="5952"/>
                    <a:pt x="57654" y="6910"/>
                  </a:cubicBezTo>
                  <a:cubicBezTo>
                    <a:pt x="57535" y="6253"/>
                    <a:pt x="57525" y="5597"/>
                    <a:pt x="57632" y="4940"/>
                  </a:cubicBezTo>
                  <a:lnTo>
                    <a:pt x="57632" y="4940"/>
                  </a:lnTo>
                  <a:cubicBezTo>
                    <a:pt x="57492" y="5425"/>
                    <a:pt x="57385" y="5887"/>
                    <a:pt x="57299" y="6339"/>
                  </a:cubicBezTo>
                  <a:cubicBezTo>
                    <a:pt x="57223" y="6038"/>
                    <a:pt x="57169" y="5715"/>
                    <a:pt x="57137" y="5403"/>
                  </a:cubicBezTo>
                  <a:cubicBezTo>
                    <a:pt x="57083" y="4564"/>
                    <a:pt x="57202" y="3713"/>
                    <a:pt x="57492" y="2928"/>
                  </a:cubicBezTo>
                  <a:lnTo>
                    <a:pt x="57492" y="2928"/>
                  </a:lnTo>
                  <a:cubicBezTo>
                    <a:pt x="57288" y="3315"/>
                    <a:pt x="57116" y="3724"/>
                    <a:pt x="56976" y="4133"/>
                  </a:cubicBezTo>
                  <a:cubicBezTo>
                    <a:pt x="56825" y="3326"/>
                    <a:pt x="56470" y="2562"/>
                    <a:pt x="55942" y="1927"/>
                  </a:cubicBezTo>
                  <a:lnTo>
                    <a:pt x="55942" y="1927"/>
                  </a:lnTo>
                  <a:cubicBezTo>
                    <a:pt x="56502" y="2777"/>
                    <a:pt x="56696" y="3810"/>
                    <a:pt x="56481" y="4811"/>
                  </a:cubicBezTo>
                  <a:cubicBezTo>
                    <a:pt x="56459" y="4919"/>
                    <a:pt x="56427" y="5037"/>
                    <a:pt x="56394" y="5145"/>
                  </a:cubicBezTo>
                  <a:cubicBezTo>
                    <a:pt x="56405" y="4854"/>
                    <a:pt x="56384" y="4574"/>
                    <a:pt x="56362" y="4295"/>
                  </a:cubicBezTo>
                  <a:cubicBezTo>
                    <a:pt x="56319" y="3907"/>
                    <a:pt x="56201" y="3520"/>
                    <a:pt x="56007" y="3186"/>
                  </a:cubicBezTo>
                  <a:lnTo>
                    <a:pt x="56007" y="3186"/>
                  </a:lnTo>
                  <a:cubicBezTo>
                    <a:pt x="56158" y="3541"/>
                    <a:pt x="56212" y="3939"/>
                    <a:pt x="56179" y="4327"/>
                  </a:cubicBezTo>
                  <a:cubicBezTo>
                    <a:pt x="56136" y="4693"/>
                    <a:pt x="56072" y="5059"/>
                    <a:pt x="55953" y="5414"/>
                  </a:cubicBezTo>
                  <a:lnTo>
                    <a:pt x="55932" y="5511"/>
                  </a:lnTo>
                  <a:cubicBezTo>
                    <a:pt x="55856" y="5026"/>
                    <a:pt x="55749" y="4553"/>
                    <a:pt x="55587" y="4090"/>
                  </a:cubicBezTo>
                  <a:cubicBezTo>
                    <a:pt x="55361" y="3509"/>
                    <a:pt x="55071" y="2992"/>
                    <a:pt x="54855" y="2433"/>
                  </a:cubicBezTo>
                  <a:cubicBezTo>
                    <a:pt x="54748" y="2153"/>
                    <a:pt x="54662" y="1862"/>
                    <a:pt x="54629" y="1572"/>
                  </a:cubicBezTo>
                  <a:cubicBezTo>
                    <a:pt x="54586" y="1260"/>
                    <a:pt x="54597" y="958"/>
                    <a:pt x="54683" y="657"/>
                  </a:cubicBezTo>
                  <a:lnTo>
                    <a:pt x="54683" y="657"/>
                  </a:lnTo>
                  <a:cubicBezTo>
                    <a:pt x="54554" y="958"/>
                    <a:pt x="54490" y="1270"/>
                    <a:pt x="54490" y="1604"/>
                  </a:cubicBezTo>
                  <a:cubicBezTo>
                    <a:pt x="54490" y="1916"/>
                    <a:pt x="54522" y="2239"/>
                    <a:pt x="54576" y="2551"/>
                  </a:cubicBezTo>
                  <a:cubicBezTo>
                    <a:pt x="54694" y="3175"/>
                    <a:pt x="54877" y="3756"/>
                    <a:pt x="54920" y="4305"/>
                  </a:cubicBezTo>
                  <a:cubicBezTo>
                    <a:pt x="54963" y="4833"/>
                    <a:pt x="54909" y="5360"/>
                    <a:pt x="54791" y="5887"/>
                  </a:cubicBezTo>
                  <a:cubicBezTo>
                    <a:pt x="54716" y="6189"/>
                    <a:pt x="54629" y="6490"/>
                    <a:pt x="54533" y="6781"/>
                  </a:cubicBezTo>
                  <a:cubicBezTo>
                    <a:pt x="54522" y="6307"/>
                    <a:pt x="54479" y="5844"/>
                    <a:pt x="54382" y="5382"/>
                  </a:cubicBezTo>
                  <a:cubicBezTo>
                    <a:pt x="54522" y="4973"/>
                    <a:pt x="54608" y="4553"/>
                    <a:pt x="54629" y="4133"/>
                  </a:cubicBezTo>
                  <a:lnTo>
                    <a:pt x="54629" y="4133"/>
                  </a:lnTo>
                  <a:cubicBezTo>
                    <a:pt x="54576" y="4434"/>
                    <a:pt x="54479" y="4736"/>
                    <a:pt x="54339" y="5005"/>
                  </a:cubicBezTo>
                  <a:cubicBezTo>
                    <a:pt x="54328" y="5026"/>
                    <a:pt x="54328" y="5037"/>
                    <a:pt x="54317" y="5059"/>
                  </a:cubicBezTo>
                  <a:cubicBezTo>
                    <a:pt x="54264" y="4833"/>
                    <a:pt x="54188" y="4617"/>
                    <a:pt x="54113" y="4391"/>
                  </a:cubicBezTo>
                  <a:cubicBezTo>
                    <a:pt x="54188" y="4176"/>
                    <a:pt x="54264" y="3950"/>
                    <a:pt x="54360" y="3724"/>
                  </a:cubicBezTo>
                  <a:lnTo>
                    <a:pt x="54360" y="3724"/>
                  </a:lnTo>
                  <a:cubicBezTo>
                    <a:pt x="54253" y="3896"/>
                    <a:pt x="54156" y="4079"/>
                    <a:pt x="54070" y="4262"/>
                  </a:cubicBezTo>
                  <a:cubicBezTo>
                    <a:pt x="54038" y="4176"/>
                    <a:pt x="54005" y="4090"/>
                    <a:pt x="53962" y="4015"/>
                  </a:cubicBezTo>
                  <a:lnTo>
                    <a:pt x="53962" y="4015"/>
                  </a:lnTo>
                  <a:cubicBezTo>
                    <a:pt x="53994" y="4112"/>
                    <a:pt x="54016" y="4208"/>
                    <a:pt x="54038" y="4316"/>
                  </a:cubicBezTo>
                  <a:cubicBezTo>
                    <a:pt x="53629" y="5123"/>
                    <a:pt x="53273" y="5952"/>
                    <a:pt x="52983" y="6813"/>
                  </a:cubicBezTo>
                  <a:cubicBezTo>
                    <a:pt x="52908" y="6199"/>
                    <a:pt x="52940" y="5575"/>
                    <a:pt x="53069" y="4983"/>
                  </a:cubicBezTo>
                  <a:cubicBezTo>
                    <a:pt x="53273" y="4047"/>
                    <a:pt x="53672" y="3175"/>
                    <a:pt x="54264" y="2422"/>
                  </a:cubicBezTo>
                  <a:lnTo>
                    <a:pt x="54264" y="2422"/>
                  </a:lnTo>
                  <a:cubicBezTo>
                    <a:pt x="53553" y="3132"/>
                    <a:pt x="52972" y="3950"/>
                    <a:pt x="52542" y="4843"/>
                  </a:cubicBezTo>
                  <a:cubicBezTo>
                    <a:pt x="52348" y="5242"/>
                    <a:pt x="52176" y="5640"/>
                    <a:pt x="52047" y="6060"/>
                  </a:cubicBezTo>
                  <a:cubicBezTo>
                    <a:pt x="52090" y="5069"/>
                    <a:pt x="52229" y="4090"/>
                    <a:pt x="52455" y="3132"/>
                  </a:cubicBezTo>
                  <a:lnTo>
                    <a:pt x="52455" y="3132"/>
                  </a:lnTo>
                  <a:cubicBezTo>
                    <a:pt x="52079" y="4144"/>
                    <a:pt x="51734" y="5123"/>
                    <a:pt x="51412" y="6027"/>
                  </a:cubicBezTo>
                  <a:cubicBezTo>
                    <a:pt x="51315" y="4381"/>
                    <a:pt x="51605" y="2734"/>
                    <a:pt x="52251" y="1217"/>
                  </a:cubicBezTo>
                  <a:lnTo>
                    <a:pt x="52251" y="1217"/>
                  </a:lnTo>
                  <a:cubicBezTo>
                    <a:pt x="51487" y="2540"/>
                    <a:pt x="50884" y="3961"/>
                    <a:pt x="50443" y="5425"/>
                  </a:cubicBezTo>
                  <a:cubicBezTo>
                    <a:pt x="50325" y="4660"/>
                    <a:pt x="50195" y="3886"/>
                    <a:pt x="50023" y="3089"/>
                  </a:cubicBezTo>
                  <a:lnTo>
                    <a:pt x="50023" y="3089"/>
                  </a:lnTo>
                  <a:cubicBezTo>
                    <a:pt x="50120" y="4273"/>
                    <a:pt x="50055" y="5468"/>
                    <a:pt x="49808" y="6630"/>
                  </a:cubicBezTo>
                  <a:cubicBezTo>
                    <a:pt x="49539" y="5780"/>
                    <a:pt x="49474" y="4876"/>
                    <a:pt x="49603" y="3993"/>
                  </a:cubicBezTo>
                  <a:cubicBezTo>
                    <a:pt x="49690" y="3380"/>
                    <a:pt x="49840" y="2734"/>
                    <a:pt x="49905" y="2056"/>
                  </a:cubicBezTo>
                  <a:cubicBezTo>
                    <a:pt x="49969" y="1389"/>
                    <a:pt x="49937" y="678"/>
                    <a:pt x="49647" y="54"/>
                  </a:cubicBezTo>
                  <a:lnTo>
                    <a:pt x="49647" y="54"/>
                  </a:lnTo>
                  <a:cubicBezTo>
                    <a:pt x="49743" y="377"/>
                    <a:pt x="49786" y="721"/>
                    <a:pt x="49765" y="1066"/>
                  </a:cubicBezTo>
                  <a:cubicBezTo>
                    <a:pt x="49743" y="1389"/>
                    <a:pt x="49679" y="1712"/>
                    <a:pt x="49582" y="2024"/>
                  </a:cubicBezTo>
                  <a:cubicBezTo>
                    <a:pt x="49388" y="2648"/>
                    <a:pt x="49098" y="3240"/>
                    <a:pt x="48850" y="3843"/>
                  </a:cubicBezTo>
                  <a:cubicBezTo>
                    <a:pt x="48710" y="4187"/>
                    <a:pt x="48592" y="4553"/>
                    <a:pt x="48484" y="4919"/>
                  </a:cubicBezTo>
                  <a:cubicBezTo>
                    <a:pt x="48452" y="4757"/>
                    <a:pt x="48420" y="4585"/>
                    <a:pt x="48398" y="4424"/>
                  </a:cubicBezTo>
                  <a:cubicBezTo>
                    <a:pt x="48247" y="3315"/>
                    <a:pt x="48290" y="2185"/>
                    <a:pt x="48527" y="1098"/>
                  </a:cubicBezTo>
                  <a:lnTo>
                    <a:pt x="48527" y="1098"/>
                  </a:lnTo>
                  <a:cubicBezTo>
                    <a:pt x="48140" y="2185"/>
                    <a:pt x="47892" y="3326"/>
                    <a:pt x="47763" y="4477"/>
                  </a:cubicBezTo>
                  <a:cubicBezTo>
                    <a:pt x="47688" y="5091"/>
                    <a:pt x="47655" y="5704"/>
                    <a:pt x="47655" y="6329"/>
                  </a:cubicBezTo>
                  <a:cubicBezTo>
                    <a:pt x="47494" y="5963"/>
                    <a:pt x="47365" y="5586"/>
                    <a:pt x="47279" y="5199"/>
                  </a:cubicBezTo>
                  <a:cubicBezTo>
                    <a:pt x="47247" y="5048"/>
                    <a:pt x="47214" y="4897"/>
                    <a:pt x="47193" y="4747"/>
                  </a:cubicBezTo>
                  <a:cubicBezTo>
                    <a:pt x="47300" y="4434"/>
                    <a:pt x="47419" y="4133"/>
                    <a:pt x="47559" y="3843"/>
                  </a:cubicBezTo>
                  <a:lnTo>
                    <a:pt x="47559" y="3843"/>
                  </a:lnTo>
                  <a:cubicBezTo>
                    <a:pt x="47419" y="4058"/>
                    <a:pt x="47279" y="4284"/>
                    <a:pt x="47160" y="4510"/>
                  </a:cubicBezTo>
                  <a:cubicBezTo>
                    <a:pt x="47074" y="3832"/>
                    <a:pt x="47085" y="3154"/>
                    <a:pt x="47193" y="2486"/>
                  </a:cubicBezTo>
                  <a:lnTo>
                    <a:pt x="47193" y="2486"/>
                  </a:lnTo>
                  <a:cubicBezTo>
                    <a:pt x="46934" y="3380"/>
                    <a:pt x="46784" y="4305"/>
                    <a:pt x="46762" y="5242"/>
                  </a:cubicBezTo>
                  <a:cubicBezTo>
                    <a:pt x="46665" y="5435"/>
                    <a:pt x="46579" y="5629"/>
                    <a:pt x="46493" y="5834"/>
                  </a:cubicBezTo>
                  <a:cubicBezTo>
                    <a:pt x="46461" y="5349"/>
                    <a:pt x="46461" y="4876"/>
                    <a:pt x="46482" y="4402"/>
                  </a:cubicBezTo>
                  <a:cubicBezTo>
                    <a:pt x="46525" y="3272"/>
                    <a:pt x="46816" y="2153"/>
                    <a:pt x="47333" y="1152"/>
                  </a:cubicBezTo>
                  <a:lnTo>
                    <a:pt x="47333" y="1152"/>
                  </a:lnTo>
                  <a:cubicBezTo>
                    <a:pt x="46622" y="2131"/>
                    <a:pt x="46170" y="3261"/>
                    <a:pt x="45826" y="4338"/>
                  </a:cubicBezTo>
                  <a:cubicBezTo>
                    <a:pt x="45740" y="4639"/>
                    <a:pt x="45654" y="4930"/>
                    <a:pt x="45578" y="5220"/>
                  </a:cubicBezTo>
                  <a:cubicBezTo>
                    <a:pt x="45503" y="4531"/>
                    <a:pt x="45449" y="3832"/>
                    <a:pt x="45406" y="3100"/>
                  </a:cubicBezTo>
                  <a:cubicBezTo>
                    <a:pt x="45331" y="4047"/>
                    <a:pt x="45223" y="4951"/>
                    <a:pt x="45094" y="5801"/>
                  </a:cubicBezTo>
                  <a:cubicBezTo>
                    <a:pt x="44803" y="4811"/>
                    <a:pt x="44588" y="3799"/>
                    <a:pt x="44470" y="2777"/>
                  </a:cubicBezTo>
                  <a:lnTo>
                    <a:pt x="44470" y="2777"/>
                  </a:lnTo>
                  <a:cubicBezTo>
                    <a:pt x="44448" y="4338"/>
                    <a:pt x="44491" y="5801"/>
                    <a:pt x="44438" y="7103"/>
                  </a:cubicBezTo>
                  <a:cubicBezTo>
                    <a:pt x="44287" y="6479"/>
                    <a:pt x="44179" y="5855"/>
                    <a:pt x="44104" y="5231"/>
                  </a:cubicBezTo>
                  <a:cubicBezTo>
                    <a:pt x="44104" y="5694"/>
                    <a:pt x="44082" y="6135"/>
                    <a:pt x="44050" y="6555"/>
                  </a:cubicBezTo>
                  <a:cubicBezTo>
                    <a:pt x="43846" y="5554"/>
                    <a:pt x="43867" y="4521"/>
                    <a:pt x="44136" y="3530"/>
                  </a:cubicBezTo>
                  <a:lnTo>
                    <a:pt x="44136" y="3530"/>
                  </a:lnTo>
                  <a:cubicBezTo>
                    <a:pt x="43889" y="4155"/>
                    <a:pt x="43684" y="4800"/>
                    <a:pt x="43555" y="5468"/>
                  </a:cubicBezTo>
                  <a:cubicBezTo>
                    <a:pt x="43437" y="4994"/>
                    <a:pt x="43308" y="4531"/>
                    <a:pt x="43135" y="4079"/>
                  </a:cubicBezTo>
                  <a:cubicBezTo>
                    <a:pt x="42726" y="2949"/>
                    <a:pt x="42167" y="1862"/>
                    <a:pt x="41618" y="721"/>
                  </a:cubicBezTo>
                  <a:lnTo>
                    <a:pt x="41618" y="721"/>
                  </a:lnTo>
                  <a:cubicBezTo>
                    <a:pt x="42027" y="1938"/>
                    <a:pt x="42371" y="3143"/>
                    <a:pt x="42468" y="4284"/>
                  </a:cubicBezTo>
                  <a:cubicBezTo>
                    <a:pt x="42554" y="5048"/>
                    <a:pt x="42490" y="5823"/>
                    <a:pt x="42296" y="6565"/>
                  </a:cubicBezTo>
                  <a:cubicBezTo>
                    <a:pt x="42242" y="6146"/>
                    <a:pt x="42188" y="5737"/>
                    <a:pt x="42124" y="5306"/>
                  </a:cubicBezTo>
                  <a:cubicBezTo>
                    <a:pt x="42081" y="4908"/>
                    <a:pt x="42016" y="4521"/>
                    <a:pt x="41908" y="4133"/>
                  </a:cubicBezTo>
                  <a:cubicBezTo>
                    <a:pt x="41887" y="4069"/>
                    <a:pt x="41865" y="4015"/>
                    <a:pt x="41844" y="3950"/>
                  </a:cubicBezTo>
                  <a:cubicBezTo>
                    <a:pt x="41865" y="3864"/>
                    <a:pt x="41887" y="3789"/>
                    <a:pt x="41898" y="3703"/>
                  </a:cubicBezTo>
                  <a:cubicBezTo>
                    <a:pt x="42016" y="3229"/>
                    <a:pt x="42059" y="2734"/>
                    <a:pt x="42005" y="2250"/>
                  </a:cubicBezTo>
                  <a:lnTo>
                    <a:pt x="42005" y="2250"/>
                  </a:lnTo>
                  <a:cubicBezTo>
                    <a:pt x="41995" y="2723"/>
                    <a:pt x="41887" y="3186"/>
                    <a:pt x="41693" y="3617"/>
                  </a:cubicBezTo>
                  <a:cubicBezTo>
                    <a:pt x="41596" y="3412"/>
                    <a:pt x="41456" y="3229"/>
                    <a:pt x="41306" y="3078"/>
                  </a:cubicBezTo>
                  <a:lnTo>
                    <a:pt x="41306" y="3078"/>
                  </a:lnTo>
                  <a:cubicBezTo>
                    <a:pt x="41456" y="3272"/>
                    <a:pt x="41564" y="3498"/>
                    <a:pt x="41629" y="3735"/>
                  </a:cubicBezTo>
                  <a:cubicBezTo>
                    <a:pt x="41446" y="4133"/>
                    <a:pt x="41241" y="4510"/>
                    <a:pt x="41015" y="4886"/>
                  </a:cubicBezTo>
                  <a:cubicBezTo>
                    <a:pt x="40778" y="5285"/>
                    <a:pt x="40563" y="5704"/>
                    <a:pt x="40380" y="6124"/>
                  </a:cubicBezTo>
                  <a:cubicBezTo>
                    <a:pt x="40326" y="6253"/>
                    <a:pt x="40283" y="6372"/>
                    <a:pt x="40240" y="6501"/>
                  </a:cubicBezTo>
                  <a:cubicBezTo>
                    <a:pt x="40186" y="6092"/>
                    <a:pt x="40165" y="5683"/>
                    <a:pt x="40197" y="5263"/>
                  </a:cubicBezTo>
                  <a:cubicBezTo>
                    <a:pt x="40262" y="4456"/>
                    <a:pt x="40466" y="3660"/>
                    <a:pt x="40821" y="2928"/>
                  </a:cubicBezTo>
                  <a:lnTo>
                    <a:pt x="40821" y="2928"/>
                  </a:lnTo>
                  <a:cubicBezTo>
                    <a:pt x="40143" y="3982"/>
                    <a:pt x="39670" y="5156"/>
                    <a:pt x="39412" y="6382"/>
                  </a:cubicBezTo>
                  <a:cubicBezTo>
                    <a:pt x="39239" y="5672"/>
                    <a:pt x="39110" y="4962"/>
                    <a:pt x="39024" y="4251"/>
                  </a:cubicBezTo>
                  <a:cubicBezTo>
                    <a:pt x="38960" y="3692"/>
                    <a:pt x="38981" y="3121"/>
                    <a:pt x="39089" y="2573"/>
                  </a:cubicBezTo>
                  <a:cubicBezTo>
                    <a:pt x="39196" y="1981"/>
                    <a:pt x="39433" y="1432"/>
                    <a:pt x="39788" y="958"/>
                  </a:cubicBezTo>
                  <a:lnTo>
                    <a:pt x="39788" y="958"/>
                  </a:lnTo>
                  <a:cubicBezTo>
                    <a:pt x="39358" y="1399"/>
                    <a:pt x="39013" y="1938"/>
                    <a:pt x="38798" y="2519"/>
                  </a:cubicBezTo>
                  <a:cubicBezTo>
                    <a:pt x="38594" y="3089"/>
                    <a:pt x="38443" y="3670"/>
                    <a:pt x="38357" y="4273"/>
                  </a:cubicBezTo>
                  <a:cubicBezTo>
                    <a:pt x="38303" y="4596"/>
                    <a:pt x="38260" y="4908"/>
                    <a:pt x="38228" y="5209"/>
                  </a:cubicBezTo>
                  <a:cubicBezTo>
                    <a:pt x="38228" y="5091"/>
                    <a:pt x="38217" y="4983"/>
                    <a:pt x="38195" y="4854"/>
                  </a:cubicBezTo>
                  <a:cubicBezTo>
                    <a:pt x="38152" y="4359"/>
                    <a:pt x="37980" y="3907"/>
                    <a:pt x="37840" y="3455"/>
                  </a:cubicBezTo>
                  <a:cubicBezTo>
                    <a:pt x="37700" y="3014"/>
                    <a:pt x="37582" y="2540"/>
                    <a:pt x="37679" y="2045"/>
                  </a:cubicBezTo>
                  <a:lnTo>
                    <a:pt x="37679" y="2045"/>
                  </a:lnTo>
                  <a:cubicBezTo>
                    <a:pt x="37517" y="2530"/>
                    <a:pt x="37571" y="3057"/>
                    <a:pt x="37625" y="3530"/>
                  </a:cubicBezTo>
                  <a:cubicBezTo>
                    <a:pt x="37679" y="4004"/>
                    <a:pt x="37733" y="4467"/>
                    <a:pt x="37657" y="4886"/>
                  </a:cubicBezTo>
                  <a:cubicBezTo>
                    <a:pt x="37571" y="5317"/>
                    <a:pt x="37464" y="5737"/>
                    <a:pt x="37313" y="6156"/>
                  </a:cubicBezTo>
                  <a:cubicBezTo>
                    <a:pt x="37313" y="6081"/>
                    <a:pt x="37302" y="6017"/>
                    <a:pt x="37302" y="5941"/>
                  </a:cubicBezTo>
                  <a:cubicBezTo>
                    <a:pt x="37270" y="5403"/>
                    <a:pt x="37291" y="4811"/>
                    <a:pt x="37205" y="4198"/>
                  </a:cubicBezTo>
                  <a:cubicBezTo>
                    <a:pt x="37162" y="3896"/>
                    <a:pt x="37087" y="3595"/>
                    <a:pt x="36979" y="3304"/>
                  </a:cubicBezTo>
                  <a:cubicBezTo>
                    <a:pt x="36872" y="3014"/>
                    <a:pt x="36743" y="2745"/>
                    <a:pt x="36624" y="2476"/>
                  </a:cubicBezTo>
                  <a:cubicBezTo>
                    <a:pt x="36495" y="2207"/>
                    <a:pt x="36387" y="1927"/>
                    <a:pt x="36301" y="1647"/>
                  </a:cubicBezTo>
                  <a:cubicBezTo>
                    <a:pt x="36215" y="1356"/>
                    <a:pt x="36183" y="1055"/>
                    <a:pt x="36204" y="765"/>
                  </a:cubicBezTo>
                  <a:lnTo>
                    <a:pt x="36204" y="765"/>
                  </a:lnTo>
                  <a:cubicBezTo>
                    <a:pt x="36140" y="1066"/>
                    <a:pt x="36129" y="1389"/>
                    <a:pt x="36172" y="1701"/>
                  </a:cubicBezTo>
                  <a:cubicBezTo>
                    <a:pt x="36215" y="2002"/>
                    <a:pt x="36280" y="2314"/>
                    <a:pt x="36366" y="2605"/>
                  </a:cubicBezTo>
                  <a:cubicBezTo>
                    <a:pt x="36441" y="2885"/>
                    <a:pt x="36495" y="3175"/>
                    <a:pt x="36538" y="3466"/>
                  </a:cubicBezTo>
                  <a:cubicBezTo>
                    <a:pt x="36570" y="3735"/>
                    <a:pt x="36570" y="4004"/>
                    <a:pt x="36538" y="4273"/>
                  </a:cubicBezTo>
                  <a:cubicBezTo>
                    <a:pt x="36420" y="5166"/>
                    <a:pt x="36021" y="5995"/>
                    <a:pt x="35860" y="7007"/>
                  </a:cubicBezTo>
                  <a:cubicBezTo>
                    <a:pt x="35720" y="6318"/>
                    <a:pt x="35709" y="5608"/>
                    <a:pt x="35817" y="4919"/>
                  </a:cubicBezTo>
                  <a:lnTo>
                    <a:pt x="35817" y="4919"/>
                  </a:lnTo>
                  <a:cubicBezTo>
                    <a:pt x="35752" y="5156"/>
                    <a:pt x="35688" y="5392"/>
                    <a:pt x="35634" y="5618"/>
                  </a:cubicBezTo>
                  <a:cubicBezTo>
                    <a:pt x="35634" y="5554"/>
                    <a:pt x="35656" y="5478"/>
                    <a:pt x="35656" y="5414"/>
                  </a:cubicBezTo>
                  <a:cubicBezTo>
                    <a:pt x="35752" y="4660"/>
                    <a:pt x="35925" y="3864"/>
                    <a:pt x="35957" y="3035"/>
                  </a:cubicBezTo>
                  <a:lnTo>
                    <a:pt x="35957" y="3035"/>
                  </a:lnTo>
                  <a:cubicBezTo>
                    <a:pt x="35817" y="3832"/>
                    <a:pt x="35526" y="4542"/>
                    <a:pt x="35247" y="5242"/>
                  </a:cubicBezTo>
                  <a:lnTo>
                    <a:pt x="35247" y="4779"/>
                  </a:lnTo>
                  <a:cubicBezTo>
                    <a:pt x="35204" y="3724"/>
                    <a:pt x="34816" y="2712"/>
                    <a:pt x="34138" y="1895"/>
                  </a:cubicBezTo>
                  <a:lnTo>
                    <a:pt x="34138" y="1895"/>
                  </a:lnTo>
                  <a:cubicBezTo>
                    <a:pt x="34687" y="2756"/>
                    <a:pt x="34881" y="3789"/>
                    <a:pt x="34665" y="4779"/>
                  </a:cubicBezTo>
                  <a:cubicBezTo>
                    <a:pt x="34644" y="4897"/>
                    <a:pt x="34612" y="5005"/>
                    <a:pt x="34579" y="5112"/>
                  </a:cubicBezTo>
                  <a:cubicBezTo>
                    <a:pt x="34590" y="4833"/>
                    <a:pt x="34579" y="4553"/>
                    <a:pt x="34547" y="4273"/>
                  </a:cubicBezTo>
                  <a:cubicBezTo>
                    <a:pt x="34515" y="3875"/>
                    <a:pt x="34386" y="3498"/>
                    <a:pt x="34192" y="3154"/>
                  </a:cubicBezTo>
                  <a:lnTo>
                    <a:pt x="34192" y="3154"/>
                  </a:lnTo>
                  <a:cubicBezTo>
                    <a:pt x="34343" y="3520"/>
                    <a:pt x="34396" y="3907"/>
                    <a:pt x="34364" y="4295"/>
                  </a:cubicBezTo>
                  <a:cubicBezTo>
                    <a:pt x="34332" y="4671"/>
                    <a:pt x="34256" y="5026"/>
                    <a:pt x="34149" y="5382"/>
                  </a:cubicBezTo>
                  <a:lnTo>
                    <a:pt x="34117" y="5478"/>
                  </a:lnTo>
                  <a:cubicBezTo>
                    <a:pt x="34052" y="4994"/>
                    <a:pt x="33934" y="4521"/>
                    <a:pt x="33772" y="4069"/>
                  </a:cubicBezTo>
                  <a:cubicBezTo>
                    <a:pt x="33557" y="3477"/>
                    <a:pt x="33256" y="2960"/>
                    <a:pt x="33040" y="2411"/>
                  </a:cubicBezTo>
                  <a:cubicBezTo>
                    <a:pt x="32933" y="2131"/>
                    <a:pt x="32857" y="1841"/>
                    <a:pt x="32814" y="1539"/>
                  </a:cubicBezTo>
                  <a:cubicBezTo>
                    <a:pt x="32771" y="1238"/>
                    <a:pt x="32793" y="926"/>
                    <a:pt x="32868" y="635"/>
                  </a:cubicBezTo>
                  <a:lnTo>
                    <a:pt x="32868" y="635"/>
                  </a:lnTo>
                  <a:cubicBezTo>
                    <a:pt x="32750" y="926"/>
                    <a:pt x="32685" y="1249"/>
                    <a:pt x="32674" y="1572"/>
                  </a:cubicBezTo>
                  <a:cubicBezTo>
                    <a:pt x="32674" y="1895"/>
                    <a:pt x="32707" y="2217"/>
                    <a:pt x="32771" y="2530"/>
                  </a:cubicBezTo>
                  <a:cubicBezTo>
                    <a:pt x="32890" y="3143"/>
                    <a:pt x="33062" y="3735"/>
                    <a:pt x="33105" y="4273"/>
                  </a:cubicBezTo>
                  <a:cubicBezTo>
                    <a:pt x="33148" y="4747"/>
                    <a:pt x="33105" y="5220"/>
                    <a:pt x="33008" y="5694"/>
                  </a:cubicBezTo>
                  <a:cubicBezTo>
                    <a:pt x="32879" y="5112"/>
                    <a:pt x="32674" y="4564"/>
                    <a:pt x="32416" y="4036"/>
                  </a:cubicBezTo>
                  <a:cubicBezTo>
                    <a:pt x="32448" y="3929"/>
                    <a:pt x="32491" y="3810"/>
                    <a:pt x="32545" y="3703"/>
                  </a:cubicBezTo>
                  <a:lnTo>
                    <a:pt x="32545" y="3703"/>
                  </a:lnTo>
                  <a:cubicBezTo>
                    <a:pt x="32491" y="3799"/>
                    <a:pt x="32438" y="3886"/>
                    <a:pt x="32384" y="3982"/>
                  </a:cubicBezTo>
                  <a:cubicBezTo>
                    <a:pt x="32244" y="3713"/>
                    <a:pt x="32093" y="3444"/>
                    <a:pt x="31921" y="3197"/>
                  </a:cubicBezTo>
                  <a:cubicBezTo>
                    <a:pt x="32072" y="2917"/>
                    <a:pt x="32255" y="2648"/>
                    <a:pt x="32448" y="2390"/>
                  </a:cubicBezTo>
                  <a:lnTo>
                    <a:pt x="32448" y="2390"/>
                  </a:lnTo>
                  <a:cubicBezTo>
                    <a:pt x="32233" y="2605"/>
                    <a:pt x="32029" y="2831"/>
                    <a:pt x="31835" y="3068"/>
                  </a:cubicBezTo>
                  <a:cubicBezTo>
                    <a:pt x="31663" y="2831"/>
                    <a:pt x="31480" y="2605"/>
                    <a:pt x="31275" y="2390"/>
                  </a:cubicBezTo>
                  <a:lnTo>
                    <a:pt x="31275" y="2390"/>
                  </a:lnTo>
                  <a:cubicBezTo>
                    <a:pt x="31458" y="2637"/>
                    <a:pt x="31620" y="2906"/>
                    <a:pt x="31749" y="3186"/>
                  </a:cubicBezTo>
                  <a:cubicBezTo>
                    <a:pt x="31351" y="3692"/>
                    <a:pt x="31006" y="4230"/>
                    <a:pt x="30726" y="4811"/>
                  </a:cubicBezTo>
                  <a:cubicBezTo>
                    <a:pt x="30533" y="5199"/>
                    <a:pt x="30371" y="5608"/>
                    <a:pt x="30231" y="6017"/>
                  </a:cubicBezTo>
                  <a:cubicBezTo>
                    <a:pt x="30285" y="5037"/>
                    <a:pt x="30425" y="4058"/>
                    <a:pt x="30651" y="3100"/>
                  </a:cubicBezTo>
                  <a:lnTo>
                    <a:pt x="30651" y="3100"/>
                  </a:lnTo>
                  <a:cubicBezTo>
                    <a:pt x="30264" y="4112"/>
                    <a:pt x="29919" y="5080"/>
                    <a:pt x="29596" y="5984"/>
                  </a:cubicBezTo>
                  <a:cubicBezTo>
                    <a:pt x="29499" y="4338"/>
                    <a:pt x="29790" y="2691"/>
                    <a:pt x="30436" y="1173"/>
                  </a:cubicBezTo>
                  <a:lnTo>
                    <a:pt x="30436" y="1173"/>
                  </a:lnTo>
                  <a:cubicBezTo>
                    <a:pt x="29672" y="2508"/>
                    <a:pt x="29069" y="3918"/>
                    <a:pt x="28639" y="5392"/>
                  </a:cubicBezTo>
                  <a:cubicBezTo>
                    <a:pt x="28520" y="4628"/>
                    <a:pt x="28380" y="3843"/>
                    <a:pt x="28208" y="3057"/>
                  </a:cubicBezTo>
                  <a:lnTo>
                    <a:pt x="28208" y="3057"/>
                  </a:lnTo>
                  <a:cubicBezTo>
                    <a:pt x="28316" y="4230"/>
                    <a:pt x="28240" y="5425"/>
                    <a:pt x="27993" y="6587"/>
                  </a:cubicBezTo>
                  <a:cubicBezTo>
                    <a:pt x="27734" y="5737"/>
                    <a:pt x="27659" y="4843"/>
                    <a:pt x="27788" y="3961"/>
                  </a:cubicBezTo>
                  <a:cubicBezTo>
                    <a:pt x="27874" y="3347"/>
                    <a:pt x="28025" y="2702"/>
                    <a:pt x="28100" y="2024"/>
                  </a:cubicBezTo>
                  <a:cubicBezTo>
                    <a:pt x="28165" y="1346"/>
                    <a:pt x="28133" y="635"/>
                    <a:pt x="27831" y="11"/>
                  </a:cubicBezTo>
                  <a:lnTo>
                    <a:pt x="27831" y="11"/>
                  </a:lnTo>
                  <a:cubicBezTo>
                    <a:pt x="27939" y="345"/>
                    <a:pt x="27982" y="689"/>
                    <a:pt x="27950" y="1023"/>
                  </a:cubicBezTo>
                  <a:cubicBezTo>
                    <a:pt x="27928" y="1356"/>
                    <a:pt x="27874" y="1679"/>
                    <a:pt x="27767" y="2002"/>
                  </a:cubicBezTo>
                  <a:cubicBezTo>
                    <a:pt x="27584" y="2626"/>
                    <a:pt x="27293" y="3208"/>
                    <a:pt x="27046" y="3821"/>
                  </a:cubicBezTo>
                  <a:cubicBezTo>
                    <a:pt x="26938" y="4090"/>
                    <a:pt x="26841" y="4370"/>
                    <a:pt x="26755" y="4639"/>
                  </a:cubicBezTo>
                  <a:cubicBezTo>
                    <a:pt x="26744" y="4521"/>
                    <a:pt x="26744" y="4402"/>
                    <a:pt x="26755" y="4284"/>
                  </a:cubicBezTo>
                  <a:cubicBezTo>
                    <a:pt x="26787" y="3907"/>
                    <a:pt x="26970" y="3520"/>
                    <a:pt x="26992" y="3111"/>
                  </a:cubicBezTo>
                  <a:lnTo>
                    <a:pt x="26992" y="3111"/>
                  </a:lnTo>
                  <a:cubicBezTo>
                    <a:pt x="26917" y="3520"/>
                    <a:pt x="26691" y="3853"/>
                    <a:pt x="26572" y="4241"/>
                  </a:cubicBezTo>
                  <a:cubicBezTo>
                    <a:pt x="26443" y="3186"/>
                    <a:pt x="26486" y="2110"/>
                    <a:pt x="26701" y="1077"/>
                  </a:cubicBezTo>
                  <a:lnTo>
                    <a:pt x="26701" y="1077"/>
                  </a:lnTo>
                  <a:cubicBezTo>
                    <a:pt x="26325" y="2164"/>
                    <a:pt x="26066" y="3304"/>
                    <a:pt x="25948" y="4456"/>
                  </a:cubicBezTo>
                  <a:cubicBezTo>
                    <a:pt x="25883" y="4983"/>
                    <a:pt x="25851" y="5511"/>
                    <a:pt x="25840" y="6027"/>
                  </a:cubicBezTo>
                  <a:cubicBezTo>
                    <a:pt x="25786" y="5866"/>
                    <a:pt x="25733" y="5715"/>
                    <a:pt x="25679" y="5564"/>
                  </a:cubicBezTo>
                  <a:cubicBezTo>
                    <a:pt x="25700" y="5446"/>
                    <a:pt x="25733" y="5328"/>
                    <a:pt x="25754" y="5209"/>
                  </a:cubicBezTo>
                  <a:cubicBezTo>
                    <a:pt x="25819" y="4994"/>
                    <a:pt x="25862" y="4768"/>
                    <a:pt x="25894" y="4542"/>
                  </a:cubicBezTo>
                  <a:cubicBezTo>
                    <a:pt x="25926" y="4305"/>
                    <a:pt x="25937" y="4079"/>
                    <a:pt x="25948" y="3843"/>
                  </a:cubicBezTo>
                  <a:cubicBezTo>
                    <a:pt x="25959" y="3380"/>
                    <a:pt x="25916" y="2917"/>
                    <a:pt x="25894" y="2454"/>
                  </a:cubicBezTo>
                  <a:cubicBezTo>
                    <a:pt x="25873" y="2917"/>
                    <a:pt x="25808" y="3391"/>
                    <a:pt x="25722" y="3853"/>
                  </a:cubicBezTo>
                  <a:cubicBezTo>
                    <a:pt x="25550" y="4112"/>
                    <a:pt x="25399" y="4370"/>
                    <a:pt x="25248" y="4628"/>
                  </a:cubicBezTo>
                  <a:cubicBezTo>
                    <a:pt x="25130" y="4402"/>
                    <a:pt x="25001" y="4176"/>
                    <a:pt x="24861" y="3961"/>
                  </a:cubicBezTo>
                  <a:lnTo>
                    <a:pt x="24861" y="3961"/>
                  </a:lnTo>
                  <a:cubicBezTo>
                    <a:pt x="24990" y="4219"/>
                    <a:pt x="25087" y="4488"/>
                    <a:pt x="25173" y="4768"/>
                  </a:cubicBezTo>
                  <a:cubicBezTo>
                    <a:pt x="24990" y="5112"/>
                    <a:pt x="24829" y="5457"/>
                    <a:pt x="24678" y="5801"/>
                  </a:cubicBezTo>
                  <a:cubicBezTo>
                    <a:pt x="24646" y="5328"/>
                    <a:pt x="24635" y="4854"/>
                    <a:pt x="24656" y="4381"/>
                  </a:cubicBezTo>
                  <a:cubicBezTo>
                    <a:pt x="24699" y="3251"/>
                    <a:pt x="24990" y="2131"/>
                    <a:pt x="25517" y="1130"/>
                  </a:cubicBezTo>
                  <a:lnTo>
                    <a:pt x="25517" y="1130"/>
                  </a:lnTo>
                  <a:cubicBezTo>
                    <a:pt x="24796" y="2110"/>
                    <a:pt x="24344" y="3229"/>
                    <a:pt x="24011" y="4316"/>
                  </a:cubicBezTo>
                  <a:cubicBezTo>
                    <a:pt x="23914" y="4607"/>
                    <a:pt x="23828" y="4908"/>
                    <a:pt x="23752" y="5199"/>
                  </a:cubicBezTo>
                  <a:cubicBezTo>
                    <a:pt x="23677" y="4510"/>
                    <a:pt x="23623" y="3799"/>
                    <a:pt x="23591" y="3078"/>
                  </a:cubicBezTo>
                  <a:cubicBezTo>
                    <a:pt x="23505" y="4025"/>
                    <a:pt x="23408" y="4930"/>
                    <a:pt x="23268" y="5780"/>
                  </a:cubicBezTo>
                  <a:cubicBezTo>
                    <a:pt x="22978" y="4790"/>
                    <a:pt x="22773" y="3778"/>
                    <a:pt x="22644" y="2745"/>
                  </a:cubicBezTo>
                  <a:cubicBezTo>
                    <a:pt x="22633" y="3584"/>
                    <a:pt x="22644" y="4391"/>
                    <a:pt x="22644" y="5156"/>
                  </a:cubicBezTo>
                  <a:cubicBezTo>
                    <a:pt x="22601" y="4930"/>
                    <a:pt x="22547" y="4714"/>
                    <a:pt x="22493" y="4488"/>
                  </a:cubicBezTo>
                  <a:lnTo>
                    <a:pt x="22493" y="4488"/>
                  </a:lnTo>
                  <a:cubicBezTo>
                    <a:pt x="22579" y="5177"/>
                    <a:pt x="22547" y="5877"/>
                    <a:pt x="22407" y="6555"/>
                  </a:cubicBezTo>
                  <a:cubicBezTo>
                    <a:pt x="22160" y="5521"/>
                    <a:pt x="22181" y="4434"/>
                    <a:pt x="22461" y="3401"/>
                  </a:cubicBezTo>
                  <a:lnTo>
                    <a:pt x="22461" y="3401"/>
                  </a:lnTo>
                  <a:cubicBezTo>
                    <a:pt x="22267" y="3875"/>
                    <a:pt x="22106" y="4359"/>
                    <a:pt x="21987" y="4854"/>
                  </a:cubicBezTo>
                  <a:cubicBezTo>
                    <a:pt x="21901" y="4585"/>
                    <a:pt x="21815" y="4316"/>
                    <a:pt x="21718" y="4058"/>
                  </a:cubicBezTo>
                  <a:cubicBezTo>
                    <a:pt x="21299" y="2917"/>
                    <a:pt x="20750" y="1830"/>
                    <a:pt x="20201" y="700"/>
                  </a:cubicBezTo>
                  <a:lnTo>
                    <a:pt x="20201" y="700"/>
                  </a:lnTo>
                  <a:cubicBezTo>
                    <a:pt x="20599" y="1916"/>
                    <a:pt x="20954" y="3121"/>
                    <a:pt x="21051" y="4262"/>
                  </a:cubicBezTo>
                  <a:cubicBezTo>
                    <a:pt x="21137" y="5026"/>
                    <a:pt x="21073" y="5790"/>
                    <a:pt x="20879" y="6533"/>
                  </a:cubicBezTo>
                  <a:cubicBezTo>
                    <a:pt x="20814" y="6124"/>
                    <a:pt x="20760" y="5704"/>
                    <a:pt x="20707" y="5274"/>
                  </a:cubicBezTo>
                  <a:cubicBezTo>
                    <a:pt x="20664" y="4886"/>
                    <a:pt x="20588" y="4488"/>
                    <a:pt x="20481" y="4112"/>
                  </a:cubicBezTo>
                  <a:cubicBezTo>
                    <a:pt x="20470" y="4047"/>
                    <a:pt x="20448" y="3982"/>
                    <a:pt x="20427" y="3929"/>
                  </a:cubicBezTo>
                  <a:cubicBezTo>
                    <a:pt x="20438" y="3843"/>
                    <a:pt x="20459" y="3756"/>
                    <a:pt x="20481" y="3681"/>
                  </a:cubicBezTo>
                  <a:cubicBezTo>
                    <a:pt x="20599" y="3208"/>
                    <a:pt x="20642" y="2712"/>
                    <a:pt x="20588" y="2228"/>
                  </a:cubicBezTo>
                  <a:lnTo>
                    <a:pt x="20588" y="2228"/>
                  </a:lnTo>
                  <a:cubicBezTo>
                    <a:pt x="20578" y="2702"/>
                    <a:pt x="20470" y="3164"/>
                    <a:pt x="20276" y="3595"/>
                  </a:cubicBezTo>
                  <a:cubicBezTo>
                    <a:pt x="20169" y="3391"/>
                    <a:pt x="20039" y="3208"/>
                    <a:pt x="19878" y="3057"/>
                  </a:cubicBezTo>
                  <a:lnTo>
                    <a:pt x="19878" y="3057"/>
                  </a:lnTo>
                  <a:cubicBezTo>
                    <a:pt x="20039" y="3251"/>
                    <a:pt x="20147" y="3477"/>
                    <a:pt x="20212" y="3713"/>
                  </a:cubicBezTo>
                  <a:cubicBezTo>
                    <a:pt x="20029" y="4122"/>
                    <a:pt x="19813" y="4488"/>
                    <a:pt x="19598" y="4865"/>
                  </a:cubicBezTo>
                  <a:cubicBezTo>
                    <a:pt x="19361" y="5263"/>
                    <a:pt x="19146" y="5672"/>
                    <a:pt x="18952" y="6103"/>
                  </a:cubicBezTo>
                  <a:cubicBezTo>
                    <a:pt x="18909" y="6221"/>
                    <a:pt x="18856" y="6350"/>
                    <a:pt x="18823" y="6479"/>
                  </a:cubicBezTo>
                  <a:cubicBezTo>
                    <a:pt x="18759" y="6070"/>
                    <a:pt x="18748" y="5651"/>
                    <a:pt x="18780" y="5242"/>
                  </a:cubicBezTo>
                  <a:cubicBezTo>
                    <a:pt x="18834" y="4424"/>
                    <a:pt x="19049" y="3638"/>
                    <a:pt x="19394" y="2906"/>
                  </a:cubicBezTo>
                  <a:lnTo>
                    <a:pt x="19394" y="2906"/>
                  </a:lnTo>
                  <a:cubicBezTo>
                    <a:pt x="18737" y="3929"/>
                    <a:pt x="18274" y="5069"/>
                    <a:pt x="18016" y="6264"/>
                  </a:cubicBezTo>
                  <a:cubicBezTo>
                    <a:pt x="17973" y="6135"/>
                    <a:pt x="17941" y="5995"/>
                    <a:pt x="17919" y="5866"/>
                  </a:cubicBezTo>
                  <a:cubicBezTo>
                    <a:pt x="17822" y="5295"/>
                    <a:pt x="17898" y="4714"/>
                    <a:pt x="18113" y="4187"/>
                  </a:cubicBezTo>
                  <a:lnTo>
                    <a:pt x="18113" y="4187"/>
                  </a:lnTo>
                  <a:cubicBezTo>
                    <a:pt x="17952" y="4477"/>
                    <a:pt x="17822" y="4790"/>
                    <a:pt x="17726" y="5112"/>
                  </a:cubicBezTo>
                  <a:cubicBezTo>
                    <a:pt x="17672" y="4822"/>
                    <a:pt x="17629" y="4521"/>
                    <a:pt x="17596" y="4219"/>
                  </a:cubicBezTo>
                  <a:cubicBezTo>
                    <a:pt x="17543" y="3660"/>
                    <a:pt x="17564" y="3100"/>
                    <a:pt x="17661" y="2551"/>
                  </a:cubicBezTo>
                  <a:cubicBezTo>
                    <a:pt x="17769" y="1959"/>
                    <a:pt x="18005" y="1410"/>
                    <a:pt x="18360" y="937"/>
                  </a:cubicBezTo>
                  <a:lnTo>
                    <a:pt x="18360" y="937"/>
                  </a:lnTo>
                  <a:cubicBezTo>
                    <a:pt x="17930" y="1378"/>
                    <a:pt x="17596" y="1916"/>
                    <a:pt x="17370" y="2497"/>
                  </a:cubicBezTo>
                  <a:cubicBezTo>
                    <a:pt x="17166" y="3057"/>
                    <a:pt x="17015" y="3649"/>
                    <a:pt x="16929" y="4241"/>
                  </a:cubicBezTo>
                  <a:cubicBezTo>
                    <a:pt x="16875" y="4564"/>
                    <a:pt x="16832" y="4886"/>
                    <a:pt x="16800" y="5188"/>
                  </a:cubicBezTo>
                  <a:cubicBezTo>
                    <a:pt x="16800" y="5069"/>
                    <a:pt x="16789" y="4951"/>
                    <a:pt x="16768" y="4833"/>
                  </a:cubicBezTo>
                  <a:cubicBezTo>
                    <a:pt x="16725" y="4338"/>
                    <a:pt x="16552" y="3886"/>
                    <a:pt x="16413" y="3434"/>
                  </a:cubicBezTo>
                  <a:cubicBezTo>
                    <a:pt x="16283" y="2982"/>
                    <a:pt x="16154" y="2508"/>
                    <a:pt x="16251" y="2024"/>
                  </a:cubicBezTo>
                  <a:lnTo>
                    <a:pt x="16251" y="2024"/>
                  </a:lnTo>
                  <a:cubicBezTo>
                    <a:pt x="16090" y="2508"/>
                    <a:pt x="16143" y="3035"/>
                    <a:pt x="16197" y="3509"/>
                  </a:cubicBezTo>
                  <a:cubicBezTo>
                    <a:pt x="16251" y="3982"/>
                    <a:pt x="16305" y="4445"/>
                    <a:pt x="16230" y="4865"/>
                  </a:cubicBezTo>
                  <a:cubicBezTo>
                    <a:pt x="16143" y="5295"/>
                    <a:pt x="16036" y="5715"/>
                    <a:pt x="15885" y="6135"/>
                  </a:cubicBezTo>
                  <a:cubicBezTo>
                    <a:pt x="15874" y="6060"/>
                    <a:pt x="15874" y="5984"/>
                    <a:pt x="15874" y="5909"/>
                  </a:cubicBezTo>
                  <a:cubicBezTo>
                    <a:pt x="15842" y="5371"/>
                    <a:pt x="15864" y="4790"/>
                    <a:pt x="15778" y="4176"/>
                  </a:cubicBezTo>
                  <a:cubicBezTo>
                    <a:pt x="15734" y="3864"/>
                    <a:pt x="15659" y="3563"/>
                    <a:pt x="15552" y="3272"/>
                  </a:cubicBezTo>
                  <a:cubicBezTo>
                    <a:pt x="15444" y="2992"/>
                    <a:pt x="15315" y="2723"/>
                    <a:pt x="15196" y="2454"/>
                  </a:cubicBezTo>
                  <a:cubicBezTo>
                    <a:pt x="15067" y="2185"/>
                    <a:pt x="14960" y="1905"/>
                    <a:pt x="14874" y="1625"/>
                  </a:cubicBezTo>
                  <a:cubicBezTo>
                    <a:pt x="14787" y="1335"/>
                    <a:pt x="14755" y="1034"/>
                    <a:pt x="14777" y="732"/>
                  </a:cubicBezTo>
                  <a:lnTo>
                    <a:pt x="14777" y="732"/>
                  </a:lnTo>
                  <a:cubicBezTo>
                    <a:pt x="14712" y="1044"/>
                    <a:pt x="14701" y="1367"/>
                    <a:pt x="14744" y="1679"/>
                  </a:cubicBezTo>
                  <a:cubicBezTo>
                    <a:pt x="14798" y="1981"/>
                    <a:pt x="14852" y="2282"/>
                    <a:pt x="14938" y="2583"/>
                  </a:cubicBezTo>
                  <a:cubicBezTo>
                    <a:pt x="15013" y="2863"/>
                    <a:pt x="15067" y="3154"/>
                    <a:pt x="15110" y="3444"/>
                  </a:cubicBezTo>
                  <a:cubicBezTo>
                    <a:pt x="15143" y="3703"/>
                    <a:pt x="15143" y="3982"/>
                    <a:pt x="15110" y="4251"/>
                  </a:cubicBezTo>
                  <a:cubicBezTo>
                    <a:pt x="15024" y="4962"/>
                    <a:pt x="14744" y="5629"/>
                    <a:pt x="14561" y="6382"/>
                  </a:cubicBezTo>
                  <a:cubicBezTo>
                    <a:pt x="14540" y="5973"/>
                    <a:pt x="14529" y="5575"/>
                    <a:pt x="14551" y="5166"/>
                  </a:cubicBezTo>
                  <a:cubicBezTo>
                    <a:pt x="14594" y="4725"/>
                    <a:pt x="14594" y="4284"/>
                    <a:pt x="14561" y="3843"/>
                  </a:cubicBezTo>
                  <a:cubicBezTo>
                    <a:pt x="14518" y="3391"/>
                    <a:pt x="14357" y="2917"/>
                    <a:pt x="14023" y="2594"/>
                  </a:cubicBezTo>
                  <a:lnTo>
                    <a:pt x="14023" y="2594"/>
                  </a:lnTo>
                  <a:cubicBezTo>
                    <a:pt x="14292" y="2960"/>
                    <a:pt x="14411" y="3423"/>
                    <a:pt x="14357" y="3864"/>
                  </a:cubicBezTo>
                  <a:cubicBezTo>
                    <a:pt x="14303" y="4295"/>
                    <a:pt x="14195" y="4714"/>
                    <a:pt x="14056" y="5123"/>
                  </a:cubicBezTo>
                  <a:cubicBezTo>
                    <a:pt x="13959" y="5435"/>
                    <a:pt x="13862" y="5747"/>
                    <a:pt x="13776" y="6060"/>
                  </a:cubicBezTo>
                  <a:cubicBezTo>
                    <a:pt x="13830" y="5629"/>
                    <a:pt x="13840" y="5188"/>
                    <a:pt x="13830" y="4757"/>
                  </a:cubicBezTo>
                  <a:cubicBezTo>
                    <a:pt x="13776" y="3692"/>
                    <a:pt x="13388" y="2680"/>
                    <a:pt x="12710" y="1873"/>
                  </a:cubicBezTo>
                  <a:lnTo>
                    <a:pt x="12710" y="1873"/>
                  </a:lnTo>
                  <a:cubicBezTo>
                    <a:pt x="13270" y="2723"/>
                    <a:pt x="13464" y="3756"/>
                    <a:pt x="13248" y="4757"/>
                  </a:cubicBezTo>
                  <a:cubicBezTo>
                    <a:pt x="13227" y="4865"/>
                    <a:pt x="13195" y="4983"/>
                    <a:pt x="13162" y="5091"/>
                  </a:cubicBezTo>
                  <a:cubicBezTo>
                    <a:pt x="13173" y="4811"/>
                    <a:pt x="13162" y="4521"/>
                    <a:pt x="13130" y="4241"/>
                  </a:cubicBezTo>
                  <a:cubicBezTo>
                    <a:pt x="13098" y="3853"/>
                    <a:pt x="12969" y="3477"/>
                    <a:pt x="12775" y="3132"/>
                  </a:cubicBezTo>
                  <a:lnTo>
                    <a:pt x="12775" y="3132"/>
                  </a:lnTo>
                  <a:cubicBezTo>
                    <a:pt x="12926" y="3487"/>
                    <a:pt x="12979" y="3886"/>
                    <a:pt x="12947" y="4273"/>
                  </a:cubicBezTo>
                  <a:cubicBezTo>
                    <a:pt x="12915" y="4639"/>
                    <a:pt x="12839" y="5005"/>
                    <a:pt x="12732" y="5360"/>
                  </a:cubicBezTo>
                  <a:cubicBezTo>
                    <a:pt x="12721" y="5392"/>
                    <a:pt x="12710" y="5425"/>
                    <a:pt x="12700" y="5457"/>
                  </a:cubicBezTo>
                  <a:cubicBezTo>
                    <a:pt x="12635" y="4973"/>
                    <a:pt x="12517" y="4499"/>
                    <a:pt x="12355" y="4036"/>
                  </a:cubicBezTo>
                  <a:cubicBezTo>
                    <a:pt x="12140" y="3455"/>
                    <a:pt x="11839" y="2938"/>
                    <a:pt x="11623" y="2379"/>
                  </a:cubicBezTo>
                  <a:cubicBezTo>
                    <a:pt x="11516" y="2099"/>
                    <a:pt x="11440" y="1808"/>
                    <a:pt x="11397" y="1518"/>
                  </a:cubicBezTo>
                  <a:cubicBezTo>
                    <a:pt x="11354" y="1217"/>
                    <a:pt x="11376" y="904"/>
                    <a:pt x="11451" y="603"/>
                  </a:cubicBezTo>
                  <a:lnTo>
                    <a:pt x="11451" y="603"/>
                  </a:lnTo>
                  <a:cubicBezTo>
                    <a:pt x="11333" y="904"/>
                    <a:pt x="11268" y="1227"/>
                    <a:pt x="11257" y="1550"/>
                  </a:cubicBezTo>
                  <a:cubicBezTo>
                    <a:pt x="11257" y="1862"/>
                    <a:pt x="11290" y="2185"/>
                    <a:pt x="11354" y="2497"/>
                  </a:cubicBezTo>
                  <a:cubicBezTo>
                    <a:pt x="11473" y="3121"/>
                    <a:pt x="11645" y="3703"/>
                    <a:pt x="11688" y="4251"/>
                  </a:cubicBezTo>
                  <a:cubicBezTo>
                    <a:pt x="11731" y="4779"/>
                    <a:pt x="11688" y="5317"/>
                    <a:pt x="11559" y="5834"/>
                  </a:cubicBezTo>
                  <a:cubicBezTo>
                    <a:pt x="11516" y="5995"/>
                    <a:pt x="11473" y="6156"/>
                    <a:pt x="11430" y="6318"/>
                  </a:cubicBezTo>
                  <a:cubicBezTo>
                    <a:pt x="11376" y="5984"/>
                    <a:pt x="11290" y="5661"/>
                    <a:pt x="11161" y="5349"/>
                  </a:cubicBezTo>
                  <a:cubicBezTo>
                    <a:pt x="11042" y="5048"/>
                    <a:pt x="10935" y="4736"/>
                    <a:pt x="10859" y="4413"/>
                  </a:cubicBezTo>
                  <a:cubicBezTo>
                    <a:pt x="10935" y="4165"/>
                    <a:pt x="11031" y="3918"/>
                    <a:pt x="11128" y="3670"/>
                  </a:cubicBezTo>
                  <a:lnTo>
                    <a:pt x="11128" y="3670"/>
                  </a:lnTo>
                  <a:cubicBezTo>
                    <a:pt x="11021" y="3853"/>
                    <a:pt x="10924" y="4036"/>
                    <a:pt x="10827" y="4219"/>
                  </a:cubicBezTo>
                  <a:cubicBezTo>
                    <a:pt x="10762" y="3853"/>
                    <a:pt x="10827" y="3487"/>
                    <a:pt x="10999" y="3154"/>
                  </a:cubicBezTo>
                  <a:lnTo>
                    <a:pt x="10999" y="3154"/>
                  </a:lnTo>
                  <a:cubicBezTo>
                    <a:pt x="10762" y="3498"/>
                    <a:pt x="10644" y="3896"/>
                    <a:pt x="10644" y="4316"/>
                  </a:cubicBezTo>
                  <a:lnTo>
                    <a:pt x="10644" y="4564"/>
                  </a:lnTo>
                  <a:cubicBezTo>
                    <a:pt x="10300" y="5274"/>
                    <a:pt x="9998" y="6006"/>
                    <a:pt x="9751" y="6759"/>
                  </a:cubicBezTo>
                  <a:cubicBezTo>
                    <a:pt x="9675" y="6146"/>
                    <a:pt x="9708" y="5532"/>
                    <a:pt x="9837" y="4930"/>
                  </a:cubicBezTo>
                  <a:cubicBezTo>
                    <a:pt x="10041" y="3993"/>
                    <a:pt x="10439" y="3121"/>
                    <a:pt x="11021" y="2368"/>
                  </a:cubicBezTo>
                  <a:lnTo>
                    <a:pt x="11021" y="2368"/>
                  </a:lnTo>
                  <a:cubicBezTo>
                    <a:pt x="10321" y="3078"/>
                    <a:pt x="9740" y="3896"/>
                    <a:pt x="9309" y="4790"/>
                  </a:cubicBezTo>
                  <a:cubicBezTo>
                    <a:pt x="9116" y="5188"/>
                    <a:pt x="8943" y="5586"/>
                    <a:pt x="8804" y="6006"/>
                  </a:cubicBezTo>
                  <a:cubicBezTo>
                    <a:pt x="8857" y="5016"/>
                    <a:pt x="8997" y="4036"/>
                    <a:pt x="9223" y="3078"/>
                  </a:cubicBezTo>
                  <a:lnTo>
                    <a:pt x="9223" y="3078"/>
                  </a:lnTo>
                  <a:cubicBezTo>
                    <a:pt x="8847" y="4101"/>
                    <a:pt x="8502" y="5069"/>
                    <a:pt x="8169" y="5973"/>
                  </a:cubicBezTo>
                  <a:cubicBezTo>
                    <a:pt x="8082" y="4327"/>
                    <a:pt x="8373" y="2680"/>
                    <a:pt x="9019" y="1163"/>
                  </a:cubicBezTo>
                  <a:lnTo>
                    <a:pt x="9019" y="1163"/>
                  </a:lnTo>
                  <a:cubicBezTo>
                    <a:pt x="8255" y="2486"/>
                    <a:pt x="7652" y="3907"/>
                    <a:pt x="7211" y="5371"/>
                  </a:cubicBezTo>
                  <a:cubicBezTo>
                    <a:pt x="7092" y="4617"/>
                    <a:pt x="6963" y="3832"/>
                    <a:pt x="6791" y="3035"/>
                  </a:cubicBezTo>
                  <a:lnTo>
                    <a:pt x="6791" y="3035"/>
                  </a:lnTo>
                  <a:cubicBezTo>
                    <a:pt x="6888" y="4219"/>
                    <a:pt x="6823" y="5414"/>
                    <a:pt x="6576" y="6576"/>
                  </a:cubicBezTo>
                  <a:cubicBezTo>
                    <a:pt x="6307" y="5726"/>
                    <a:pt x="6231" y="4822"/>
                    <a:pt x="6371" y="3950"/>
                  </a:cubicBezTo>
                  <a:cubicBezTo>
                    <a:pt x="6447" y="3326"/>
                    <a:pt x="6608" y="2680"/>
                    <a:pt x="6673" y="2013"/>
                  </a:cubicBezTo>
                  <a:cubicBezTo>
                    <a:pt x="6737" y="1335"/>
                    <a:pt x="6705" y="625"/>
                    <a:pt x="641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0" name="Google Shape;5510;p19"/>
            <p:cNvSpPr/>
            <p:nvPr/>
          </p:nvSpPr>
          <p:spPr>
            <a:xfrm flipH="1">
              <a:off x="1470424" y="4512425"/>
              <a:ext cx="5791214" cy="640600"/>
            </a:xfrm>
            <a:custGeom>
              <a:avLst/>
              <a:gdLst/>
              <a:ahLst/>
              <a:cxnLst/>
              <a:rect l="l" t="t" r="r" b="b"/>
              <a:pathLst>
                <a:path w="63896" h="8008" extrusionOk="0">
                  <a:moveTo>
                    <a:pt x="25722" y="3896"/>
                  </a:moveTo>
                  <a:cubicBezTo>
                    <a:pt x="25668" y="4101"/>
                    <a:pt x="25614" y="4305"/>
                    <a:pt x="25539" y="4499"/>
                  </a:cubicBezTo>
                  <a:cubicBezTo>
                    <a:pt x="25485" y="4628"/>
                    <a:pt x="25431" y="4757"/>
                    <a:pt x="25367" y="4876"/>
                  </a:cubicBezTo>
                  <a:cubicBezTo>
                    <a:pt x="25367" y="4865"/>
                    <a:pt x="25356" y="4843"/>
                    <a:pt x="25345" y="4833"/>
                  </a:cubicBezTo>
                  <a:cubicBezTo>
                    <a:pt x="25442" y="4510"/>
                    <a:pt x="25571" y="4198"/>
                    <a:pt x="25711" y="3896"/>
                  </a:cubicBezTo>
                  <a:close/>
                  <a:moveTo>
                    <a:pt x="54070" y="4510"/>
                  </a:moveTo>
                  <a:cubicBezTo>
                    <a:pt x="54113" y="4790"/>
                    <a:pt x="54134" y="5080"/>
                    <a:pt x="54134" y="5371"/>
                  </a:cubicBezTo>
                  <a:cubicBezTo>
                    <a:pt x="54059" y="5500"/>
                    <a:pt x="53973" y="5640"/>
                    <a:pt x="53898" y="5769"/>
                  </a:cubicBezTo>
                  <a:cubicBezTo>
                    <a:pt x="53855" y="5844"/>
                    <a:pt x="53812" y="5920"/>
                    <a:pt x="53768" y="5984"/>
                  </a:cubicBezTo>
                  <a:cubicBezTo>
                    <a:pt x="53822" y="5489"/>
                    <a:pt x="53919" y="4983"/>
                    <a:pt x="54070" y="4510"/>
                  </a:cubicBezTo>
                  <a:close/>
                  <a:moveTo>
                    <a:pt x="4004" y="4617"/>
                  </a:moveTo>
                  <a:cubicBezTo>
                    <a:pt x="4004" y="4779"/>
                    <a:pt x="3993" y="4951"/>
                    <a:pt x="3982" y="5112"/>
                  </a:cubicBezTo>
                  <a:lnTo>
                    <a:pt x="3982" y="5102"/>
                  </a:lnTo>
                  <a:cubicBezTo>
                    <a:pt x="3950" y="5554"/>
                    <a:pt x="3874" y="5984"/>
                    <a:pt x="3756" y="6415"/>
                  </a:cubicBezTo>
                  <a:cubicBezTo>
                    <a:pt x="3713" y="6544"/>
                    <a:pt x="3670" y="6662"/>
                    <a:pt x="3616" y="6781"/>
                  </a:cubicBezTo>
                  <a:cubicBezTo>
                    <a:pt x="3627" y="6038"/>
                    <a:pt x="3756" y="5306"/>
                    <a:pt x="4004" y="4617"/>
                  </a:cubicBezTo>
                  <a:close/>
                  <a:moveTo>
                    <a:pt x="31813" y="3391"/>
                  </a:moveTo>
                  <a:cubicBezTo>
                    <a:pt x="31964" y="3724"/>
                    <a:pt x="32072" y="4079"/>
                    <a:pt x="32147" y="4445"/>
                  </a:cubicBezTo>
                  <a:cubicBezTo>
                    <a:pt x="31760" y="5199"/>
                    <a:pt x="31426" y="5995"/>
                    <a:pt x="31157" y="6802"/>
                  </a:cubicBezTo>
                  <a:cubicBezTo>
                    <a:pt x="31082" y="6189"/>
                    <a:pt x="31114" y="5575"/>
                    <a:pt x="31243" y="4973"/>
                  </a:cubicBezTo>
                  <a:cubicBezTo>
                    <a:pt x="31361" y="4424"/>
                    <a:pt x="31555" y="3886"/>
                    <a:pt x="31813" y="3391"/>
                  </a:cubicBezTo>
                  <a:close/>
                  <a:moveTo>
                    <a:pt x="10687" y="5091"/>
                  </a:moveTo>
                  <a:cubicBezTo>
                    <a:pt x="10698" y="5242"/>
                    <a:pt x="10719" y="5382"/>
                    <a:pt x="10730" y="5521"/>
                  </a:cubicBezTo>
                  <a:cubicBezTo>
                    <a:pt x="10773" y="5855"/>
                    <a:pt x="10762" y="6189"/>
                    <a:pt x="10687" y="6512"/>
                  </a:cubicBezTo>
                  <a:cubicBezTo>
                    <a:pt x="10644" y="6641"/>
                    <a:pt x="10590" y="6759"/>
                    <a:pt x="10504" y="6877"/>
                  </a:cubicBezTo>
                  <a:cubicBezTo>
                    <a:pt x="10493" y="6275"/>
                    <a:pt x="10558" y="5683"/>
                    <a:pt x="10687" y="5102"/>
                  </a:cubicBezTo>
                  <a:lnTo>
                    <a:pt x="10687" y="5091"/>
                  </a:lnTo>
                  <a:close/>
                  <a:moveTo>
                    <a:pt x="20319" y="4370"/>
                  </a:moveTo>
                  <a:lnTo>
                    <a:pt x="20319" y="4370"/>
                  </a:lnTo>
                  <a:cubicBezTo>
                    <a:pt x="20330" y="4693"/>
                    <a:pt x="20308" y="5016"/>
                    <a:pt x="20265" y="5338"/>
                  </a:cubicBezTo>
                  <a:cubicBezTo>
                    <a:pt x="20190" y="5930"/>
                    <a:pt x="20082" y="6512"/>
                    <a:pt x="19932" y="7093"/>
                  </a:cubicBezTo>
                  <a:cubicBezTo>
                    <a:pt x="19878" y="6845"/>
                    <a:pt x="19856" y="6587"/>
                    <a:pt x="19878" y="6329"/>
                  </a:cubicBezTo>
                  <a:cubicBezTo>
                    <a:pt x="19910" y="5898"/>
                    <a:pt x="19996" y="5478"/>
                    <a:pt x="20115" y="5069"/>
                  </a:cubicBezTo>
                  <a:cubicBezTo>
                    <a:pt x="20179" y="4833"/>
                    <a:pt x="20255" y="4607"/>
                    <a:pt x="20319" y="4370"/>
                  </a:cubicBezTo>
                  <a:close/>
                  <a:moveTo>
                    <a:pt x="32201" y="4714"/>
                  </a:moveTo>
                  <a:cubicBezTo>
                    <a:pt x="32201" y="4800"/>
                    <a:pt x="32212" y="4886"/>
                    <a:pt x="32222" y="4973"/>
                  </a:cubicBezTo>
                  <a:cubicBezTo>
                    <a:pt x="32298" y="5694"/>
                    <a:pt x="32190" y="6415"/>
                    <a:pt x="31932" y="7093"/>
                  </a:cubicBezTo>
                  <a:cubicBezTo>
                    <a:pt x="31889" y="6286"/>
                    <a:pt x="31975" y="5478"/>
                    <a:pt x="32201" y="4714"/>
                  </a:cubicBezTo>
                  <a:close/>
                  <a:moveTo>
                    <a:pt x="41725" y="4370"/>
                  </a:moveTo>
                  <a:lnTo>
                    <a:pt x="41725" y="4370"/>
                  </a:lnTo>
                  <a:cubicBezTo>
                    <a:pt x="41736" y="4693"/>
                    <a:pt x="41725" y="5016"/>
                    <a:pt x="41672" y="5338"/>
                  </a:cubicBezTo>
                  <a:cubicBezTo>
                    <a:pt x="41596" y="5930"/>
                    <a:pt x="41489" y="6512"/>
                    <a:pt x="41338" y="7093"/>
                  </a:cubicBezTo>
                  <a:cubicBezTo>
                    <a:pt x="41284" y="6845"/>
                    <a:pt x="41263" y="6587"/>
                    <a:pt x="41284" y="6329"/>
                  </a:cubicBezTo>
                  <a:cubicBezTo>
                    <a:pt x="41316" y="5898"/>
                    <a:pt x="41403" y="5478"/>
                    <a:pt x="41532" y="5069"/>
                  </a:cubicBezTo>
                  <a:cubicBezTo>
                    <a:pt x="41586" y="4833"/>
                    <a:pt x="41661" y="4607"/>
                    <a:pt x="41725" y="4370"/>
                  </a:cubicBezTo>
                  <a:close/>
                  <a:moveTo>
                    <a:pt x="6414" y="0"/>
                  </a:moveTo>
                  <a:cubicBezTo>
                    <a:pt x="6511" y="323"/>
                    <a:pt x="6554" y="668"/>
                    <a:pt x="6533" y="1012"/>
                  </a:cubicBezTo>
                  <a:cubicBezTo>
                    <a:pt x="6511" y="1346"/>
                    <a:pt x="6447" y="1669"/>
                    <a:pt x="6350" y="1991"/>
                  </a:cubicBezTo>
                  <a:cubicBezTo>
                    <a:pt x="6156" y="2616"/>
                    <a:pt x="5876" y="3197"/>
                    <a:pt x="5629" y="3799"/>
                  </a:cubicBezTo>
                  <a:cubicBezTo>
                    <a:pt x="5489" y="4155"/>
                    <a:pt x="5360" y="4510"/>
                    <a:pt x="5263" y="4876"/>
                  </a:cubicBezTo>
                  <a:cubicBezTo>
                    <a:pt x="5230" y="4714"/>
                    <a:pt x="5198" y="4553"/>
                    <a:pt x="5177" y="4381"/>
                  </a:cubicBezTo>
                  <a:cubicBezTo>
                    <a:pt x="5026" y="3272"/>
                    <a:pt x="5069" y="2153"/>
                    <a:pt x="5295" y="1055"/>
                  </a:cubicBezTo>
                  <a:lnTo>
                    <a:pt x="5295" y="1055"/>
                  </a:lnTo>
                  <a:cubicBezTo>
                    <a:pt x="4918" y="2153"/>
                    <a:pt x="4660" y="3283"/>
                    <a:pt x="4531" y="4434"/>
                  </a:cubicBezTo>
                  <a:cubicBezTo>
                    <a:pt x="4520" y="4553"/>
                    <a:pt x="4509" y="4660"/>
                    <a:pt x="4499" y="4779"/>
                  </a:cubicBezTo>
                  <a:cubicBezTo>
                    <a:pt x="4445" y="4456"/>
                    <a:pt x="4380" y="4144"/>
                    <a:pt x="4326" y="3821"/>
                  </a:cubicBezTo>
                  <a:cubicBezTo>
                    <a:pt x="4230" y="3240"/>
                    <a:pt x="4187" y="2648"/>
                    <a:pt x="4208" y="2067"/>
                  </a:cubicBezTo>
                  <a:lnTo>
                    <a:pt x="4208" y="2067"/>
                  </a:lnTo>
                  <a:cubicBezTo>
                    <a:pt x="4068" y="2820"/>
                    <a:pt x="4057" y="3584"/>
                    <a:pt x="4025" y="4305"/>
                  </a:cubicBezTo>
                  <a:cubicBezTo>
                    <a:pt x="3745" y="4790"/>
                    <a:pt x="3487" y="5285"/>
                    <a:pt x="3272" y="5801"/>
                  </a:cubicBezTo>
                  <a:cubicBezTo>
                    <a:pt x="3239" y="5317"/>
                    <a:pt x="3229" y="4843"/>
                    <a:pt x="3250" y="4370"/>
                  </a:cubicBezTo>
                  <a:cubicBezTo>
                    <a:pt x="3293" y="3240"/>
                    <a:pt x="3584" y="2121"/>
                    <a:pt x="4111" y="1120"/>
                  </a:cubicBezTo>
                  <a:lnTo>
                    <a:pt x="4111" y="1120"/>
                  </a:lnTo>
                  <a:cubicBezTo>
                    <a:pt x="3390" y="2099"/>
                    <a:pt x="2938" y="3229"/>
                    <a:pt x="2604" y="4305"/>
                  </a:cubicBezTo>
                  <a:cubicBezTo>
                    <a:pt x="2508" y="4607"/>
                    <a:pt x="2422" y="4897"/>
                    <a:pt x="2346" y="5188"/>
                  </a:cubicBezTo>
                  <a:cubicBezTo>
                    <a:pt x="2271" y="4499"/>
                    <a:pt x="2217" y="3799"/>
                    <a:pt x="2185" y="3068"/>
                  </a:cubicBezTo>
                  <a:cubicBezTo>
                    <a:pt x="2109" y="4015"/>
                    <a:pt x="2002" y="4919"/>
                    <a:pt x="1873" y="5769"/>
                  </a:cubicBezTo>
                  <a:cubicBezTo>
                    <a:pt x="1571" y="4779"/>
                    <a:pt x="1367" y="3767"/>
                    <a:pt x="1238" y="2745"/>
                  </a:cubicBezTo>
                  <a:lnTo>
                    <a:pt x="1238" y="2745"/>
                  </a:lnTo>
                  <a:cubicBezTo>
                    <a:pt x="1227" y="4165"/>
                    <a:pt x="1259" y="5511"/>
                    <a:pt x="1216" y="6727"/>
                  </a:cubicBezTo>
                  <a:cubicBezTo>
                    <a:pt x="1184" y="6673"/>
                    <a:pt x="1162" y="6630"/>
                    <a:pt x="1130" y="6576"/>
                  </a:cubicBezTo>
                  <a:cubicBezTo>
                    <a:pt x="1001" y="6296"/>
                    <a:pt x="904" y="6006"/>
                    <a:pt x="850" y="5694"/>
                  </a:cubicBezTo>
                  <a:cubicBezTo>
                    <a:pt x="796" y="5360"/>
                    <a:pt x="710" y="5037"/>
                    <a:pt x="613" y="4714"/>
                  </a:cubicBezTo>
                  <a:cubicBezTo>
                    <a:pt x="495" y="4370"/>
                    <a:pt x="291" y="4069"/>
                    <a:pt x="0" y="3843"/>
                  </a:cubicBezTo>
                  <a:lnTo>
                    <a:pt x="0" y="3843"/>
                  </a:lnTo>
                  <a:cubicBezTo>
                    <a:pt x="248" y="4101"/>
                    <a:pt x="409" y="4424"/>
                    <a:pt x="452" y="4779"/>
                  </a:cubicBezTo>
                  <a:cubicBezTo>
                    <a:pt x="484" y="5123"/>
                    <a:pt x="495" y="5457"/>
                    <a:pt x="463" y="5790"/>
                  </a:cubicBezTo>
                  <a:cubicBezTo>
                    <a:pt x="430" y="6146"/>
                    <a:pt x="441" y="6490"/>
                    <a:pt x="484" y="6834"/>
                  </a:cubicBezTo>
                  <a:cubicBezTo>
                    <a:pt x="506" y="6964"/>
                    <a:pt x="538" y="7082"/>
                    <a:pt x="570" y="7211"/>
                  </a:cubicBezTo>
                  <a:lnTo>
                    <a:pt x="570" y="7997"/>
                  </a:lnTo>
                  <a:lnTo>
                    <a:pt x="4606" y="7997"/>
                  </a:lnTo>
                  <a:lnTo>
                    <a:pt x="4639" y="8008"/>
                  </a:lnTo>
                  <a:lnTo>
                    <a:pt x="4639" y="7997"/>
                  </a:lnTo>
                  <a:lnTo>
                    <a:pt x="63142" y="7997"/>
                  </a:lnTo>
                  <a:lnTo>
                    <a:pt x="63132" y="7437"/>
                  </a:lnTo>
                  <a:cubicBezTo>
                    <a:pt x="63229" y="6705"/>
                    <a:pt x="63487" y="6006"/>
                    <a:pt x="63896" y="5392"/>
                  </a:cubicBezTo>
                  <a:lnTo>
                    <a:pt x="63896" y="5392"/>
                  </a:lnTo>
                  <a:cubicBezTo>
                    <a:pt x="63562" y="5790"/>
                    <a:pt x="63261" y="6199"/>
                    <a:pt x="62981" y="6641"/>
                  </a:cubicBezTo>
                  <a:cubicBezTo>
                    <a:pt x="62981" y="6544"/>
                    <a:pt x="62981" y="6436"/>
                    <a:pt x="62992" y="6339"/>
                  </a:cubicBezTo>
                  <a:cubicBezTo>
                    <a:pt x="63024" y="5909"/>
                    <a:pt x="63110" y="5489"/>
                    <a:pt x="63250" y="5080"/>
                  </a:cubicBezTo>
                  <a:cubicBezTo>
                    <a:pt x="63368" y="4639"/>
                    <a:pt x="63519" y="4187"/>
                    <a:pt x="63638" y="3724"/>
                  </a:cubicBezTo>
                  <a:cubicBezTo>
                    <a:pt x="63756" y="3251"/>
                    <a:pt x="63799" y="2756"/>
                    <a:pt x="63756" y="2271"/>
                  </a:cubicBezTo>
                  <a:lnTo>
                    <a:pt x="63756" y="2271"/>
                  </a:lnTo>
                  <a:cubicBezTo>
                    <a:pt x="63734" y="2756"/>
                    <a:pt x="63616" y="3240"/>
                    <a:pt x="63401" y="3681"/>
                  </a:cubicBezTo>
                  <a:cubicBezTo>
                    <a:pt x="63207" y="4101"/>
                    <a:pt x="62981" y="4510"/>
                    <a:pt x="62733" y="4897"/>
                  </a:cubicBezTo>
                  <a:cubicBezTo>
                    <a:pt x="62486" y="5295"/>
                    <a:pt x="62271" y="5704"/>
                    <a:pt x="62077" y="6135"/>
                  </a:cubicBezTo>
                  <a:cubicBezTo>
                    <a:pt x="62045" y="6199"/>
                    <a:pt x="62023" y="6264"/>
                    <a:pt x="62002" y="6329"/>
                  </a:cubicBezTo>
                  <a:cubicBezTo>
                    <a:pt x="62002" y="6221"/>
                    <a:pt x="62002" y="6103"/>
                    <a:pt x="62023" y="5995"/>
                  </a:cubicBezTo>
                  <a:cubicBezTo>
                    <a:pt x="62099" y="5403"/>
                    <a:pt x="62292" y="4843"/>
                    <a:pt x="62594" y="4338"/>
                  </a:cubicBezTo>
                  <a:lnTo>
                    <a:pt x="62594" y="4338"/>
                  </a:lnTo>
                  <a:cubicBezTo>
                    <a:pt x="62368" y="4628"/>
                    <a:pt x="62163" y="4940"/>
                    <a:pt x="61991" y="5263"/>
                  </a:cubicBezTo>
                  <a:cubicBezTo>
                    <a:pt x="62055" y="4456"/>
                    <a:pt x="62281" y="3670"/>
                    <a:pt x="62637" y="2949"/>
                  </a:cubicBezTo>
                  <a:lnTo>
                    <a:pt x="62637" y="2949"/>
                  </a:lnTo>
                  <a:cubicBezTo>
                    <a:pt x="62152" y="3681"/>
                    <a:pt x="61776" y="4477"/>
                    <a:pt x="61496" y="5306"/>
                  </a:cubicBezTo>
                  <a:cubicBezTo>
                    <a:pt x="61464" y="4639"/>
                    <a:pt x="61399" y="3982"/>
                    <a:pt x="61291" y="3326"/>
                  </a:cubicBezTo>
                  <a:lnTo>
                    <a:pt x="61291" y="3326"/>
                  </a:lnTo>
                  <a:cubicBezTo>
                    <a:pt x="61313" y="4122"/>
                    <a:pt x="61238" y="4930"/>
                    <a:pt x="61044" y="5704"/>
                  </a:cubicBezTo>
                  <a:cubicBezTo>
                    <a:pt x="60947" y="5231"/>
                    <a:pt x="60872" y="4747"/>
                    <a:pt x="60829" y="4262"/>
                  </a:cubicBezTo>
                  <a:cubicBezTo>
                    <a:pt x="60775" y="3703"/>
                    <a:pt x="60796" y="3132"/>
                    <a:pt x="60915" y="2583"/>
                  </a:cubicBezTo>
                  <a:cubicBezTo>
                    <a:pt x="61022" y="2002"/>
                    <a:pt x="61270" y="1453"/>
                    <a:pt x="61625" y="980"/>
                  </a:cubicBezTo>
                  <a:lnTo>
                    <a:pt x="61625" y="980"/>
                  </a:lnTo>
                  <a:cubicBezTo>
                    <a:pt x="61184" y="1432"/>
                    <a:pt x="60850" y="1959"/>
                    <a:pt x="60624" y="2540"/>
                  </a:cubicBezTo>
                  <a:cubicBezTo>
                    <a:pt x="60409" y="3100"/>
                    <a:pt x="60247" y="3692"/>
                    <a:pt x="60151" y="4284"/>
                  </a:cubicBezTo>
                  <a:cubicBezTo>
                    <a:pt x="60097" y="4607"/>
                    <a:pt x="60054" y="4919"/>
                    <a:pt x="60021" y="5231"/>
                  </a:cubicBezTo>
                  <a:cubicBezTo>
                    <a:pt x="60021" y="5112"/>
                    <a:pt x="60011" y="5005"/>
                    <a:pt x="60000" y="4886"/>
                  </a:cubicBezTo>
                  <a:cubicBezTo>
                    <a:pt x="59957" y="4391"/>
                    <a:pt x="59795" y="3929"/>
                    <a:pt x="59655" y="3477"/>
                  </a:cubicBezTo>
                  <a:cubicBezTo>
                    <a:pt x="59526" y="3035"/>
                    <a:pt x="59408" y="2551"/>
                    <a:pt x="59516" y="2067"/>
                  </a:cubicBezTo>
                  <a:lnTo>
                    <a:pt x="59516" y="2067"/>
                  </a:lnTo>
                  <a:cubicBezTo>
                    <a:pt x="59343" y="2551"/>
                    <a:pt x="59386" y="3078"/>
                    <a:pt x="59440" y="3552"/>
                  </a:cubicBezTo>
                  <a:cubicBezTo>
                    <a:pt x="59483" y="4025"/>
                    <a:pt x="59537" y="4488"/>
                    <a:pt x="59451" y="4908"/>
                  </a:cubicBezTo>
                  <a:cubicBezTo>
                    <a:pt x="59365" y="5338"/>
                    <a:pt x="59247" y="5769"/>
                    <a:pt x="59096" y="6178"/>
                  </a:cubicBezTo>
                  <a:cubicBezTo>
                    <a:pt x="59096" y="6113"/>
                    <a:pt x="59096" y="6049"/>
                    <a:pt x="59085" y="5973"/>
                  </a:cubicBezTo>
                  <a:cubicBezTo>
                    <a:pt x="59064" y="5435"/>
                    <a:pt x="59085" y="4843"/>
                    <a:pt x="59010" y="4230"/>
                  </a:cubicBezTo>
                  <a:cubicBezTo>
                    <a:pt x="58967" y="3918"/>
                    <a:pt x="58891" y="3617"/>
                    <a:pt x="58794" y="3326"/>
                  </a:cubicBezTo>
                  <a:cubicBezTo>
                    <a:pt x="58687" y="3035"/>
                    <a:pt x="58568" y="2766"/>
                    <a:pt x="58450" y="2497"/>
                  </a:cubicBezTo>
                  <a:cubicBezTo>
                    <a:pt x="58321" y="2228"/>
                    <a:pt x="58213" y="1948"/>
                    <a:pt x="58138" y="1669"/>
                  </a:cubicBezTo>
                  <a:cubicBezTo>
                    <a:pt x="58052" y="1378"/>
                    <a:pt x="58020" y="1077"/>
                    <a:pt x="58041" y="775"/>
                  </a:cubicBezTo>
                  <a:lnTo>
                    <a:pt x="58041" y="775"/>
                  </a:lnTo>
                  <a:cubicBezTo>
                    <a:pt x="57977" y="1087"/>
                    <a:pt x="57966" y="1399"/>
                    <a:pt x="58009" y="1722"/>
                  </a:cubicBezTo>
                  <a:cubicBezTo>
                    <a:pt x="58052" y="2024"/>
                    <a:pt x="58106" y="2325"/>
                    <a:pt x="58181" y="2626"/>
                  </a:cubicBezTo>
                  <a:cubicBezTo>
                    <a:pt x="58256" y="2906"/>
                    <a:pt x="58310" y="3197"/>
                    <a:pt x="58353" y="3487"/>
                  </a:cubicBezTo>
                  <a:cubicBezTo>
                    <a:pt x="58375" y="3756"/>
                    <a:pt x="58375" y="4025"/>
                    <a:pt x="58332" y="4295"/>
                  </a:cubicBezTo>
                  <a:cubicBezTo>
                    <a:pt x="58213" y="5145"/>
                    <a:pt x="57826" y="5952"/>
                    <a:pt x="57654" y="6910"/>
                  </a:cubicBezTo>
                  <a:cubicBezTo>
                    <a:pt x="57535" y="6253"/>
                    <a:pt x="57525" y="5597"/>
                    <a:pt x="57632" y="4940"/>
                  </a:cubicBezTo>
                  <a:lnTo>
                    <a:pt x="57632" y="4940"/>
                  </a:lnTo>
                  <a:cubicBezTo>
                    <a:pt x="57492" y="5425"/>
                    <a:pt x="57385" y="5887"/>
                    <a:pt x="57299" y="6339"/>
                  </a:cubicBezTo>
                  <a:cubicBezTo>
                    <a:pt x="57223" y="6038"/>
                    <a:pt x="57169" y="5715"/>
                    <a:pt x="57137" y="5403"/>
                  </a:cubicBezTo>
                  <a:cubicBezTo>
                    <a:pt x="57083" y="4564"/>
                    <a:pt x="57202" y="3713"/>
                    <a:pt x="57492" y="2928"/>
                  </a:cubicBezTo>
                  <a:lnTo>
                    <a:pt x="57492" y="2928"/>
                  </a:lnTo>
                  <a:cubicBezTo>
                    <a:pt x="57288" y="3315"/>
                    <a:pt x="57116" y="3724"/>
                    <a:pt x="56976" y="4133"/>
                  </a:cubicBezTo>
                  <a:cubicBezTo>
                    <a:pt x="56825" y="3326"/>
                    <a:pt x="56470" y="2562"/>
                    <a:pt x="55942" y="1927"/>
                  </a:cubicBezTo>
                  <a:lnTo>
                    <a:pt x="55942" y="1927"/>
                  </a:lnTo>
                  <a:cubicBezTo>
                    <a:pt x="56502" y="2777"/>
                    <a:pt x="56696" y="3810"/>
                    <a:pt x="56481" y="4811"/>
                  </a:cubicBezTo>
                  <a:cubicBezTo>
                    <a:pt x="56459" y="4919"/>
                    <a:pt x="56427" y="5037"/>
                    <a:pt x="56394" y="5145"/>
                  </a:cubicBezTo>
                  <a:cubicBezTo>
                    <a:pt x="56405" y="4854"/>
                    <a:pt x="56384" y="4574"/>
                    <a:pt x="56362" y="4295"/>
                  </a:cubicBezTo>
                  <a:cubicBezTo>
                    <a:pt x="56319" y="3907"/>
                    <a:pt x="56201" y="3520"/>
                    <a:pt x="56007" y="3186"/>
                  </a:cubicBezTo>
                  <a:lnTo>
                    <a:pt x="56007" y="3186"/>
                  </a:lnTo>
                  <a:cubicBezTo>
                    <a:pt x="56158" y="3541"/>
                    <a:pt x="56212" y="3939"/>
                    <a:pt x="56179" y="4327"/>
                  </a:cubicBezTo>
                  <a:cubicBezTo>
                    <a:pt x="56136" y="4693"/>
                    <a:pt x="56072" y="5059"/>
                    <a:pt x="55953" y="5414"/>
                  </a:cubicBezTo>
                  <a:lnTo>
                    <a:pt x="55932" y="5511"/>
                  </a:lnTo>
                  <a:cubicBezTo>
                    <a:pt x="55856" y="5026"/>
                    <a:pt x="55749" y="4553"/>
                    <a:pt x="55587" y="4090"/>
                  </a:cubicBezTo>
                  <a:cubicBezTo>
                    <a:pt x="55361" y="3509"/>
                    <a:pt x="55071" y="2992"/>
                    <a:pt x="54855" y="2433"/>
                  </a:cubicBezTo>
                  <a:cubicBezTo>
                    <a:pt x="54748" y="2153"/>
                    <a:pt x="54662" y="1862"/>
                    <a:pt x="54629" y="1572"/>
                  </a:cubicBezTo>
                  <a:cubicBezTo>
                    <a:pt x="54586" y="1260"/>
                    <a:pt x="54597" y="958"/>
                    <a:pt x="54683" y="657"/>
                  </a:cubicBezTo>
                  <a:lnTo>
                    <a:pt x="54683" y="657"/>
                  </a:lnTo>
                  <a:cubicBezTo>
                    <a:pt x="54554" y="958"/>
                    <a:pt x="54490" y="1270"/>
                    <a:pt x="54490" y="1604"/>
                  </a:cubicBezTo>
                  <a:cubicBezTo>
                    <a:pt x="54490" y="1916"/>
                    <a:pt x="54522" y="2239"/>
                    <a:pt x="54576" y="2551"/>
                  </a:cubicBezTo>
                  <a:cubicBezTo>
                    <a:pt x="54694" y="3175"/>
                    <a:pt x="54877" y="3756"/>
                    <a:pt x="54920" y="4305"/>
                  </a:cubicBezTo>
                  <a:cubicBezTo>
                    <a:pt x="54963" y="4833"/>
                    <a:pt x="54909" y="5360"/>
                    <a:pt x="54791" y="5887"/>
                  </a:cubicBezTo>
                  <a:cubicBezTo>
                    <a:pt x="54716" y="6189"/>
                    <a:pt x="54629" y="6490"/>
                    <a:pt x="54533" y="6781"/>
                  </a:cubicBezTo>
                  <a:cubicBezTo>
                    <a:pt x="54522" y="6307"/>
                    <a:pt x="54479" y="5844"/>
                    <a:pt x="54382" y="5382"/>
                  </a:cubicBezTo>
                  <a:cubicBezTo>
                    <a:pt x="54522" y="4973"/>
                    <a:pt x="54608" y="4553"/>
                    <a:pt x="54629" y="4133"/>
                  </a:cubicBezTo>
                  <a:lnTo>
                    <a:pt x="54629" y="4133"/>
                  </a:lnTo>
                  <a:cubicBezTo>
                    <a:pt x="54576" y="4434"/>
                    <a:pt x="54479" y="4736"/>
                    <a:pt x="54339" y="5005"/>
                  </a:cubicBezTo>
                  <a:cubicBezTo>
                    <a:pt x="54328" y="5026"/>
                    <a:pt x="54328" y="5037"/>
                    <a:pt x="54317" y="5059"/>
                  </a:cubicBezTo>
                  <a:cubicBezTo>
                    <a:pt x="54264" y="4833"/>
                    <a:pt x="54188" y="4617"/>
                    <a:pt x="54113" y="4391"/>
                  </a:cubicBezTo>
                  <a:cubicBezTo>
                    <a:pt x="54188" y="4176"/>
                    <a:pt x="54264" y="3950"/>
                    <a:pt x="54360" y="3724"/>
                  </a:cubicBezTo>
                  <a:lnTo>
                    <a:pt x="54360" y="3724"/>
                  </a:lnTo>
                  <a:cubicBezTo>
                    <a:pt x="54253" y="3896"/>
                    <a:pt x="54156" y="4079"/>
                    <a:pt x="54070" y="4262"/>
                  </a:cubicBezTo>
                  <a:cubicBezTo>
                    <a:pt x="54038" y="4176"/>
                    <a:pt x="54005" y="4090"/>
                    <a:pt x="53962" y="4015"/>
                  </a:cubicBezTo>
                  <a:lnTo>
                    <a:pt x="53962" y="4015"/>
                  </a:lnTo>
                  <a:cubicBezTo>
                    <a:pt x="53994" y="4112"/>
                    <a:pt x="54016" y="4208"/>
                    <a:pt x="54038" y="4316"/>
                  </a:cubicBezTo>
                  <a:cubicBezTo>
                    <a:pt x="53629" y="5123"/>
                    <a:pt x="53273" y="5952"/>
                    <a:pt x="52983" y="6813"/>
                  </a:cubicBezTo>
                  <a:cubicBezTo>
                    <a:pt x="52908" y="6199"/>
                    <a:pt x="52940" y="5575"/>
                    <a:pt x="53069" y="4983"/>
                  </a:cubicBezTo>
                  <a:cubicBezTo>
                    <a:pt x="53273" y="4047"/>
                    <a:pt x="53672" y="3175"/>
                    <a:pt x="54264" y="2422"/>
                  </a:cubicBezTo>
                  <a:lnTo>
                    <a:pt x="54264" y="2422"/>
                  </a:lnTo>
                  <a:cubicBezTo>
                    <a:pt x="53553" y="3132"/>
                    <a:pt x="52972" y="3950"/>
                    <a:pt x="52542" y="4843"/>
                  </a:cubicBezTo>
                  <a:cubicBezTo>
                    <a:pt x="52348" y="5242"/>
                    <a:pt x="52176" y="5640"/>
                    <a:pt x="52047" y="6060"/>
                  </a:cubicBezTo>
                  <a:cubicBezTo>
                    <a:pt x="52090" y="5069"/>
                    <a:pt x="52229" y="4090"/>
                    <a:pt x="52455" y="3132"/>
                  </a:cubicBezTo>
                  <a:lnTo>
                    <a:pt x="52455" y="3132"/>
                  </a:lnTo>
                  <a:cubicBezTo>
                    <a:pt x="52079" y="4144"/>
                    <a:pt x="51734" y="5123"/>
                    <a:pt x="51412" y="6027"/>
                  </a:cubicBezTo>
                  <a:cubicBezTo>
                    <a:pt x="51315" y="4381"/>
                    <a:pt x="51605" y="2734"/>
                    <a:pt x="52251" y="1217"/>
                  </a:cubicBezTo>
                  <a:lnTo>
                    <a:pt x="52251" y="1217"/>
                  </a:lnTo>
                  <a:cubicBezTo>
                    <a:pt x="51487" y="2540"/>
                    <a:pt x="50884" y="3961"/>
                    <a:pt x="50443" y="5425"/>
                  </a:cubicBezTo>
                  <a:cubicBezTo>
                    <a:pt x="50325" y="4660"/>
                    <a:pt x="50195" y="3886"/>
                    <a:pt x="50023" y="3089"/>
                  </a:cubicBezTo>
                  <a:lnTo>
                    <a:pt x="50023" y="3089"/>
                  </a:lnTo>
                  <a:cubicBezTo>
                    <a:pt x="50120" y="4273"/>
                    <a:pt x="50055" y="5468"/>
                    <a:pt x="49808" y="6630"/>
                  </a:cubicBezTo>
                  <a:cubicBezTo>
                    <a:pt x="49539" y="5780"/>
                    <a:pt x="49474" y="4876"/>
                    <a:pt x="49603" y="3993"/>
                  </a:cubicBezTo>
                  <a:cubicBezTo>
                    <a:pt x="49690" y="3380"/>
                    <a:pt x="49840" y="2734"/>
                    <a:pt x="49905" y="2056"/>
                  </a:cubicBezTo>
                  <a:cubicBezTo>
                    <a:pt x="49969" y="1389"/>
                    <a:pt x="49937" y="678"/>
                    <a:pt x="49647" y="54"/>
                  </a:cubicBezTo>
                  <a:lnTo>
                    <a:pt x="49647" y="54"/>
                  </a:lnTo>
                  <a:cubicBezTo>
                    <a:pt x="49743" y="377"/>
                    <a:pt x="49786" y="721"/>
                    <a:pt x="49765" y="1066"/>
                  </a:cubicBezTo>
                  <a:cubicBezTo>
                    <a:pt x="49743" y="1389"/>
                    <a:pt x="49679" y="1712"/>
                    <a:pt x="49582" y="2024"/>
                  </a:cubicBezTo>
                  <a:cubicBezTo>
                    <a:pt x="49388" y="2648"/>
                    <a:pt x="49098" y="3240"/>
                    <a:pt x="48850" y="3843"/>
                  </a:cubicBezTo>
                  <a:cubicBezTo>
                    <a:pt x="48710" y="4187"/>
                    <a:pt x="48592" y="4553"/>
                    <a:pt x="48484" y="4919"/>
                  </a:cubicBezTo>
                  <a:cubicBezTo>
                    <a:pt x="48452" y="4757"/>
                    <a:pt x="48420" y="4585"/>
                    <a:pt x="48398" y="4424"/>
                  </a:cubicBezTo>
                  <a:cubicBezTo>
                    <a:pt x="48247" y="3315"/>
                    <a:pt x="48290" y="2185"/>
                    <a:pt x="48527" y="1098"/>
                  </a:cubicBezTo>
                  <a:lnTo>
                    <a:pt x="48527" y="1098"/>
                  </a:lnTo>
                  <a:cubicBezTo>
                    <a:pt x="48140" y="2185"/>
                    <a:pt x="47892" y="3326"/>
                    <a:pt x="47763" y="4477"/>
                  </a:cubicBezTo>
                  <a:cubicBezTo>
                    <a:pt x="47688" y="5091"/>
                    <a:pt x="47655" y="5704"/>
                    <a:pt x="47655" y="6329"/>
                  </a:cubicBezTo>
                  <a:cubicBezTo>
                    <a:pt x="47494" y="5963"/>
                    <a:pt x="47365" y="5586"/>
                    <a:pt x="47279" y="5199"/>
                  </a:cubicBezTo>
                  <a:cubicBezTo>
                    <a:pt x="47247" y="5048"/>
                    <a:pt x="47214" y="4897"/>
                    <a:pt x="47193" y="4747"/>
                  </a:cubicBezTo>
                  <a:cubicBezTo>
                    <a:pt x="47300" y="4434"/>
                    <a:pt x="47419" y="4133"/>
                    <a:pt x="47559" y="3843"/>
                  </a:cubicBezTo>
                  <a:lnTo>
                    <a:pt x="47559" y="3843"/>
                  </a:lnTo>
                  <a:cubicBezTo>
                    <a:pt x="47419" y="4058"/>
                    <a:pt x="47279" y="4284"/>
                    <a:pt x="47160" y="4510"/>
                  </a:cubicBezTo>
                  <a:cubicBezTo>
                    <a:pt x="47074" y="3832"/>
                    <a:pt x="47085" y="3154"/>
                    <a:pt x="47193" y="2486"/>
                  </a:cubicBezTo>
                  <a:lnTo>
                    <a:pt x="47193" y="2486"/>
                  </a:lnTo>
                  <a:cubicBezTo>
                    <a:pt x="46934" y="3380"/>
                    <a:pt x="46784" y="4305"/>
                    <a:pt x="46762" y="5242"/>
                  </a:cubicBezTo>
                  <a:cubicBezTo>
                    <a:pt x="46665" y="5435"/>
                    <a:pt x="46579" y="5629"/>
                    <a:pt x="46493" y="5834"/>
                  </a:cubicBezTo>
                  <a:cubicBezTo>
                    <a:pt x="46461" y="5349"/>
                    <a:pt x="46461" y="4876"/>
                    <a:pt x="46482" y="4402"/>
                  </a:cubicBezTo>
                  <a:cubicBezTo>
                    <a:pt x="46525" y="3272"/>
                    <a:pt x="46816" y="2153"/>
                    <a:pt x="47333" y="1152"/>
                  </a:cubicBezTo>
                  <a:lnTo>
                    <a:pt x="47333" y="1152"/>
                  </a:lnTo>
                  <a:cubicBezTo>
                    <a:pt x="46622" y="2131"/>
                    <a:pt x="46170" y="3261"/>
                    <a:pt x="45826" y="4338"/>
                  </a:cubicBezTo>
                  <a:cubicBezTo>
                    <a:pt x="45740" y="4639"/>
                    <a:pt x="45654" y="4930"/>
                    <a:pt x="45578" y="5220"/>
                  </a:cubicBezTo>
                  <a:cubicBezTo>
                    <a:pt x="45503" y="4531"/>
                    <a:pt x="45449" y="3832"/>
                    <a:pt x="45406" y="3100"/>
                  </a:cubicBezTo>
                  <a:cubicBezTo>
                    <a:pt x="45331" y="4047"/>
                    <a:pt x="45223" y="4951"/>
                    <a:pt x="45094" y="5801"/>
                  </a:cubicBezTo>
                  <a:cubicBezTo>
                    <a:pt x="44803" y="4811"/>
                    <a:pt x="44588" y="3799"/>
                    <a:pt x="44470" y="2777"/>
                  </a:cubicBezTo>
                  <a:lnTo>
                    <a:pt x="44470" y="2777"/>
                  </a:lnTo>
                  <a:cubicBezTo>
                    <a:pt x="44448" y="4338"/>
                    <a:pt x="44491" y="5801"/>
                    <a:pt x="44438" y="7103"/>
                  </a:cubicBezTo>
                  <a:cubicBezTo>
                    <a:pt x="44287" y="6479"/>
                    <a:pt x="44179" y="5855"/>
                    <a:pt x="44104" y="5231"/>
                  </a:cubicBezTo>
                  <a:cubicBezTo>
                    <a:pt x="44104" y="5694"/>
                    <a:pt x="44082" y="6135"/>
                    <a:pt x="44050" y="6555"/>
                  </a:cubicBezTo>
                  <a:cubicBezTo>
                    <a:pt x="43846" y="5554"/>
                    <a:pt x="43867" y="4521"/>
                    <a:pt x="44136" y="3530"/>
                  </a:cubicBezTo>
                  <a:lnTo>
                    <a:pt x="44136" y="3530"/>
                  </a:lnTo>
                  <a:cubicBezTo>
                    <a:pt x="43889" y="4155"/>
                    <a:pt x="43684" y="4800"/>
                    <a:pt x="43555" y="5468"/>
                  </a:cubicBezTo>
                  <a:cubicBezTo>
                    <a:pt x="43437" y="4994"/>
                    <a:pt x="43308" y="4531"/>
                    <a:pt x="43135" y="4079"/>
                  </a:cubicBezTo>
                  <a:cubicBezTo>
                    <a:pt x="42726" y="2949"/>
                    <a:pt x="42167" y="1862"/>
                    <a:pt x="41618" y="721"/>
                  </a:cubicBezTo>
                  <a:lnTo>
                    <a:pt x="41618" y="721"/>
                  </a:lnTo>
                  <a:cubicBezTo>
                    <a:pt x="42027" y="1938"/>
                    <a:pt x="42371" y="3143"/>
                    <a:pt x="42468" y="4284"/>
                  </a:cubicBezTo>
                  <a:cubicBezTo>
                    <a:pt x="42554" y="5048"/>
                    <a:pt x="42490" y="5823"/>
                    <a:pt x="42296" y="6565"/>
                  </a:cubicBezTo>
                  <a:cubicBezTo>
                    <a:pt x="42242" y="6146"/>
                    <a:pt x="42188" y="5737"/>
                    <a:pt x="42124" y="5306"/>
                  </a:cubicBezTo>
                  <a:cubicBezTo>
                    <a:pt x="42081" y="4908"/>
                    <a:pt x="42016" y="4521"/>
                    <a:pt x="41908" y="4133"/>
                  </a:cubicBezTo>
                  <a:cubicBezTo>
                    <a:pt x="41887" y="4069"/>
                    <a:pt x="41865" y="4015"/>
                    <a:pt x="41844" y="3950"/>
                  </a:cubicBezTo>
                  <a:cubicBezTo>
                    <a:pt x="41865" y="3864"/>
                    <a:pt x="41887" y="3789"/>
                    <a:pt x="41898" y="3703"/>
                  </a:cubicBezTo>
                  <a:cubicBezTo>
                    <a:pt x="42016" y="3229"/>
                    <a:pt x="42059" y="2734"/>
                    <a:pt x="42005" y="2250"/>
                  </a:cubicBezTo>
                  <a:lnTo>
                    <a:pt x="42005" y="2250"/>
                  </a:lnTo>
                  <a:cubicBezTo>
                    <a:pt x="41995" y="2723"/>
                    <a:pt x="41887" y="3186"/>
                    <a:pt x="41693" y="3617"/>
                  </a:cubicBezTo>
                  <a:cubicBezTo>
                    <a:pt x="41596" y="3412"/>
                    <a:pt x="41456" y="3229"/>
                    <a:pt x="41306" y="3078"/>
                  </a:cubicBezTo>
                  <a:lnTo>
                    <a:pt x="41306" y="3078"/>
                  </a:lnTo>
                  <a:cubicBezTo>
                    <a:pt x="41456" y="3272"/>
                    <a:pt x="41564" y="3498"/>
                    <a:pt x="41629" y="3735"/>
                  </a:cubicBezTo>
                  <a:cubicBezTo>
                    <a:pt x="41446" y="4133"/>
                    <a:pt x="41241" y="4510"/>
                    <a:pt x="41015" y="4886"/>
                  </a:cubicBezTo>
                  <a:cubicBezTo>
                    <a:pt x="40778" y="5285"/>
                    <a:pt x="40563" y="5704"/>
                    <a:pt x="40380" y="6124"/>
                  </a:cubicBezTo>
                  <a:cubicBezTo>
                    <a:pt x="40326" y="6253"/>
                    <a:pt x="40283" y="6372"/>
                    <a:pt x="40240" y="6501"/>
                  </a:cubicBezTo>
                  <a:cubicBezTo>
                    <a:pt x="40186" y="6092"/>
                    <a:pt x="40165" y="5683"/>
                    <a:pt x="40197" y="5263"/>
                  </a:cubicBezTo>
                  <a:cubicBezTo>
                    <a:pt x="40262" y="4456"/>
                    <a:pt x="40466" y="3660"/>
                    <a:pt x="40821" y="2928"/>
                  </a:cubicBezTo>
                  <a:lnTo>
                    <a:pt x="40821" y="2928"/>
                  </a:lnTo>
                  <a:cubicBezTo>
                    <a:pt x="40143" y="3982"/>
                    <a:pt x="39670" y="5156"/>
                    <a:pt x="39412" y="6382"/>
                  </a:cubicBezTo>
                  <a:cubicBezTo>
                    <a:pt x="39239" y="5672"/>
                    <a:pt x="39110" y="4962"/>
                    <a:pt x="39024" y="4251"/>
                  </a:cubicBezTo>
                  <a:cubicBezTo>
                    <a:pt x="38960" y="3692"/>
                    <a:pt x="38981" y="3121"/>
                    <a:pt x="39089" y="2573"/>
                  </a:cubicBezTo>
                  <a:cubicBezTo>
                    <a:pt x="39196" y="1981"/>
                    <a:pt x="39433" y="1432"/>
                    <a:pt x="39788" y="958"/>
                  </a:cubicBezTo>
                  <a:lnTo>
                    <a:pt x="39788" y="958"/>
                  </a:lnTo>
                  <a:cubicBezTo>
                    <a:pt x="39358" y="1399"/>
                    <a:pt x="39013" y="1938"/>
                    <a:pt x="38798" y="2519"/>
                  </a:cubicBezTo>
                  <a:cubicBezTo>
                    <a:pt x="38594" y="3089"/>
                    <a:pt x="38443" y="3670"/>
                    <a:pt x="38357" y="4273"/>
                  </a:cubicBezTo>
                  <a:cubicBezTo>
                    <a:pt x="38303" y="4596"/>
                    <a:pt x="38260" y="4908"/>
                    <a:pt x="38228" y="5209"/>
                  </a:cubicBezTo>
                  <a:cubicBezTo>
                    <a:pt x="38228" y="5091"/>
                    <a:pt x="38217" y="4983"/>
                    <a:pt x="38195" y="4854"/>
                  </a:cubicBezTo>
                  <a:cubicBezTo>
                    <a:pt x="38152" y="4359"/>
                    <a:pt x="37980" y="3907"/>
                    <a:pt x="37840" y="3455"/>
                  </a:cubicBezTo>
                  <a:cubicBezTo>
                    <a:pt x="37700" y="3014"/>
                    <a:pt x="37582" y="2540"/>
                    <a:pt x="37679" y="2045"/>
                  </a:cubicBezTo>
                  <a:lnTo>
                    <a:pt x="37679" y="2045"/>
                  </a:lnTo>
                  <a:cubicBezTo>
                    <a:pt x="37517" y="2530"/>
                    <a:pt x="37571" y="3057"/>
                    <a:pt x="37625" y="3530"/>
                  </a:cubicBezTo>
                  <a:cubicBezTo>
                    <a:pt x="37679" y="4004"/>
                    <a:pt x="37733" y="4467"/>
                    <a:pt x="37657" y="4886"/>
                  </a:cubicBezTo>
                  <a:cubicBezTo>
                    <a:pt x="37571" y="5317"/>
                    <a:pt x="37464" y="5737"/>
                    <a:pt x="37313" y="6156"/>
                  </a:cubicBezTo>
                  <a:cubicBezTo>
                    <a:pt x="37313" y="6081"/>
                    <a:pt x="37302" y="6017"/>
                    <a:pt x="37302" y="5941"/>
                  </a:cubicBezTo>
                  <a:cubicBezTo>
                    <a:pt x="37270" y="5403"/>
                    <a:pt x="37291" y="4811"/>
                    <a:pt x="37205" y="4198"/>
                  </a:cubicBezTo>
                  <a:cubicBezTo>
                    <a:pt x="37162" y="3896"/>
                    <a:pt x="37087" y="3595"/>
                    <a:pt x="36979" y="3304"/>
                  </a:cubicBezTo>
                  <a:cubicBezTo>
                    <a:pt x="36872" y="3014"/>
                    <a:pt x="36743" y="2745"/>
                    <a:pt x="36624" y="2476"/>
                  </a:cubicBezTo>
                  <a:cubicBezTo>
                    <a:pt x="36495" y="2207"/>
                    <a:pt x="36387" y="1927"/>
                    <a:pt x="36301" y="1647"/>
                  </a:cubicBezTo>
                  <a:cubicBezTo>
                    <a:pt x="36215" y="1356"/>
                    <a:pt x="36183" y="1055"/>
                    <a:pt x="36204" y="765"/>
                  </a:cubicBezTo>
                  <a:lnTo>
                    <a:pt x="36204" y="765"/>
                  </a:lnTo>
                  <a:cubicBezTo>
                    <a:pt x="36140" y="1066"/>
                    <a:pt x="36129" y="1389"/>
                    <a:pt x="36172" y="1701"/>
                  </a:cubicBezTo>
                  <a:cubicBezTo>
                    <a:pt x="36215" y="2002"/>
                    <a:pt x="36280" y="2314"/>
                    <a:pt x="36366" y="2605"/>
                  </a:cubicBezTo>
                  <a:cubicBezTo>
                    <a:pt x="36441" y="2885"/>
                    <a:pt x="36495" y="3175"/>
                    <a:pt x="36538" y="3466"/>
                  </a:cubicBezTo>
                  <a:cubicBezTo>
                    <a:pt x="36570" y="3735"/>
                    <a:pt x="36570" y="4004"/>
                    <a:pt x="36538" y="4273"/>
                  </a:cubicBezTo>
                  <a:cubicBezTo>
                    <a:pt x="36420" y="5166"/>
                    <a:pt x="36021" y="5995"/>
                    <a:pt x="35860" y="7007"/>
                  </a:cubicBezTo>
                  <a:cubicBezTo>
                    <a:pt x="35720" y="6318"/>
                    <a:pt x="35709" y="5608"/>
                    <a:pt x="35817" y="4919"/>
                  </a:cubicBezTo>
                  <a:lnTo>
                    <a:pt x="35817" y="4919"/>
                  </a:lnTo>
                  <a:cubicBezTo>
                    <a:pt x="35752" y="5156"/>
                    <a:pt x="35688" y="5392"/>
                    <a:pt x="35634" y="5618"/>
                  </a:cubicBezTo>
                  <a:cubicBezTo>
                    <a:pt x="35634" y="5554"/>
                    <a:pt x="35656" y="5478"/>
                    <a:pt x="35656" y="5414"/>
                  </a:cubicBezTo>
                  <a:cubicBezTo>
                    <a:pt x="35752" y="4660"/>
                    <a:pt x="35925" y="3864"/>
                    <a:pt x="35957" y="3035"/>
                  </a:cubicBezTo>
                  <a:lnTo>
                    <a:pt x="35957" y="3035"/>
                  </a:lnTo>
                  <a:cubicBezTo>
                    <a:pt x="35817" y="3832"/>
                    <a:pt x="35526" y="4542"/>
                    <a:pt x="35247" y="5242"/>
                  </a:cubicBezTo>
                  <a:lnTo>
                    <a:pt x="35247" y="4779"/>
                  </a:lnTo>
                  <a:cubicBezTo>
                    <a:pt x="35204" y="3724"/>
                    <a:pt x="34816" y="2712"/>
                    <a:pt x="34138" y="1895"/>
                  </a:cubicBezTo>
                  <a:lnTo>
                    <a:pt x="34138" y="1895"/>
                  </a:lnTo>
                  <a:cubicBezTo>
                    <a:pt x="34687" y="2756"/>
                    <a:pt x="34881" y="3789"/>
                    <a:pt x="34665" y="4779"/>
                  </a:cubicBezTo>
                  <a:cubicBezTo>
                    <a:pt x="34644" y="4897"/>
                    <a:pt x="34612" y="5005"/>
                    <a:pt x="34579" y="5112"/>
                  </a:cubicBezTo>
                  <a:cubicBezTo>
                    <a:pt x="34590" y="4833"/>
                    <a:pt x="34579" y="4553"/>
                    <a:pt x="34547" y="4273"/>
                  </a:cubicBezTo>
                  <a:cubicBezTo>
                    <a:pt x="34515" y="3875"/>
                    <a:pt x="34386" y="3498"/>
                    <a:pt x="34192" y="3154"/>
                  </a:cubicBezTo>
                  <a:lnTo>
                    <a:pt x="34192" y="3154"/>
                  </a:lnTo>
                  <a:cubicBezTo>
                    <a:pt x="34343" y="3520"/>
                    <a:pt x="34396" y="3907"/>
                    <a:pt x="34364" y="4295"/>
                  </a:cubicBezTo>
                  <a:cubicBezTo>
                    <a:pt x="34332" y="4671"/>
                    <a:pt x="34256" y="5026"/>
                    <a:pt x="34149" y="5382"/>
                  </a:cubicBezTo>
                  <a:lnTo>
                    <a:pt x="34117" y="5478"/>
                  </a:lnTo>
                  <a:cubicBezTo>
                    <a:pt x="34052" y="4994"/>
                    <a:pt x="33934" y="4521"/>
                    <a:pt x="33772" y="4069"/>
                  </a:cubicBezTo>
                  <a:cubicBezTo>
                    <a:pt x="33557" y="3477"/>
                    <a:pt x="33256" y="2960"/>
                    <a:pt x="33040" y="2411"/>
                  </a:cubicBezTo>
                  <a:cubicBezTo>
                    <a:pt x="32933" y="2131"/>
                    <a:pt x="32857" y="1841"/>
                    <a:pt x="32814" y="1539"/>
                  </a:cubicBezTo>
                  <a:cubicBezTo>
                    <a:pt x="32771" y="1238"/>
                    <a:pt x="32793" y="926"/>
                    <a:pt x="32868" y="635"/>
                  </a:cubicBezTo>
                  <a:lnTo>
                    <a:pt x="32868" y="635"/>
                  </a:lnTo>
                  <a:cubicBezTo>
                    <a:pt x="32750" y="926"/>
                    <a:pt x="32685" y="1249"/>
                    <a:pt x="32674" y="1572"/>
                  </a:cubicBezTo>
                  <a:cubicBezTo>
                    <a:pt x="32674" y="1895"/>
                    <a:pt x="32707" y="2217"/>
                    <a:pt x="32771" y="2530"/>
                  </a:cubicBezTo>
                  <a:cubicBezTo>
                    <a:pt x="32890" y="3143"/>
                    <a:pt x="33062" y="3735"/>
                    <a:pt x="33105" y="4273"/>
                  </a:cubicBezTo>
                  <a:cubicBezTo>
                    <a:pt x="33148" y="4747"/>
                    <a:pt x="33105" y="5220"/>
                    <a:pt x="33008" y="5694"/>
                  </a:cubicBezTo>
                  <a:cubicBezTo>
                    <a:pt x="32879" y="5112"/>
                    <a:pt x="32674" y="4564"/>
                    <a:pt x="32416" y="4036"/>
                  </a:cubicBezTo>
                  <a:cubicBezTo>
                    <a:pt x="32448" y="3929"/>
                    <a:pt x="32491" y="3810"/>
                    <a:pt x="32545" y="3703"/>
                  </a:cubicBezTo>
                  <a:lnTo>
                    <a:pt x="32545" y="3703"/>
                  </a:lnTo>
                  <a:cubicBezTo>
                    <a:pt x="32491" y="3799"/>
                    <a:pt x="32438" y="3886"/>
                    <a:pt x="32384" y="3982"/>
                  </a:cubicBezTo>
                  <a:cubicBezTo>
                    <a:pt x="32244" y="3713"/>
                    <a:pt x="32093" y="3444"/>
                    <a:pt x="31921" y="3197"/>
                  </a:cubicBezTo>
                  <a:cubicBezTo>
                    <a:pt x="32072" y="2917"/>
                    <a:pt x="32255" y="2648"/>
                    <a:pt x="32448" y="2390"/>
                  </a:cubicBezTo>
                  <a:lnTo>
                    <a:pt x="32448" y="2390"/>
                  </a:lnTo>
                  <a:cubicBezTo>
                    <a:pt x="32233" y="2605"/>
                    <a:pt x="32029" y="2831"/>
                    <a:pt x="31835" y="3068"/>
                  </a:cubicBezTo>
                  <a:cubicBezTo>
                    <a:pt x="31663" y="2831"/>
                    <a:pt x="31480" y="2605"/>
                    <a:pt x="31275" y="2390"/>
                  </a:cubicBezTo>
                  <a:lnTo>
                    <a:pt x="31275" y="2390"/>
                  </a:lnTo>
                  <a:cubicBezTo>
                    <a:pt x="31458" y="2637"/>
                    <a:pt x="31620" y="2906"/>
                    <a:pt x="31749" y="3186"/>
                  </a:cubicBezTo>
                  <a:cubicBezTo>
                    <a:pt x="31351" y="3692"/>
                    <a:pt x="31006" y="4230"/>
                    <a:pt x="30726" y="4811"/>
                  </a:cubicBezTo>
                  <a:cubicBezTo>
                    <a:pt x="30533" y="5199"/>
                    <a:pt x="30371" y="5608"/>
                    <a:pt x="30231" y="6017"/>
                  </a:cubicBezTo>
                  <a:cubicBezTo>
                    <a:pt x="30285" y="5037"/>
                    <a:pt x="30425" y="4058"/>
                    <a:pt x="30651" y="3100"/>
                  </a:cubicBezTo>
                  <a:lnTo>
                    <a:pt x="30651" y="3100"/>
                  </a:lnTo>
                  <a:cubicBezTo>
                    <a:pt x="30264" y="4112"/>
                    <a:pt x="29919" y="5080"/>
                    <a:pt x="29596" y="5984"/>
                  </a:cubicBezTo>
                  <a:cubicBezTo>
                    <a:pt x="29499" y="4338"/>
                    <a:pt x="29790" y="2691"/>
                    <a:pt x="30436" y="1173"/>
                  </a:cubicBezTo>
                  <a:lnTo>
                    <a:pt x="30436" y="1173"/>
                  </a:lnTo>
                  <a:cubicBezTo>
                    <a:pt x="29672" y="2508"/>
                    <a:pt x="29069" y="3918"/>
                    <a:pt x="28639" y="5392"/>
                  </a:cubicBezTo>
                  <a:cubicBezTo>
                    <a:pt x="28520" y="4628"/>
                    <a:pt x="28380" y="3843"/>
                    <a:pt x="28208" y="3057"/>
                  </a:cubicBezTo>
                  <a:lnTo>
                    <a:pt x="28208" y="3057"/>
                  </a:lnTo>
                  <a:cubicBezTo>
                    <a:pt x="28316" y="4230"/>
                    <a:pt x="28240" y="5425"/>
                    <a:pt x="27993" y="6587"/>
                  </a:cubicBezTo>
                  <a:cubicBezTo>
                    <a:pt x="27734" y="5737"/>
                    <a:pt x="27659" y="4843"/>
                    <a:pt x="27788" y="3961"/>
                  </a:cubicBezTo>
                  <a:cubicBezTo>
                    <a:pt x="27874" y="3347"/>
                    <a:pt x="28025" y="2702"/>
                    <a:pt x="28100" y="2024"/>
                  </a:cubicBezTo>
                  <a:cubicBezTo>
                    <a:pt x="28165" y="1346"/>
                    <a:pt x="28133" y="635"/>
                    <a:pt x="27831" y="11"/>
                  </a:cubicBezTo>
                  <a:lnTo>
                    <a:pt x="27831" y="11"/>
                  </a:lnTo>
                  <a:cubicBezTo>
                    <a:pt x="27939" y="345"/>
                    <a:pt x="27982" y="689"/>
                    <a:pt x="27950" y="1023"/>
                  </a:cubicBezTo>
                  <a:cubicBezTo>
                    <a:pt x="27928" y="1356"/>
                    <a:pt x="27874" y="1679"/>
                    <a:pt x="27767" y="2002"/>
                  </a:cubicBezTo>
                  <a:cubicBezTo>
                    <a:pt x="27584" y="2626"/>
                    <a:pt x="27293" y="3208"/>
                    <a:pt x="27046" y="3821"/>
                  </a:cubicBezTo>
                  <a:cubicBezTo>
                    <a:pt x="26938" y="4090"/>
                    <a:pt x="26841" y="4370"/>
                    <a:pt x="26755" y="4639"/>
                  </a:cubicBezTo>
                  <a:cubicBezTo>
                    <a:pt x="26744" y="4521"/>
                    <a:pt x="26744" y="4402"/>
                    <a:pt x="26755" y="4284"/>
                  </a:cubicBezTo>
                  <a:cubicBezTo>
                    <a:pt x="26787" y="3907"/>
                    <a:pt x="26970" y="3520"/>
                    <a:pt x="26992" y="3111"/>
                  </a:cubicBezTo>
                  <a:lnTo>
                    <a:pt x="26992" y="3111"/>
                  </a:lnTo>
                  <a:cubicBezTo>
                    <a:pt x="26917" y="3520"/>
                    <a:pt x="26691" y="3853"/>
                    <a:pt x="26572" y="4241"/>
                  </a:cubicBezTo>
                  <a:cubicBezTo>
                    <a:pt x="26443" y="3186"/>
                    <a:pt x="26486" y="2110"/>
                    <a:pt x="26701" y="1077"/>
                  </a:cubicBezTo>
                  <a:lnTo>
                    <a:pt x="26701" y="1077"/>
                  </a:lnTo>
                  <a:cubicBezTo>
                    <a:pt x="26325" y="2164"/>
                    <a:pt x="26066" y="3304"/>
                    <a:pt x="25948" y="4456"/>
                  </a:cubicBezTo>
                  <a:cubicBezTo>
                    <a:pt x="25883" y="4983"/>
                    <a:pt x="25851" y="5511"/>
                    <a:pt x="25840" y="6027"/>
                  </a:cubicBezTo>
                  <a:cubicBezTo>
                    <a:pt x="25786" y="5866"/>
                    <a:pt x="25733" y="5715"/>
                    <a:pt x="25679" y="5564"/>
                  </a:cubicBezTo>
                  <a:cubicBezTo>
                    <a:pt x="25700" y="5446"/>
                    <a:pt x="25733" y="5328"/>
                    <a:pt x="25754" y="5209"/>
                  </a:cubicBezTo>
                  <a:cubicBezTo>
                    <a:pt x="25819" y="4994"/>
                    <a:pt x="25862" y="4768"/>
                    <a:pt x="25894" y="4542"/>
                  </a:cubicBezTo>
                  <a:cubicBezTo>
                    <a:pt x="25926" y="4305"/>
                    <a:pt x="25937" y="4079"/>
                    <a:pt x="25948" y="3843"/>
                  </a:cubicBezTo>
                  <a:cubicBezTo>
                    <a:pt x="25959" y="3380"/>
                    <a:pt x="25916" y="2917"/>
                    <a:pt x="25894" y="2454"/>
                  </a:cubicBezTo>
                  <a:cubicBezTo>
                    <a:pt x="25873" y="2917"/>
                    <a:pt x="25808" y="3391"/>
                    <a:pt x="25722" y="3853"/>
                  </a:cubicBezTo>
                  <a:cubicBezTo>
                    <a:pt x="25550" y="4112"/>
                    <a:pt x="25399" y="4370"/>
                    <a:pt x="25248" y="4628"/>
                  </a:cubicBezTo>
                  <a:cubicBezTo>
                    <a:pt x="25130" y="4402"/>
                    <a:pt x="25001" y="4176"/>
                    <a:pt x="24861" y="3961"/>
                  </a:cubicBezTo>
                  <a:lnTo>
                    <a:pt x="24861" y="3961"/>
                  </a:lnTo>
                  <a:cubicBezTo>
                    <a:pt x="24990" y="4219"/>
                    <a:pt x="25087" y="4488"/>
                    <a:pt x="25173" y="4768"/>
                  </a:cubicBezTo>
                  <a:cubicBezTo>
                    <a:pt x="24990" y="5112"/>
                    <a:pt x="24829" y="5457"/>
                    <a:pt x="24678" y="5801"/>
                  </a:cubicBezTo>
                  <a:cubicBezTo>
                    <a:pt x="24646" y="5328"/>
                    <a:pt x="24635" y="4854"/>
                    <a:pt x="24656" y="4381"/>
                  </a:cubicBezTo>
                  <a:cubicBezTo>
                    <a:pt x="24699" y="3251"/>
                    <a:pt x="24990" y="2131"/>
                    <a:pt x="25517" y="1130"/>
                  </a:cubicBezTo>
                  <a:lnTo>
                    <a:pt x="25517" y="1130"/>
                  </a:lnTo>
                  <a:cubicBezTo>
                    <a:pt x="24796" y="2110"/>
                    <a:pt x="24344" y="3229"/>
                    <a:pt x="24011" y="4316"/>
                  </a:cubicBezTo>
                  <a:cubicBezTo>
                    <a:pt x="23914" y="4607"/>
                    <a:pt x="23828" y="4908"/>
                    <a:pt x="23752" y="5199"/>
                  </a:cubicBezTo>
                  <a:cubicBezTo>
                    <a:pt x="23677" y="4510"/>
                    <a:pt x="23623" y="3799"/>
                    <a:pt x="23591" y="3078"/>
                  </a:cubicBezTo>
                  <a:cubicBezTo>
                    <a:pt x="23505" y="4025"/>
                    <a:pt x="23408" y="4930"/>
                    <a:pt x="23268" y="5780"/>
                  </a:cubicBezTo>
                  <a:cubicBezTo>
                    <a:pt x="22978" y="4790"/>
                    <a:pt x="22773" y="3778"/>
                    <a:pt x="22644" y="2745"/>
                  </a:cubicBezTo>
                  <a:cubicBezTo>
                    <a:pt x="22633" y="3584"/>
                    <a:pt x="22644" y="4391"/>
                    <a:pt x="22644" y="5156"/>
                  </a:cubicBezTo>
                  <a:cubicBezTo>
                    <a:pt x="22601" y="4930"/>
                    <a:pt x="22547" y="4714"/>
                    <a:pt x="22493" y="4488"/>
                  </a:cubicBezTo>
                  <a:lnTo>
                    <a:pt x="22493" y="4488"/>
                  </a:lnTo>
                  <a:cubicBezTo>
                    <a:pt x="22579" y="5177"/>
                    <a:pt x="22547" y="5877"/>
                    <a:pt x="22407" y="6555"/>
                  </a:cubicBezTo>
                  <a:cubicBezTo>
                    <a:pt x="22160" y="5521"/>
                    <a:pt x="22181" y="4434"/>
                    <a:pt x="22461" y="3401"/>
                  </a:cubicBezTo>
                  <a:lnTo>
                    <a:pt x="22461" y="3401"/>
                  </a:lnTo>
                  <a:cubicBezTo>
                    <a:pt x="22267" y="3875"/>
                    <a:pt x="22106" y="4359"/>
                    <a:pt x="21987" y="4854"/>
                  </a:cubicBezTo>
                  <a:cubicBezTo>
                    <a:pt x="21901" y="4585"/>
                    <a:pt x="21815" y="4316"/>
                    <a:pt x="21718" y="4058"/>
                  </a:cubicBezTo>
                  <a:cubicBezTo>
                    <a:pt x="21299" y="2917"/>
                    <a:pt x="20750" y="1830"/>
                    <a:pt x="20201" y="700"/>
                  </a:cubicBezTo>
                  <a:lnTo>
                    <a:pt x="20201" y="700"/>
                  </a:lnTo>
                  <a:cubicBezTo>
                    <a:pt x="20599" y="1916"/>
                    <a:pt x="20954" y="3121"/>
                    <a:pt x="21051" y="4262"/>
                  </a:cubicBezTo>
                  <a:cubicBezTo>
                    <a:pt x="21137" y="5026"/>
                    <a:pt x="21073" y="5790"/>
                    <a:pt x="20879" y="6533"/>
                  </a:cubicBezTo>
                  <a:cubicBezTo>
                    <a:pt x="20814" y="6124"/>
                    <a:pt x="20760" y="5704"/>
                    <a:pt x="20707" y="5274"/>
                  </a:cubicBezTo>
                  <a:cubicBezTo>
                    <a:pt x="20664" y="4886"/>
                    <a:pt x="20588" y="4488"/>
                    <a:pt x="20481" y="4112"/>
                  </a:cubicBezTo>
                  <a:cubicBezTo>
                    <a:pt x="20470" y="4047"/>
                    <a:pt x="20448" y="3982"/>
                    <a:pt x="20427" y="3929"/>
                  </a:cubicBezTo>
                  <a:cubicBezTo>
                    <a:pt x="20438" y="3843"/>
                    <a:pt x="20459" y="3756"/>
                    <a:pt x="20481" y="3681"/>
                  </a:cubicBezTo>
                  <a:cubicBezTo>
                    <a:pt x="20599" y="3208"/>
                    <a:pt x="20642" y="2712"/>
                    <a:pt x="20588" y="2228"/>
                  </a:cubicBezTo>
                  <a:lnTo>
                    <a:pt x="20588" y="2228"/>
                  </a:lnTo>
                  <a:cubicBezTo>
                    <a:pt x="20578" y="2702"/>
                    <a:pt x="20470" y="3164"/>
                    <a:pt x="20276" y="3595"/>
                  </a:cubicBezTo>
                  <a:cubicBezTo>
                    <a:pt x="20169" y="3391"/>
                    <a:pt x="20039" y="3208"/>
                    <a:pt x="19878" y="3057"/>
                  </a:cubicBezTo>
                  <a:lnTo>
                    <a:pt x="19878" y="3057"/>
                  </a:lnTo>
                  <a:cubicBezTo>
                    <a:pt x="20039" y="3251"/>
                    <a:pt x="20147" y="3477"/>
                    <a:pt x="20212" y="3713"/>
                  </a:cubicBezTo>
                  <a:cubicBezTo>
                    <a:pt x="20029" y="4122"/>
                    <a:pt x="19813" y="4488"/>
                    <a:pt x="19598" y="4865"/>
                  </a:cubicBezTo>
                  <a:cubicBezTo>
                    <a:pt x="19361" y="5263"/>
                    <a:pt x="19146" y="5672"/>
                    <a:pt x="18952" y="6103"/>
                  </a:cubicBezTo>
                  <a:cubicBezTo>
                    <a:pt x="18909" y="6221"/>
                    <a:pt x="18856" y="6350"/>
                    <a:pt x="18823" y="6479"/>
                  </a:cubicBezTo>
                  <a:cubicBezTo>
                    <a:pt x="18759" y="6070"/>
                    <a:pt x="18748" y="5651"/>
                    <a:pt x="18780" y="5242"/>
                  </a:cubicBezTo>
                  <a:cubicBezTo>
                    <a:pt x="18834" y="4424"/>
                    <a:pt x="19049" y="3638"/>
                    <a:pt x="19394" y="2906"/>
                  </a:cubicBezTo>
                  <a:lnTo>
                    <a:pt x="19394" y="2906"/>
                  </a:lnTo>
                  <a:cubicBezTo>
                    <a:pt x="18737" y="3929"/>
                    <a:pt x="18274" y="5069"/>
                    <a:pt x="18016" y="6264"/>
                  </a:cubicBezTo>
                  <a:cubicBezTo>
                    <a:pt x="17973" y="6135"/>
                    <a:pt x="17941" y="5995"/>
                    <a:pt x="17919" y="5866"/>
                  </a:cubicBezTo>
                  <a:cubicBezTo>
                    <a:pt x="17822" y="5295"/>
                    <a:pt x="17898" y="4714"/>
                    <a:pt x="18113" y="4187"/>
                  </a:cubicBezTo>
                  <a:lnTo>
                    <a:pt x="18113" y="4187"/>
                  </a:lnTo>
                  <a:cubicBezTo>
                    <a:pt x="17952" y="4477"/>
                    <a:pt x="17822" y="4790"/>
                    <a:pt x="17726" y="5112"/>
                  </a:cubicBezTo>
                  <a:cubicBezTo>
                    <a:pt x="17672" y="4822"/>
                    <a:pt x="17629" y="4521"/>
                    <a:pt x="17596" y="4219"/>
                  </a:cubicBezTo>
                  <a:cubicBezTo>
                    <a:pt x="17543" y="3660"/>
                    <a:pt x="17564" y="3100"/>
                    <a:pt x="17661" y="2551"/>
                  </a:cubicBezTo>
                  <a:cubicBezTo>
                    <a:pt x="17769" y="1959"/>
                    <a:pt x="18005" y="1410"/>
                    <a:pt x="18360" y="937"/>
                  </a:cubicBezTo>
                  <a:lnTo>
                    <a:pt x="18360" y="937"/>
                  </a:lnTo>
                  <a:cubicBezTo>
                    <a:pt x="17930" y="1378"/>
                    <a:pt x="17596" y="1916"/>
                    <a:pt x="17370" y="2497"/>
                  </a:cubicBezTo>
                  <a:cubicBezTo>
                    <a:pt x="17166" y="3057"/>
                    <a:pt x="17015" y="3649"/>
                    <a:pt x="16929" y="4241"/>
                  </a:cubicBezTo>
                  <a:cubicBezTo>
                    <a:pt x="16875" y="4564"/>
                    <a:pt x="16832" y="4886"/>
                    <a:pt x="16800" y="5188"/>
                  </a:cubicBezTo>
                  <a:cubicBezTo>
                    <a:pt x="16800" y="5069"/>
                    <a:pt x="16789" y="4951"/>
                    <a:pt x="16768" y="4833"/>
                  </a:cubicBezTo>
                  <a:cubicBezTo>
                    <a:pt x="16725" y="4338"/>
                    <a:pt x="16552" y="3886"/>
                    <a:pt x="16413" y="3434"/>
                  </a:cubicBezTo>
                  <a:cubicBezTo>
                    <a:pt x="16283" y="2982"/>
                    <a:pt x="16154" y="2508"/>
                    <a:pt x="16251" y="2024"/>
                  </a:cubicBezTo>
                  <a:lnTo>
                    <a:pt x="16251" y="2024"/>
                  </a:lnTo>
                  <a:cubicBezTo>
                    <a:pt x="16090" y="2508"/>
                    <a:pt x="16143" y="3035"/>
                    <a:pt x="16197" y="3509"/>
                  </a:cubicBezTo>
                  <a:cubicBezTo>
                    <a:pt x="16251" y="3982"/>
                    <a:pt x="16305" y="4445"/>
                    <a:pt x="16230" y="4865"/>
                  </a:cubicBezTo>
                  <a:cubicBezTo>
                    <a:pt x="16143" y="5295"/>
                    <a:pt x="16036" y="5715"/>
                    <a:pt x="15885" y="6135"/>
                  </a:cubicBezTo>
                  <a:cubicBezTo>
                    <a:pt x="15874" y="6060"/>
                    <a:pt x="15874" y="5984"/>
                    <a:pt x="15874" y="5909"/>
                  </a:cubicBezTo>
                  <a:cubicBezTo>
                    <a:pt x="15842" y="5371"/>
                    <a:pt x="15864" y="4790"/>
                    <a:pt x="15778" y="4176"/>
                  </a:cubicBezTo>
                  <a:cubicBezTo>
                    <a:pt x="15734" y="3864"/>
                    <a:pt x="15659" y="3563"/>
                    <a:pt x="15552" y="3272"/>
                  </a:cubicBezTo>
                  <a:cubicBezTo>
                    <a:pt x="15444" y="2992"/>
                    <a:pt x="15315" y="2723"/>
                    <a:pt x="15196" y="2454"/>
                  </a:cubicBezTo>
                  <a:cubicBezTo>
                    <a:pt x="15067" y="2185"/>
                    <a:pt x="14960" y="1905"/>
                    <a:pt x="14874" y="1625"/>
                  </a:cubicBezTo>
                  <a:cubicBezTo>
                    <a:pt x="14787" y="1335"/>
                    <a:pt x="14755" y="1034"/>
                    <a:pt x="14777" y="732"/>
                  </a:cubicBezTo>
                  <a:lnTo>
                    <a:pt x="14777" y="732"/>
                  </a:lnTo>
                  <a:cubicBezTo>
                    <a:pt x="14712" y="1044"/>
                    <a:pt x="14701" y="1367"/>
                    <a:pt x="14744" y="1679"/>
                  </a:cubicBezTo>
                  <a:cubicBezTo>
                    <a:pt x="14798" y="1981"/>
                    <a:pt x="14852" y="2282"/>
                    <a:pt x="14938" y="2583"/>
                  </a:cubicBezTo>
                  <a:cubicBezTo>
                    <a:pt x="15013" y="2863"/>
                    <a:pt x="15067" y="3154"/>
                    <a:pt x="15110" y="3444"/>
                  </a:cubicBezTo>
                  <a:cubicBezTo>
                    <a:pt x="15143" y="3703"/>
                    <a:pt x="15143" y="3982"/>
                    <a:pt x="15110" y="4251"/>
                  </a:cubicBezTo>
                  <a:cubicBezTo>
                    <a:pt x="15024" y="4962"/>
                    <a:pt x="14744" y="5629"/>
                    <a:pt x="14561" y="6382"/>
                  </a:cubicBezTo>
                  <a:cubicBezTo>
                    <a:pt x="14540" y="5973"/>
                    <a:pt x="14529" y="5575"/>
                    <a:pt x="14551" y="5166"/>
                  </a:cubicBezTo>
                  <a:cubicBezTo>
                    <a:pt x="14594" y="4725"/>
                    <a:pt x="14594" y="4284"/>
                    <a:pt x="14561" y="3843"/>
                  </a:cubicBezTo>
                  <a:cubicBezTo>
                    <a:pt x="14518" y="3391"/>
                    <a:pt x="14357" y="2917"/>
                    <a:pt x="14023" y="2594"/>
                  </a:cubicBezTo>
                  <a:lnTo>
                    <a:pt x="14023" y="2594"/>
                  </a:lnTo>
                  <a:cubicBezTo>
                    <a:pt x="14292" y="2960"/>
                    <a:pt x="14411" y="3423"/>
                    <a:pt x="14357" y="3864"/>
                  </a:cubicBezTo>
                  <a:cubicBezTo>
                    <a:pt x="14303" y="4295"/>
                    <a:pt x="14195" y="4714"/>
                    <a:pt x="14056" y="5123"/>
                  </a:cubicBezTo>
                  <a:cubicBezTo>
                    <a:pt x="13959" y="5435"/>
                    <a:pt x="13862" y="5747"/>
                    <a:pt x="13776" y="6060"/>
                  </a:cubicBezTo>
                  <a:cubicBezTo>
                    <a:pt x="13830" y="5629"/>
                    <a:pt x="13840" y="5188"/>
                    <a:pt x="13830" y="4757"/>
                  </a:cubicBezTo>
                  <a:cubicBezTo>
                    <a:pt x="13776" y="3692"/>
                    <a:pt x="13388" y="2680"/>
                    <a:pt x="12710" y="1873"/>
                  </a:cubicBezTo>
                  <a:lnTo>
                    <a:pt x="12710" y="1873"/>
                  </a:lnTo>
                  <a:cubicBezTo>
                    <a:pt x="13270" y="2723"/>
                    <a:pt x="13464" y="3756"/>
                    <a:pt x="13248" y="4757"/>
                  </a:cubicBezTo>
                  <a:cubicBezTo>
                    <a:pt x="13227" y="4865"/>
                    <a:pt x="13195" y="4983"/>
                    <a:pt x="13162" y="5091"/>
                  </a:cubicBezTo>
                  <a:cubicBezTo>
                    <a:pt x="13173" y="4811"/>
                    <a:pt x="13162" y="4521"/>
                    <a:pt x="13130" y="4241"/>
                  </a:cubicBezTo>
                  <a:cubicBezTo>
                    <a:pt x="13098" y="3853"/>
                    <a:pt x="12969" y="3477"/>
                    <a:pt x="12775" y="3132"/>
                  </a:cubicBezTo>
                  <a:lnTo>
                    <a:pt x="12775" y="3132"/>
                  </a:lnTo>
                  <a:cubicBezTo>
                    <a:pt x="12926" y="3487"/>
                    <a:pt x="12979" y="3886"/>
                    <a:pt x="12947" y="4273"/>
                  </a:cubicBezTo>
                  <a:cubicBezTo>
                    <a:pt x="12915" y="4639"/>
                    <a:pt x="12839" y="5005"/>
                    <a:pt x="12732" y="5360"/>
                  </a:cubicBezTo>
                  <a:cubicBezTo>
                    <a:pt x="12721" y="5392"/>
                    <a:pt x="12710" y="5425"/>
                    <a:pt x="12700" y="5457"/>
                  </a:cubicBezTo>
                  <a:cubicBezTo>
                    <a:pt x="12635" y="4973"/>
                    <a:pt x="12517" y="4499"/>
                    <a:pt x="12355" y="4036"/>
                  </a:cubicBezTo>
                  <a:cubicBezTo>
                    <a:pt x="12140" y="3455"/>
                    <a:pt x="11839" y="2938"/>
                    <a:pt x="11623" y="2379"/>
                  </a:cubicBezTo>
                  <a:cubicBezTo>
                    <a:pt x="11516" y="2099"/>
                    <a:pt x="11440" y="1808"/>
                    <a:pt x="11397" y="1518"/>
                  </a:cubicBezTo>
                  <a:cubicBezTo>
                    <a:pt x="11354" y="1217"/>
                    <a:pt x="11376" y="904"/>
                    <a:pt x="11451" y="603"/>
                  </a:cubicBezTo>
                  <a:lnTo>
                    <a:pt x="11451" y="603"/>
                  </a:lnTo>
                  <a:cubicBezTo>
                    <a:pt x="11333" y="904"/>
                    <a:pt x="11268" y="1227"/>
                    <a:pt x="11257" y="1550"/>
                  </a:cubicBezTo>
                  <a:cubicBezTo>
                    <a:pt x="11257" y="1862"/>
                    <a:pt x="11290" y="2185"/>
                    <a:pt x="11354" y="2497"/>
                  </a:cubicBezTo>
                  <a:cubicBezTo>
                    <a:pt x="11473" y="3121"/>
                    <a:pt x="11645" y="3703"/>
                    <a:pt x="11688" y="4251"/>
                  </a:cubicBezTo>
                  <a:cubicBezTo>
                    <a:pt x="11731" y="4779"/>
                    <a:pt x="11688" y="5317"/>
                    <a:pt x="11559" y="5834"/>
                  </a:cubicBezTo>
                  <a:cubicBezTo>
                    <a:pt x="11516" y="5995"/>
                    <a:pt x="11473" y="6156"/>
                    <a:pt x="11430" y="6318"/>
                  </a:cubicBezTo>
                  <a:cubicBezTo>
                    <a:pt x="11376" y="5984"/>
                    <a:pt x="11290" y="5661"/>
                    <a:pt x="11161" y="5349"/>
                  </a:cubicBezTo>
                  <a:cubicBezTo>
                    <a:pt x="11042" y="5048"/>
                    <a:pt x="10935" y="4736"/>
                    <a:pt x="10859" y="4413"/>
                  </a:cubicBezTo>
                  <a:cubicBezTo>
                    <a:pt x="10935" y="4165"/>
                    <a:pt x="11031" y="3918"/>
                    <a:pt x="11128" y="3670"/>
                  </a:cubicBezTo>
                  <a:lnTo>
                    <a:pt x="11128" y="3670"/>
                  </a:lnTo>
                  <a:cubicBezTo>
                    <a:pt x="11021" y="3853"/>
                    <a:pt x="10924" y="4036"/>
                    <a:pt x="10827" y="4219"/>
                  </a:cubicBezTo>
                  <a:cubicBezTo>
                    <a:pt x="10762" y="3853"/>
                    <a:pt x="10827" y="3487"/>
                    <a:pt x="10999" y="3154"/>
                  </a:cubicBezTo>
                  <a:lnTo>
                    <a:pt x="10999" y="3154"/>
                  </a:lnTo>
                  <a:cubicBezTo>
                    <a:pt x="10762" y="3498"/>
                    <a:pt x="10644" y="3896"/>
                    <a:pt x="10644" y="4316"/>
                  </a:cubicBezTo>
                  <a:lnTo>
                    <a:pt x="10644" y="4564"/>
                  </a:lnTo>
                  <a:cubicBezTo>
                    <a:pt x="10300" y="5274"/>
                    <a:pt x="9998" y="6006"/>
                    <a:pt x="9751" y="6759"/>
                  </a:cubicBezTo>
                  <a:cubicBezTo>
                    <a:pt x="9675" y="6146"/>
                    <a:pt x="9708" y="5532"/>
                    <a:pt x="9837" y="4930"/>
                  </a:cubicBezTo>
                  <a:cubicBezTo>
                    <a:pt x="10041" y="3993"/>
                    <a:pt x="10439" y="3121"/>
                    <a:pt x="11021" y="2368"/>
                  </a:cubicBezTo>
                  <a:lnTo>
                    <a:pt x="11021" y="2368"/>
                  </a:lnTo>
                  <a:cubicBezTo>
                    <a:pt x="10321" y="3078"/>
                    <a:pt x="9740" y="3896"/>
                    <a:pt x="9309" y="4790"/>
                  </a:cubicBezTo>
                  <a:cubicBezTo>
                    <a:pt x="9116" y="5188"/>
                    <a:pt x="8943" y="5586"/>
                    <a:pt x="8804" y="6006"/>
                  </a:cubicBezTo>
                  <a:cubicBezTo>
                    <a:pt x="8857" y="5016"/>
                    <a:pt x="8997" y="4036"/>
                    <a:pt x="9223" y="3078"/>
                  </a:cubicBezTo>
                  <a:lnTo>
                    <a:pt x="9223" y="3078"/>
                  </a:lnTo>
                  <a:cubicBezTo>
                    <a:pt x="8847" y="4101"/>
                    <a:pt x="8502" y="5069"/>
                    <a:pt x="8169" y="5973"/>
                  </a:cubicBezTo>
                  <a:cubicBezTo>
                    <a:pt x="8082" y="4327"/>
                    <a:pt x="8373" y="2680"/>
                    <a:pt x="9019" y="1163"/>
                  </a:cubicBezTo>
                  <a:lnTo>
                    <a:pt x="9019" y="1163"/>
                  </a:lnTo>
                  <a:cubicBezTo>
                    <a:pt x="8255" y="2486"/>
                    <a:pt x="7652" y="3907"/>
                    <a:pt x="7211" y="5371"/>
                  </a:cubicBezTo>
                  <a:cubicBezTo>
                    <a:pt x="7092" y="4617"/>
                    <a:pt x="6963" y="3832"/>
                    <a:pt x="6791" y="3035"/>
                  </a:cubicBezTo>
                  <a:lnTo>
                    <a:pt x="6791" y="3035"/>
                  </a:lnTo>
                  <a:cubicBezTo>
                    <a:pt x="6888" y="4219"/>
                    <a:pt x="6823" y="5414"/>
                    <a:pt x="6576" y="6576"/>
                  </a:cubicBezTo>
                  <a:cubicBezTo>
                    <a:pt x="6307" y="5726"/>
                    <a:pt x="6231" y="4822"/>
                    <a:pt x="6371" y="3950"/>
                  </a:cubicBezTo>
                  <a:cubicBezTo>
                    <a:pt x="6447" y="3326"/>
                    <a:pt x="6608" y="2680"/>
                    <a:pt x="6673" y="2013"/>
                  </a:cubicBezTo>
                  <a:cubicBezTo>
                    <a:pt x="6737" y="1335"/>
                    <a:pt x="6705" y="625"/>
                    <a:pt x="641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1" name="Google Shape;5511;p19"/>
            <p:cNvSpPr/>
            <p:nvPr/>
          </p:nvSpPr>
          <p:spPr>
            <a:xfrm flipH="1">
              <a:off x="6870449" y="4512425"/>
              <a:ext cx="5791214" cy="640600"/>
            </a:xfrm>
            <a:custGeom>
              <a:avLst/>
              <a:gdLst/>
              <a:ahLst/>
              <a:cxnLst/>
              <a:rect l="l" t="t" r="r" b="b"/>
              <a:pathLst>
                <a:path w="63896" h="8008" extrusionOk="0">
                  <a:moveTo>
                    <a:pt x="25722" y="3896"/>
                  </a:moveTo>
                  <a:cubicBezTo>
                    <a:pt x="25668" y="4101"/>
                    <a:pt x="25614" y="4305"/>
                    <a:pt x="25539" y="4499"/>
                  </a:cubicBezTo>
                  <a:cubicBezTo>
                    <a:pt x="25485" y="4628"/>
                    <a:pt x="25431" y="4757"/>
                    <a:pt x="25367" y="4876"/>
                  </a:cubicBezTo>
                  <a:cubicBezTo>
                    <a:pt x="25367" y="4865"/>
                    <a:pt x="25356" y="4843"/>
                    <a:pt x="25345" y="4833"/>
                  </a:cubicBezTo>
                  <a:cubicBezTo>
                    <a:pt x="25442" y="4510"/>
                    <a:pt x="25571" y="4198"/>
                    <a:pt x="25711" y="3896"/>
                  </a:cubicBezTo>
                  <a:close/>
                  <a:moveTo>
                    <a:pt x="54070" y="4510"/>
                  </a:moveTo>
                  <a:cubicBezTo>
                    <a:pt x="54113" y="4790"/>
                    <a:pt x="54134" y="5080"/>
                    <a:pt x="54134" y="5371"/>
                  </a:cubicBezTo>
                  <a:cubicBezTo>
                    <a:pt x="54059" y="5500"/>
                    <a:pt x="53973" y="5640"/>
                    <a:pt x="53898" y="5769"/>
                  </a:cubicBezTo>
                  <a:cubicBezTo>
                    <a:pt x="53855" y="5844"/>
                    <a:pt x="53812" y="5920"/>
                    <a:pt x="53768" y="5984"/>
                  </a:cubicBezTo>
                  <a:cubicBezTo>
                    <a:pt x="53822" y="5489"/>
                    <a:pt x="53919" y="4983"/>
                    <a:pt x="54070" y="4510"/>
                  </a:cubicBezTo>
                  <a:close/>
                  <a:moveTo>
                    <a:pt x="4004" y="4617"/>
                  </a:moveTo>
                  <a:cubicBezTo>
                    <a:pt x="4004" y="4779"/>
                    <a:pt x="3993" y="4951"/>
                    <a:pt x="3982" y="5112"/>
                  </a:cubicBezTo>
                  <a:lnTo>
                    <a:pt x="3982" y="5102"/>
                  </a:lnTo>
                  <a:cubicBezTo>
                    <a:pt x="3950" y="5554"/>
                    <a:pt x="3874" y="5984"/>
                    <a:pt x="3756" y="6415"/>
                  </a:cubicBezTo>
                  <a:cubicBezTo>
                    <a:pt x="3713" y="6544"/>
                    <a:pt x="3670" y="6662"/>
                    <a:pt x="3616" y="6781"/>
                  </a:cubicBezTo>
                  <a:cubicBezTo>
                    <a:pt x="3627" y="6038"/>
                    <a:pt x="3756" y="5306"/>
                    <a:pt x="4004" y="4617"/>
                  </a:cubicBezTo>
                  <a:close/>
                  <a:moveTo>
                    <a:pt x="31813" y="3391"/>
                  </a:moveTo>
                  <a:cubicBezTo>
                    <a:pt x="31964" y="3724"/>
                    <a:pt x="32072" y="4079"/>
                    <a:pt x="32147" y="4445"/>
                  </a:cubicBezTo>
                  <a:cubicBezTo>
                    <a:pt x="31760" y="5199"/>
                    <a:pt x="31426" y="5995"/>
                    <a:pt x="31157" y="6802"/>
                  </a:cubicBezTo>
                  <a:cubicBezTo>
                    <a:pt x="31082" y="6189"/>
                    <a:pt x="31114" y="5575"/>
                    <a:pt x="31243" y="4973"/>
                  </a:cubicBezTo>
                  <a:cubicBezTo>
                    <a:pt x="31361" y="4424"/>
                    <a:pt x="31555" y="3886"/>
                    <a:pt x="31813" y="3391"/>
                  </a:cubicBezTo>
                  <a:close/>
                  <a:moveTo>
                    <a:pt x="10687" y="5091"/>
                  </a:moveTo>
                  <a:cubicBezTo>
                    <a:pt x="10698" y="5242"/>
                    <a:pt x="10719" y="5382"/>
                    <a:pt x="10730" y="5521"/>
                  </a:cubicBezTo>
                  <a:cubicBezTo>
                    <a:pt x="10773" y="5855"/>
                    <a:pt x="10762" y="6189"/>
                    <a:pt x="10687" y="6512"/>
                  </a:cubicBezTo>
                  <a:cubicBezTo>
                    <a:pt x="10644" y="6641"/>
                    <a:pt x="10590" y="6759"/>
                    <a:pt x="10504" y="6877"/>
                  </a:cubicBezTo>
                  <a:cubicBezTo>
                    <a:pt x="10493" y="6275"/>
                    <a:pt x="10558" y="5683"/>
                    <a:pt x="10687" y="5102"/>
                  </a:cubicBezTo>
                  <a:lnTo>
                    <a:pt x="10687" y="5091"/>
                  </a:lnTo>
                  <a:close/>
                  <a:moveTo>
                    <a:pt x="20319" y="4370"/>
                  </a:moveTo>
                  <a:lnTo>
                    <a:pt x="20319" y="4370"/>
                  </a:lnTo>
                  <a:cubicBezTo>
                    <a:pt x="20330" y="4693"/>
                    <a:pt x="20308" y="5016"/>
                    <a:pt x="20265" y="5338"/>
                  </a:cubicBezTo>
                  <a:cubicBezTo>
                    <a:pt x="20190" y="5930"/>
                    <a:pt x="20082" y="6512"/>
                    <a:pt x="19932" y="7093"/>
                  </a:cubicBezTo>
                  <a:cubicBezTo>
                    <a:pt x="19878" y="6845"/>
                    <a:pt x="19856" y="6587"/>
                    <a:pt x="19878" y="6329"/>
                  </a:cubicBezTo>
                  <a:cubicBezTo>
                    <a:pt x="19910" y="5898"/>
                    <a:pt x="19996" y="5478"/>
                    <a:pt x="20115" y="5069"/>
                  </a:cubicBezTo>
                  <a:cubicBezTo>
                    <a:pt x="20179" y="4833"/>
                    <a:pt x="20255" y="4607"/>
                    <a:pt x="20319" y="4370"/>
                  </a:cubicBezTo>
                  <a:close/>
                  <a:moveTo>
                    <a:pt x="32201" y="4714"/>
                  </a:moveTo>
                  <a:cubicBezTo>
                    <a:pt x="32201" y="4800"/>
                    <a:pt x="32212" y="4886"/>
                    <a:pt x="32222" y="4973"/>
                  </a:cubicBezTo>
                  <a:cubicBezTo>
                    <a:pt x="32298" y="5694"/>
                    <a:pt x="32190" y="6415"/>
                    <a:pt x="31932" y="7093"/>
                  </a:cubicBezTo>
                  <a:cubicBezTo>
                    <a:pt x="31889" y="6286"/>
                    <a:pt x="31975" y="5478"/>
                    <a:pt x="32201" y="4714"/>
                  </a:cubicBezTo>
                  <a:close/>
                  <a:moveTo>
                    <a:pt x="41725" y="4370"/>
                  </a:moveTo>
                  <a:lnTo>
                    <a:pt x="41725" y="4370"/>
                  </a:lnTo>
                  <a:cubicBezTo>
                    <a:pt x="41736" y="4693"/>
                    <a:pt x="41725" y="5016"/>
                    <a:pt x="41672" y="5338"/>
                  </a:cubicBezTo>
                  <a:cubicBezTo>
                    <a:pt x="41596" y="5930"/>
                    <a:pt x="41489" y="6512"/>
                    <a:pt x="41338" y="7093"/>
                  </a:cubicBezTo>
                  <a:cubicBezTo>
                    <a:pt x="41284" y="6845"/>
                    <a:pt x="41263" y="6587"/>
                    <a:pt x="41284" y="6329"/>
                  </a:cubicBezTo>
                  <a:cubicBezTo>
                    <a:pt x="41316" y="5898"/>
                    <a:pt x="41403" y="5478"/>
                    <a:pt x="41532" y="5069"/>
                  </a:cubicBezTo>
                  <a:cubicBezTo>
                    <a:pt x="41586" y="4833"/>
                    <a:pt x="41661" y="4607"/>
                    <a:pt x="41725" y="4370"/>
                  </a:cubicBezTo>
                  <a:close/>
                  <a:moveTo>
                    <a:pt x="6414" y="0"/>
                  </a:moveTo>
                  <a:cubicBezTo>
                    <a:pt x="6511" y="323"/>
                    <a:pt x="6554" y="668"/>
                    <a:pt x="6533" y="1012"/>
                  </a:cubicBezTo>
                  <a:cubicBezTo>
                    <a:pt x="6511" y="1346"/>
                    <a:pt x="6447" y="1669"/>
                    <a:pt x="6350" y="1991"/>
                  </a:cubicBezTo>
                  <a:cubicBezTo>
                    <a:pt x="6156" y="2616"/>
                    <a:pt x="5876" y="3197"/>
                    <a:pt x="5629" y="3799"/>
                  </a:cubicBezTo>
                  <a:cubicBezTo>
                    <a:pt x="5489" y="4155"/>
                    <a:pt x="5360" y="4510"/>
                    <a:pt x="5263" y="4876"/>
                  </a:cubicBezTo>
                  <a:cubicBezTo>
                    <a:pt x="5230" y="4714"/>
                    <a:pt x="5198" y="4553"/>
                    <a:pt x="5177" y="4381"/>
                  </a:cubicBezTo>
                  <a:cubicBezTo>
                    <a:pt x="5026" y="3272"/>
                    <a:pt x="5069" y="2153"/>
                    <a:pt x="5295" y="1055"/>
                  </a:cubicBezTo>
                  <a:lnTo>
                    <a:pt x="5295" y="1055"/>
                  </a:lnTo>
                  <a:cubicBezTo>
                    <a:pt x="4918" y="2153"/>
                    <a:pt x="4660" y="3283"/>
                    <a:pt x="4531" y="4434"/>
                  </a:cubicBezTo>
                  <a:cubicBezTo>
                    <a:pt x="4520" y="4553"/>
                    <a:pt x="4509" y="4660"/>
                    <a:pt x="4499" y="4779"/>
                  </a:cubicBezTo>
                  <a:cubicBezTo>
                    <a:pt x="4445" y="4456"/>
                    <a:pt x="4380" y="4144"/>
                    <a:pt x="4326" y="3821"/>
                  </a:cubicBezTo>
                  <a:cubicBezTo>
                    <a:pt x="4230" y="3240"/>
                    <a:pt x="4187" y="2648"/>
                    <a:pt x="4208" y="2067"/>
                  </a:cubicBezTo>
                  <a:lnTo>
                    <a:pt x="4208" y="2067"/>
                  </a:lnTo>
                  <a:cubicBezTo>
                    <a:pt x="4068" y="2820"/>
                    <a:pt x="4057" y="3584"/>
                    <a:pt x="4025" y="4305"/>
                  </a:cubicBezTo>
                  <a:cubicBezTo>
                    <a:pt x="3745" y="4790"/>
                    <a:pt x="3487" y="5285"/>
                    <a:pt x="3272" y="5801"/>
                  </a:cubicBezTo>
                  <a:cubicBezTo>
                    <a:pt x="3239" y="5317"/>
                    <a:pt x="3229" y="4843"/>
                    <a:pt x="3250" y="4370"/>
                  </a:cubicBezTo>
                  <a:cubicBezTo>
                    <a:pt x="3293" y="3240"/>
                    <a:pt x="3584" y="2121"/>
                    <a:pt x="4111" y="1120"/>
                  </a:cubicBezTo>
                  <a:lnTo>
                    <a:pt x="4111" y="1120"/>
                  </a:lnTo>
                  <a:cubicBezTo>
                    <a:pt x="3390" y="2099"/>
                    <a:pt x="2938" y="3229"/>
                    <a:pt x="2604" y="4305"/>
                  </a:cubicBezTo>
                  <a:cubicBezTo>
                    <a:pt x="2508" y="4607"/>
                    <a:pt x="2422" y="4897"/>
                    <a:pt x="2346" y="5188"/>
                  </a:cubicBezTo>
                  <a:cubicBezTo>
                    <a:pt x="2271" y="4499"/>
                    <a:pt x="2217" y="3799"/>
                    <a:pt x="2185" y="3068"/>
                  </a:cubicBezTo>
                  <a:cubicBezTo>
                    <a:pt x="2109" y="4015"/>
                    <a:pt x="2002" y="4919"/>
                    <a:pt x="1873" y="5769"/>
                  </a:cubicBezTo>
                  <a:cubicBezTo>
                    <a:pt x="1571" y="4779"/>
                    <a:pt x="1367" y="3767"/>
                    <a:pt x="1238" y="2745"/>
                  </a:cubicBezTo>
                  <a:lnTo>
                    <a:pt x="1238" y="2745"/>
                  </a:lnTo>
                  <a:cubicBezTo>
                    <a:pt x="1227" y="4165"/>
                    <a:pt x="1259" y="5511"/>
                    <a:pt x="1216" y="6727"/>
                  </a:cubicBezTo>
                  <a:cubicBezTo>
                    <a:pt x="1184" y="6673"/>
                    <a:pt x="1162" y="6630"/>
                    <a:pt x="1130" y="6576"/>
                  </a:cubicBezTo>
                  <a:cubicBezTo>
                    <a:pt x="1001" y="6296"/>
                    <a:pt x="904" y="6006"/>
                    <a:pt x="850" y="5694"/>
                  </a:cubicBezTo>
                  <a:cubicBezTo>
                    <a:pt x="796" y="5360"/>
                    <a:pt x="710" y="5037"/>
                    <a:pt x="613" y="4714"/>
                  </a:cubicBezTo>
                  <a:cubicBezTo>
                    <a:pt x="495" y="4370"/>
                    <a:pt x="291" y="4069"/>
                    <a:pt x="0" y="3843"/>
                  </a:cubicBezTo>
                  <a:lnTo>
                    <a:pt x="0" y="3843"/>
                  </a:lnTo>
                  <a:cubicBezTo>
                    <a:pt x="248" y="4101"/>
                    <a:pt x="409" y="4424"/>
                    <a:pt x="452" y="4779"/>
                  </a:cubicBezTo>
                  <a:cubicBezTo>
                    <a:pt x="484" y="5123"/>
                    <a:pt x="495" y="5457"/>
                    <a:pt x="463" y="5790"/>
                  </a:cubicBezTo>
                  <a:cubicBezTo>
                    <a:pt x="430" y="6146"/>
                    <a:pt x="441" y="6490"/>
                    <a:pt x="484" y="6834"/>
                  </a:cubicBezTo>
                  <a:cubicBezTo>
                    <a:pt x="506" y="6964"/>
                    <a:pt x="538" y="7082"/>
                    <a:pt x="570" y="7211"/>
                  </a:cubicBezTo>
                  <a:lnTo>
                    <a:pt x="570" y="7997"/>
                  </a:lnTo>
                  <a:lnTo>
                    <a:pt x="4606" y="7997"/>
                  </a:lnTo>
                  <a:lnTo>
                    <a:pt x="4639" y="8008"/>
                  </a:lnTo>
                  <a:lnTo>
                    <a:pt x="4639" y="7997"/>
                  </a:lnTo>
                  <a:lnTo>
                    <a:pt x="63142" y="7997"/>
                  </a:lnTo>
                  <a:lnTo>
                    <a:pt x="63132" y="7437"/>
                  </a:lnTo>
                  <a:cubicBezTo>
                    <a:pt x="63229" y="6705"/>
                    <a:pt x="63487" y="6006"/>
                    <a:pt x="63896" y="5392"/>
                  </a:cubicBezTo>
                  <a:lnTo>
                    <a:pt x="63896" y="5392"/>
                  </a:lnTo>
                  <a:cubicBezTo>
                    <a:pt x="63562" y="5790"/>
                    <a:pt x="63261" y="6199"/>
                    <a:pt x="62981" y="6641"/>
                  </a:cubicBezTo>
                  <a:cubicBezTo>
                    <a:pt x="62981" y="6544"/>
                    <a:pt x="62981" y="6436"/>
                    <a:pt x="62992" y="6339"/>
                  </a:cubicBezTo>
                  <a:cubicBezTo>
                    <a:pt x="63024" y="5909"/>
                    <a:pt x="63110" y="5489"/>
                    <a:pt x="63250" y="5080"/>
                  </a:cubicBezTo>
                  <a:cubicBezTo>
                    <a:pt x="63368" y="4639"/>
                    <a:pt x="63519" y="4187"/>
                    <a:pt x="63638" y="3724"/>
                  </a:cubicBezTo>
                  <a:cubicBezTo>
                    <a:pt x="63756" y="3251"/>
                    <a:pt x="63799" y="2756"/>
                    <a:pt x="63756" y="2271"/>
                  </a:cubicBezTo>
                  <a:lnTo>
                    <a:pt x="63756" y="2271"/>
                  </a:lnTo>
                  <a:cubicBezTo>
                    <a:pt x="63734" y="2756"/>
                    <a:pt x="63616" y="3240"/>
                    <a:pt x="63401" y="3681"/>
                  </a:cubicBezTo>
                  <a:cubicBezTo>
                    <a:pt x="63207" y="4101"/>
                    <a:pt x="62981" y="4510"/>
                    <a:pt x="62733" y="4897"/>
                  </a:cubicBezTo>
                  <a:cubicBezTo>
                    <a:pt x="62486" y="5295"/>
                    <a:pt x="62271" y="5704"/>
                    <a:pt x="62077" y="6135"/>
                  </a:cubicBezTo>
                  <a:cubicBezTo>
                    <a:pt x="62045" y="6199"/>
                    <a:pt x="62023" y="6264"/>
                    <a:pt x="62002" y="6329"/>
                  </a:cubicBezTo>
                  <a:cubicBezTo>
                    <a:pt x="62002" y="6221"/>
                    <a:pt x="62002" y="6103"/>
                    <a:pt x="62023" y="5995"/>
                  </a:cubicBezTo>
                  <a:cubicBezTo>
                    <a:pt x="62099" y="5403"/>
                    <a:pt x="62292" y="4843"/>
                    <a:pt x="62594" y="4338"/>
                  </a:cubicBezTo>
                  <a:lnTo>
                    <a:pt x="62594" y="4338"/>
                  </a:lnTo>
                  <a:cubicBezTo>
                    <a:pt x="62368" y="4628"/>
                    <a:pt x="62163" y="4940"/>
                    <a:pt x="61991" y="5263"/>
                  </a:cubicBezTo>
                  <a:cubicBezTo>
                    <a:pt x="62055" y="4456"/>
                    <a:pt x="62281" y="3670"/>
                    <a:pt x="62637" y="2949"/>
                  </a:cubicBezTo>
                  <a:lnTo>
                    <a:pt x="62637" y="2949"/>
                  </a:lnTo>
                  <a:cubicBezTo>
                    <a:pt x="62152" y="3681"/>
                    <a:pt x="61776" y="4477"/>
                    <a:pt x="61496" y="5306"/>
                  </a:cubicBezTo>
                  <a:cubicBezTo>
                    <a:pt x="61464" y="4639"/>
                    <a:pt x="61399" y="3982"/>
                    <a:pt x="61291" y="3326"/>
                  </a:cubicBezTo>
                  <a:lnTo>
                    <a:pt x="61291" y="3326"/>
                  </a:lnTo>
                  <a:cubicBezTo>
                    <a:pt x="61313" y="4122"/>
                    <a:pt x="61238" y="4930"/>
                    <a:pt x="61044" y="5704"/>
                  </a:cubicBezTo>
                  <a:cubicBezTo>
                    <a:pt x="60947" y="5231"/>
                    <a:pt x="60872" y="4747"/>
                    <a:pt x="60829" y="4262"/>
                  </a:cubicBezTo>
                  <a:cubicBezTo>
                    <a:pt x="60775" y="3703"/>
                    <a:pt x="60796" y="3132"/>
                    <a:pt x="60915" y="2583"/>
                  </a:cubicBezTo>
                  <a:cubicBezTo>
                    <a:pt x="61022" y="2002"/>
                    <a:pt x="61270" y="1453"/>
                    <a:pt x="61625" y="980"/>
                  </a:cubicBezTo>
                  <a:lnTo>
                    <a:pt x="61625" y="980"/>
                  </a:lnTo>
                  <a:cubicBezTo>
                    <a:pt x="61184" y="1432"/>
                    <a:pt x="60850" y="1959"/>
                    <a:pt x="60624" y="2540"/>
                  </a:cubicBezTo>
                  <a:cubicBezTo>
                    <a:pt x="60409" y="3100"/>
                    <a:pt x="60247" y="3692"/>
                    <a:pt x="60151" y="4284"/>
                  </a:cubicBezTo>
                  <a:cubicBezTo>
                    <a:pt x="60097" y="4607"/>
                    <a:pt x="60054" y="4919"/>
                    <a:pt x="60021" y="5231"/>
                  </a:cubicBezTo>
                  <a:cubicBezTo>
                    <a:pt x="60021" y="5112"/>
                    <a:pt x="60011" y="5005"/>
                    <a:pt x="60000" y="4886"/>
                  </a:cubicBezTo>
                  <a:cubicBezTo>
                    <a:pt x="59957" y="4391"/>
                    <a:pt x="59795" y="3929"/>
                    <a:pt x="59655" y="3477"/>
                  </a:cubicBezTo>
                  <a:cubicBezTo>
                    <a:pt x="59526" y="3035"/>
                    <a:pt x="59408" y="2551"/>
                    <a:pt x="59516" y="2067"/>
                  </a:cubicBezTo>
                  <a:lnTo>
                    <a:pt x="59516" y="2067"/>
                  </a:lnTo>
                  <a:cubicBezTo>
                    <a:pt x="59343" y="2551"/>
                    <a:pt x="59386" y="3078"/>
                    <a:pt x="59440" y="3552"/>
                  </a:cubicBezTo>
                  <a:cubicBezTo>
                    <a:pt x="59483" y="4025"/>
                    <a:pt x="59537" y="4488"/>
                    <a:pt x="59451" y="4908"/>
                  </a:cubicBezTo>
                  <a:cubicBezTo>
                    <a:pt x="59365" y="5338"/>
                    <a:pt x="59247" y="5769"/>
                    <a:pt x="59096" y="6178"/>
                  </a:cubicBezTo>
                  <a:cubicBezTo>
                    <a:pt x="59096" y="6113"/>
                    <a:pt x="59096" y="6049"/>
                    <a:pt x="59085" y="5973"/>
                  </a:cubicBezTo>
                  <a:cubicBezTo>
                    <a:pt x="59064" y="5435"/>
                    <a:pt x="59085" y="4843"/>
                    <a:pt x="59010" y="4230"/>
                  </a:cubicBezTo>
                  <a:cubicBezTo>
                    <a:pt x="58967" y="3918"/>
                    <a:pt x="58891" y="3617"/>
                    <a:pt x="58794" y="3326"/>
                  </a:cubicBezTo>
                  <a:cubicBezTo>
                    <a:pt x="58687" y="3035"/>
                    <a:pt x="58568" y="2766"/>
                    <a:pt x="58450" y="2497"/>
                  </a:cubicBezTo>
                  <a:cubicBezTo>
                    <a:pt x="58321" y="2228"/>
                    <a:pt x="58213" y="1948"/>
                    <a:pt x="58138" y="1669"/>
                  </a:cubicBezTo>
                  <a:cubicBezTo>
                    <a:pt x="58052" y="1378"/>
                    <a:pt x="58020" y="1077"/>
                    <a:pt x="58041" y="775"/>
                  </a:cubicBezTo>
                  <a:lnTo>
                    <a:pt x="58041" y="775"/>
                  </a:lnTo>
                  <a:cubicBezTo>
                    <a:pt x="57977" y="1087"/>
                    <a:pt x="57966" y="1399"/>
                    <a:pt x="58009" y="1722"/>
                  </a:cubicBezTo>
                  <a:cubicBezTo>
                    <a:pt x="58052" y="2024"/>
                    <a:pt x="58106" y="2325"/>
                    <a:pt x="58181" y="2626"/>
                  </a:cubicBezTo>
                  <a:cubicBezTo>
                    <a:pt x="58256" y="2906"/>
                    <a:pt x="58310" y="3197"/>
                    <a:pt x="58353" y="3487"/>
                  </a:cubicBezTo>
                  <a:cubicBezTo>
                    <a:pt x="58375" y="3756"/>
                    <a:pt x="58375" y="4025"/>
                    <a:pt x="58332" y="4295"/>
                  </a:cubicBezTo>
                  <a:cubicBezTo>
                    <a:pt x="58213" y="5145"/>
                    <a:pt x="57826" y="5952"/>
                    <a:pt x="57654" y="6910"/>
                  </a:cubicBezTo>
                  <a:cubicBezTo>
                    <a:pt x="57535" y="6253"/>
                    <a:pt x="57525" y="5597"/>
                    <a:pt x="57632" y="4940"/>
                  </a:cubicBezTo>
                  <a:lnTo>
                    <a:pt x="57632" y="4940"/>
                  </a:lnTo>
                  <a:cubicBezTo>
                    <a:pt x="57492" y="5425"/>
                    <a:pt x="57385" y="5887"/>
                    <a:pt x="57299" y="6339"/>
                  </a:cubicBezTo>
                  <a:cubicBezTo>
                    <a:pt x="57223" y="6038"/>
                    <a:pt x="57169" y="5715"/>
                    <a:pt x="57137" y="5403"/>
                  </a:cubicBezTo>
                  <a:cubicBezTo>
                    <a:pt x="57083" y="4564"/>
                    <a:pt x="57202" y="3713"/>
                    <a:pt x="57492" y="2928"/>
                  </a:cubicBezTo>
                  <a:lnTo>
                    <a:pt x="57492" y="2928"/>
                  </a:lnTo>
                  <a:cubicBezTo>
                    <a:pt x="57288" y="3315"/>
                    <a:pt x="57116" y="3724"/>
                    <a:pt x="56976" y="4133"/>
                  </a:cubicBezTo>
                  <a:cubicBezTo>
                    <a:pt x="56825" y="3326"/>
                    <a:pt x="56470" y="2562"/>
                    <a:pt x="55942" y="1927"/>
                  </a:cubicBezTo>
                  <a:lnTo>
                    <a:pt x="55942" y="1927"/>
                  </a:lnTo>
                  <a:cubicBezTo>
                    <a:pt x="56502" y="2777"/>
                    <a:pt x="56696" y="3810"/>
                    <a:pt x="56481" y="4811"/>
                  </a:cubicBezTo>
                  <a:cubicBezTo>
                    <a:pt x="56459" y="4919"/>
                    <a:pt x="56427" y="5037"/>
                    <a:pt x="56394" y="5145"/>
                  </a:cubicBezTo>
                  <a:cubicBezTo>
                    <a:pt x="56405" y="4854"/>
                    <a:pt x="56384" y="4574"/>
                    <a:pt x="56362" y="4295"/>
                  </a:cubicBezTo>
                  <a:cubicBezTo>
                    <a:pt x="56319" y="3907"/>
                    <a:pt x="56201" y="3520"/>
                    <a:pt x="56007" y="3186"/>
                  </a:cubicBezTo>
                  <a:lnTo>
                    <a:pt x="56007" y="3186"/>
                  </a:lnTo>
                  <a:cubicBezTo>
                    <a:pt x="56158" y="3541"/>
                    <a:pt x="56212" y="3939"/>
                    <a:pt x="56179" y="4327"/>
                  </a:cubicBezTo>
                  <a:cubicBezTo>
                    <a:pt x="56136" y="4693"/>
                    <a:pt x="56072" y="5059"/>
                    <a:pt x="55953" y="5414"/>
                  </a:cubicBezTo>
                  <a:lnTo>
                    <a:pt x="55932" y="5511"/>
                  </a:lnTo>
                  <a:cubicBezTo>
                    <a:pt x="55856" y="5026"/>
                    <a:pt x="55749" y="4553"/>
                    <a:pt x="55587" y="4090"/>
                  </a:cubicBezTo>
                  <a:cubicBezTo>
                    <a:pt x="55361" y="3509"/>
                    <a:pt x="55071" y="2992"/>
                    <a:pt x="54855" y="2433"/>
                  </a:cubicBezTo>
                  <a:cubicBezTo>
                    <a:pt x="54748" y="2153"/>
                    <a:pt x="54662" y="1862"/>
                    <a:pt x="54629" y="1572"/>
                  </a:cubicBezTo>
                  <a:cubicBezTo>
                    <a:pt x="54586" y="1260"/>
                    <a:pt x="54597" y="958"/>
                    <a:pt x="54683" y="657"/>
                  </a:cubicBezTo>
                  <a:lnTo>
                    <a:pt x="54683" y="657"/>
                  </a:lnTo>
                  <a:cubicBezTo>
                    <a:pt x="54554" y="958"/>
                    <a:pt x="54490" y="1270"/>
                    <a:pt x="54490" y="1604"/>
                  </a:cubicBezTo>
                  <a:cubicBezTo>
                    <a:pt x="54490" y="1916"/>
                    <a:pt x="54522" y="2239"/>
                    <a:pt x="54576" y="2551"/>
                  </a:cubicBezTo>
                  <a:cubicBezTo>
                    <a:pt x="54694" y="3175"/>
                    <a:pt x="54877" y="3756"/>
                    <a:pt x="54920" y="4305"/>
                  </a:cubicBezTo>
                  <a:cubicBezTo>
                    <a:pt x="54963" y="4833"/>
                    <a:pt x="54909" y="5360"/>
                    <a:pt x="54791" y="5887"/>
                  </a:cubicBezTo>
                  <a:cubicBezTo>
                    <a:pt x="54716" y="6189"/>
                    <a:pt x="54629" y="6490"/>
                    <a:pt x="54533" y="6781"/>
                  </a:cubicBezTo>
                  <a:cubicBezTo>
                    <a:pt x="54522" y="6307"/>
                    <a:pt x="54479" y="5844"/>
                    <a:pt x="54382" y="5382"/>
                  </a:cubicBezTo>
                  <a:cubicBezTo>
                    <a:pt x="54522" y="4973"/>
                    <a:pt x="54608" y="4553"/>
                    <a:pt x="54629" y="4133"/>
                  </a:cubicBezTo>
                  <a:lnTo>
                    <a:pt x="54629" y="4133"/>
                  </a:lnTo>
                  <a:cubicBezTo>
                    <a:pt x="54576" y="4434"/>
                    <a:pt x="54479" y="4736"/>
                    <a:pt x="54339" y="5005"/>
                  </a:cubicBezTo>
                  <a:cubicBezTo>
                    <a:pt x="54328" y="5026"/>
                    <a:pt x="54328" y="5037"/>
                    <a:pt x="54317" y="5059"/>
                  </a:cubicBezTo>
                  <a:cubicBezTo>
                    <a:pt x="54264" y="4833"/>
                    <a:pt x="54188" y="4617"/>
                    <a:pt x="54113" y="4391"/>
                  </a:cubicBezTo>
                  <a:cubicBezTo>
                    <a:pt x="54188" y="4176"/>
                    <a:pt x="54264" y="3950"/>
                    <a:pt x="54360" y="3724"/>
                  </a:cubicBezTo>
                  <a:lnTo>
                    <a:pt x="54360" y="3724"/>
                  </a:lnTo>
                  <a:cubicBezTo>
                    <a:pt x="54253" y="3896"/>
                    <a:pt x="54156" y="4079"/>
                    <a:pt x="54070" y="4262"/>
                  </a:cubicBezTo>
                  <a:cubicBezTo>
                    <a:pt x="54038" y="4176"/>
                    <a:pt x="54005" y="4090"/>
                    <a:pt x="53962" y="4015"/>
                  </a:cubicBezTo>
                  <a:lnTo>
                    <a:pt x="53962" y="4015"/>
                  </a:lnTo>
                  <a:cubicBezTo>
                    <a:pt x="53994" y="4112"/>
                    <a:pt x="54016" y="4208"/>
                    <a:pt x="54038" y="4316"/>
                  </a:cubicBezTo>
                  <a:cubicBezTo>
                    <a:pt x="53629" y="5123"/>
                    <a:pt x="53273" y="5952"/>
                    <a:pt x="52983" y="6813"/>
                  </a:cubicBezTo>
                  <a:cubicBezTo>
                    <a:pt x="52908" y="6199"/>
                    <a:pt x="52940" y="5575"/>
                    <a:pt x="53069" y="4983"/>
                  </a:cubicBezTo>
                  <a:cubicBezTo>
                    <a:pt x="53273" y="4047"/>
                    <a:pt x="53672" y="3175"/>
                    <a:pt x="54264" y="2422"/>
                  </a:cubicBezTo>
                  <a:lnTo>
                    <a:pt x="54264" y="2422"/>
                  </a:lnTo>
                  <a:cubicBezTo>
                    <a:pt x="53553" y="3132"/>
                    <a:pt x="52972" y="3950"/>
                    <a:pt x="52542" y="4843"/>
                  </a:cubicBezTo>
                  <a:cubicBezTo>
                    <a:pt x="52348" y="5242"/>
                    <a:pt x="52176" y="5640"/>
                    <a:pt x="52047" y="6060"/>
                  </a:cubicBezTo>
                  <a:cubicBezTo>
                    <a:pt x="52090" y="5069"/>
                    <a:pt x="52229" y="4090"/>
                    <a:pt x="52455" y="3132"/>
                  </a:cubicBezTo>
                  <a:lnTo>
                    <a:pt x="52455" y="3132"/>
                  </a:lnTo>
                  <a:cubicBezTo>
                    <a:pt x="52079" y="4144"/>
                    <a:pt x="51734" y="5123"/>
                    <a:pt x="51412" y="6027"/>
                  </a:cubicBezTo>
                  <a:cubicBezTo>
                    <a:pt x="51315" y="4381"/>
                    <a:pt x="51605" y="2734"/>
                    <a:pt x="52251" y="1217"/>
                  </a:cubicBezTo>
                  <a:lnTo>
                    <a:pt x="52251" y="1217"/>
                  </a:lnTo>
                  <a:cubicBezTo>
                    <a:pt x="51487" y="2540"/>
                    <a:pt x="50884" y="3961"/>
                    <a:pt x="50443" y="5425"/>
                  </a:cubicBezTo>
                  <a:cubicBezTo>
                    <a:pt x="50325" y="4660"/>
                    <a:pt x="50195" y="3886"/>
                    <a:pt x="50023" y="3089"/>
                  </a:cubicBezTo>
                  <a:lnTo>
                    <a:pt x="50023" y="3089"/>
                  </a:lnTo>
                  <a:cubicBezTo>
                    <a:pt x="50120" y="4273"/>
                    <a:pt x="50055" y="5468"/>
                    <a:pt x="49808" y="6630"/>
                  </a:cubicBezTo>
                  <a:cubicBezTo>
                    <a:pt x="49539" y="5780"/>
                    <a:pt x="49474" y="4876"/>
                    <a:pt x="49603" y="3993"/>
                  </a:cubicBezTo>
                  <a:cubicBezTo>
                    <a:pt x="49690" y="3380"/>
                    <a:pt x="49840" y="2734"/>
                    <a:pt x="49905" y="2056"/>
                  </a:cubicBezTo>
                  <a:cubicBezTo>
                    <a:pt x="49969" y="1389"/>
                    <a:pt x="49937" y="678"/>
                    <a:pt x="49647" y="54"/>
                  </a:cubicBezTo>
                  <a:lnTo>
                    <a:pt x="49647" y="54"/>
                  </a:lnTo>
                  <a:cubicBezTo>
                    <a:pt x="49743" y="377"/>
                    <a:pt x="49786" y="721"/>
                    <a:pt x="49765" y="1066"/>
                  </a:cubicBezTo>
                  <a:cubicBezTo>
                    <a:pt x="49743" y="1389"/>
                    <a:pt x="49679" y="1712"/>
                    <a:pt x="49582" y="2024"/>
                  </a:cubicBezTo>
                  <a:cubicBezTo>
                    <a:pt x="49388" y="2648"/>
                    <a:pt x="49098" y="3240"/>
                    <a:pt x="48850" y="3843"/>
                  </a:cubicBezTo>
                  <a:cubicBezTo>
                    <a:pt x="48710" y="4187"/>
                    <a:pt x="48592" y="4553"/>
                    <a:pt x="48484" y="4919"/>
                  </a:cubicBezTo>
                  <a:cubicBezTo>
                    <a:pt x="48452" y="4757"/>
                    <a:pt x="48420" y="4585"/>
                    <a:pt x="48398" y="4424"/>
                  </a:cubicBezTo>
                  <a:cubicBezTo>
                    <a:pt x="48247" y="3315"/>
                    <a:pt x="48290" y="2185"/>
                    <a:pt x="48527" y="1098"/>
                  </a:cubicBezTo>
                  <a:lnTo>
                    <a:pt x="48527" y="1098"/>
                  </a:lnTo>
                  <a:cubicBezTo>
                    <a:pt x="48140" y="2185"/>
                    <a:pt x="47892" y="3326"/>
                    <a:pt x="47763" y="4477"/>
                  </a:cubicBezTo>
                  <a:cubicBezTo>
                    <a:pt x="47688" y="5091"/>
                    <a:pt x="47655" y="5704"/>
                    <a:pt x="47655" y="6329"/>
                  </a:cubicBezTo>
                  <a:cubicBezTo>
                    <a:pt x="47494" y="5963"/>
                    <a:pt x="47365" y="5586"/>
                    <a:pt x="47279" y="5199"/>
                  </a:cubicBezTo>
                  <a:cubicBezTo>
                    <a:pt x="47247" y="5048"/>
                    <a:pt x="47214" y="4897"/>
                    <a:pt x="47193" y="4747"/>
                  </a:cubicBezTo>
                  <a:cubicBezTo>
                    <a:pt x="47300" y="4434"/>
                    <a:pt x="47419" y="4133"/>
                    <a:pt x="47559" y="3843"/>
                  </a:cubicBezTo>
                  <a:lnTo>
                    <a:pt x="47559" y="3843"/>
                  </a:lnTo>
                  <a:cubicBezTo>
                    <a:pt x="47419" y="4058"/>
                    <a:pt x="47279" y="4284"/>
                    <a:pt x="47160" y="4510"/>
                  </a:cubicBezTo>
                  <a:cubicBezTo>
                    <a:pt x="47074" y="3832"/>
                    <a:pt x="47085" y="3154"/>
                    <a:pt x="47193" y="2486"/>
                  </a:cubicBezTo>
                  <a:lnTo>
                    <a:pt x="47193" y="2486"/>
                  </a:lnTo>
                  <a:cubicBezTo>
                    <a:pt x="46934" y="3380"/>
                    <a:pt x="46784" y="4305"/>
                    <a:pt x="46762" y="5242"/>
                  </a:cubicBezTo>
                  <a:cubicBezTo>
                    <a:pt x="46665" y="5435"/>
                    <a:pt x="46579" y="5629"/>
                    <a:pt x="46493" y="5834"/>
                  </a:cubicBezTo>
                  <a:cubicBezTo>
                    <a:pt x="46461" y="5349"/>
                    <a:pt x="46461" y="4876"/>
                    <a:pt x="46482" y="4402"/>
                  </a:cubicBezTo>
                  <a:cubicBezTo>
                    <a:pt x="46525" y="3272"/>
                    <a:pt x="46816" y="2153"/>
                    <a:pt x="47333" y="1152"/>
                  </a:cubicBezTo>
                  <a:lnTo>
                    <a:pt x="47333" y="1152"/>
                  </a:lnTo>
                  <a:cubicBezTo>
                    <a:pt x="46622" y="2131"/>
                    <a:pt x="46170" y="3261"/>
                    <a:pt x="45826" y="4338"/>
                  </a:cubicBezTo>
                  <a:cubicBezTo>
                    <a:pt x="45740" y="4639"/>
                    <a:pt x="45654" y="4930"/>
                    <a:pt x="45578" y="5220"/>
                  </a:cubicBezTo>
                  <a:cubicBezTo>
                    <a:pt x="45503" y="4531"/>
                    <a:pt x="45449" y="3832"/>
                    <a:pt x="45406" y="3100"/>
                  </a:cubicBezTo>
                  <a:cubicBezTo>
                    <a:pt x="45331" y="4047"/>
                    <a:pt x="45223" y="4951"/>
                    <a:pt x="45094" y="5801"/>
                  </a:cubicBezTo>
                  <a:cubicBezTo>
                    <a:pt x="44803" y="4811"/>
                    <a:pt x="44588" y="3799"/>
                    <a:pt x="44470" y="2777"/>
                  </a:cubicBezTo>
                  <a:lnTo>
                    <a:pt x="44470" y="2777"/>
                  </a:lnTo>
                  <a:cubicBezTo>
                    <a:pt x="44448" y="4338"/>
                    <a:pt x="44491" y="5801"/>
                    <a:pt x="44438" y="7103"/>
                  </a:cubicBezTo>
                  <a:cubicBezTo>
                    <a:pt x="44287" y="6479"/>
                    <a:pt x="44179" y="5855"/>
                    <a:pt x="44104" y="5231"/>
                  </a:cubicBezTo>
                  <a:cubicBezTo>
                    <a:pt x="44104" y="5694"/>
                    <a:pt x="44082" y="6135"/>
                    <a:pt x="44050" y="6555"/>
                  </a:cubicBezTo>
                  <a:cubicBezTo>
                    <a:pt x="43846" y="5554"/>
                    <a:pt x="43867" y="4521"/>
                    <a:pt x="44136" y="3530"/>
                  </a:cubicBezTo>
                  <a:lnTo>
                    <a:pt x="44136" y="3530"/>
                  </a:lnTo>
                  <a:cubicBezTo>
                    <a:pt x="43889" y="4155"/>
                    <a:pt x="43684" y="4800"/>
                    <a:pt x="43555" y="5468"/>
                  </a:cubicBezTo>
                  <a:cubicBezTo>
                    <a:pt x="43437" y="4994"/>
                    <a:pt x="43308" y="4531"/>
                    <a:pt x="43135" y="4079"/>
                  </a:cubicBezTo>
                  <a:cubicBezTo>
                    <a:pt x="42726" y="2949"/>
                    <a:pt x="42167" y="1862"/>
                    <a:pt x="41618" y="721"/>
                  </a:cubicBezTo>
                  <a:lnTo>
                    <a:pt x="41618" y="721"/>
                  </a:lnTo>
                  <a:cubicBezTo>
                    <a:pt x="42027" y="1938"/>
                    <a:pt x="42371" y="3143"/>
                    <a:pt x="42468" y="4284"/>
                  </a:cubicBezTo>
                  <a:cubicBezTo>
                    <a:pt x="42554" y="5048"/>
                    <a:pt x="42490" y="5823"/>
                    <a:pt x="42296" y="6565"/>
                  </a:cubicBezTo>
                  <a:cubicBezTo>
                    <a:pt x="42242" y="6146"/>
                    <a:pt x="42188" y="5737"/>
                    <a:pt x="42124" y="5306"/>
                  </a:cubicBezTo>
                  <a:cubicBezTo>
                    <a:pt x="42081" y="4908"/>
                    <a:pt x="42016" y="4521"/>
                    <a:pt x="41908" y="4133"/>
                  </a:cubicBezTo>
                  <a:cubicBezTo>
                    <a:pt x="41887" y="4069"/>
                    <a:pt x="41865" y="4015"/>
                    <a:pt x="41844" y="3950"/>
                  </a:cubicBezTo>
                  <a:cubicBezTo>
                    <a:pt x="41865" y="3864"/>
                    <a:pt x="41887" y="3789"/>
                    <a:pt x="41898" y="3703"/>
                  </a:cubicBezTo>
                  <a:cubicBezTo>
                    <a:pt x="42016" y="3229"/>
                    <a:pt x="42059" y="2734"/>
                    <a:pt x="42005" y="2250"/>
                  </a:cubicBezTo>
                  <a:lnTo>
                    <a:pt x="42005" y="2250"/>
                  </a:lnTo>
                  <a:cubicBezTo>
                    <a:pt x="41995" y="2723"/>
                    <a:pt x="41887" y="3186"/>
                    <a:pt x="41693" y="3617"/>
                  </a:cubicBezTo>
                  <a:cubicBezTo>
                    <a:pt x="41596" y="3412"/>
                    <a:pt x="41456" y="3229"/>
                    <a:pt x="41306" y="3078"/>
                  </a:cubicBezTo>
                  <a:lnTo>
                    <a:pt x="41306" y="3078"/>
                  </a:lnTo>
                  <a:cubicBezTo>
                    <a:pt x="41456" y="3272"/>
                    <a:pt x="41564" y="3498"/>
                    <a:pt x="41629" y="3735"/>
                  </a:cubicBezTo>
                  <a:cubicBezTo>
                    <a:pt x="41446" y="4133"/>
                    <a:pt x="41241" y="4510"/>
                    <a:pt x="41015" y="4886"/>
                  </a:cubicBezTo>
                  <a:cubicBezTo>
                    <a:pt x="40778" y="5285"/>
                    <a:pt x="40563" y="5704"/>
                    <a:pt x="40380" y="6124"/>
                  </a:cubicBezTo>
                  <a:cubicBezTo>
                    <a:pt x="40326" y="6253"/>
                    <a:pt x="40283" y="6372"/>
                    <a:pt x="40240" y="6501"/>
                  </a:cubicBezTo>
                  <a:cubicBezTo>
                    <a:pt x="40186" y="6092"/>
                    <a:pt x="40165" y="5683"/>
                    <a:pt x="40197" y="5263"/>
                  </a:cubicBezTo>
                  <a:cubicBezTo>
                    <a:pt x="40262" y="4456"/>
                    <a:pt x="40466" y="3660"/>
                    <a:pt x="40821" y="2928"/>
                  </a:cubicBezTo>
                  <a:lnTo>
                    <a:pt x="40821" y="2928"/>
                  </a:lnTo>
                  <a:cubicBezTo>
                    <a:pt x="40143" y="3982"/>
                    <a:pt x="39670" y="5156"/>
                    <a:pt x="39412" y="6382"/>
                  </a:cubicBezTo>
                  <a:cubicBezTo>
                    <a:pt x="39239" y="5672"/>
                    <a:pt x="39110" y="4962"/>
                    <a:pt x="39024" y="4251"/>
                  </a:cubicBezTo>
                  <a:cubicBezTo>
                    <a:pt x="38960" y="3692"/>
                    <a:pt x="38981" y="3121"/>
                    <a:pt x="39089" y="2573"/>
                  </a:cubicBezTo>
                  <a:cubicBezTo>
                    <a:pt x="39196" y="1981"/>
                    <a:pt x="39433" y="1432"/>
                    <a:pt x="39788" y="958"/>
                  </a:cubicBezTo>
                  <a:lnTo>
                    <a:pt x="39788" y="958"/>
                  </a:lnTo>
                  <a:cubicBezTo>
                    <a:pt x="39358" y="1399"/>
                    <a:pt x="39013" y="1938"/>
                    <a:pt x="38798" y="2519"/>
                  </a:cubicBezTo>
                  <a:cubicBezTo>
                    <a:pt x="38594" y="3089"/>
                    <a:pt x="38443" y="3670"/>
                    <a:pt x="38357" y="4273"/>
                  </a:cubicBezTo>
                  <a:cubicBezTo>
                    <a:pt x="38303" y="4596"/>
                    <a:pt x="38260" y="4908"/>
                    <a:pt x="38228" y="5209"/>
                  </a:cubicBezTo>
                  <a:cubicBezTo>
                    <a:pt x="38228" y="5091"/>
                    <a:pt x="38217" y="4983"/>
                    <a:pt x="38195" y="4854"/>
                  </a:cubicBezTo>
                  <a:cubicBezTo>
                    <a:pt x="38152" y="4359"/>
                    <a:pt x="37980" y="3907"/>
                    <a:pt x="37840" y="3455"/>
                  </a:cubicBezTo>
                  <a:cubicBezTo>
                    <a:pt x="37700" y="3014"/>
                    <a:pt x="37582" y="2540"/>
                    <a:pt x="37679" y="2045"/>
                  </a:cubicBezTo>
                  <a:lnTo>
                    <a:pt x="37679" y="2045"/>
                  </a:lnTo>
                  <a:cubicBezTo>
                    <a:pt x="37517" y="2530"/>
                    <a:pt x="37571" y="3057"/>
                    <a:pt x="37625" y="3530"/>
                  </a:cubicBezTo>
                  <a:cubicBezTo>
                    <a:pt x="37679" y="4004"/>
                    <a:pt x="37733" y="4467"/>
                    <a:pt x="37657" y="4886"/>
                  </a:cubicBezTo>
                  <a:cubicBezTo>
                    <a:pt x="37571" y="5317"/>
                    <a:pt x="37464" y="5737"/>
                    <a:pt x="37313" y="6156"/>
                  </a:cubicBezTo>
                  <a:cubicBezTo>
                    <a:pt x="37313" y="6081"/>
                    <a:pt x="37302" y="6017"/>
                    <a:pt x="37302" y="5941"/>
                  </a:cubicBezTo>
                  <a:cubicBezTo>
                    <a:pt x="37270" y="5403"/>
                    <a:pt x="37291" y="4811"/>
                    <a:pt x="37205" y="4198"/>
                  </a:cubicBezTo>
                  <a:cubicBezTo>
                    <a:pt x="37162" y="3896"/>
                    <a:pt x="37087" y="3595"/>
                    <a:pt x="36979" y="3304"/>
                  </a:cubicBezTo>
                  <a:cubicBezTo>
                    <a:pt x="36872" y="3014"/>
                    <a:pt x="36743" y="2745"/>
                    <a:pt x="36624" y="2476"/>
                  </a:cubicBezTo>
                  <a:cubicBezTo>
                    <a:pt x="36495" y="2207"/>
                    <a:pt x="36387" y="1927"/>
                    <a:pt x="36301" y="1647"/>
                  </a:cubicBezTo>
                  <a:cubicBezTo>
                    <a:pt x="36215" y="1356"/>
                    <a:pt x="36183" y="1055"/>
                    <a:pt x="36204" y="765"/>
                  </a:cubicBezTo>
                  <a:lnTo>
                    <a:pt x="36204" y="765"/>
                  </a:lnTo>
                  <a:cubicBezTo>
                    <a:pt x="36140" y="1066"/>
                    <a:pt x="36129" y="1389"/>
                    <a:pt x="36172" y="1701"/>
                  </a:cubicBezTo>
                  <a:cubicBezTo>
                    <a:pt x="36215" y="2002"/>
                    <a:pt x="36280" y="2314"/>
                    <a:pt x="36366" y="2605"/>
                  </a:cubicBezTo>
                  <a:cubicBezTo>
                    <a:pt x="36441" y="2885"/>
                    <a:pt x="36495" y="3175"/>
                    <a:pt x="36538" y="3466"/>
                  </a:cubicBezTo>
                  <a:cubicBezTo>
                    <a:pt x="36570" y="3735"/>
                    <a:pt x="36570" y="4004"/>
                    <a:pt x="36538" y="4273"/>
                  </a:cubicBezTo>
                  <a:cubicBezTo>
                    <a:pt x="36420" y="5166"/>
                    <a:pt x="36021" y="5995"/>
                    <a:pt x="35860" y="7007"/>
                  </a:cubicBezTo>
                  <a:cubicBezTo>
                    <a:pt x="35720" y="6318"/>
                    <a:pt x="35709" y="5608"/>
                    <a:pt x="35817" y="4919"/>
                  </a:cubicBezTo>
                  <a:lnTo>
                    <a:pt x="35817" y="4919"/>
                  </a:lnTo>
                  <a:cubicBezTo>
                    <a:pt x="35752" y="5156"/>
                    <a:pt x="35688" y="5392"/>
                    <a:pt x="35634" y="5618"/>
                  </a:cubicBezTo>
                  <a:cubicBezTo>
                    <a:pt x="35634" y="5554"/>
                    <a:pt x="35656" y="5478"/>
                    <a:pt x="35656" y="5414"/>
                  </a:cubicBezTo>
                  <a:cubicBezTo>
                    <a:pt x="35752" y="4660"/>
                    <a:pt x="35925" y="3864"/>
                    <a:pt x="35957" y="3035"/>
                  </a:cubicBezTo>
                  <a:lnTo>
                    <a:pt x="35957" y="3035"/>
                  </a:lnTo>
                  <a:cubicBezTo>
                    <a:pt x="35817" y="3832"/>
                    <a:pt x="35526" y="4542"/>
                    <a:pt x="35247" y="5242"/>
                  </a:cubicBezTo>
                  <a:lnTo>
                    <a:pt x="35247" y="4779"/>
                  </a:lnTo>
                  <a:cubicBezTo>
                    <a:pt x="35204" y="3724"/>
                    <a:pt x="34816" y="2712"/>
                    <a:pt x="34138" y="1895"/>
                  </a:cubicBezTo>
                  <a:lnTo>
                    <a:pt x="34138" y="1895"/>
                  </a:lnTo>
                  <a:cubicBezTo>
                    <a:pt x="34687" y="2756"/>
                    <a:pt x="34881" y="3789"/>
                    <a:pt x="34665" y="4779"/>
                  </a:cubicBezTo>
                  <a:cubicBezTo>
                    <a:pt x="34644" y="4897"/>
                    <a:pt x="34612" y="5005"/>
                    <a:pt x="34579" y="5112"/>
                  </a:cubicBezTo>
                  <a:cubicBezTo>
                    <a:pt x="34590" y="4833"/>
                    <a:pt x="34579" y="4553"/>
                    <a:pt x="34547" y="4273"/>
                  </a:cubicBezTo>
                  <a:cubicBezTo>
                    <a:pt x="34515" y="3875"/>
                    <a:pt x="34386" y="3498"/>
                    <a:pt x="34192" y="3154"/>
                  </a:cubicBezTo>
                  <a:lnTo>
                    <a:pt x="34192" y="3154"/>
                  </a:lnTo>
                  <a:cubicBezTo>
                    <a:pt x="34343" y="3520"/>
                    <a:pt x="34396" y="3907"/>
                    <a:pt x="34364" y="4295"/>
                  </a:cubicBezTo>
                  <a:cubicBezTo>
                    <a:pt x="34332" y="4671"/>
                    <a:pt x="34256" y="5026"/>
                    <a:pt x="34149" y="5382"/>
                  </a:cubicBezTo>
                  <a:lnTo>
                    <a:pt x="34117" y="5478"/>
                  </a:lnTo>
                  <a:cubicBezTo>
                    <a:pt x="34052" y="4994"/>
                    <a:pt x="33934" y="4521"/>
                    <a:pt x="33772" y="4069"/>
                  </a:cubicBezTo>
                  <a:cubicBezTo>
                    <a:pt x="33557" y="3477"/>
                    <a:pt x="33256" y="2960"/>
                    <a:pt x="33040" y="2411"/>
                  </a:cubicBezTo>
                  <a:cubicBezTo>
                    <a:pt x="32933" y="2131"/>
                    <a:pt x="32857" y="1841"/>
                    <a:pt x="32814" y="1539"/>
                  </a:cubicBezTo>
                  <a:cubicBezTo>
                    <a:pt x="32771" y="1238"/>
                    <a:pt x="32793" y="926"/>
                    <a:pt x="32868" y="635"/>
                  </a:cubicBezTo>
                  <a:lnTo>
                    <a:pt x="32868" y="635"/>
                  </a:lnTo>
                  <a:cubicBezTo>
                    <a:pt x="32750" y="926"/>
                    <a:pt x="32685" y="1249"/>
                    <a:pt x="32674" y="1572"/>
                  </a:cubicBezTo>
                  <a:cubicBezTo>
                    <a:pt x="32674" y="1895"/>
                    <a:pt x="32707" y="2217"/>
                    <a:pt x="32771" y="2530"/>
                  </a:cubicBezTo>
                  <a:cubicBezTo>
                    <a:pt x="32890" y="3143"/>
                    <a:pt x="33062" y="3735"/>
                    <a:pt x="33105" y="4273"/>
                  </a:cubicBezTo>
                  <a:cubicBezTo>
                    <a:pt x="33148" y="4747"/>
                    <a:pt x="33105" y="5220"/>
                    <a:pt x="33008" y="5694"/>
                  </a:cubicBezTo>
                  <a:cubicBezTo>
                    <a:pt x="32879" y="5112"/>
                    <a:pt x="32674" y="4564"/>
                    <a:pt x="32416" y="4036"/>
                  </a:cubicBezTo>
                  <a:cubicBezTo>
                    <a:pt x="32448" y="3929"/>
                    <a:pt x="32491" y="3810"/>
                    <a:pt x="32545" y="3703"/>
                  </a:cubicBezTo>
                  <a:lnTo>
                    <a:pt x="32545" y="3703"/>
                  </a:lnTo>
                  <a:cubicBezTo>
                    <a:pt x="32491" y="3799"/>
                    <a:pt x="32438" y="3886"/>
                    <a:pt x="32384" y="3982"/>
                  </a:cubicBezTo>
                  <a:cubicBezTo>
                    <a:pt x="32244" y="3713"/>
                    <a:pt x="32093" y="3444"/>
                    <a:pt x="31921" y="3197"/>
                  </a:cubicBezTo>
                  <a:cubicBezTo>
                    <a:pt x="32072" y="2917"/>
                    <a:pt x="32255" y="2648"/>
                    <a:pt x="32448" y="2390"/>
                  </a:cubicBezTo>
                  <a:lnTo>
                    <a:pt x="32448" y="2390"/>
                  </a:lnTo>
                  <a:cubicBezTo>
                    <a:pt x="32233" y="2605"/>
                    <a:pt x="32029" y="2831"/>
                    <a:pt x="31835" y="3068"/>
                  </a:cubicBezTo>
                  <a:cubicBezTo>
                    <a:pt x="31663" y="2831"/>
                    <a:pt x="31480" y="2605"/>
                    <a:pt x="31275" y="2390"/>
                  </a:cubicBezTo>
                  <a:lnTo>
                    <a:pt x="31275" y="2390"/>
                  </a:lnTo>
                  <a:cubicBezTo>
                    <a:pt x="31458" y="2637"/>
                    <a:pt x="31620" y="2906"/>
                    <a:pt x="31749" y="3186"/>
                  </a:cubicBezTo>
                  <a:cubicBezTo>
                    <a:pt x="31351" y="3692"/>
                    <a:pt x="31006" y="4230"/>
                    <a:pt x="30726" y="4811"/>
                  </a:cubicBezTo>
                  <a:cubicBezTo>
                    <a:pt x="30533" y="5199"/>
                    <a:pt x="30371" y="5608"/>
                    <a:pt x="30231" y="6017"/>
                  </a:cubicBezTo>
                  <a:cubicBezTo>
                    <a:pt x="30285" y="5037"/>
                    <a:pt x="30425" y="4058"/>
                    <a:pt x="30651" y="3100"/>
                  </a:cubicBezTo>
                  <a:lnTo>
                    <a:pt x="30651" y="3100"/>
                  </a:lnTo>
                  <a:cubicBezTo>
                    <a:pt x="30264" y="4112"/>
                    <a:pt x="29919" y="5080"/>
                    <a:pt x="29596" y="5984"/>
                  </a:cubicBezTo>
                  <a:cubicBezTo>
                    <a:pt x="29499" y="4338"/>
                    <a:pt x="29790" y="2691"/>
                    <a:pt x="30436" y="1173"/>
                  </a:cubicBezTo>
                  <a:lnTo>
                    <a:pt x="30436" y="1173"/>
                  </a:lnTo>
                  <a:cubicBezTo>
                    <a:pt x="29672" y="2508"/>
                    <a:pt x="29069" y="3918"/>
                    <a:pt x="28639" y="5392"/>
                  </a:cubicBezTo>
                  <a:cubicBezTo>
                    <a:pt x="28520" y="4628"/>
                    <a:pt x="28380" y="3843"/>
                    <a:pt x="28208" y="3057"/>
                  </a:cubicBezTo>
                  <a:lnTo>
                    <a:pt x="28208" y="3057"/>
                  </a:lnTo>
                  <a:cubicBezTo>
                    <a:pt x="28316" y="4230"/>
                    <a:pt x="28240" y="5425"/>
                    <a:pt x="27993" y="6587"/>
                  </a:cubicBezTo>
                  <a:cubicBezTo>
                    <a:pt x="27734" y="5737"/>
                    <a:pt x="27659" y="4843"/>
                    <a:pt x="27788" y="3961"/>
                  </a:cubicBezTo>
                  <a:cubicBezTo>
                    <a:pt x="27874" y="3347"/>
                    <a:pt x="28025" y="2702"/>
                    <a:pt x="28100" y="2024"/>
                  </a:cubicBezTo>
                  <a:cubicBezTo>
                    <a:pt x="28165" y="1346"/>
                    <a:pt x="28133" y="635"/>
                    <a:pt x="27831" y="11"/>
                  </a:cubicBezTo>
                  <a:lnTo>
                    <a:pt x="27831" y="11"/>
                  </a:lnTo>
                  <a:cubicBezTo>
                    <a:pt x="27939" y="345"/>
                    <a:pt x="27982" y="689"/>
                    <a:pt x="27950" y="1023"/>
                  </a:cubicBezTo>
                  <a:cubicBezTo>
                    <a:pt x="27928" y="1356"/>
                    <a:pt x="27874" y="1679"/>
                    <a:pt x="27767" y="2002"/>
                  </a:cubicBezTo>
                  <a:cubicBezTo>
                    <a:pt x="27584" y="2626"/>
                    <a:pt x="27293" y="3208"/>
                    <a:pt x="27046" y="3821"/>
                  </a:cubicBezTo>
                  <a:cubicBezTo>
                    <a:pt x="26938" y="4090"/>
                    <a:pt x="26841" y="4370"/>
                    <a:pt x="26755" y="4639"/>
                  </a:cubicBezTo>
                  <a:cubicBezTo>
                    <a:pt x="26744" y="4521"/>
                    <a:pt x="26744" y="4402"/>
                    <a:pt x="26755" y="4284"/>
                  </a:cubicBezTo>
                  <a:cubicBezTo>
                    <a:pt x="26787" y="3907"/>
                    <a:pt x="26970" y="3520"/>
                    <a:pt x="26992" y="3111"/>
                  </a:cubicBezTo>
                  <a:lnTo>
                    <a:pt x="26992" y="3111"/>
                  </a:lnTo>
                  <a:cubicBezTo>
                    <a:pt x="26917" y="3520"/>
                    <a:pt x="26691" y="3853"/>
                    <a:pt x="26572" y="4241"/>
                  </a:cubicBezTo>
                  <a:cubicBezTo>
                    <a:pt x="26443" y="3186"/>
                    <a:pt x="26486" y="2110"/>
                    <a:pt x="26701" y="1077"/>
                  </a:cubicBezTo>
                  <a:lnTo>
                    <a:pt x="26701" y="1077"/>
                  </a:lnTo>
                  <a:cubicBezTo>
                    <a:pt x="26325" y="2164"/>
                    <a:pt x="26066" y="3304"/>
                    <a:pt x="25948" y="4456"/>
                  </a:cubicBezTo>
                  <a:cubicBezTo>
                    <a:pt x="25883" y="4983"/>
                    <a:pt x="25851" y="5511"/>
                    <a:pt x="25840" y="6027"/>
                  </a:cubicBezTo>
                  <a:cubicBezTo>
                    <a:pt x="25786" y="5866"/>
                    <a:pt x="25733" y="5715"/>
                    <a:pt x="25679" y="5564"/>
                  </a:cubicBezTo>
                  <a:cubicBezTo>
                    <a:pt x="25700" y="5446"/>
                    <a:pt x="25733" y="5328"/>
                    <a:pt x="25754" y="5209"/>
                  </a:cubicBezTo>
                  <a:cubicBezTo>
                    <a:pt x="25819" y="4994"/>
                    <a:pt x="25862" y="4768"/>
                    <a:pt x="25894" y="4542"/>
                  </a:cubicBezTo>
                  <a:cubicBezTo>
                    <a:pt x="25926" y="4305"/>
                    <a:pt x="25937" y="4079"/>
                    <a:pt x="25948" y="3843"/>
                  </a:cubicBezTo>
                  <a:cubicBezTo>
                    <a:pt x="25959" y="3380"/>
                    <a:pt x="25916" y="2917"/>
                    <a:pt x="25894" y="2454"/>
                  </a:cubicBezTo>
                  <a:cubicBezTo>
                    <a:pt x="25873" y="2917"/>
                    <a:pt x="25808" y="3391"/>
                    <a:pt x="25722" y="3853"/>
                  </a:cubicBezTo>
                  <a:cubicBezTo>
                    <a:pt x="25550" y="4112"/>
                    <a:pt x="25399" y="4370"/>
                    <a:pt x="25248" y="4628"/>
                  </a:cubicBezTo>
                  <a:cubicBezTo>
                    <a:pt x="25130" y="4402"/>
                    <a:pt x="25001" y="4176"/>
                    <a:pt x="24861" y="3961"/>
                  </a:cubicBezTo>
                  <a:lnTo>
                    <a:pt x="24861" y="3961"/>
                  </a:lnTo>
                  <a:cubicBezTo>
                    <a:pt x="24990" y="4219"/>
                    <a:pt x="25087" y="4488"/>
                    <a:pt x="25173" y="4768"/>
                  </a:cubicBezTo>
                  <a:cubicBezTo>
                    <a:pt x="24990" y="5112"/>
                    <a:pt x="24829" y="5457"/>
                    <a:pt x="24678" y="5801"/>
                  </a:cubicBezTo>
                  <a:cubicBezTo>
                    <a:pt x="24646" y="5328"/>
                    <a:pt x="24635" y="4854"/>
                    <a:pt x="24656" y="4381"/>
                  </a:cubicBezTo>
                  <a:cubicBezTo>
                    <a:pt x="24699" y="3251"/>
                    <a:pt x="24990" y="2131"/>
                    <a:pt x="25517" y="1130"/>
                  </a:cubicBezTo>
                  <a:lnTo>
                    <a:pt x="25517" y="1130"/>
                  </a:lnTo>
                  <a:cubicBezTo>
                    <a:pt x="24796" y="2110"/>
                    <a:pt x="24344" y="3229"/>
                    <a:pt x="24011" y="4316"/>
                  </a:cubicBezTo>
                  <a:cubicBezTo>
                    <a:pt x="23914" y="4607"/>
                    <a:pt x="23828" y="4908"/>
                    <a:pt x="23752" y="5199"/>
                  </a:cubicBezTo>
                  <a:cubicBezTo>
                    <a:pt x="23677" y="4510"/>
                    <a:pt x="23623" y="3799"/>
                    <a:pt x="23591" y="3078"/>
                  </a:cubicBezTo>
                  <a:cubicBezTo>
                    <a:pt x="23505" y="4025"/>
                    <a:pt x="23408" y="4930"/>
                    <a:pt x="23268" y="5780"/>
                  </a:cubicBezTo>
                  <a:cubicBezTo>
                    <a:pt x="22978" y="4790"/>
                    <a:pt x="22773" y="3778"/>
                    <a:pt x="22644" y="2745"/>
                  </a:cubicBezTo>
                  <a:cubicBezTo>
                    <a:pt x="22633" y="3584"/>
                    <a:pt x="22644" y="4391"/>
                    <a:pt x="22644" y="5156"/>
                  </a:cubicBezTo>
                  <a:cubicBezTo>
                    <a:pt x="22601" y="4930"/>
                    <a:pt x="22547" y="4714"/>
                    <a:pt x="22493" y="4488"/>
                  </a:cubicBezTo>
                  <a:lnTo>
                    <a:pt x="22493" y="4488"/>
                  </a:lnTo>
                  <a:cubicBezTo>
                    <a:pt x="22579" y="5177"/>
                    <a:pt x="22547" y="5877"/>
                    <a:pt x="22407" y="6555"/>
                  </a:cubicBezTo>
                  <a:cubicBezTo>
                    <a:pt x="22160" y="5521"/>
                    <a:pt x="22181" y="4434"/>
                    <a:pt x="22461" y="3401"/>
                  </a:cubicBezTo>
                  <a:lnTo>
                    <a:pt x="22461" y="3401"/>
                  </a:lnTo>
                  <a:cubicBezTo>
                    <a:pt x="22267" y="3875"/>
                    <a:pt x="22106" y="4359"/>
                    <a:pt x="21987" y="4854"/>
                  </a:cubicBezTo>
                  <a:cubicBezTo>
                    <a:pt x="21901" y="4585"/>
                    <a:pt x="21815" y="4316"/>
                    <a:pt x="21718" y="4058"/>
                  </a:cubicBezTo>
                  <a:cubicBezTo>
                    <a:pt x="21299" y="2917"/>
                    <a:pt x="20750" y="1830"/>
                    <a:pt x="20201" y="700"/>
                  </a:cubicBezTo>
                  <a:lnTo>
                    <a:pt x="20201" y="700"/>
                  </a:lnTo>
                  <a:cubicBezTo>
                    <a:pt x="20599" y="1916"/>
                    <a:pt x="20954" y="3121"/>
                    <a:pt x="21051" y="4262"/>
                  </a:cubicBezTo>
                  <a:cubicBezTo>
                    <a:pt x="21137" y="5026"/>
                    <a:pt x="21073" y="5790"/>
                    <a:pt x="20879" y="6533"/>
                  </a:cubicBezTo>
                  <a:cubicBezTo>
                    <a:pt x="20814" y="6124"/>
                    <a:pt x="20760" y="5704"/>
                    <a:pt x="20707" y="5274"/>
                  </a:cubicBezTo>
                  <a:cubicBezTo>
                    <a:pt x="20664" y="4886"/>
                    <a:pt x="20588" y="4488"/>
                    <a:pt x="20481" y="4112"/>
                  </a:cubicBezTo>
                  <a:cubicBezTo>
                    <a:pt x="20470" y="4047"/>
                    <a:pt x="20448" y="3982"/>
                    <a:pt x="20427" y="3929"/>
                  </a:cubicBezTo>
                  <a:cubicBezTo>
                    <a:pt x="20438" y="3843"/>
                    <a:pt x="20459" y="3756"/>
                    <a:pt x="20481" y="3681"/>
                  </a:cubicBezTo>
                  <a:cubicBezTo>
                    <a:pt x="20599" y="3208"/>
                    <a:pt x="20642" y="2712"/>
                    <a:pt x="20588" y="2228"/>
                  </a:cubicBezTo>
                  <a:lnTo>
                    <a:pt x="20588" y="2228"/>
                  </a:lnTo>
                  <a:cubicBezTo>
                    <a:pt x="20578" y="2702"/>
                    <a:pt x="20470" y="3164"/>
                    <a:pt x="20276" y="3595"/>
                  </a:cubicBezTo>
                  <a:cubicBezTo>
                    <a:pt x="20169" y="3391"/>
                    <a:pt x="20039" y="3208"/>
                    <a:pt x="19878" y="3057"/>
                  </a:cubicBezTo>
                  <a:lnTo>
                    <a:pt x="19878" y="3057"/>
                  </a:lnTo>
                  <a:cubicBezTo>
                    <a:pt x="20039" y="3251"/>
                    <a:pt x="20147" y="3477"/>
                    <a:pt x="20212" y="3713"/>
                  </a:cubicBezTo>
                  <a:cubicBezTo>
                    <a:pt x="20029" y="4122"/>
                    <a:pt x="19813" y="4488"/>
                    <a:pt x="19598" y="4865"/>
                  </a:cubicBezTo>
                  <a:cubicBezTo>
                    <a:pt x="19361" y="5263"/>
                    <a:pt x="19146" y="5672"/>
                    <a:pt x="18952" y="6103"/>
                  </a:cubicBezTo>
                  <a:cubicBezTo>
                    <a:pt x="18909" y="6221"/>
                    <a:pt x="18856" y="6350"/>
                    <a:pt x="18823" y="6479"/>
                  </a:cubicBezTo>
                  <a:cubicBezTo>
                    <a:pt x="18759" y="6070"/>
                    <a:pt x="18748" y="5651"/>
                    <a:pt x="18780" y="5242"/>
                  </a:cubicBezTo>
                  <a:cubicBezTo>
                    <a:pt x="18834" y="4424"/>
                    <a:pt x="19049" y="3638"/>
                    <a:pt x="19394" y="2906"/>
                  </a:cubicBezTo>
                  <a:lnTo>
                    <a:pt x="19394" y="2906"/>
                  </a:lnTo>
                  <a:cubicBezTo>
                    <a:pt x="18737" y="3929"/>
                    <a:pt x="18274" y="5069"/>
                    <a:pt x="18016" y="6264"/>
                  </a:cubicBezTo>
                  <a:cubicBezTo>
                    <a:pt x="17973" y="6135"/>
                    <a:pt x="17941" y="5995"/>
                    <a:pt x="17919" y="5866"/>
                  </a:cubicBezTo>
                  <a:cubicBezTo>
                    <a:pt x="17822" y="5295"/>
                    <a:pt x="17898" y="4714"/>
                    <a:pt x="18113" y="4187"/>
                  </a:cubicBezTo>
                  <a:lnTo>
                    <a:pt x="18113" y="4187"/>
                  </a:lnTo>
                  <a:cubicBezTo>
                    <a:pt x="17952" y="4477"/>
                    <a:pt x="17822" y="4790"/>
                    <a:pt x="17726" y="5112"/>
                  </a:cubicBezTo>
                  <a:cubicBezTo>
                    <a:pt x="17672" y="4822"/>
                    <a:pt x="17629" y="4521"/>
                    <a:pt x="17596" y="4219"/>
                  </a:cubicBezTo>
                  <a:cubicBezTo>
                    <a:pt x="17543" y="3660"/>
                    <a:pt x="17564" y="3100"/>
                    <a:pt x="17661" y="2551"/>
                  </a:cubicBezTo>
                  <a:cubicBezTo>
                    <a:pt x="17769" y="1959"/>
                    <a:pt x="18005" y="1410"/>
                    <a:pt x="18360" y="937"/>
                  </a:cubicBezTo>
                  <a:lnTo>
                    <a:pt x="18360" y="937"/>
                  </a:lnTo>
                  <a:cubicBezTo>
                    <a:pt x="17930" y="1378"/>
                    <a:pt x="17596" y="1916"/>
                    <a:pt x="17370" y="2497"/>
                  </a:cubicBezTo>
                  <a:cubicBezTo>
                    <a:pt x="17166" y="3057"/>
                    <a:pt x="17015" y="3649"/>
                    <a:pt x="16929" y="4241"/>
                  </a:cubicBezTo>
                  <a:cubicBezTo>
                    <a:pt x="16875" y="4564"/>
                    <a:pt x="16832" y="4886"/>
                    <a:pt x="16800" y="5188"/>
                  </a:cubicBezTo>
                  <a:cubicBezTo>
                    <a:pt x="16800" y="5069"/>
                    <a:pt x="16789" y="4951"/>
                    <a:pt x="16768" y="4833"/>
                  </a:cubicBezTo>
                  <a:cubicBezTo>
                    <a:pt x="16725" y="4338"/>
                    <a:pt x="16552" y="3886"/>
                    <a:pt x="16413" y="3434"/>
                  </a:cubicBezTo>
                  <a:cubicBezTo>
                    <a:pt x="16283" y="2982"/>
                    <a:pt x="16154" y="2508"/>
                    <a:pt x="16251" y="2024"/>
                  </a:cubicBezTo>
                  <a:lnTo>
                    <a:pt x="16251" y="2024"/>
                  </a:lnTo>
                  <a:cubicBezTo>
                    <a:pt x="16090" y="2508"/>
                    <a:pt x="16143" y="3035"/>
                    <a:pt x="16197" y="3509"/>
                  </a:cubicBezTo>
                  <a:cubicBezTo>
                    <a:pt x="16251" y="3982"/>
                    <a:pt x="16305" y="4445"/>
                    <a:pt x="16230" y="4865"/>
                  </a:cubicBezTo>
                  <a:cubicBezTo>
                    <a:pt x="16143" y="5295"/>
                    <a:pt x="16036" y="5715"/>
                    <a:pt x="15885" y="6135"/>
                  </a:cubicBezTo>
                  <a:cubicBezTo>
                    <a:pt x="15874" y="6060"/>
                    <a:pt x="15874" y="5984"/>
                    <a:pt x="15874" y="5909"/>
                  </a:cubicBezTo>
                  <a:cubicBezTo>
                    <a:pt x="15842" y="5371"/>
                    <a:pt x="15864" y="4790"/>
                    <a:pt x="15778" y="4176"/>
                  </a:cubicBezTo>
                  <a:cubicBezTo>
                    <a:pt x="15734" y="3864"/>
                    <a:pt x="15659" y="3563"/>
                    <a:pt x="15552" y="3272"/>
                  </a:cubicBezTo>
                  <a:cubicBezTo>
                    <a:pt x="15444" y="2992"/>
                    <a:pt x="15315" y="2723"/>
                    <a:pt x="15196" y="2454"/>
                  </a:cubicBezTo>
                  <a:cubicBezTo>
                    <a:pt x="15067" y="2185"/>
                    <a:pt x="14960" y="1905"/>
                    <a:pt x="14874" y="1625"/>
                  </a:cubicBezTo>
                  <a:cubicBezTo>
                    <a:pt x="14787" y="1335"/>
                    <a:pt x="14755" y="1034"/>
                    <a:pt x="14777" y="732"/>
                  </a:cubicBezTo>
                  <a:lnTo>
                    <a:pt x="14777" y="732"/>
                  </a:lnTo>
                  <a:cubicBezTo>
                    <a:pt x="14712" y="1044"/>
                    <a:pt x="14701" y="1367"/>
                    <a:pt x="14744" y="1679"/>
                  </a:cubicBezTo>
                  <a:cubicBezTo>
                    <a:pt x="14798" y="1981"/>
                    <a:pt x="14852" y="2282"/>
                    <a:pt x="14938" y="2583"/>
                  </a:cubicBezTo>
                  <a:cubicBezTo>
                    <a:pt x="15013" y="2863"/>
                    <a:pt x="15067" y="3154"/>
                    <a:pt x="15110" y="3444"/>
                  </a:cubicBezTo>
                  <a:cubicBezTo>
                    <a:pt x="15143" y="3703"/>
                    <a:pt x="15143" y="3982"/>
                    <a:pt x="15110" y="4251"/>
                  </a:cubicBezTo>
                  <a:cubicBezTo>
                    <a:pt x="15024" y="4962"/>
                    <a:pt x="14744" y="5629"/>
                    <a:pt x="14561" y="6382"/>
                  </a:cubicBezTo>
                  <a:cubicBezTo>
                    <a:pt x="14540" y="5973"/>
                    <a:pt x="14529" y="5575"/>
                    <a:pt x="14551" y="5166"/>
                  </a:cubicBezTo>
                  <a:cubicBezTo>
                    <a:pt x="14594" y="4725"/>
                    <a:pt x="14594" y="4284"/>
                    <a:pt x="14561" y="3843"/>
                  </a:cubicBezTo>
                  <a:cubicBezTo>
                    <a:pt x="14518" y="3391"/>
                    <a:pt x="14357" y="2917"/>
                    <a:pt x="14023" y="2594"/>
                  </a:cubicBezTo>
                  <a:lnTo>
                    <a:pt x="14023" y="2594"/>
                  </a:lnTo>
                  <a:cubicBezTo>
                    <a:pt x="14292" y="2960"/>
                    <a:pt x="14411" y="3423"/>
                    <a:pt x="14357" y="3864"/>
                  </a:cubicBezTo>
                  <a:cubicBezTo>
                    <a:pt x="14303" y="4295"/>
                    <a:pt x="14195" y="4714"/>
                    <a:pt x="14056" y="5123"/>
                  </a:cubicBezTo>
                  <a:cubicBezTo>
                    <a:pt x="13959" y="5435"/>
                    <a:pt x="13862" y="5747"/>
                    <a:pt x="13776" y="6060"/>
                  </a:cubicBezTo>
                  <a:cubicBezTo>
                    <a:pt x="13830" y="5629"/>
                    <a:pt x="13840" y="5188"/>
                    <a:pt x="13830" y="4757"/>
                  </a:cubicBezTo>
                  <a:cubicBezTo>
                    <a:pt x="13776" y="3692"/>
                    <a:pt x="13388" y="2680"/>
                    <a:pt x="12710" y="1873"/>
                  </a:cubicBezTo>
                  <a:lnTo>
                    <a:pt x="12710" y="1873"/>
                  </a:lnTo>
                  <a:cubicBezTo>
                    <a:pt x="13270" y="2723"/>
                    <a:pt x="13464" y="3756"/>
                    <a:pt x="13248" y="4757"/>
                  </a:cubicBezTo>
                  <a:cubicBezTo>
                    <a:pt x="13227" y="4865"/>
                    <a:pt x="13195" y="4983"/>
                    <a:pt x="13162" y="5091"/>
                  </a:cubicBezTo>
                  <a:cubicBezTo>
                    <a:pt x="13173" y="4811"/>
                    <a:pt x="13162" y="4521"/>
                    <a:pt x="13130" y="4241"/>
                  </a:cubicBezTo>
                  <a:cubicBezTo>
                    <a:pt x="13098" y="3853"/>
                    <a:pt x="12969" y="3477"/>
                    <a:pt x="12775" y="3132"/>
                  </a:cubicBezTo>
                  <a:lnTo>
                    <a:pt x="12775" y="3132"/>
                  </a:lnTo>
                  <a:cubicBezTo>
                    <a:pt x="12926" y="3487"/>
                    <a:pt x="12979" y="3886"/>
                    <a:pt x="12947" y="4273"/>
                  </a:cubicBezTo>
                  <a:cubicBezTo>
                    <a:pt x="12915" y="4639"/>
                    <a:pt x="12839" y="5005"/>
                    <a:pt x="12732" y="5360"/>
                  </a:cubicBezTo>
                  <a:cubicBezTo>
                    <a:pt x="12721" y="5392"/>
                    <a:pt x="12710" y="5425"/>
                    <a:pt x="12700" y="5457"/>
                  </a:cubicBezTo>
                  <a:cubicBezTo>
                    <a:pt x="12635" y="4973"/>
                    <a:pt x="12517" y="4499"/>
                    <a:pt x="12355" y="4036"/>
                  </a:cubicBezTo>
                  <a:cubicBezTo>
                    <a:pt x="12140" y="3455"/>
                    <a:pt x="11839" y="2938"/>
                    <a:pt x="11623" y="2379"/>
                  </a:cubicBezTo>
                  <a:cubicBezTo>
                    <a:pt x="11516" y="2099"/>
                    <a:pt x="11440" y="1808"/>
                    <a:pt x="11397" y="1518"/>
                  </a:cubicBezTo>
                  <a:cubicBezTo>
                    <a:pt x="11354" y="1217"/>
                    <a:pt x="11376" y="904"/>
                    <a:pt x="11451" y="603"/>
                  </a:cubicBezTo>
                  <a:lnTo>
                    <a:pt x="11451" y="603"/>
                  </a:lnTo>
                  <a:cubicBezTo>
                    <a:pt x="11333" y="904"/>
                    <a:pt x="11268" y="1227"/>
                    <a:pt x="11257" y="1550"/>
                  </a:cubicBezTo>
                  <a:cubicBezTo>
                    <a:pt x="11257" y="1862"/>
                    <a:pt x="11290" y="2185"/>
                    <a:pt x="11354" y="2497"/>
                  </a:cubicBezTo>
                  <a:cubicBezTo>
                    <a:pt x="11473" y="3121"/>
                    <a:pt x="11645" y="3703"/>
                    <a:pt x="11688" y="4251"/>
                  </a:cubicBezTo>
                  <a:cubicBezTo>
                    <a:pt x="11731" y="4779"/>
                    <a:pt x="11688" y="5317"/>
                    <a:pt x="11559" y="5834"/>
                  </a:cubicBezTo>
                  <a:cubicBezTo>
                    <a:pt x="11516" y="5995"/>
                    <a:pt x="11473" y="6156"/>
                    <a:pt x="11430" y="6318"/>
                  </a:cubicBezTo>
                  <a:cubicBezTo>
                    <a:pt x="11376" y="5984"/>
                    <a:pt x="11290" y="5661"/>
                    <a:pt x="11161" y="5349"/>
                  </a:cubicBezTo>
                  <a:cubicBezTo>
                    <a:pt x="11042" y="5048"/>
                    <a:pt x="10935" y="4736"/>
                    <a:pt x="10859" y="4413"/>
                  </a:cubicBezTo>
                  <a:cubicBezTo>
                    <a:pt x="10935" y="4165"/>
                    <a:pt x="11031" y="3918"/>
                    <a:pt x="11128" y="3670"/>
                  </a:cubicBezTo>
                  <a:lnTo>
                    <a:pt x="11128" y="3670"/>
                  </a:lnTo>
                  <a:cubicBezTo>
                    <a:pt x="11021" y="3853"/>
                    <a:pt x="10924" y="4036"/>
                    <a:pt x="10827" y="4219"/>
                  </a:cubicBezTo>
                  <a:cubicBezTo>
                    <a:pt x="10762" y="3853"/>
                    <a:pt x="10827" y="3487"/>
                    <a:pt x="10999" y="3154"/>
                  </a:cubicBezTo>
                  <a:lnTo>
                    <a:pt x="10999" y="3154"/>
                  </a:lnTo>
                  <a:cubicBezTo>
                    <a:pt x="10762" y="3498"/>
                    <a:pt x="10644" y="3896"/>
                    <a:pt x="10644" y="4316"/>
                  </a:cubicBezTo>
                  <a:lnTo>
                    <a:pt x="10644" y="4564"/>
                  </a:lnTo>
                  <a:cubicBezTo>
                    <a:pt x="10300" y="5274"/>
                    <a:pt x="9998" y="6006"/>
                    <a:pt x="9751" y="6759"/>
                  </a:cubicBezTo>
                  <a:cubicBezTo>
                    <a:pt x="9675" y="6146"/>
                    <a:pt x="9708" y="5532"/>
                    <a:pt x="9837" y="4930"/>
                  </a:cubicBezTo>
                  <a:cubicBezTo>
                    <a:pt x="10041" y="3993"/>
                    <a:pt x="10439" y="3121"/>
                    <a:pt x="11021" y="2368"/>
                  </a:cubicBezTo>
                  <a:lnTo>
                    <a:pt x="11021" y="2368"/>
                  </a:lnTo>
                  <a:cubicBezTo>
                    <a:pt x="10321" y="3078"/>
                    <a:pt x="9740" y="3896"/>
                    <a:pt x="9309" y="4790"/>
                  </a:cubicBezTo>
                  <a:cubicBezTo>
                    <a:pt x="9116" y="5188"/>
                    <a:pt x="8943" y="5586"/>
                    <a:pt x="8804" y="6006"/>
                  </a:cubicBezTo>
                  <a:cubicBezTo>
                    <a:pt x="8857" y="5016"/>
                    <a:pt x="8997" y="4036"/>
                    <a:pt x="9223" y="3078"/>
                  </a:cubicBezTo>
                  <a:lnTo>
                    <a:pt x="9223" y="3078"/>
                  </a:lnTo>
                  <a:cubicBezTo>
                    <a:pt x="8847" y="4101"/>
                    <a:pt x="8502" y="5069"/>
                    <a:pt x="8169" y="5973"/>
                  </a:cubicBezTo>
                  <a:cubicBezTo>
                    <a:pt x="8082" y="4327"/>
                    <a:pt x="8373" y="2680"/>
                    <a:pt x="9019" y="1163"/>
                  </a:cubicBezTo>
                  <a:lnTo>
                    <a:pt x="9019" y="1163"/>
                  </a:lnTo>
                  <a:cubicBezTo>
                    <a:pt x="8255" y="2486"/>
                    <a:pt x="7652" y="3907"/>
                    <a:pt x="7211" y="5371"/>
                  </a:cubicBezTo>
                  <a:cubicBezTo>
                    <a:pt x="7092" y="4617"/>
                    <a:pt x="6963" y="3832"/>
                    <a:pt x="6791" y="3035"/>
                  </a:cubicBezTo>
                  <a:lnTo>
                    <a:pt x="6791" y="3035"/>
                  </a:lnTo>
                  <a:cubicBezTo>
                    <a:pt x="6888" y="4219"/>
                    <a:pt x="6823" y="5414"/>
                    <a:pt x="6576" y="6576"/>
                  </a:cubicBezTo>
                  <a:cubicBezTo>
                    <a:pt x="6307" y="5726"/>
                    <a:pt x="6231" y="4822"/>
                    <a:pt x="6371" y="3950"/>
                  </a:cubicBezTo>
                  <a:cubicBezTo>
                    <a:pt x="6447" y="3326"/>
                    <a:pt x="6608" y="2680"/>
                    <a:pt x="6673" y="2013"/>
                  </a:cubicBezTo>
                  <a:cubicBezTo>
                    <a:pt x="6737" y="1335"/>
                    <a:pt x="6705" y="625"/>
                    <a:pt x="641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512" name="Google Shape;5512;p19"/>
            <p:cNvGrpSpPr/>
            <p:nvPr/>
          </p:nvGrpSpPr>
          <p:grpSpPr>
            <a:xfrm rot="-2123776">
              <a:off x="8533886" y="-742097"/>
              <a:ext cx="1488235" cy="1879718"/>
              <a:chOff x="-399579" y="-1082506"/>
              <a:chExt cx="1974863" cy="2494354"/>
            </a:xfrm>
          </p:grpSpPr>
          <p:sp>
            <p:nvSpPr>
              <p:cNvPr id="5513" name="Google Shape;5513;p19"/>
              <p:cNvSpPr/>
              <p:nvPr/>
            </p:nvSpPr>
            <p:spPr>
              <a:xfrm rot="-4114690">
                <a:off x="925370" y="-246466"/>
                <a:ext cx="304363" cy="701453"/>
              </a:xfrm>
              <a:custGeom>
                <a:avLst/>
                <a:gdLst/>
                <a:ahLst/>
                <a:cxnLst/>
                <a:rect l="l" t="t" r="r" b="b"/>
                <a:pathLst>
                  <a:path w="3878" h="8938" extrusionOk="0">
                    <a:moveTo>
                      <a:pt x="47" y="1"/>
                    </a:moveTo>
                    <a:cubicBezTo>
                      <a:pt x="22" y="1"/>
                      <a:pt x="0" y="22"/>
                      <a:pt x="5" y="47"/>
                    </a:cubicBezTo>
                    <a:cubicBezTo>
                      <a:pt x="5" y="60"/>
                      <a:pt x="60" y="1332"/>
                      <a:pt x="556" y="3054"/>
                    </a:cubicBezTo>
                    <a:cubicBezTo>
                      <a:pt x="1010" y="4645"/>
                      <a:pt x="1939" y="6952"/>
                      <a:pt x="3784" y="8925"/>
                    </a:cubicBezTo>
                    <a:cubicBezTo>
                      <a:pt x="3794" y="8934"/>
                      <a:pt x="3805" y="8937"/>
                      <a:pt x="3815" y="8937"/>
                    </a:cubicBezTo>
                    <a:cubicBezTo>
                      <a:pt x="3849" y="8937"/>
                      <a:pt x="3877" y="8898"/>
                      <a:pt x="3852" y="8865"/>
                    </a:cubicBezTo>
                    <a:cubicBezTo>
                      <a:pt x="2015" y="6906"/>
                      <a:pt x="1095" y="4611"/>
                      <a:pt x="641" y="3029"/>
                    </a:cubicBezTo>
                    <a:cubicBezTo>
                      <a:pt x="149" y="1320"/>
                      <a:pt x="94" y="56"/>
                      <a:pt x="94" y="43"/>
                    </a:cubicBezTo>
                    <a:cubicBezTo>
                      <a:pt x="94" y="26"/>
                      <a:pt x="81" y="9"/>
                      <a:pt x="64" y="5"/>
                    </a:cubicBezTo>
                    <a:cubicBezTo>
                      <a:pt x="60" y="1"/>
                      <a:pt x="51" y="1"/>
                      <a:pt x="4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14" name="Google Shape;5514;p19"/>
              <p:cNvSpPr/>
              <p:nvPr/>
            </p:nvSpPr>
            <p:spPr>
              <a:xfrm rot="-4114690">
                <a:off x="1453162" y="18053"/>
                <a:ext cx="104306" cy="109401"/>
              </a:xfrm>
              <a:custGeom>
                <a:avLst/>
                <a:gdLst/>
                <a:ahLst/>
                <a:cxnLst/>
                <a:rect l="l" t="t" r="r" b="b"/>
                <a:pathLst>
                  <a:path w="1329" h="1394" extrusionOk="0">
                    <a:moveTo>
                      <a:pt x="1" y="1"/>
                    </a:moveTo>
                    <a:cubicBezTo>
                      <a:pt x="1" y="1"/>
                      <a:pt x="170" y="1087"/>
                      <a:pt x="832" y="1337"/>
                    </a:cubicBezTo>
                    <a:cubicBezTo>
                      <a:pt x="942" y="1379"/>
                      <a:pt x="1062" y="1394"/>
                      <a:pt x="1152" y="1394"/>
                    </a:cubicBezTo>
                    <a:cubicBezTo>
                      <a:pt x="1224" y="1394"/>
                      <a:pt x="1276" y="1384"/>
                      <a:pt x="1286" y="1371"/>
                    </a:cubicBezTo>
                    <a:cubicBezTo>
                      <a:pt x="1328" y="1303"/>
                      <a:pt x="1243" y="764"/>
                      <a:pt x="925" y="552"/>
                    </a:cubicBezTo>
                    <a:cubicBezTo>
                      <a:pt x="582" y="319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15" name="Google Shape;5515;p19"/>
              <p:cNvSpPr/>
              <p:nvPr/>
            </p:nvSpPr>
            <p:spPr>
              <a:xfrm rot="-4114690">
                <a:off x="1389032" y="87156"/>
                <a:ext cx="74325" cy="146522"/>
              </a:xfrm>
              <a:custGeom>
                <a:avLst/>
                <a:gdLst/>
                <a:ahLst/>
                <a:cxnLst/>
                <a:rect l="l" t="t" r="r" b="b"/>
                <a:pathLst>
                  <a:path w="947" h="1867" extrusionOk="0">
                    <a:moveTo>
                      <a:pt x="598" y="0"/>
                    </a:moveTo>
                    <a:cubicBezTo>
                      <a:pt x="598" y="0"/>
                      <a:pt x="0" y="988"/>
                      <a:pt x="276" y="1557"/>
                    </a:cubicBezTo>
                    <a:cubicBezTo>
                      <a:pt x="343" y="1695"/>
                      <a:pt x="456" y="1866"/>
                      <a:pt x="532" y="1866"/>
                    </a:cubicBezTo>
                    <a:cubicBezTo>
                      <a:pt x="533" y="1866"/>
                      <a:pt x="534" y="1866"/>
                      <a:pt x="535" y="1866"/>
                    </a:cubicBezTo>
                    <a:cubicBezTo>
                      <a:pt x="683" y="1862"/>
                      <a:pt x="946" y="1294"/>
                      <a:pt x="865" y="925"/>
                    </a:cubicBezTo>
                    <a:cubicBezTo>
                      <a:pt x="781" y="560"/>
                      <a:pt x="598" y="0"/>
                      <a:pt x="59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16" name="Google Shape;5516;p19"/>
              <p:cNvSpPr/>
              <p:nvPr/>
            </p:nvSpPr>
            <p:spPr>
              <a:xfrm rot="-4114690">
                <a:off x="1340051" y="29334"/>
                <a:ext cx="160893" cy="48187"/>
              </a:xfrm>
              <a:custGeom>
                <a:avLst/>
                <a:gdLst/>
                <a:ahLst/>
                <a:cxnLst/>
                <a:rect l="l" t="t" r="r" b="b"/>
                <a:pathLst>
                  <a:path w="2050" h="614" extrusionOk="0">
                    <a:moveTo>
                      <a:pt x="1076" y="1"/>
                    </a:moveTo>
                    <a:cubicBezTo>
                      <a:pt x="544" y="1"/>
                      <a:pt x="1" y="121"/>
                      <a:pt x="1" y="121"/>
                    </a:cubicBezTo>
                    <a:cubicBezTo>
                      <a:pt x="1" y="121"/>
                      <a:pt x="531" y="401"/>
                      <a:pt x="870" y="546"/>
                    </a:cubicBezTo>
                    <a:cubicBezTo>
                      <a:pt x="979" y="592"/>
                      <a:pt x="1115" y="613"/>
                      <a:pt x="1255" y="613"/>
                    </a:cubicBezTo>
                    <a:cubicBezTo>
                      <a:pt x="1546" y="613"/>
                      <a:pt x="1855" y="523"/>
                      <a:pt x="1981" y="389"/>
                    </a:cubicBezTo>
                    <a:cubicBezTo>
                      <a:pt x="2049" y="312"/>
                      <a:pt x="2036" y="283"/>
                      <a:pt x="1905" y="185"/>
                    </a:cubicBezTo>
                    <a:cubicBezTo>
                      <a:pt x="1714" y="45"/>
                      <a:pt x="1397" y="1"/>
                      <a:pt x="107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17" name="Google Shape;5517;p19"/>
              <p:cNvSpPr/>
              <p:nvPr/>
            </p:nvSpPr>
            <p:spPr>
              <a:xfrm rot="-4114690">
                <a:off x="1225527" y="44278"/>
                <a:ext cx="183811" cy="59331"/>
              </a:xfrm>
              <a:custGeom>
                <a:avLst/>
                <a:gdLst/>
                <a:ahLst/>
                <a:cxnLst/>
                <a:rect l="l" t="t" r="r" b="b"/>
                <a:pathLst>
                  <a:path w="2342" h="756" extrusionOk="0">
                    <a:moveTo>
                      <a:pt x="635" y="1"/>
                    </a:moveTo>
                    <a:cubicBezTo>
                      <a:pt x="274" y="1"/>
                      <a:pt x="0" y="26"/>
                      <a:pt x="0" y="26"/>
                    </a:cubicBezTo>
                    <a:cubicBezTo>
                      <a:pt x="0" y="26"/>
                      <a:pt x="543" y="399"/>
                      <a:pt x="899" y="598"/>
                    </a:cubicBezTo>
                    <a:cubicBezTo>
                      <a:pt x="1084" y="703"/>
                      <a:pt x="1398" y="756"/>
                      <a:pt x="1686" y="756"/>
                    </a:cubicBezTo>
                    <a:cubicBezTo>
                      <a:pt x="2018" y="756"/>
                      <a:pt x="2315" y="685"/>
                      <a:pt x="2333" y="539"/>
                    </a:cubicBezTo>
                    <a:cubicBezTo>
                      <a:pt x="2341" y="484"/>
                      <a:pt x="2307" y="416"/>
                      <a:pt x="2223" y="340"/>
                    </a:cubicBezTo>
                    <a:cubicBezTo>
                      <a:pt x="1915" y="57"/>
                      <a:pt x="1176" y="1"/>
                      <a:pt x="63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18" name="Google Shape;5518;p19"/>
              <p:cNvSpPr/>
              <p:nvPr/>
            </p:nvSpPr>
            <p:spPr>
              <a:xfrm rot="-4114690">
                <a:off x="1110945" y="56029"/>
                <a:ext cx="186244" cy="55878"/>
              </a:xfrm>
              <a:custGeom>
                <a:avLst/>
                <a:gdLst/>
                <a:ahLst/>
                <a:cxnLst/>
                <a:rect l="l" t="t" r="r" b="b"/>
                <a:pathLst>
                  <a:path w="2373" h="712" extrusionOk="0">
                    <a:moveTo>
                      <a:pt x="1032" y="1"/>
                    </a:moveTo>
                    <a:cubicBezTo>
                      <a:pt x="493" y="1"/>
                      <a:pt x="0" y="76"/>
                      <a:pt x="0" y="76"/>
                    </a:cubicBezTo>
                    <a:cubicBezTo>
                      <a:pt x="0" y="76"/>
                      <a:pt x="310" y="424"/>
                      <a:pt x="895" y="649"/>
                    </a:cubicBezTo>
                    <a:cubicBezTo>
                      <a:pt x="1013" y="693"/>
                      <a:pt x="1179" y="711"/>
                      <a:pt x="1357" y="711"/>
                    </a:cubicBezTo>
                    <a:cubicBezTo>
                      <a:pt x="1823" y="711"/>
                      <a:pt x="2372" y="587"/>
                      <a:pt x="2363" y="492"/>
                    </a:cubicBezTo>
                    <a:cubicBezTo>
                      <a:pt x="2359" y="407"/>
                      <a:pt x="2320" y="331"/>
                      <a:pt x="2257" y="280"/>
                    </a:cubicBezTo>
                    <a:cubicBezTo>
                      <a:pt x="2016" y="59"/>
                      <a:pt x="1506" y="1"/>
                      <a:pt x="103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19" name="Google Shape;5519;p19"/>
              <p:cNvSpPr/>
              <p:nvPr/>
            </p:nvSpPr>
            <p:spPr>
              <a:xfrm rot="-4114690">
                <a:off x="1011008" y="53336"/>
                <a:ext cx="185851" cy="83267"/>
              </a:xfrm>
              <a:custGeom>
                <a:avLst/>
                <a:gdLst/>
                <a:ahLst/>
                <a:cxnLst/>
                <a:rect l="l" t="t" r="r" b="b"/>
                <a:pathLst>
                  <a:path w="2368" h="1061" extrusionOk="0">
                    <a:moveTo>
                      <a:pt x="1" y="0"/>
                    </a:moveTo>
                    <a:cubicBezTo>
                      <a:pt x="1" y="0"/>
                      <a:pt x="378" y="556"/>
                      <a:pt x="717" y="785"/>
                    </a:cubicBezTo>
                    <a:cubicBezTo>
                      <a:pt x="1032" y="993"/>
                      <a:pt x="1413" y="1060"/>
                      <a:pt x="1726" y="1060"/>
                    </a:cubicBezTo>
                    <a:cubicBezTo>
                      <a:pt x="2051" y="1060"/>
                      <a:pt x="2303" y="987"/>
                      <a:pt x="2329" y="925"/>
                    </a:cubicBezTo>
                    <a:cubicBezTo>
                      <a:pt x="2367" y="848"/>
                      <a:pt x="2350" y="751"/>
                      <a:pt x="2278" y="636"/>
                    </a:cubicBezTo>
                    <a:cubicBezTo>
                      <a:pt x="1901" y="47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20" name="Google Shape;5520;p19"/>
              <p:cNvSpPr/>
              <p:nvPr/>
            </p:nvSpPr>
            <p:spPr>
              <a:xfrm rot="-4114690">
                <a:off x="915412" y="63360"/>
                <a:ext cx="153908" cy="80128"/>
              </a:xfrm>
              <a:custGeom>
                <a:avLst/>
                <a:gdLst/>
                <a:ahLst/>
                <a:cxnLst/>
                <a:rect l="l" t="t" r="r" b="b"/>
                <a:pathLst>
                  <a:path w="1961" h="1021" extrusionOk="0">
                    <a:moveTo>
                      <a:pt x="1" y="0"/>
                    </a:moveTo>
                    <a:cubicBezTo>
                      <a:pt x="1" y="0"/>
                      <a:pt x="425" y="496"/>
                      <a:pt x="722" y="781"/>
                    </a:cubicBezTo>
                    <a:cubicBezTo>
                      <a:pt x="897" y="956"/>
                      <a:pt x="1258" y="1021"/>
                      <a:pt x="1540" y="1021"/>
                    </a:cubicBezTo>
                    <a:cubicBezTo>
                      <a:pt x="1742" y="1021"/>
                      <a:pt x="1904" y="987"/>
                      <a:pt x="1927" y="938"/>
                    </a:cubicBezTo>
                    <a:cubicBezTo>
                      <a:pt x="1960" y="861"/>
                      <a:pt x="1927" y="730"/>
                      <a:pt x="1842" y="598"/>
                    </a:cubicBezTo>
                    <a:cubicBezTo>
                      <a:pt x="1464" y="9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21" name="Google Shape;5521;p19"/>
              <p:cNvSpPr/>
              <p:nvPr/>
            </p:nvSpPr>
            <p:spPr>
              <a:xfrm rot="-4114690">
                <a:off x="817954" y="58177"/>
                <a:ext cx="128244" cy="86485"/>
              </a:xfrm>
              <a:custGeom>
                <a:avLst/>
                <a:gdLst/>
                <a:ahLst/>
                <a:cxnLst/>
                <a:rect l="l" t="t" r="r" b="b"/>
                <a:pathLst>
                  <a:path w="1634" h="1102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62" y="268"/>
                      <a:pt x="340" y="527"/>
                      <a:pt x="535" y="777"/>
                    </a:cubicBezTo>
                    <a:cubicBezTo>
                      <a:pt x="762" y="1050"/>
                      <a:pt x="1121" y="1101"/>
                      <a:pt x="1358" y="1101"/>
                    </a:cubicBezTo>
                    <a:cubicBezTo>
                      <a:pt x="1501" y="1101"/>
                      <a:pt x="1599" y="1083"/>
                      <a:pt x="1599" y="1083"/>
                    </a:cubicBezTo>
                    <a:cubicBezTo>
                      <a:pt x="1633" y="1023"/>
                      <a:pt x="1599" y="832"/>
                      <a:pt x="1544" y="718"/>
                    </a:cubicBezTo>
                    <a:cubicBezTo>
                      <a:pt x="1286" y="162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22" name="Google Shape;5522;p19"/>
              <p:cNvSpPr/>
              <p:nvPr/>
            </p:nvSpPr>
            <p:spPr>
              <a:xfrm rot="-4114690">
                <a:off x="1276233" y="121214"/>
                <a:ext cx="77543" cy="167947"/>
              </a:xfrm>
              <a:custGeom>
                <a:avLst/>
                <a:gdLst/>
                <a:ahLst/>
                <a:cxnLst/>
                <a:rect l="l" t="t" r="r" b="b"/>
                <a:pathLst>
                  <a:path w="988" h="2140" extrusionOk="0">
                    <a:moveTo>
                      <a:pt x="819" y="0"/>
                    </a:moveTo>
                    <a:cubicBezTo>
                      <a:pt x="819" y="0"/>
                      <a:pt x="0" y="1111"/>
                      <a:pt x="212" y="1786"/>
                    </a:cubicBezTo>
                    <a:cubicBezTo>
                      <a:pt x="259" y="1934"/>
                      <a:pt x="378" y="2121"/>
                      <a:pt x="454" y="2138"/>
                    </a:cubicBezTo>
                    <a:cubicBezTo>
                      <a:pt x="458" y="2139"/>
                      <a:pt x="461" y="2139"/>
                      <a:pt x="465" y="2139"/>
                    </a:cubicBezTo>
                    <a:cubicBezTo>
                      <a:pt x="617" y="2139"/>
                      <a:pt x="988" y="1483"/>
                      <a:pt x="955" y="1065"/>
                    </a:cubicBezTo>
                    <a:cubicBezTo>
                      <a:pt x="925" y="653"/>
                      <a:pt x="819" y="0"/>
                      <a:pt x="81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23" name="Google Shape;5523;p19"/>
              <p:cNvSpPr/>
              <p:nvPr/>
            </p:nvSpPr>
            <p:spPr>
              <a:xfrm rot="-4114690">
                <a:off x="1148140" y="146823"/>
                <a:ext cx="82644" cy="154370"/>
              </a:xfrm>
              <a:custGeom>
                <a:avLst/>
                <a:gdLst/>
                <a:ahLst/>
                <a:cxnLst/>
                <a:rect l="l" t="t" r="r" b="b"/>
                <a:pathLst>
                  <a:path w="1053" h="1967" extrusionOk="0">
                    <a:moveTo>
                      <a:pt x="980" y="0"/>
                    </a:moveTo>
                    <a:cubicBezTo>
                      <a:pt x="980" y="0"/>
                      <a:pt x="1" y="870"/>
                      <a:pt x="166" y="1553"/>
                    </a:cubicBezTo>
                    <a:cubicBezTo>
                      <a:pt x="213" y="1735"/>
                      <a:pt x="293" y="1926"/>
                      <a:pt x="391" y="1964"/>
                    </a:cubicBezTo>
                    <a:cubicBezTo>
                      <a:pt x="396" y="1966"/>
                      <a:pt x="403" y="1967"/>
                      <a:pt x="409" y="1967"/>
                    </a:cubicBezTo>
                    <a:cubicBezTo>
                      <a:pt x="569" y="1967"/>
                      <a:pt x="1052" y="1460"/>
                      <a:pt x="1048" y="1069"/>
                    </a:cubicBezTo>
                    <a:cubicBezTo>
                      <a:pt x="1044" y="658"/>
                      <a:pt x="980" y="0"/>
                      <a:pt x="98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24" name="Google Shape;5524;p19"/>
              <p:cNvSpPr/>
              <p:nvPr/>
            </p:nvSpPr>
            <p:spPr>
              <a:xfrm rot="-4114690">
                <a:off x="1033431" y="157300"/>
                <a:ext cx="79583" cy="141264"/>
              </a:xfrm>
              <a:custGeom>
                <a:avLst/>
                <a:gdLst/>
                <a:ahLst/>
                <a:cxnLst/>
                <a:rect l="l" t="t" r="r" b="b"/>
                <a:pathLst>
                  <a:path w="1014" h="1800" extrusionOk="0">
                    <a:moveTo>
                      <a:pt x="1014" y="1"/>
                    </a:moveTo>
                    <a:lnTo>
                      <a:pt x="1014" y="1"/>
                    </a:lnTo>
                    <a:cubicBezTo>
                      <a:pt x="1014" y="1"/>
                      <a:pt x="0" y="781"/>
                      <a:pt x="94" y="1481"/>
                    </a:cubicBezTo>
                    <a:cubicBezTo>
                      <a:pt x="123" y="1689"/>
                      <a:pt x="254" y="1799"/>
                      <a:pt x="323" y="1799"/>
                    </a:cubicBezTo>
                    <a:cubicBezTo>
                      <a:pt x="324" y="1799"/>
                      <a:pt x="326" y="1799"/>
                      <a:pt x="327" y="1799"/>
                    </a:cubicBezTo>
                    <a:cubicBezTo>
                      <a:pt x="441" y="1790"/>
                      <a:pt x="929" y="1451"/>
                      <a:pt x="967" y="1069"/>
                    </a:cubicBezTo>
                    <a:cubicBezTo>
                      <a:pt x="1010" y="658"/>
                      <a:pt x="1014" y="1"/>
                      <a:pt x="101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25" name="Google Shape;5525;p19"/>
              <p:cNvSpPr/>
              <p:nvPr/>
            </p:nvSpPr>
            <p:spPr>
              <a:xfrm rot="-4114690">
                <a:off x="913202" y="151254"/>
                <a:ext cx="84292" cy="140950"/>
              </a:xfrm>
              <a:custGeom>
                <a:avLst/>
                <a:gdLst/>
                <a:ahLst/>
                <a:cxnLst/>
                <a:rect l="l" t="t" r="r" b="b"/>
                <a:pathLst>
                  <a:path w="1074" h="1796" extrusionOk="0">
                    <a:moveTo>
                      <a:pt x="1074" y="1"/>
                    </a:moveTo>
                    <a:cubicBezTo>
                      <a:pt x="1073" y="1"/>
                      <a:pt x="0" y="798"/>
                      <a:pt x="47" y="1502"/>
                    </a:cubicBezTo>
                    <a:cubicBezTo>
                      <a:pt x="56" y="1659"/>
                      <a:pt x="115" y="1739"/>
                      <a:pt x="174" y="1790"/>
                    </a:cubicBezTo>
                    <a:cubicBezTo>
                      <a:pt x="179" y="1794"/>
                      <a:pt x="185" y="1795"/>
                      <a:pt x="194" y="1795"/>
                    </a:cubicBezTo>
                    <a:cubicBezTo>
                      <a:pt x="321" y="1795"/>
                      <a:pt x="892" y="1466"/>
                      <a:pt x="959" y="1069"/>
                    </a:cubicBezTo>
                    <a:cubicBezTo>
                      <a:pt x="1027" y="662"/>
                      <a:pt x="1074" y="1"/>
                      <a:pt x="107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26" name="Google Shape;5526;p19"/>
              <p:cNvSpPr/>
              <p:nvPr/>
            </p:nvSpPr>
            <p:spPr>
              <a:xfrm rot="-4114690">
                <a:off x="804250" y="138656"/>
                <a:ext cx="85940" cy="130276"/>
              </a:xfrm>
              <a:custGeom>
                <a:avLst/>
                <a:gdLst/>
                <a:ahLst/>
                <a:cxnLst/>
                <a:rect l="l" t="t" r="r" b="b"/>
                <a:pathLst>
                  <a:path w="1095" h="1660" extrusionOk="0">
                    <a:moveTo>
                      <a:pt x="1069" y="1"/>
                    </a:moveTo>
                    <a:cubicBezTo>
                      <a:pt x="1069" y="1"/>
                      <a:pt x="0" y="645"/>
                      <a:pt x="43" y="1269"/>
                    </a:cubicBezTo>
                    <a:cubicBezTo>
                      <a:pt x="51" y="1400"/>
                      <a:pt x="94" y="1617"/>
                      <a:pt x="157" y="1659"/>
                    </a:cubicBezTo>
                    <a:cubicBezTo>
                      <a:pt x="157" y="1659"/>
                      <a:pt x="764" y="1485"/>
                      <a:pt x="967" y="946"/>
                    </a:cubicBezTo>
                    <a:cubicBezTo>
                      <a:pt x="1095" y="603"/>
                      <a:pt x="1069" y="1"/>
                      <a:pt x="106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27" name="Google Shape;5527;p19"/>
              <p:cNvSpPr/>
              <p:nvPr/>
            </p:nvSpPr>
            <p:spPr>
              <a:xfrm rot="-4114690">
                <a:off x="822516" y="67493"/>
                <a:ext cx="109878" cy="74006"/>
              </a:xfrm>
              <a:custGeom>
                <a:avLst/>
                <a:gdLst/>
                <a:ahLst/>
                <a:cxnLst/>
                <a:rect l="l" t="t" r="r" b="b"/>
                <a:pathLst>
                  <a:path w="1400" h="943" extrusionOk="0">
                    <a:moveTo>
                      <a:pt x="18" y="0"/>
                    </a:moveTo>
                    <a:cubicBezTo>
                      <a:pt x="13" y="0"/>
                      <a:pt x="9" y="4"/>
                      <a:pt x="5" y="9"/>
                    </a:cubicBezTo>
                    <a:cubicBezTo>
                      <a:pt x="1" y="13"/>
                      <a:pt x="1" y="26"/>
                      <a:pt x="5" y="30"/>
                    </a:cubicBezTo>
                    <a:cubicBezTo>
                      <a:pt x="13" y="38"/>
                      <a:pt x="773" y="734"/>
                      <a:pt x="1371" y="942"/>
                    </a:cubicBezTo>
                    <a:cubicBezTo>
                      <a:pt x="1372" y="942"/>
                      <a:pt x="1373" y="942"/>
                      <a:pt x="1375" y="942"/>
                    </a:cubicBezTo>
                    <a:cubicBezTo>
                      <a:pt x="1393" y="942"/>
                      <a:pt x="1399" y="916"/>
                      <a:pt x="1383" y="908"/>
                    </a:cubicBezTo>
                    <a:cubicBezTo>
                      <a:pt x="794" y="704"/>
                      <a:pt x="39" y="13"/>
                      <a:pt x="30" y="4"/>
                    </a:cubicBezTo>
                    <a:cubicBezTo>
                      <a:pt x="26" y="4"/>
                      <a:pt x="22" y="0"/>
                      <a:pt x="1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28" name="Google Shape;5528;p19"/>
              <p:cNvSpPr/>
              <p:nvPr/>
            </p:nvSpPr>
            <p:spPr>
              <a:xfrm rot="-4114690">
                <a:off x="916573" y="76693"/>
                <a:ext cx="131148" cy="61293"/>
              </a:xfrm>
              <a:custGeom>
                <a:avLst/>
                <a:gdLst/>
                <a:ahLst/>
                <a:cxnLst/>
                <a:rect l="l" t="t" r="r" b="b"/>
                <a:pathLst>
                  <a:path w="1671" h="781" extrusionOk="0">
                    <a:moveTo>
                      <a:pt x="18" y="0"/>
                    </a:moveTo>
                    <a:cubicBezTo>
                      <a:pt x="14" y="0"/>
                      <a:pt x="9" y="4"/>
                      <a:pt x="5" y="9"/>
                    </a:cubicBezTo>
                    <a:cubicBezTo>
                      <a:pt x="1" y="17"/>
                      <a:pt x="1" y="30"/>
                      <a:pt x="9" y="34"/>
                    </a:cubicBezTo>
                    <a:cubicBezTo>
                      <a:pt x="18" y="38"/>
                      <a:pt x="900" y="581"/>
                      <a:pt x="1638" y="781"/>
                    </a:cubicBezTo>
                    <a:cubicBezTo>
                      <a:pt x="1639" y="781"/>
                      <a:pt x="1640" y="781"/>
                      <a:pt x="1642" y="781"/>
                    </a:cubicBezTo>
                    <a:cubicBezTo>
                      <a:pt x="1661" y="781"/>
                      <a:pt x="1670" y="751"/>
                      <a:pt x="1647" y="747"/>
                    </a:cubicBezTo>
                    <a:cubicBezTo>
                      <a:pt x="917" y="552"/>
                      <a:pt x="39" y="9"/>
                      <a:pt x="26" y="4"/>
                    </a:cubicBezTo>
                    <a:cubicBezTo>
                      <a:pt x="26" y="0"/>
                      <a:pt x="22" y="0"/>
                      <a:pt x="1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29" name="Google Shape;5529;p19"/>
              <p:cNvSpPr/>
              <p:nvPr/>
            </p:nvSpPr>
            <p:spPr>
              <a:xfrm rot="-4114690">
                <a:off x="928673" y="155374"/>
                <a:ext cx="60355" cy="116150"/>
              </a:xfrm>
              <a:custGeom>
                <a:avLst/>
                <a:gdLst/>
                <a:ahLst/>
                <a:cxnLst/>
                <a:rect l="l" t="t" r="r" b="b"/>
                <a:pathLst>
                  <a:path w="769" h="1480" extrusionOk="0">
                    <a:moveTo>
                      <a:pt x="751" y="1"/>
                    </a:moveTo>
                    <a:cubicBezTo>
                      <a:pt x="743" y="1"/>
                      <a:pt x="739" y="5"/>
                      <a:pt x="734" y="13"/>
                    </a:cubicBezTo>
                    <a:cubicBezTo>
                      <a:pt x="544" y="654"/>
                      <a:pt x="9" y="1447"/>
                      <a:pt x="5" y="1451"/>
                    </a:cubicBezTo>
                    <a:cubicBezTo>
                      <a:pt x="1" y="1460"/>
                      <a:pt x="1" y="1472"/>
                      <a:pt x="9" y="1477"/>
                    </a:cubicBezTo>
                    <a:cubicBezTo>
                      <a:pt x="13" y="1478"/>
                      <a:pt x="16" y="1479"/>
                      <a:pt x="20" y="1479"/>
                    </a:cubicBezTo>
                    <a:cubicBezTo>
                      <a:pt x="25" y="1479"/>
                      <a:pt x="30" y="1477"/>
                      <a:pt x="35" y="1472"/>
                    </a:cubicBezTo>
                    <a:cubicBezTo>
                      <a:pt x="39" y="1464"/>
                      <a:pt x="578" y="671"/>
                      <a:pt x="768" y="22"/>
                    </a:cubicBezTo>
                    <a:cubicBezTo>
                      <a:pt x="768" y="13"/>
                      <a:pt x="764" y="5"/>
                      <a:pt x="75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30" name="Google Shape;5530;p19"/>
              <p:cNvSpPr/>
              <p:nvPr/>
            </p:nvSpPr>
            <p:spPr>
              <a:xfrm rot="-4114690">
                <a:off x="813363" y="139924"/>
                <a:ext cx="69302" cy="114031"/>
              </a:xfrm>
              <a:custGeom>
                <a:avLst/>
                <a:gdLst/>
                <a:ahLst/>
                <a:cxnLst/>
                <a:rect l="l" t="t" r="r" b="b"/>
                <a:pathLst>
                  <a:path w="883" h="1453" extrusionOk="0">
                    <a:moveTo>
                      <a:pt x="865" y="0"/>
                    </a:moveTo>
                    <a:cubicBezTo>
                      <a:pt x="857" y="0"/>
                      <a:pt x="848" y="4"/>
                      <a:pt x="848" y="13"/>
                    </a:cubicBezTo>
                    <a:cubicBezTo>
                      <a:pt x="721" y="543"/>
                      <a:pt x="13" y="1417"/>
                      <a:pt x="9" y="1425"/>
                    </a:cubicBezTo>
                    <a:cubicBezTo>
                      <a:pt x="0" y="1430"/>
                      <a:pt x="4" y="1442"/>
                      <a:pt x="9" y="1447"/>
                    </a:cubicBezTo>
                    <a:cubicBezTo>
                      <a:pt x="13" y="1451"/>
                      <a:pt x="17" y="1453"/>
                      <a:pt x="21" y="1453"/>
                    </a:cubicBezTo>
                    <a:cubicBezTo>
                      <a:pt x="26" y="1453"/>
                      <a:pt x="30" y="1451"/>
                      <a:pt x="34" y="1447"/>
                    </a:cubicBezTo>
                    <a:cubicBezTo>
                      <a:pt x="43" y="1438"/>
                      <a:pt x="751" y="560"/>
                      <a:pt x="882" y="21"/>
                    </a:cubicBezTo>
                    <a:cubicBezTo>
                      <a:pt x="882" y="13"/>
                      <a:pt x="878" y="4"/>
                      <a:pt x="870" y="4"/>
                    </a:cubicBezTo>
                    <a:lnTo>
                      <a:pt x="865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31" name="Google Shape;5531;p19"/>
              <p:cNvSpPr/>
              <p:nvPr/>
            </p:nvSpPr>
            <p:spPr>
              <a:xfrm rot="-4114690">
                <a:off x="1015052" y="73309"/>
                <a:ext cx="153516" cy="61293"/>
              </a:xfrm>
              <a:custGeom>
                <a:avLst/>
                <a:gdLst/>
                <a:ahLst/>
                <a:cxnLst/>
                <a:rect l="l" t="t" r="r" b="b"/>
                <a:pathLst>
                  <a:path w="1956" h="781" extrusionOk="0">
                    <a:moveTo>
                      <a:pt x="21" y="0"/>
                    </a:moveTo>
                    <a:cubicBezTo>
                      <a:pt x="13" y="0"/>
                      <a:pt x="9" y="5"/>
                      <a:pt x="9" y="9"/>
                    </a:cubicBezTo>
                    <a:cubicBezTo>
                      <a:pt x="0" y="13"/>
                      <a:pt x="0" y="26"/>
                      <a:pt x="9" y="30"/>
                    </a:cubicBezTo>
                    <a:cubicBezTo>
                      <a:pt x="17" y="38"/>
                      <a:pt x="929" y="760"/>
                      <a:pt x="1934" y="781"/>
                    </a:cubicBezTo>
                    <a:cubicBezTo>
                      <a:pt x="1943" y="781"/>
                      <a:pt x="1951" y="776"/>
                      <a:pt x="1955" y="768"/>
                    </a:cubicBezTo>
                    <a:cubicBezTo>
                      <a:pt x="1955" y="755"/>
                      <a:pt x="1947" y="747"/>
                      <a:pt x="1938" y="747"/>
                    </a:cubicBezTo>
                    <a:cubicBezTo>
                      <a:pt x="942" y="721"/>
                      <a:pt x="38" y="13"/>
                      <a:pt x="30" y="5"/>
                    </a:cubicBezTo>
                    <a:cubicBezTo>
                      <a:pt x="25" y="5"/>
                      <a:pt x="21" y="0"/>
                      <a:pt x="2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32" name="Google Shape;5532;p19"/>
              <p:cNvSpPr/>
              <p:nvPr/>
            </p:nvSpPr>
            <p:spPr>
              <a:xfrm rot="-4114690">
                <a:off x="1047522" y="152119"/>
                <a:ext cx="56980" cy="126666"/>
              </a:xfrm>
              <a:custGeom>
                <a:avLst/>
                <a:gdLst/>
                <a:ahLst/>
                <a:cxnLst/>
                <a:rect l="l" t="t" r="r" b="b"/>
                <a:pathLst>
                  <a:path w="726" h="1614" extrusionOk="0">
                    <a:moveTo>
                      <a:pt x="705" y="0"/>
                    </a:moveTo>
                    <a:cubicBezTo>
                      <a:pt x="696" y="0"/>
                      <a:pt x="692" y="5"/>
                      <a:pt x="692" y="13"/>
                    </a:cubicBezTo>
                    <a:cubicBezTo>
                      <a:pt x="565" y="666"/>
                      <a:pt x="9" y="1578"/>
                      <a:pt x="5" y="1587"/>
                    </a:cubicBezTo>
                    <a:cubicBezTo>
                      <a:pt x="1" y="1595"/>
                      <a:pt x="5" y="1608"/>
                      <a:pt x="13" y="1612"/>
                    </a:cubicBezTo>
                    <a:cubicBezTo>
                      <a:pt x="15" y="1613"/>
                      <a:pt x="17" y="1614"/>
                      <a:pt x="19" y="1614"/>
                    </a:cubicBezTo>
                    <a:cubicBezTo>
                      <a:pt x="24" y="1614"/>
                      <a:pt x="32" y="1611"/>
                      <a:pt x="35" y="1608"/>
                    </a:cubicBezTo>
                    <a:cubicBezTo>
                      <a:pt x="39" y="1595"/>
                      <a:pt x="599" y="679"/>
                      <a:pt x="726" y="22"/>
                    </a:cubicBezTo>
                    <a:cubicBezTo>
                      <a:pt x="726" y="9"/>
                      <a:pt x="717" y="0"/>
                      <a:pt x="70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33" name="Google Shape;5533;p19"/>
              <p:cNvSpPr/>
              <p:nvPr/>
            </p:nvSpPr>
            <p:spPr>
              <a:xfrm rot="-4114690">
                <a:off x="1169048" y="143092"/>
                <a:ext cx="45835" cy="136398"/>
              </a:xfrm>
              <a:custGeom>
                <a:avLst/>
                <a:gdLst/>
                <a:ahLst/>
                <a:cxnLst/>
                <a:rect l="l" t="t" r="r" b="b"/>
                <a:pathLst>
                  <a:path w="584" h="1738" extrusionOk="0">
                    <a:moveTo>
                      <a:pt x="566" y="0"/>
                    </a:moveTo>
                    <a:cubicBezTo>
                      <a:pt x="558" y="0"/>
                      <a:pt x="549" y="9"/>
                      <a:pt x="549" y="17"/>
                    </a:cubicBezTo>
                    <a:cubicBezTo>
                      <a:pt x="490" y="717"/>
                      <a:pt x="11" y="1705"/>
                      <a:pt x="7" y="1714"/>
                    </a:cubicBezTo>
                    <a:cubicBezTo>
                      <a:pt x="1" y="1726"/>
                      <a:pt x="14" y="1738"/>
                      <a:pt x="25" y="1738"/>
                    </a:cubicBezTo>
                    <a:cubicBezTo>
                      <a:pt x="29" y="1738"/>
                      <a:pt x="34" y="1736"/>
                      <a:pt x="36" y="1731"/>
                    </a:cubicBezTo>
                    <a:cubicBezTo>
                      <a:pt x="40" y="1722"/>
                      <a:pt x="524" y="730"/>
                      <a:pt x="583" y="17"/>
                    </a:cubicBezTo>
                    <a:cubicBezTo>
                      <a:pt x="583" y="9"/>
                      <a:pt x="575" y="0"/>
                      <a:pt x="56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34" name="Google Shape;5534;p19"/>
              <p:cNvSpPr/>
              <p:nvPr/>
            </p:nvSpPr>
            <p:spPr>
              <a:xfrm rot="-4114690">
                <a:off x="1114869" y="69198"/>
                <a:ext cx="166152" cy="31313"/>
              </a:xfrm>
              <a:custGeom>
                <a:avLst/>
                <a:gdLst/>
                <a:ahLst/>
                <a:cxnLst/>
                <a:rect l="l" t="t" r="r" b="b"/>
                <a:pathLst>
                  <a:path w="2117" h="399" extrusionOk="0">
                    <a:moveTo>
                      <a:pt x="17" y="1"/>
                    </a:moveTo>
                    <a:cubicBezTo>
                      <a:pt x="9" y="1"/>
                      <a:pt x="5" y="5"/>
                      <a:pt x="0" y="9"/>
                    </a:cubicBezTo>
                    <a:cubicBezTo>
                      <a:pt x="0" y="18"/>
                      <a:pt x="0" y="30"/>
                      <a:pt x="13" y="35"/>
                    </a:cubicBezTo>
                    <a:cubicBezTo>
                      <a:pt x="21" y="38"/>
                      <a:pt x="890" y="399"/>
                      <a:pt x="1738" y="399"/>
                    </a:cubicBezTo>
                    <a:cubicBezTo>
                      <a:pt x="1860" y="399"/>
                      <a:pt x="1981" y="391"/>
                      <a:pt x="2100" y="374"/>
                    </a:cubicBezTo>
                    <a:cubicBezTo>
                      <a:pt x="2108" y="374"/>
                      <a:pt x="2117" y="366"/>
                      <a:pt x="2113" y="357"/>
                    </a:cubicBezTo>
                    <a:cubicBezTo>
                      <a:pt x="2113" y="344"/>
                      <a:pt x="2104" y="340"/>
                      <a:pt x="2096" y="340"/>
                    </a:cubicBezTo>
                    <a:cubicBezTo>
                      <a:pt x="1979" y="357"/>
                      <a:pt x="1859" y="365"/>
                      <a:pt x="1738" y="365"/>
                    </a:cubicBezTo>
                    <a:cubicBezTo>
                      <a:pt x="900" y="365"/>
                      <a:pt x="33" y="5"/>
                      <a:pt x="2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35" name="Google Shape;5535;p19"/>
              <p:cNvSpPr/>
              <p:nvPr/>
            </p:nvSpPr>
            <p:spPr>
              <a:xfrm rot="-4114690">
                <a:off x="1229704" y="56667"/>
                <a:ext cx="159245" cy="40417"/>
              </a:xfrm>
              <a:custGeom>
                <a:avLst/>
                <a:gdLst/>
                <a:ahLst/>
                <a:cxnLst/>
                <a:rect l="l" t="t" r="r" b="b"/>
                <a:pathLst>
                  <a:path w="2029" h="515" extrusionOk="0">
                    <a:moveTo>
                      <a:pt x="18" y="1"/>
                    </a:moveTo>
                    <a:cubicBezTo>
                      <a:pt x="14" y="1"/>
                      <a:pt x="5" y="5"/>
                      <a:pt x="5" y="13"/>
                    </a:cubicBezTo>
                    <a:cubicBezTo>
                      <a:pt x="1" y="22"/>
                      <a:pt x="5" y="30"/>
                      <a:pt x="14" y="35"/>
                    </a:cubicBezTo>
                    <a:cubicBezTo>
                      <a:pt x="26" y="39"/>
                      <a:pt x="1182" y="514"/>
                      <a:pt x="1971" y="514"/>
                    </a:cubicBezTo>
                    <a:cubicBezTo>
                      <a:pt x="1984" y="514"/>
                      <a:pt x="1998" y="514"/>
                      <a:pt x="2011" y="514"/>
                    </a:cubicBezTo>
                    <a:cubicBezTo>
                      <a:pt x="2024" y="510"/>
                      <a:pt x="2028" y="501"/>
                      <a:pt x="2028" y="493"/>
                    </a:cubicBezTo>
                    <a:cubicBezTo>
                      <a:pt x="2028" y="484"/>
                      <a:pt x="2020" y="476"/>
                      <a:pt x="2011" y="476"/>
                    </a:cubicBezTo>
                    <a:cubicBezTo>
                      <a:pt x="1992" y="476"/>
                      <a:pt x="1972" y="477"/>
                      <a:pt x="1951" y="477"/>
                    </a:cubicBezTo>
                    <a:cubicBezTo>
                      <a:pt x="1168" y="477"/>
                      <a:pt x="39" y="9"/>
                      <a:pt x="26" y="5"/>
                    </a:cubicBezTo>
                    <a:cubicBezTo>
                      <a:pt x="26" y="5"/>
                      <a:pt x="22" y="1"/>
                      <a:pt x="1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36" name="Google Shape;5536;p19"/>
              <p:cNvSpPr/>
              <p:nvPr/>
            </p:nvSpPr>
            <p:spPr>
              <a:xfrm rot="-4114690">
                <a:off x="1303209" y="122474"/>
                <a:ext cx="23467" cy="137811"/>
              </a:xfrm>
              <a:custGeom>
                <a:avLst/>
                <a:gdLst/>
                <a:ahLst/>
                <a:cxnLst/>
                <a:rect l="l" t="t" r="r" b="b"/>
                <a:pathLst>
                  <a:path w="299" h="1756" extrusionOk="0">
                    <a:moveTo>
                      <a:pt x="277" y="0"/>
                    </a:moveTo>
                    <a:cubicBezTo>
                      <a:pt x="269" y="0"/>
                      <a:pt x="260" y="5"/>
                      <a:pt x="260" y="17"/>
                    </a:cubicBezTo>
                    <a:cubicBezTo>
                      <a:pt x="239" y="586"/>
                      <a:pt x="6" y="1722"/>
                      <a:pt x="6" y="1735"/>
                    </a:cubicBezTo>
                    <a:cubicBezTo>
                      <a:pt x="1" y="1748"/>
                      <a:pt x="11" y="1756"/>
                      <a:pt x="20" y="1756"/>
                    </a:cubicBezTo>
                    <a:cubicBezTo>
                      <a:pt x="27" y="1756"/>
                      <a:pt x="34" y="1752"/>
                      <a:pt x="35" y="1744"/>
                    </a:cubicBezTo>
                    <a:cubicBezTo>
                      <a:pt x="35" y="1731"/>
                      <a:pt x="273" y="590"/>
                      <a:pt x="298" y="17"/>
                    </a:cubicBezTo>
                    <a:cubicBezTo>
                      <a:pt x="298" y="9"/>
                      <a:pt x="290" y="0"/>
                      <a:pt x="28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37" name="Google Shape;5537;p19"/>
              <p:cNvSpPr/>
              <p:nvPr/>
            </p:nvSpPr>
            <p:spPr>
              <a:xfrm rot="-4114690">
                <a:off x="1416357" y="91500"/>
                <a:ext cx="15069" cy="117563"/>
              </a:xfrm>
              <a:custGeom>
                <a:avLst/>
                <a:gdLst/>
                <a:ahLst/>
                <a:cxnLst/>
                <a:rect l="l" t="t" r="r" b="b"/>
                <a:pathLst>
                  <a:path w="192" h="1498" extrusionOk="0">
                    <a:moveTo>
                      <a:pt x="137" y="0"/>
                    </a:moveTo>
                    <a:cubicBezTo>
                      <a:pt x="128" y="0"/>
                      <a:pt x="120" y="9"/>
                      <a:pt x="120" y="17"/>
                    </a:cubicBezTo>
                    <a:cubicBezTo>
                      <a:pt x="158" y="425"/>
                      <a:pt x="1" y="1468"/>
                      <a:pt x="1" y="1476"/>
                    </a:cubicBezTo>
                    <a:cubicBezTo>
                      <a:pt x="1" y="1485"/>
                      <a:pt x="5" y="1498"/>
                      <a:pt x="18" y="1498"/>
                    </a:cubicBezTo>
                    <a:cubicBezTo>
                      <a:pt x="26" y="1498"/>
                      <a:pt x="35" y="1493"/>
                      <a:pt x="35" y="1485"/>
                    </a:cubicBezTo>
                    <a:cubicBezTo>
                      <a:pt x="35" y="1472"/>
                      <a:pt x="192" y="425"/>
                      <a:pt x="154" y="17"/>
                    </a:cubicBezTo>
                    <a:cubicBezTo>
                      <a:pt x="154" y="5"/>
                      <a:pt x="145" y="0"/>
                      <a:pt x="13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38" name="Google Shape;5538;p19"/>
              <p:cNvSpPr/>
              <p:nvPr/>
            </p:nvSpPr>
            <p:spPr>
              <a:xfrm rot="-4114690">
                <a:off x="1353528" y="52263"/>
                <a:ext cx="123064" cy="19306"/>
              </a:xfrm>
              <a:custGeom>
                <a:avLst/>
                <a:gdLst/>
                <a:ahLst/>
                <a:cxnLst/>
                <a:rect l="l" t="t" r="r" b="b"/>
                <a:pathLst>
                  <a:path w="1568" h="246" extrusionOk="0">
                    <a:moveTo>
                      <a:pt x="21" y="1"/>
                    </a:moveTo>
                    <a:cubicBezTo>
                      <a:pt x="13" y="1"/>
                      <a:pt x="9" y="5"/>
                      <a:pt x="4" y="13"/>
                    </a:cubicBezTo>
                    <a:cubicBezTo>
                      <a:pt x="0" y="22"/>
                      <a:pt x="4" y="30"/>
                      <a:pt x="17" y="35"/>
                    </a:cubicBezTo>
                    <a:cubicBezTo>
                      <a:pt x="24" y="38"/>
                      <a:pt x="628" y="246"/>
                      <a:pt x="1235" y="246"/>
                    </a:cubicBezTo>
                    <a:cubicBezTo>
                      <a:pt x="1339" y="246"/>
                      <a:pt x="1443" y="240"/>
                      <a:pt x="1544" y="225"/>
                    </a:cubicBezTo>
                    <a:cubicBezTo>
                      <a:pt x="1567" y="225"/>
                      <a:pt x="1566" y="190"/>
                      <a:pt x="1546" y="190"/>
                    </a:cubicBezTo>
                    <a:cubicBezTo>
                      <a:pt x="1544" y="190"/>
                      <a:pt x="1542" y="191"/>
                      <a:pt x="1540" y="192"/>
                    </a:cubicBezTo>
                    <a:cubicBezTo>
                      <a:pt x="1440" y="206"/>
                      <a:pt x="1337" y="212"/>
                      <a:pt x="1234" y="212"/>
                    </a:cubicBezTo>
                    <a:cubicBezTo>
                      <a:pt x="633" y="212"/>
                      <a:pt x="33" y="4"/>
                      <a:pt x="2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39" name="Google Shape;5539;p19"/>
              <p:cNvSpPr/>
              <p:nvPr/>
            </p:nvSpPr>
            <p:spPr>
              <a:xfrm rot="-4114690">
                <a:off x="1461489" y="33431"/>
                <a:ext cx="82409" cy="85778"/>
              </a:xfrm>
              <a:custGeom>
                <a:avLst/>
                <a:gdLst/>
                <a:ahLst/>
                <a:cxnLst/>
                <a:rect l="l" t="t" r="r" b="b"/>
                <a:pathLst>
                  <a:path w="1050" h="1093" extrusionOk="0">
                    <a:moveTo>
                      <a:pt x="22" y="1"/>
                    </a:moveTo>
                    <a:cubicBezTo>
                      <a:pt x="17" y="1"/>
                      <a:pt x="13" y="1"/>
                      <a:pt x="13" y="5"/>
                    </a:cubicBezTo>
                    <a:cubicBezTo>
                      <a:pt x="5" y="9"/>
                      <a:pt x="0" y="22"/>
                      <a:pt x="9" y="30"/>
                    </a:cubicBezTo>
                    <a:cubicBezTo>
                      <a:pt x="13" y="34"/>
                      <a:pt x="573" y="798"/>
                      <a:pt x="1014" y="1091"/>
                    </a:cubicBezTo>
                    <a:cubicBezTo>
                      <a:pt x="1017" y="1092"/>
                      <a:pt x="1020" y="1092"/>
                      <a:pt x="1023" y="1092"/>
                    </a:cubicBezTo>
                    <a:cubicBezTo>
                      <a:pt x="1039" y="1092"/>
                      <a:pt x="1050" y="1072"/>
                      <a:pt x="1035" y="1061"/>
                    </a:cubicBezTo>
                    <a:cubicBezTo>
                      <a:pt x="598" y="772"/>
                      <a:pt x="43" y="17"/>
                      <a:pt x="34" y="9"/>
                    </a:cubicBezTo>
                    <a:cubicBezTo>
                      <a:pt x="34" y="5"/>
                      <a:pt x="26" y="1"/>
                      <a:pt x="2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40" name="Google Shape;5540;p19"/>
              <p:cNvSpPr/>
              <p:nvPr/>
            </p:nvSpPr>
            <p:spPr>
              <a:xfrm rot="-4114690">
                <a:off x="511031" y="-711880"/>
                <a:ext cx="814276" cy="778520"/>
              </a:xfrm>
              <a:custGeom>
                <a:avLst/>
                <a:gdLst/>
                <a:ahLst/>
                <a:cxnLst/>
                <a:rect l="l" t="t" r="r" b="b"/>
                <a:pathLst>
                  <a:path w="10375" h="9920" extrusionOk="0">
                    <a:moveTo>
                      <a:pt x="1404" y="0"/>
                    </a:moveTo>
                    <a:cubicBezTo>
                      <a:pt x="1018" y="814"/>
                      <a:pt x="0" y="2108"/>
                      <a:pt x="259" y="2583"/>
                    </a:cubicBezTo>
                    <a:cubicBezTo>
                      <a:pt x="356" y="2759"/>
                      <a:pt x="499" y="2831"/>
                      <a:pt x="643" y="2831"/>
                    </a:cubicBezTo>
                    <a:cubicBezTo>
                      <a:pt x="887" y="2831"/>
                      <a:pt x="1135" y="2621"/>
                      <a:pt x="1167" y="2354"/>
                    </a:cubicBezTo>
                    <a:lnTo>
                      <a:pt x="1167" y="2354"/>
                    </a:lnTo>
                    <a:cubicBezTo>
                      <a:pt x="1324" y="2965"/>
                      <a:pt x="811" y="3397"/>
                      <a:pt x="662" y="3974"/>
                    </a:cubicBezTo>
                    <a:cubicBezTo>
                      <a:pt x="550" y="4414"/>
                      <a:pt x="637" y="4808"/>
                      <a:pt x="917" y="4808"/>
                    </a:cubicBezTo>
                    <a:cubicBezTo>
                      <a:pt x="1007" y="4808"/>
                      <a:pt x="1117" y="4767"/>
                      <a:pt x="1247" y="4674"/>
                    </a:cubicBezTo>
                    <a:cubicBezTo>
                      <a:pt x="1786" y="4297"/>
                      <a:pt x="2007" y="3576"/>
                      <a:pt x="1985" y="3385"/>
                    </a:cubicBezTo>
                    <a:lnTo>
                      <a:pt x="1985" y="3385"/>
                    </a:lnTo>
                    <a:cubicBezTo>
                      <a:pt x="2321" y="4135"/>
                      <a:pt x="2113" y="5005"/>
                      <a:pt x="1701" y="5857"/>
                    </a:cubicBezTo>
                    <a:cubicBezTo>
                      <a:pt x="1300" y="6680"/>
                      <a:pt x="1725" y="7349"/>
                      <a:pt x="2304" y="7349"/>
                    </a:cubicBezTo>
                    <a:cubicBezTo>
                      <a:pt x="2325" y="7349"/>
                      <a:pt x="2346" y="7348"/>
                      <a:pt x="2367" y="7346"/>
                    </a:cubicBezTo>
                    <a:cubicBezTo>
                      <a:pt x="2974" y="7299"/>
                      <a:pt x="3292" y="5790"/>
                      <a:pt x="2995" y="4716"/>
                    </a:cubicBezTo>
                    <a:lnTo>
                      <a:pt x="2995" y="4716"/>
                    </a:lnTo>
                    <a:cubicBezTo>
                      <a:pt x="3321" y="5183"/>
                      <a:pt x="3707" y="6460"/>
                      <a:pt x="3453" y="7529"/>
                    </a:cubicBezTo>
                    <a:cubicBezTo>
                      <a:pt x="3228" y="8476"/>
                      <a:pt x="3596" y="8958"/>
                      <a:pt x="4038" y="8958"/>
                    </a:cubicBezTo>
                    <a:cubicBezTo>
                      <a:pt x="4097" y="8958"/>
                      <a:pt x="4157" y="8949"/>
                      <a:pt x="4216" y="8932"/>
                    </a:cubicBezTo>
                    <a:cubicBezTo>
                      <a:pt x="4725" y="8792"/>
                      <a:pt x="4798" y="7626"/>
                      <a:pt x="4429" y="6595"/>
                    </a:cubicBezTo>
                    <a:lnTo>
                      <a:pt x="4429" y="6595"/>
                    </a:lnTo>
                    <a:cubicBezTo>
                      <a:pt x="4874" y="7024"/>
                      <a:pt x="5200" y="7970"/>
                      <a:pt x="5243" y="8538"/>
                    </a:cubicBezTo>
                    <a:cubicBezTo>
                      <a:pt x="5283" y="9072"/>
                      <a:pt x="5461" y="9919"/>
                      <a:pt x="5998" y="9919"/>
                    </a:cubicBezTo>
                    <a:cubicBezTo>
                      <a:pt x="6033" y="9919"/>
                      <a:pt x="6070" y="9915"/>
                      <a:pt x="6108" y="9908"/>
                    </a:cubicBezTo>
                    <a:cubicBezTo>
                      <a:pt x="6732" y="9789"/>
                      <a:pt x="6532" y="8466"/>
                      <a:pt x="6057" y="7698"/>
                    </a:cubicBezTo>
                    <a:lnTo>
                      <a:pt x="6057" y="7698"/>
                    </a:lnTo>
                    <a:cubicBezTo>
                      <a:pt x="6354" y="7923"/>
                      <a:pt x="6859" y="8368"/>
                      <a:pt x="6859" y="8368"/>
                    </a:cubicBezTo>
                    <a:cubicBezTo>
                      <a:pt x="6859" y="8368"/>
                      <a:pt x="8246" y="9785"/>
                      <a:pt x="9149" y="9785"/>
                    </a:cubicBezTo>
                    <a:cubicBezTo>
                      <a:pt x="9329" y="9785"/>
                      <a:pt x="9489" y="9729"/>
                      <a:pt x="9616" y="9594"/>
                    </a:cubicBezTo>
                    <a:cubicBezTo>
                      <a:pt x="10375" y="8784"/>
                      <a:pt x="7487" y="7864"/>
                      <a:pt x="7487" y="7864"/>
                    </a:cubicBezTo>
                    <a:lnTo>
                      <a:pt x="7487" y="7864"/>
                    </a:lnTo>
                    <a:cubicBezTo>
                      <a:pt x="7487" y="7864"/>
                      <a:pt x="7693" y="7887"/>
                      <a:pt x="7988" y="7887"/>
                    </a:cubicBezTo>
                    <a:cubicBezTo>
                      <a:pt x="8639" y="7887"/>
                      <a:pt x="9721" y="7773"/>
                      <a:pt x="9981" y="7041"/>
                    </a:cubicBezTo>
                    <a:cubicBezTo>
                      <a:pt x="10121" y="6640"/>
                      <a:pt x="9830" y="6517"/>
                      <a:pt x="9381" y="6517"/>
                    </a:cubicBezTo>
                    <a:cubicBezTo>
                      <a:pt x="8673" y="6517"/>
                      <a:pt x="7571" y="6823"/>
                      <a:pt x="7147" y="6823"/>
                    </a:cubicBezTo>
                    <a:cubicBezTo>
                      <a:pt x="7124" y="6823"/>
                      <a:pt x="7103" y="6822"/>
                      <a:pt x="7084" y="6820"/>
                    </a:cubicBezTo>
                    <a:cubicBezTo>
                      <a:pt x="6498" y="6757"/>
                      <a:pt x="6600" y="6383"/>
                      <a:pt x="7003" y="6337"/>
                    </a:cubicBezTo>
                    <a:cubicBezTo>
                      <a:pt x="7038" y="6333"/>
                      <a:pt x="7080" y="6332"/>
                      <a:pt x="7128" y="6332"/>
                    </a:cubicBezTo>
                    <a:cubicBezTo>
                      <a:pt x="7255" y="6332"/>
                      <a:pt x="7423" y="6341"/>
                      <a:pt x="7611" y="6341"/>
                    </a:cubicBezTo>
                    <a:cubicBezTo>
                      <a:pt x="8164" y="6341"/>
                      <a:pt x="8888" y="6259"/>
                      <a:pt x="9238" y="5611"/>
                    </a:cubicBezTo>
                    <a:cubicBezTo>
                      <a:pt x="9453" y="5215"/>
                      <a:pt x="9167" y="5083"/>
                      <a:pt x="8699" y="5083"/>
                    </a:cubicBezTo>
                    <a:cubicBezTo>
                      <a:pt x="8039" y="5083"/>
                      <a:pt x="7019" y="5345"/>
                      <a:pt x="6528" y="5501"/>
                    </a:cubicBezTo>
                    <a:cubicBezTo>
                      <a:pt x="6417" y="5537"/>
                      <a:pt x="6305" y="5553"/>
                      <a:pt x="6195" y="5553"/>
                    </a:cubicBezTo>
                    <a:cubicBezTo>
                      <a:pt x="5481" y="5553"/>
                      <a:pt x="4838" y="4881"/>
                      <a:pt x="4772" y="4598"/>
                    </a:cubicBezTo>
                    <a:lnTo>
                      <a:pt x="4772" y="4598"/>
                    </a:lnTo>
                    <a:cubicBezTo>
                      <a:pt x="5438" y="4781"/>
                      <a:pt x="6005" y="4875"/>
                      <a:pt x="6493" y="4875"/>
                    </a:cubicBezTo>
                    <a:cubicBezTo>
                      <a:pt x="7001" y="4875"/>
                      <a:pt x="7425" y="4773"/>
                      <a:pt x="7788" y="4564"/>
                    </a:cubicBezTo>
                    <a:cubicBezTo>
                      <a:pt x="8441" y="4188"/>
                      <a:pt x="7993" y="3527"/>
                      <a:pt x="7334" y="3527"/>
                    </a:cubicBezTo>
                    <a:cubicBezTo>
                      <a:pt x="7279" y="3527"/>
                      <a:pt x="7222" y="3532"/>
                      <a:pt x="7164" y="3542"/>
                    </a:cubicBezTo>
                    <a:cubicBezTo>
                      <a:pt x="6729" y="3616"/>
                      <a:pt x="5980" y="3826"/>
                      <a:pt x="5295" y="3826"/>
                    </a:cubicBezTo>
                    <a:cubicBezTo>
                      <a:pt x="4810" y="3826"/>
                      <a:pt x="4356" y="3721"/>
                      <a:pt x="4068" y="3389"/>
                    </a:cubicBezTo>
                    <a:lnTo>
                      <a:pt x="4068" y="3389"/>
                    </a:lnTo>
                    <a:cubicBezTo>
                      <a:pt x="4281" y="3402"/>
                      <a:pt x="4500" y="3409"/>
                      <a:pt x="4717" y="3409"/>
                    </a:cubicBezTo>
                    <a:cubicBezTo>
                      <a:pt x="5878" y="3409"/>
                      <a:pt x="7008" y="3212"/>
                      <a:pt x="7168" y="2651"/>
                    </a:cubicBezTo>
                    <a:cubicBezTo>
                      <a:pt x="7304" y="2189"/>
                      <a:pt x="7004" y="1968"/>
                      <a:pt x="6633" y="1968"/>
                    </a:cubicBezTo>
                    <a:cubicBezTo>
                      <a:pt x="6468" y="1968"/>
                      <a:pt x="6290" y="2011"/>
                      <a:pt x="6129" y="2095"/>
                    </a:cubicBezTo>
                    <a:cubicBezTo>
                      <a:pt x="5785" y="2274"/>
                      <a:pt x="4939" y="2659"/>
                      <a:pt x="4133" y="2659"/>
                    </a:cubicBezTo>
                    <a:cubicBezTo>
                      <a:pt x="3698" y="2659"/>
                      <a:pt x="3275" y="2547"/>
                      <a:pt x="2948" y="2231"/>
                    </a:cubicBezTo>
                    <a:lnTo>
                      <a:pt x="2948" y="2231"/>
                    </a:lnTo>
                    <a:cubicBezTo>
                      <a:pt x="3033" y="2234"/>
                      <a:pt x="3116" y="2235"/>
                      <a:pt x="3197" y="2235"/>
                    </a:cubicBezTo>
                    <a:cubicBezTo>
                      <a:pt x="4279" y="2235"/>
                      <a:pt x="5010" y="1999"/>
                      <a:pt x="5124" y="1569"/>
                    </a:cubicBezTo>
                    <a:cubicBezTo>
                      <a:pt x="5190" y="1329"/>
                      <a:pt x="4950" y="1251"/>
                      <a:pt x="4646" y="1251"/>
                    </a:cubicBezTo>
                    <a:cubicBezTo>
                      <a:pt x="4365" y="1251"/>
                      <a:pt x="4030" y="1318"/>
                      <a:pt x="3830" y="1383"/>
                    </a:cubicBezTo>
                    <a:cubicBezTo>
                      <a:pt x="3666" y="1434"/>
                      <a:pt x="3451" y="1465"/>
                      <a:pt x="3237" y="1465"/>
                    </a:cubicBezTo>
                    <a:cubicBezTo>
                      <a:pt x="2907" y="1465"/>
                      <a:pt x="2580" y="1392"/>
                      <a:pt x="2444" y="1209"/>
                    </a:cubicBezTo>
                    <a:lnTo>
                      <a:pt x="2444" y="1209"/>
                    </a:lnTo>
                    <a:cubicBezTo>
                      <a:pt x="2594" y="1212"/>
                      <a:pt x="2728" y="1215"/>
                      <a:pt x="2844" y="1215"/>
                    </a:cubicBezTo>
                    <a:cubicBezTo>
                      <a:pt x="3351" y="1215"/>
                      <a:pt x="3547" y="1155"/>
                      <a:pt x="3529" y="776"/>
                    </a:cubicBezTo>
                    <a:cubicBezTo>
                      <a:pt x="3512" y="305"/>
                      <a:pt x="1756" y="475"/>
                      <a:pt x="140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41" name="Google Shape;5541;p19"/>
              <p:cNvSpPr/>
              <p:nvPr/>
            </p:nvSpPr>
            <p:spPr>
              <a:xfrm rot="-4114690">
                <a:off x="587595" y="-665568"/>
                <a:ext cx="534244" cy="715187"/>
              </a:xfrm>
              <a:custGeom>
                <a:avLst/>
                <a:gdLst/>
                <a:ahLst/>
                <a:cxnLst/>
                <a:rect l="l" t="t" r="r" b="b"/>
                <a:pathLst>
                  <a:path w="6807" h="9113" extrusionOk="0">
                    <a:moveTo>
                      <a:pt x="51" y="0"/>
                    </a:moveTo>
                    <a:cubicBezTo>
                      <a:pt x="48" y="0"/>
                      <a:pt x="45" y="1"/>
                      <a:pt x="43" y="1"/>
                    </a:cubicBezTo>
                    <a:lnTo>
                      <a:pt x="34" y="1"/>
                    </a:lnTo>
                    <a:cubicBezTo>
                      <a:pt x="13" y="10"/>
                      <a:pt x="0" y="31"/>
                      <a:pt x="9" y="56"/>
                    </a:cubicBezTo>
                    <a:cubicBezTo>
                      <a:pt x="13" y="69"/>
                      <a:pt x="488" y="1494"/>
                      <a:pt x="1548" y="3314"/>
                    </a:cubicBezTo>
                    <a:cubicBezTo>
                      <a:pt x="2524" y="4993"/>
                      <a:pt x="4221" y="7360"/>
                      <a:pt x="6731" y="9107"/>
                    </a:cubicBezTo>
                    <a:cubicBezTo>
                      <a:pt x="6738" y="9111"/>
                      <a:pt x="6744" y="9112"/>
                      <a:pt x="6750" y="9112"/>
                    </a:cubicBezTo>
                    <a:cubicBezTo>
                      <a:pt x="6784" y="9112"/>
                      <a:pt x="6807" y="9068"/>
                      <a:pt x="6778" y="9040"/>
                    </a:cubicBezTo>
                    <a:cubicBezTo>
                      <a:pt x="4276" y="7301"/>
                      <a:pt x="2588" y="4942"/>
                      <a:pt x="1616" y="3271"/>
                    </a:cubicBezTo>
                    <a:cubicBezTo>
                      <a:pt x="564" y="1460"/>
                      <a:pt x="94" y="44"/>
                      <a:pt x="89" y="31"/>
                    </a:cubicBezTo>
                    <a:cubicBezTo>
                      <a:pt x="82" y="12"/>
                      <a:pt x="68" y="0"/>
                      <a:pt x="5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42" name="Google Shape;5542;p19"/>
              <p:cNvSpPr/>
              <p:nvPr/>
            </p:nvSpPr>
            <p:spPr>
              <a:xfrm rot="-4114690">
                <a:off x="1079893" y="-404994"/>
                <a:ext cx="88295" cy="278760"/>
              </a:xfrm>
              <a:custGeom>
                <a:avLst/>
                <a:gdLst/>
                <a:ahLst/>
                <a:cxnLst/>
                <a:rect l="l" t="t" r="r" b="b"/>
                <a:pathLst>
                  <a:path w="1125" h="3552" extrusionOk="0">
                    <a:moveTo>
                      <a:pt x="39" y="0"/>
                    </a:moveTo>
                    <a:cubicBezTo>
                      <a:pt x="35" y="0"/>
                      <a:pt x="30" y="5"/>
                      <a:pt x="26" y="9"/>
                    </a:cubicBezTo>
                    <a:cubicBezTo>
                      <a:pt x="9" y="17"/>
                      <a:pt x="1" y="43"/>
                      <a:pt x="14" y="60"/>
                    </a:cubicBezTo>
                    <a:cubicBezTo>
                      <a:pt x="650" y="1078"/>
                      <a:pt x="1036" y="3495"/>
                      <a:pt x="1040" y="3516"/>
                    </a:cubicBezTo>
                    <a:cubicBezTo>
                      <a:pt x="1044" y="3539"/>
                      <a:pt x="1060" y="3551"/>
                      <a:pt x="1079" y="3551"/>
                    </a:cubicBezTo>
                    <a:cubicBezTo>
                      <a:pt x="1081" y="3551"/>
                      <a:pt x="1084" y="3551"/>
                      <a:pt x="1087" y="3550"/>
                    </a:cubicBezTo>
                    <a:cubicBezTo>
                      <a:pt x="1108" y="3546"/>
                      <a:pt x="1125" y="3529"/>
                      <a:pt x="1121" y="3508"/>
                    </a:cubicBezTo>
                    <a:cubicBezTo>
                      <a:pt x="1116" y="3483"/>
                      <a:pt x="722" y="1052"/>
                      <a:pt x="81" y="17"/>
                    </a:cubicBezTo>
                    <a:cubicBezTo>
                      <a:pt x="73" y="5"/>
                      <a:pt x="56" y="0"/>
                      <a:pt x="3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43" name="Google Shape;5543;p19"/>
              <p:cNvSpPr/>
              <p:nvPr/>
            </p:nvSpPr>
            <p:spPr>
              <a:xfrm rot="-4114690">
                <a:off x="1034357" y="-465105"/>
                <a:ext cx="258057" cy="29979"/>
              </a:xfrm>
              <a:custGeom>
                <a:avLst/>
                <a:gdLst/>
                <a:ahLst/>
                <a:cxnLst/>
                <a:rect l="l" t="t" r="r" b="b"/>
                <a:pathLst>
                  <a:path w="3288" h="382" extrusionOk="0">
                    <a:moveTo>
                      <a:pt x="3241" y="1"/>
                    </a:moveTo>
                    <a:cubicBezTo>
                      <a:pt x="3237" y="1"/>
                      <a:pt x="3232" y="2"/>
                      <a:pt x="3228" y="3"/>
                    </a:cubicBezTo>
                    <a:cubicBezTo>
                      <a:pt x="2619" y="232"/>
                      <a:pt x="1959" y="298"/>
                      <a:pt x="1400" y="298"/>
                    </a:cubicBezTo>
                    <a:cubicBezTo>
                      <a:pt x="640" y="298"/>
                      <a:pt x="65" y="176"/>
                      <a:pt x="55" y="173"/>
                    </a:cubicBezTo>
                    <a:lnTo>
                      <a:pt x="38" y="173"/>
                    </a:lnTo>
                    <a:cubicBezTo>
                      <a:pt x="21" y="177"/>
                      <a:pt x="9" y="190"/>
                      <a:pt x="4" y="207"/>
                    </a:cubicBezTo>
                    <a:cubicBezTo>
                      <a:pt x="0" y="228"/>
                      <a:pt x="17" y="249"/>
                      <a:pt x="38" y="254"/>
                    </a:cubicBezTo>
                    <a:cubicBezTo>
                      <a:pt x="48" y="256"/>
                      <a:pt x="630" y="381"/>
                      <a:pt x="1401" y="381"/>
                    </a:cubicBezTo>
                    <a:cubicBezTo>
                      <a:pt x="1968" y="381"/>
                      <a:pt x="2637" y="313"/>
                      <a:pt x="3258" y="80"/>
                    </a:cubicBezTo>
                    <a:cubicBezTo>
                      <a:pt x="3279" y="71"/>
                      <a:pt x="3287" y="50"/>
                      <a:pt x="3279" y="29"/>
                    </a:cubicBezTo>
                    <a:cubicBezTo>
                      <a:pt x="3272" y="12"/>
                      <a:pt x="3258" y="1"/>
                      <a:pt x="324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44" name="Google Shape;5544;p19"/>
              <p:cNvSpPr/>
              <p:nvPr/>
            </p:nvSpPr>
            <p:spPr>
              <a:xfrm rot="-4114690">
                <a:off x="940679" y="-371894"/>
                <a:ext cx="75345" cy="346017"/>
              </a:xfrm>
              <a:custGeom>
                <a:avLst/>
                <a:gdLst/>
                <a:ahLst/>
                <a:cxnLst/>
                <a:rect l="l" t="t" r="r" b="b"/>
                <a:pathLst>
                  <a:path w="960" h="4409" extrusionOk="0">
                    <a:moveTo>
                      <a:pt x="48" y="0"/>
                    </a:moveTo>
                    <a:cubicBezTo>
                      <a:pt x="45" y="0"/>
                      <a:pt x="42" y="1"/>
                      <a:pt x="39" y="1"/>
                    </a:cubicBezTo>
                    <a:cubicBezTo>
                      <a:pt x="35" y="1"/>
                      <a:pt x="31" y="1"/>
                      <a:pt x="26" y="6"/>
                    </a:cubicBezTo>
                    <a:cubicBezTo>
                      <a:pt x="9" y="14"/>
                      <a:pt x="1" y="39"/>
                      <a:pt x="9" y="56"/>
                    </a:cubicBezTo>
                    <a:cubicBezTo>
                      <a:pt x="875" y="1732"/>
                      <a:pt x="484" y="4336"/>
                      <a:pt x="480" y="4361"/>
                    </a:cubicBezTo>
                    <a:cubicBezTo>
                      <a:pt x="476" y="4383"/>
                      <a:pt x="493" y="4404"/>
                      <a:pt x="514" y="4408"/>
                    </a:cubicBezTo>
                    <a:cubicBezTo>
                      <a:pt x="516" y="4409"/>
                      <a:pt x="518" y="4409"/>
                      <a:pt x="521" y="4409"/>
                    </a:cubicBezTo>
                    <a:cubicBezTo>
                      <a:pt x="539" y="4409"/>
                      <a:pt x="557" y="4393"/>
                      <a:pt x="561" y="4374"/>
                    </a:cubicBezTo>
                    <a:cubicBezTo>
                      <a:pt x="565" y="4349"/>
                      <a:pt x="959" y="1719"/>
                      <a:pt x="81" y="18"/>
                    </a:cubicBezTo>
                    <a:cubicBezTo>
                      <a:pt x="74" y="8"/>
                      <a:pt x="62" y="0"/>
                      <a:pt x="4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45" name="Google Shape;5545;p19"/>
              <p:cNvSpPr/>
              <p:nvPr/>
            </p:nvSpPr>
            <p:spPr>
              <a:xfrm rot="-4114690">
                <a:off x="675211" y="-398079"/>
                <a:ext cx="341643" cy="70710"/>
              </a:xfrm>
              <a:custGeom>
                <a:avLst/>
                <a:gdLst/>
                <a:ahLst/>
                <a:cxnLst/>
                <a:rect l="l" t="t" r="r" b="b"/>
                <a:pathLst>
                  <a:path w="4353" h="901" extrusionOk="0">
                    <a:moveTo>
                      <a:pt x="47" y="1"/>
                    </a:moveTo>
                    <a:cubicBezTo>
                      <a:pt x="44" y="1"/>
                      <a:pt x="41" y="1"/>
                      <a:pt x="39" y="2"/>
                    </a:cubicBezTo>
                    <a:cubicBezTo>
                      <a:pt x="31" y="2"/>
                      <a:pt x="22" y="7"/>
                      <a:pt x="14" y="15"/>
                    </a:cubicBezTo>
                    <a:cubicBezTo>
                      <a:pt x="1" y="32"/>
                      <a:pt x="1" y="58"/>
                      <a:pt x="18" y="70"/>
                    </a:cubicBezTo>
                    <a:cubicBezTo>
                      <a:pt x="32" y="81"/>
                      <a:pt x="1040" y="900"/>
                      <a:pt x="3055" y="900"/>
                    </a:cubicBezTo>
                    <a:cubicBezTo>
                      <a:pt x="3438" y="900"/>
                      <a:pt x="3858" y="870"/>
                      <a:pt x="4314" y="800"/>
                    </a:cubicBezTo>
                    <a:cubicBezTo>
                      <a:pt x="4336" y="796"/>
                      <a:pt x="4353" y="774"/>
                      <a:pt x="4348" y="753"/>
                    </a:cubicBezTo>
                    <a:cubicBezTo>
                      <a:pt x="4345" y="734"/>
                      <a:pt x="4327" y="719"/>
                      <a:pt x="4308" y="719"/>
                    </a:cubicBezTo>
                    <a:cubicBezTo>
                      <a:pt x="4306" y="719"/>
                      <a:pt x="4304" y="719"/>
                      <a:pt x="4302" y="719"/>
                    </a:cubicBezTo>
                    <a:cubicBezTo>
                      <a:pt x="3847" y="790"/>
                      <a:pt x="3430" y="819"/>
                      <a:pt x="3049" y="819"/>
                    </a:cubicBezTo>
                    <a:cubicBezTo>
                      <a:pt x="1066" y="819"/>
                      <a:pt x="79" y="18"/>
                      <a:pt x="69" y="11"/>
                    </a:cubicBezTo>
                    <a:cubicBezTo>
                      <a:pt x="62" y="5"/>
                      <a:pt x="54" y="1"/>
                      <a:pt x="4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46" name="Google Shape;5546;p19"/>
              <p:cNvSpPr/>
              <p:nvPr/>
            </p:nvSpPr>
            <p:spPr>
              <a:xfrm rot="-4114690">
                <a:off x="854115" y="-437283"/>
                <a:ext cx="333951" cy="43007"/>
              </a:xfrm>
              <a:custGeom>
                <a:avLst/>
                <a:gdLst/>
                <a:ahLst/>
                <a:cxnLst/>
                <a:rect l="l" t="t" r="r" b="b"/>
                <a:pathLst>
                  <a:path w="4255" h="548" extrusionOk="0">
                    <a:moveTo>
                      <a:pt x="4196" y="1"/>
                    </a:moveTo>
                    <a:cubicBezTo>
                      <a:pt x="4189" y="1"/>
                      <a:pt x="4182" y="3"/>
                      <a:pt x="4174" y="7"/>
                    </a:cubicBezTo>
                    <a:cubicBezTo>
                      <a:pt x="3388" y="355"/>
                      <a:pt x="2635" y="466"/>
                      <a:pt x="1994" y="466"/>
                    </a:cubicBezTo>
                    <a:cubicBezTo>
                      <a:pt x="866" y="466"/>
                      <a:pt x="84" y="123"/>
                      <a:pt x="73" y="117"/>
                    </a:cubicBezTo>
                    <a:cubicBezTo>
                      <a:pt x="69" y="115"/>
                      <a:pt x="64" y="114"/>
                      <a:pt x="60" y="114"/>
                    </a:cubicBezTo>
                    <a:cubicBezTo>
                      <a:pt x="56" y="114"/>
                      <a:pt x="52" y="115"/>
                      <a:pt x="47" y="117"/>
                    </a:cubicBezTo>
                    <a:cubicBezTo>
                      <a:pt x="9" y="121"/>
                      <a:pt x="1" y="177"/>
                      <a:pt x="39" y="194"/>
                    </a:cubicBezTo>
                    <a:cubicBezTo>
                      <a:pt x="50" y="199"/>
                      <a:pt x="847" y="548"/>
                      <a:pt x="1993" y="548"/>
                    </a:cubicBezTo>
                    <a:cubicBezTo>
                      <a:pt x="2645" y="548"/>
                      <a:pt x="3408" y="435"/>
                      <a:pt x="4204" y="83"/>
                    </a:cubicBezTo>
                    <a:cubicBezTo>
                      <a:pt x="4255" y="65"/>
                      <a:pt x="4234" y="1"/>
                      <a:pt x="419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47" name="Google Shape;5547;p19"/>
              <p:cNvSpPr/>
              <p:nvPr/>
            </p:nvSpPr>
            <p:spPr>
              <a:xfrm rot="-4114690">
                <a:off x="777363" y="-319825"/>
                <a:ext cx="79269" cy="329066"/>
              </a:xfrm>
              <a:custGeom>
                <a:avLst/>
                <a:gdLst/>
                <a:ahLst/>
                <a:cxnLst/>
                <a:rect l="l" t="t" r="r" b="b"/>
                <a:pathLst>
                  <a:path w="1010" h="4193" extrusionOk="0">
                    <a:moveTo>
                      <a:pt x="373" y="0"/>
                    </a:moveTo>
                    <a:cubicBezTo>
                      <a:pt x="370" y="0"/>
                      <a:pt x="368" y="1"/>
                      <a:pt x="365" y="1"/>
                    </a:cubicBezTo>
                    <a:cubicBezTo>
                      <a:pt x="340" y="5"/>
                      <a:pt x="327" y="31"/>
                      <a:pt x="335" y="52"/>
                    </a:cubicBezTo>
                    <a:cubicBezTo>
                      <a:pt x="921" y="2211"/>
                      <a:pt x="26" y="4111"/>
                      <a:pt x="17" y="4132"/>
                    </a:cubicBezTo>
                    <a:cubicBezTo>
                      <a:pt x="0" y="4166"/>
                      <a:pt x="28" y="4193"/>
                      <a:pt x="55" y="4193"/>
                    </a:cubicBezTo>
                    <a:cubicBezTo>
                      <a:pt x="69" y="4193"/>
                      <a:pt x="82" y="4186"/>
                      <a:pt x="89" y="4170"/>
                    </a:cubicBezTo>
                    <a:cubicBezTo>
                      <a:pt x="98" y="4149"/>
                      <a:pt x="1010" y="2219"/>
                      <a:pt x="416" y="35"/>
                    </a:cubicBezTo>
                    <a:cubicBezTo>
                      <a:pt x="408" y="13"/>
                      <a:pt x="391" y="0"/>
                      <a:pt x="37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48" name="Google Shape;5548;p19"/>
              <p:cNvSpPr/>
              <p:nvPr/>
            </p:nvSpPr>
            <p:spPr>
              <a:xfrm rot="-4114690">
                <a:off x="601887" y="-248781"/>
                <a:ext cx="101245" cy="229553"/>
              </a:xfrm>
              <a:custGeom>
                <a:avLst/>
                <a:gdLst/>
                <a:ahLst/>
                <a:cxnLst/>
                <a:rect l="l" t="t" r="r" b="b"/>
                <a:pathLst>
                  <a:path w="1290" h="2925" extrusionOk="0">
                    <a:moveTo>
                      <a:pt x="916" y="1"/>
                    </a:moveTo>
                    <a:cubicBezTo>
                      <a:pt x="913" y="1"/>
                      <a:pt x="911" y="1"/>
                      <a:pt x="908" y="2"/>
                    </a:cubicBezTo>
                    <a:cubicBezTo>
                      <a:pt x="887" y="6"/>
                      <a:pt x="874" y="27"/>
                      <a:pt x="878" y="53"/>
                    </a:cubicBezTo>
                    <a:cubicBezTo>
                      <a:pt x="1201" y="1444"/>
                      <a:pt x="38" y="2844"/>
                      <a:pt x="26" y="2856"/>
                    </a:cubicBezTo>
                    <a:cubicBezTo>
                      <a:pt x="0" y="2888"/>
                      <a:pt x="27" y="2925"/>
                      <a:pt x="59" y="2925"/>
                    </a:cubicBezTo>
                    <a:cubicBezTo>
                      <a:pt x="69" y="2925"/>
                      <a:pt x="80" y="2921"/>
                      <a:pt x="89" y="2911"/>
                    </a:cubicBezTo>
                    <a:cubicBezTo>
                      <a:pt x="102" y="2894"/>
                      <a:pt x="1290" y="1465"/>
                      <a:pt x="955" y="31"/>
                    </a:cubicBezTo>
                    <a:cubicBezTo>
                      <a:pt x="951" y="13"/>
                      <a:pt x="934" y="1"/>
                      <a:pt x="91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49" name="Google Shape;5549;p19"/>
              <p:cNvSpPr/>
              <p:nvPr/>
            </p:nvSpPr>
            <p:spPr>
              <a:xfrm rot="-4114690">
                <a:off x="502722" y="-204899"/>
                <a:ext cx="83037" cy="150917"/>
              </a:xfrm>
              <a:custGeom>
                <a:avLst/>
                <a:gdLst/>
                <a:ahLst/>
                <a:cxnLst/>
                <a:rect l="l" t="t" r="r" b="b"/>
                <a:pathLst>
                  <a:path w="1058" h="1923" extrusionOk="0">
                    <a:moveTo>
                      <a:pt x="1011" y="0"/>
                    </a:moveTo>
                    <a:cubicBezTo>
                      <a:pt x="994" y="0"/>
                      <a:pt x="981" y="17"/>
                      <a:pt x="981" y="39"/>
                    </a:cubicBezTo>
                    <a:cubicBezTo>
                      <a:pt x="951" y="1006"/>
                      <a:pt x="39" y="1845"/>
                      <a:pt x="31" y="1854"/>
                    </a:cubicBezTo>
                    <a:cubicBezTo>
                      <a:pt x="0" y="1874"/>
                      <a:pt x="33" y="1923"/>
                      <a:pt x="62" y="1923"/>
                    </a:cubicBezTo>
                    <a:cubicBezTo>
                      <a:pt x="69" y="1923"/>
                      <a:pt x="76" y="1920"/>
                      <a:pt x="82" y="1913"/>
                    </a:cubicBezTo>
                    <a:cubicBezTo>
                      <a:pt x="120" y="1879"/>
                      <a:pt x="1028" y="1044"/>
                      <a:pt x="1057" y="39"/>
                    </a:cubicBezTo>
                    <a:cubicBezTo>
                      <a:pt x="1057" y="17"/>
                      <a:pt x="1040" y="0"/>
                      <a:pt x="101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50" name="Google Shape;5550;p19"/>
              <p:cNvSpPr/>
              <p:nvPr/>
            </p:nvSpPr>
            <p:spPr>
              <a:xfrm rot="-4114690">
                <a:off x="607220" y="-366538"/>
                <a:ext cx="296122" cy="41123"/>
              </a:xfrm>
              <a:custGeom>
                <a:avLst/>
                <a:gdLst/>
                <a:ahLst/>
                <a:cxnLst/>
                <a:rect l="l" t="t" r="r" b="b"/>
                <a:pathLst>
                  <a:path w="3773" h="524" extrusionOk="0">
                    <a:moveTo>
                      <a:pt x="3719" y="1"/>
                    </a:moveTo>
                    <a:cubicBezTo>
                      <a:pt x="3716" y="1"/>
                      <a:pt x="3712" y="1"/>
                      <a:pt x="3708" y="2"/>
                    </a:cubicBezTo>
                    <a:cubicBezTo>
                      <a:pt x="2695" y="346"/>
                      <a:pt x="1876" y="444"/>
                      <a:pt x="1274" y="444"/>
                    </a:cubicBezTo>
                    <a:cubicBezTo>
                      <a:pt x="494" y="444"/>
                      <a:pt x="76" y="280"/>
                      <a:pt x="69" y="278"/>
                    </a:cubicBezTo>
                    <a:cubicBezTo>
                      <a:pt x="60" y="274"/>
                      <a:pt x="56" y="274"/>
                      <a:pt x="48" y="274"/>
                    </a:cubicBezTo>
                    <a:cubicBezTo>
                      <a:pt x="5" y="282"/>
                      <a:pt x="1" y="337"/>
                      <a:pt x="39" y="354"/>
                    </a:cubicBezTo>
                    <a:cubicBezTo>
                      <a:pt x="46" y="357"/>
                      <a:pt x="474" y="523"/>
                      <a:pt x="1270" y="523"/>
                    </a:cubicBezTo>
                    <a:cubicBezTo>
                      <a:pt x="1882" y="523"/>
                      <a:pt x="2711" y="425"/>
                      <a:pt x="3733" y="79"/>
                    </a:cubicBezTo>
                    <a:cubicBezTo>
                      <a:pt x="3772" y="59"/>
                      <a:pt x="3758" y="1"/>
                      <a:pt x="371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51" name="Google Shape;5551;p19"/>
              <p:cNvSpPr/>
              <p:nvPr/>
            </p:nvSpPr>
            <p:spPr>
              <a:xfrm rot="-4114690">
                <a:off x="536329" y="-300223"/>
                <a:ext cx="198487" cy="24486"/>
              </a:xfrm>
              <a:custGeom>
                <a:avLst/>
                <a:gdLst/>
                <a:ahLst/>
                <a:cxnLst/>
                <a:rect l="l" t="t" r="r" b="b"/>
                <a:pathLst>
                  <a:path w="2529" h="312" extrusionOk="0">
                    <a:moveTo>
                      <a:pt x="2478" y="0"/>
                    </a:moveTo>
                    <a:cubicBezTo>
                      <a:pt x="2474" y="0"/>
                      <a:pt x="2469" y="1"/>
                      <a:pt x="2465" y="3"/>
                    </a:cubicBezTo>
                    <a:cubicBezTo>
                      <a:pt x="1908" y="179"/>
                      <a:pt x="1356" y="227"/>
                      <a:pt x="921" y="227"/>
                    </a:cubicBezTo>
                    <a:cubicBezTo>
                      <a:pt x="414" y="227"/>
                      <a:pt x="67" y="162"/>
                      <a:pt x="60" y="160"/>
                    </a:cubicBezTo>
                    <a:cubicBezTo>
                      <a:pt x="56" y="160"/>
                      <a:pt x="51" y="160"/>
                      <a:pt x="47" y="164"/>
                    </a:cubicBezTo>
                    <a:cubicBezTo>
                      <a:pt x="1" y="173"/>
                      <a:pt x="1" y="236"/>
                      <a:pt x="47" y="245"/>
                    </a:cubicBezTo>
                    <a:cubicBezTo>
                      <a:pt x="54" y="245"/>
                      <a:pt x="410" y="312"/>
                      <a:pt x="928" y="312"/>
                    </a:cubicBezTo>
                    <a:cubicBezTo>
                      <a:pt x="1370" y="312"/>
                      <a:pt x="1931" y="263"/>
                      <a:pt x="2494" y="84"/>
                    </a:cubicBezTo>
                    <a:cubicBezTo>
                      <a:pt x="2516" y="79"/>
                      <a:pt x="2528" y="54"/>
                      <a:pt x="2520" y="33"/>
                    </a:cubicBezTo>
                    <a:cubicBezTo>
                      <a:pt x="2513" y="13"/>
                      <a:pt x="2496" y="0"/>
                      <a:pt x="247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52" name="Google Shape;5552;p19"/>
              <p:cNvSpPr/>
              <p:nvPr/>
            </p:nvSpPr>
            <p:spPr>
              <a:xfrm rot="-4114690">
                <a:off x="481441" y="-250611"/>
                <a:ext cx="116392" cy="19777"/>
              </a:xfrm>
              <a:custGeom>
                <a:avLst/>
                <a:gdLst/>
                <a:ahLst/>
                <a:cxnLst/>
                <a:rect l="l" t="t" r="r" b="b"/>
                <a:pathLst>
                  <a:path w="1483" h="252" extrusionOk="0">
                    <a:moveTo>
                      <a:pt x="39" y="0"/>
                    </a:moveTo>
                    <a:cubicBezTo>
                      <a:pt x="22" y="5"/>
                      <a:pt x="9" y="13"/>
                      <a:pt x="5" y="30"/>
                    </a:cubicBezTo>
                    <a:cubicBezTo>
                      <a:pt x="1" y="51"/>
                      <a:pt x="14" y="72"/>
                      <a:pt x="35" y="81"/>
                    </a:cubicBezTo>
                    <a:cubicBezTo>
                      <a:pt x="60" y="88"/>
                      <a:pt x="589" y="251"/>
                      <a:pt x="1120" y="251"/>
                    </a:cubicBezTo>
                    <a:cubicBezTo>
                      <a:pt x="1226" y="251"/>
                      <a:pt x="1332" y="245"/>
                      <a:pt x="1435" y="229"/>
                    </a:cubicBezTo>
                    <a:cubicBezTo>
                      <a:pt x="1483" y="221"/>
                      <a:pt x="1474" y="148"/>
                      <a:pt x="1429" y="148"/>
                    </a:cubicBezTo>
                    <a:cubicBezTo>
                      <a:pt x="1427" y="148"/>
                      <a:pt x="1424" y="148"/>
                      <a:pt x="1422" y="149"/>
                    </a:cubicBezTo>
                    <a:cubicBezTo>
                      <a:pt x="1325" y="164"/>
                      <a:pt x="1223" y="170"/>
                      <a:pt x="1120" y="170"/>
                    </a:cubicBezTo>
                    <a:cubicBezTo>
                      <a:pt x="598" y="170"/>
                      <a:pt x="63" y="4"/>
                      <a:pt x="5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53" name="Google Shape;5553;p19"/>
              <p:cNvSpPr/>
              <p:nvPr/>
            </p:nvSpPr>
            <p:spPr>
              <a:xfrm rot="-4114690">
                <a:off x="266097" y="-511937"/>
                <a:ext cx="530006" cy="1043938"/>
              </a:xfrm>
              <a:custGeom>
                <a:avLst/>
                <a:gdLst/>
                <a:ahLst/>
                <a:cxnLst/>
                <a:rect l="l" t="t" r="r" b="b"/>
                <a:pathLst>
                  <a:path w="6753" h="13302" extrusionOk="0">
                    <a:moveTo>
                      <a:pt x="242" y="1"/>
                    </a:moveTo>
                    <a:cubicBezTo>
                      <a:pt x="68" y="773"/>
                      <a:pt x="0" y="4161"/>
                      <a:pt x="666" y="7118"/>
                    </a:cubicBezTo>
                    <a:cubicBezTo>
                      <a:pt x="1328" y="10074"/>
                      <a:pt x="3500" y="11834"/>
                      <a:pt x="6753" y="13302"/>
                    </a:cubicBezTo>
                    <a:cubicBezTo>
                      <a:pt x="6252" y="11966"/>
                      <a:pt x="5811" y="11694"/>
                      <a:pt x="5391" y="7406"/>
                    </a:cubicBezTo>
                    <a:cubicBezTo>
                      <a:pt x="4971" y="3118"/>
                      <a:pt x="242" y="1"/>
                      <a:pt x="24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54" name="Google Shape;5554;p19"/>
              <p:cNvSpPr/>
              <p:nvPr/>
            </p:nvSpPr>
            <p:spPr>
              <a:xfrm rot="-4114690">
                <a:off x="220633" y="-492415"/>
                <a:ext cx="435196" cy="1019531"/>
              </a:xfrm>
              <a:custGeom>
                <a:avLst/>
                <a:gdLst/>
                <a:ahLst/>
                <a:cxnLst/>
                <a:rect l="l" t="t" r="r" b="b"/>
                <a:pathLst>
                  <a:path w="5545" h="12991" extrusionOk="0">
                    <a:moveTo>
                      <a:pt x="117" y="0"/>
                    </a:moveTo>
                    <a:cubicBezTo>
                      <a:pt x="90" y="0"/>
                      <a:pt x="68" y="24"/>
                      <a:pt x="68" y="52"/>
                    </a:cubicBezTo>
                    <a:cubicBezTo>
                      <a:pt x="68" y="64"/>
                      <a:pt x="0" y="1400"/>
                      <a:pt x="628" y="3648"/>
                    </a:cubicBezTo>
                    <a:cubicBezTo>
                      <a:pt x="1209" y="5722"/>
                      <a:pt x="2511" y="9018"/>
                      <a:pt x="5429" y="12967"/>
                    </a:cubicBezTo>
                    <a:cubicBezTo>
                      <a:pt x="5441" y="12983"/>
                      <a:pt x="5457" y="12990"/>
                      <a:pt x="5472" y="12990"/>
                    </a:cubicBezTo>
                    <a:cubicBezTo>
                      <a:pt x="5509" y="12990"/>
                      <a:pt x="5545" y="12946"/>
                      <a:pt x="5514" y="12903"/>
                    </a:cubicBezTo>
                    <a:cubicBezTo>
                      <a:pt x="2609" y="8971"/>
                      <a:pt x="1311" y="5688"/>
                      <a:pt x="734" y="3627"/>
                    </a:cubicBezTo>
                    <a:cubicBezTo>
                      <a:pt x="106" y="1392"/>
                      <a:pt x="174" y="69"/>
                      <a:pt x="174" y="56"/>
                    </a:cubicBezTo>
                    <a:cubicBezTo>
                      <a:pt x="174" y="30"/>
                      <a:pt x="153" y="5"/>
                      <a:pt x="123" y="1"/>
                    </a:cubicBezTo>
                    <a:cubicBezTo>
                      <a:pt x="121" y="0"/>
                      <a:pt x="119" y="0"/>
                      <a:pt x="11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55" name="Google Shape;5555;p19"/>
              <p:cNvSpPr/>
              <p:nvPr/>
            </p:nvSpPr>
            <p:spPr>
              <a:xfrm rot="-4114690">
                <a:off x="718326" y="-26659"/>
                <a:ext cx="142920" cy="75733"/>
              </a:xfrm>
              <a:custGeom>
                <a:avLst/>
                <a:gdLst/>
                <a:ahLst/>
                <a:cxnLst/>
                <a:rect l="l" t="t" r="r" b="b"/>
                <a:pathLst>
                  <a:path w="1821" h="965" extrusionOk="0">
                    <a:moveTo>
                      <a:pt x="64" y="1"/>
                    </a:moveTo>
                    <a:cubicBezTo>
                      <a:pt x="43" y="1"/>
                      <a:pt x="26" y="9"/>
                      <a:pt x="13" y="30"/>
                    </a:cubicBezTo>
                    <a:cubicBezTo>
                      <a:pt x="1" y="56"/>
                      <a:pt x="13" y="90"/>
                      <a:pt x="39" y="102"/>
                    </a:cubicBezTo>
                    <a:lnTo>
                      <a:pt x="1735" y="959"/>
                    </a:lnTo>
                    <a:cubicBezTo>
                      <a:pt x="1743" y="963"/>
                      <a:pt x="1751" y="965"/>
                      <a:pt x="1760" y="965"/>
                    </a:cubicBezTo>
                    <a:cubicBezTo>
                      <a:pt x="1779" y="965"/>
                      <a:pt x="1798" y="955"/>
                      <a:pt x="1807" y="934"/>
                    </a:cubicBezTo>
                    <a:cubicBezTo>
                      <a:pt x="1820" y="908"/>
                      <a:pt x="1807" y="879"/>
                      <a:pt x="1782" y="866"/>
                    </a:cubicBezTo>
                    <a:lnTo>
                      <a:pt x="85" y="5"/>
                    </a:lnTo>
                    <a:cubicBezTo>
                      <a:pt x="81" y="5"/>
                      <a:pt x="73" y="1"/>
                      <a:pt x="6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56" name="Google Shape;5556;p19"/>
              <p:cNvSpPr/>
              <p:nvPr/>
            </p:nvSpPr>
            <p:spPr>
              <a:xfrm rot="-4114690">
                <a:off x="862661" y="2666"/>
                <a:ext cx="9183" cy="133180"/>
              </a:xfrm>
              <a:custGeom>
                <a:avLst/>
                <a:gdLst/>
                <a:ahLst/>
                <a:cxnLst/>
                <a:rect l="l" t="t" r="r" b="b"/>
                <a:pathLst>
                  <a:path w="117" h="1697" extrusionOk="0">
                    <a:moveTo>
                      <a:pt x="58" y="0"/>
                    </a:moveTo>
                    <a:cubicBezTo>
                      <a:pt x="28" y="0"/>
                      <a:pt x="2" y="26"/>
                      <a:pt x="2" y="56"/>
                    </a:cubicBezTo>
                    <a:cubicBezTo>
                      <a:pt x="7" y="560"/>
                      <a:pt x="11" y="1549"/>
                      <a:pt x="2" y="1638"/>
                    </a:cubicBezTo>
                    <a:cubicBezTo>
                      <a:pt x="0" y="1676"/>
                      <a:pt x="29" y="1696"/>
                      <a:pt x="57" y="1696"/>
                    </a:cubicBezTo>
                    <a:cubicBezTo>
                      <a:pt x="82" y="1696"/>
                      <a:pt x="106" y="1680"/>
                      <a:pt x="108" y="1646"/>
                    </a:cubicBezTo>
                    <a:cubicBezTo>
                      <a:pt x="117" y="1527"/>
                      <a:pt x="108" y="115"/>
                      <a:pt x="108" y="51"/>
                    </a:cubicBezTo>
                    <a:cubicBezTo>
                      <a:pt x="108" y="26"/>
                      <a:pt x="87" y="0"/>
                      <a:pt x="5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57" name="Google Shape;5557;p19"/>
              <p:cNvSpPr/>
              <p:nvPr/>
            </p:nvSpPr>
            <p:spPr>
              <a:xfrm rot="-4114690">
                <a:off x="703290" y="15508"/>
                <a:ext cx="10360" cy="195101"/>
              </a:xfrm>
              <a:custGeom>
                <a:avLst/>
                <a:gdLst/>
                <a:ahLst/>
                <a:cxnLst/>
                <a:rect l="l" t="t" r="r" b="b"/>
                <a:pathLst>
                  <a:path w="132" h="2486" extrusionOk="0">
                    <a:moveTo>
                      <a:pt x="77" y="0"/>
                    </a:moveTo>
                    <a:cubicBezTo>
                      <a:pt x="47" y="0"/>
                      <a:pt x="26" y="22"/>
                      <a:pt x="26" y="51"/>
                    </a:cubicBezTo>
                    <a:lnTo>
                      <a:pt x="0" y="2431"/>
                    </a:lnTo>
                    <a:cubicBezTo>
                      <a:pt x="0" y="2460"/>
                      <a:pt x="21" y="2486"/>
                      <a:pt x="51" y="2486"/>
                    </a:cubicBezTo>
                    <a:cubicBezTo>
                      <a:pt x="81" y="2486"/>
                      <a:pt x="106" y="2460"/>
                      <a:pt x="106" y="2431"/>
                    </a:cubicBezTo>
                    <a:lnTo>
                      <a:pt x="132" y="51"/>
                    </a:lnTo>
                    <a:cubicBezTo>
                      <a:pt x="132" y="22"/>
                      <a:pt x="106" y="0"/>
                      <a:pt x="8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58" name="Google Shape;5558;p19"/>
              <p:cNvSpPr/>
              <p:nvPr/>
            </p:nvSpPr>
            <p:spPr>
              <a:xfrm rot="-4114690">
                <a:off x="482058" y="47330"/>
                <a:ext cx="52428" cy="209070"/>
              </a:xfrm>
              <a:custGeom>
                <a:avLst/>
                <a:gdLst/>
                <a:ahLst/>
                <a:cxnLst/>
                <a:rect l="l" t="t" r="r" b="b"/>
                <a:pathLst>
                  <a:path w="668" h="2664" extrusionOk="0">
                    <a:moveTo>
                      <a:pt x="605" y="1"/>
                    </a:moveTo>
                    <a:cubicBezTo>
                      <a:pt x="582" y="1"/>
                      <a:pt x="561" y="17"/>
                      <a:pt x="553" y="44"/>
                    </a:cubicBezTo>
                    <a:lnTo>
                      <a:pt x="10" y="2597"/>
                    </a:lnTo>
                    <a:cubicBezTo>
                      <a:pt x="1" y="2639"/>
                      <a:pt x="31" y="2663"/>
                      <a:pt x="62" y="2663"/>
                    </a:cubicBezTo>
                    <a:cubicBezTo>
                      <a:pt x="86" y="2663"/>
                      <a:pt x="109" y="2649"/>
                      <a:pt x="116" y="2618"/>
                    </a:cubicBezTo>
                    <a:lnTo>
                      <a:pt x="659" y="65"/>
                    </a:lnTo>
                    <a:cubicBezTo>
                      <a:pt x="668" y="35"/>
                      <a:pt x="647" y="6"/>
                      <a:pt x="621" y="2"/>
                    </a:cubicBezTo>
                    <a:lnTo>
                      <a:pt x="613" y="2"/>
                    </a:lnTo>
                    <a:cubicBezTo>
                      <a:pt x="610" y="1"/>
                      <a:pt x="607" y="1"/>
                      <a:pt x="60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59" name="Google Shape;5559;p19"/>
              <p:cNvSpPr/>
              <p:nvPr/>
            </p:nvSpPr>
            <p:spPr>
              <a:xfrm rot="-4114690">
                <a:off x="265341" y="58763"/>
                <a:ext cx="43873" cy="153663"/>
              </a:xfrm>
              <a:custGeom>
                <a:avLst/>
                <a:gdLst/>
                <a:ahLst/>
                <a:cxnLst/>
                <a:rect l="l" t="t" r="r" b="b"/>
                <a:pathLst>
                  <a:path w="559" h="1958" extrusionOk="0">
                    <a:moveTo>
                      <a:pt x="503" y="0"/>
                    </a:moveTo>
                    <a:cubicBezTo>
                      <a:pt x="477" y="0"/>
                      <a:pt x="456" y="17"/>
                      <a:pt x="448" y="42"/>
                    </a:cubicBezTo>
                    <a:lnTo>
                      <a:pt x="15" y="1887"/>
                    </a:lnTo>
                    <a:cubicBezTo>
                      <a:pt x="0" y="1930"/>
                      <a:pt x="35" y="1958"/>
                      <a:pt x="68" y="1958"/>
                    </a:cubicBezTo>
                    <a:cubicBezTo>
                      <a:pt x="91" y="1958"/>
                      <a:pt x="113" y="1944"/>
                      <a:pt x="117" y="1913"/>
                    </a:cubicBezTo>
                    <a:lnTo>
                      <a:pt x="554" y="64"/>
                    </a:lnTo>
                    <a:cubicBezTo>
                      <a:pt x="558" y="38"/>
                      <a:pt x="541" y="9"/>
                      <a:pt x="51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60" name="Google Shape;5560;p19"/>
              <p:cNvSpPr/>
              <p:nvPr/>
            </p:nvSpPr>
            <p:spPr>
              <a:xfrm rot="-4114690">
                <a:off x="475696" y="-33265"/>
                <a:ext cx="219992" cy="76832"/>
              </a:xfrm>
              <a:custGeom>
                <a:avLst/>
                <a:gdLst/>
                <a:ahLst/>
                <a:cxnLst/>
                <a:rect l="l" t="t" r="r" b="b"/>
                <a:pathLst>
                  <a:path w="2803" h="979" extrusionOk="0">
                    <a:moveTo>
                      <a:pt x="76" y="1"/>
                    </a:moveTo>
                    <a:cubicBezTo>
                      <a:pt x="20" y="1"/>
                      <a:pt x="1" y="86"/>
                      <a:pt x="63" y="103"/>
                    </a:cubicBezTo>
                    <a:lnTo>
                      <a:pt x="2714" y="976"/>
                    </a:lnTo>
                    <a:cubicBezTo>
                      <a:pt x="2719" y="978"/>
                      <a:pt x="2724" y="978"/>
                      <a:pt x="2729" y="978"/>
                    </a:cubicBezTo>
                    <a:cubicBezTo>
                      <a:pt x="2782" y="978"/>
                      <a:pt x="2802" y="894"/>
                      <a:pt x="2744" y="875"/>
                    </a:cubicBezTo>
                    <a:lnTo>
                      <a:pt x="93" y="1"/>
                    </a:lnTo>
                    <a:lnTo>
                      <a:pt x="80" y="1"/>
                    </a:lnTo>
                    <a:cubicBezTo>
                      <a:pt x="79" y="1"/>
                      <a:pt x="77" y="1"/>
                      <a:pt x="7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61" name="Google Shape;5561;p19"/>
              <p:cNvSpPr/>
              <p:nvPr/>
            </p:nvSpPr>
            <p:spPr>
              <a:xfrm rot="-4114690">
                <a:off x="247861" y="-47936"/>
                <a:ext cx="254682" cy="92920"/>
              </a:xfrm>
              <a:custGeom>
                <a:avLst/>
                <a:gdLst/>
                <a:ahLst/>
                <a:cxnLst/>
                <a:rect l="l" t="t" r="r" b="b"/>
                <a:pathLst>
                  <a:path w="3245" h="1184" extrusionOk="0">
                    <a:moveTo>
                      <a:pt x="74" y="1"/>
                    </a:moveTo>
                    <a:cubicBezTo>
                      <a:pt x="13" y="1"/>
                      <a:pt x="0" y="87"/>
                      <a:pt x="61" y="103"/>
                    </a:cubicBezTo>
                    <a:lnTo>
                      <a:pt x="3149" y="1180"/>
                    </a:lnTo>
                    <a:cubicBezTo>
                      <a:pt x="3155" y="1182"/>
                      <a:pt x="3161" y="1183"/>
                      <a:pt x="3167" y="1183"/>
                    </a:cubicBezTo>
                    <a:cubicBezTo>
                      <a:pt x="3219" y="1183"/>
                      <a:pt x="3244" y="1101"/>
                      <a:pt x="3183" y="1079"/>
                    </a:cubicBezTo>
                    <a:lnTo>
                      <a:pt x="95" y="1"/>
                    </a:lnTo>
                    <a:lnTo>
                      <a:pt x="82" y="1"/>
                    </a:lnTo>
                    <a:cubicBezTo>
                      <a:pt x="79" y="1"/>
                      <a:pt x="77" y="1"/>
                      <a:pt x="7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62" name="Google Shape;5562;p19"/>
              <p:cNvSpPr/>
              <p:nvPr/>
            </p:nvSpPr>
            <p:spPr>
              <a:xfrm rot="-4114690">
                <a:off x="73304" y="-28715"/>
                <a:ext cx="179415" cy="88368"/>
              </a:xfrm>
              <a:custGeom>
                <a:avLst/>
                <a:gdLst/>
                <a:ahLst/>
                <a:cxnLst/>
                <a:rect l="l" t="t" r="r" b="b"/>
                <a:pathLst>
                  <a:path w="2286" h="1126" extrusionOk="0">
                    <a:moveTo>
                      <a:pt x="70" y="0"/>
                    </a:moveTo>
                    <a:cubicBezTo>
                      <a:pt x="18" y="0"/>
                      <a:pt x="1" y="74"/>
                      <a:pt x="53" y="99"/>
                    </a:cubicBezTo>
                    <a:lnTo>
                      <a:pt x="2191" y="1121"/>
                    </a:lnTo>
                    <a:cubicBezTo>
                      <a:pt x="2198" y="1124"/>
                      <a:pt x="2205" y="1125"/>
                      <a:pt x="2212" y="1125"/>
                    </a:cubicBezTo>
                    <a:cubicBezTo>
                      <a:pt x="2259" y="1125"/>
                      <a:pt x="2286" y="1054"/>
                      <a:pt x="2233" y="1027"/>
                    </a:cubicBezTo>
                    <a:lnTo>
                      <a:pt x="96" y="5"/>
                    </a:lnTo>
                    <a:cubicBezTo>
                      <a:pt x="92" y="1"/>
                      <a:pt x="87" y="1"/>
                      <a:pt x="79" y="1"/>
                    </a:cubicBezTo>
                    <a:cubicBezTo>
                      <a:pt x="76" y="1"/>
                      <a:pt x="73" y="0"/>
                      <a:pt x="7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63" name="Google Shape;5563;p19"/>
              <p:cNvSpPr/>
              <p:nvPr/>
            </p:nvSpPr>
            <p:spPr>
              <a:xfrm rot="-4114690">
                <a:off x="82637" y="-742009"/>
                <a:ext cx="1077592" cy="507529"/>
              </a:xfrm>
              <a:custGeom>
                <a:avLst/>
                <a:gdLst/>
                <a:ahLst/>
                <a:cxnLst/>
                <a:rect l="l" t="t" r="r" b="b"/>
                <a:pathLst>
                  <a:path w="13730" h="6467" extrusionOk="0">
                    <a:moveTo>
                      <a:pt x="1858" y="0"/>
                    </a:moveTo>
                    <a:cubicBezTo>
                      <a:pt x="751" y="0"/>
                      <a:pt x="0" y="112"/>
                      <a:pt x="0" y="112"/>
                    </a:cubicBezTo>
                    <a:cubicBezTo>
                      <a:pt x="386" y="804"/>
                      <a:pt x="2600" y="3370"/>
                      <a:pt x="5069" y="5126"/>
                    </a:cubicBezTo>
                    <a:cubicBezTo>
                      <a:pt x="6391" y="6068"/>
                      <a:pt x="7805" y="6466"/>
                      <a:pt x="9356" y="6466"/>
                    </a:cubicBezTo>
                    <a:cubicBezTo>
                      <a:pt x="10701" y="6466"/>
                      <a:pt x="12150" y="6167"/>
                      <a:pt x="13730" y="5664"/>
                    </a:cubicBezTo>
                    <a:cubicBezTo>
                      <a:pt x="12466" y="5007"/>
                      <a:pt x="11953" y="5092"/>
                      <a:pt x="8780" y="2182"/>
                    </a:cubicBezTo>
                    <a:cubicBezTo>
                      <a:pt x="6766" y="338"/>
                      <a:pt x="3776" y="0"/>
                      <a:pt x="185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64" name="Google Shape;5564;p19"/>
              <p:cNvSpPr/>
              <p:nvPr/>
            </p:nvSpPr>
            <p:spPr>
              <a:xfrm rot="-4114690">
                <a:off x="35794" y="-664416"/>
                <a:ext cx="998401" cy="480532"/>
              </a:xfrm>
              <a:custGeom>
                <a:avLst/>
                <a:gdLst/>
                <a:ahLst/>
                <a:cxnLst/>
                <a:rect l="l" t="t" r="r" b="b"/>
                <a:pathLst>
                  <a:path w="12721" h="6123" extrusionOk="0">
                    <a:moveTo>
                      <a:pt x="58" y="1"/>
                    </a:moveTo>
                    <a:cubicBezTo>
                      <a:pt x="47" y="1"/>
                      <a:pt x="35" y="5"/>
                      <a:pt x="26" y="14"/>
                    </a:cubicBezTo>
                    <a:cubicBezTo>
                      <a:pt x="5" y="36"/>
                      <a:pt x="1" y="65"/>
                      <a:pt x="18" y="91"/>
                    </a:cubicBezTo>
                    <a:cubicBezTo>
                      <a:pt x="30" y="99"/>
                      <a:pt x="870" y="1138"/>
                      <a:pt x="2838" y="2390"/>
                    </a:cubicBezTo>
                    <a:cubicBezTo>
                      <a:pt x="4654" y="3547"/>
                      <a:pt x="7826" y="5134"/>
                      <a:pt x="12632" y="6122"/>
                    </a:cubicBezTo>
                    <a:cubicBezTo>
                      <a:pt x="12636" y="6123"/>
                      <a:pt x="12640" y="6123"/>
                      <a:pt x="12643" y="6123"/>
                    </a:cubicBezTo>
                    <a:cubicBezTo>
                      <a:pt x="12706" y="6123"/>
                      <a:pt x="12721" y="6028"/>
                      <a:pt x="12653" y="6016"/>
                    </a:cubicBezTo>
                    <a:cubicBezTo>
                      <a:pt x="7864" y="5032"/>
                      <a:pt x="4704" y="3454"/>
                      <a:pt x="2898" y="2305"/>
                    </a:cubicBezTo>
                    <a:cubicBezTo>
                      <a:pt x="942" y="1058"/>
                      <a:pt x="107" y="31"/>
                      <a:pt x="98" y="23"/>
                    </a:cubicBezTo>
                    <a:cubicBezTo>
                      <a:pt x="89" y="8"/>
                      <a:pt x="74" y="1"/>
                      <a:pt x="5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65" name="Google Shape;5565;p19"/>
              <p:cNvSpPr/>
              <p:nvPr/>
            </p:nvSpPr>
            <p:spPr>
              <a:xfrm rot="-4114690">
                <a:off x="715692" y="-685443"/>
                <a:ext cx="154693" cy="47245"/>
              </a:xfrm>
              <a:custGeom>
                <a:avLst/>
                <a:gdLst/>
                <a:ahLst/>
                <a:cxnLst/>
                <a:rect l="l" t="t" r="r" b="b"/>
                <a:pathLst>
                  <a:path w="1971" h="602" extrusionOk="0">
                    <a:moveTo>
                      <a:pt x="1898" y="0"/>
                    </a:moveTo>
                    <a:cubicBezTo>
                      <a:pt x="1892" y="0"/>
                      <a:pt x="1886" y="1"/>
                      <a:pt x="1879" y="3"/>
                    </a:cubicBezTo>
                    <a:lnTo>
                      <a:pt x="43" y="499"/>
                    </a:lnTo>
                    <a:cubicBezTo>
                      <a:pt x="39" y="499"/>
                      <a:pt x="30" y="504"/>
                      <a:pt x="26" y="508"/>
                    </a:cubicBezTo>
                    <a:cubicBezTo>
                      <a:pt x="9" y="520"/>
                      <a:pt x="1" y="542"/>
                      <a:pt x="9" y="563"/>
                    </a:cubicBezTo>
                    <a:cubicBezTo>
                      <a:pt x="13" y="586"/>
                      <a:pt x="37" y="602"/>
                      <a:pt x="63" y="602"/>
                    </a:cubicBezTo>
                    <a:cubicBezTo>
                      <a:pt x="66" y="602"/>
                      <a:pt x="70" y="602"/>
                      <a:pt x="73" y="601"/>
                    </a:cubicBezTo>
                    <a:lnTo>
                      <a:pt x="1909" y="105"/>
                    </a:lnTo>
                    <a:cubicBezTo>
                      <a:pt x="1971" y="89"/>
                      <a:pt x="1955" y="0"/>
                      <a:pt x="189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66" name="Google Shape;5566;p19"/>
              <p:cNvSpPr/>
              <p:nvPr/>
            </p:nvSpPr>
            <p:spPr>
              <a:xfrm rot="-4114690">
                <a:off x="842524" y="-720790"/>
                <a:ext cx="94495" cy="101867"/>
              </a:xfrm>
              <a:custGeom>
                <a:avLst/>
                <a:gdLst/>
                <a:ahLst/>
                <a:cxnLst/>
                <a:rect l="l" t="t" r="r" b="b"/>
                <a:pathLst>
                  <a:path w="1204" h="1298" extrusionOk="0">
                    <a:moveTo>
                      <a:pt x="65" y="1"/>
                    </a:moveTo>
                    <a:cubicBezTo>
                      <a:pt x="53" y="1"/>
                      <a:pt x="40" y="5"/>
                      <a:pt x="30" y="13"/>
                    </a:cubicBezTo>
                    <a:lnTo>
                      <a:pt x="26" y="13"/>
                    </a:lnTo>
                    <a:cubicBezTo>
                      <a:pt x="5" y="34"/>
                      <a:pt x="0" y="68"/>
                      <a:pt x="22" y="89"/>
                    </a:cubicBezTo>
                    <a:cubicBezTo>
                      <a:pt x="365" y="467"/>
                      <a:pt x="1027" y="1196"/>
                      <a:pt x="1082" y="1273"/>
                    </a:cubicBezTo>
                    <a:cubicBezTo>
                      <a:pt x="1094" y="1290"/>
                      <a:pt x="1109" y="1297"/>
                      <a:pt x="1125" y="1297"/>
                    </a:cubicBezTo>
                    <a:cubicBezTo>
                      <a:pt x="1165" y="1297"/>
                      <a:pt x="1204" y="1248"/>
                      <a:pt x="1167" y="1205"/>
                    </a:cubicBezTo>
                    <a:cubicBezTo>
                      <a:pt x="1095" y="1111"/>
                      <a:pt x="145" y="64"/>
                      <a:pt x="102" y="17"/>
                    </a:cubicBezTo>
                    <a:cubicBezTo>
                      <a:pt x="93" y="6"/>
                      <a:pt x="80" y="1"/>
                      <a:pt x="6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67" name="Google Shape;5567;p19"/>
              <p:cNvSpPr/>
              <p:nvPr/>
            </p:nvSpPr>
            <p:spPr>
              <a:xfrm rot="-4114690">
                <a:off x="733650" y="-605163"/>
                <a:ext cx="132953" cy="148798"/>
              </a:xfrm>
              <a:custGeom>
                <a:avLst/>
                <a:gdLst/>
                <a:ahLst/>
                <a:cxnLst/>
                <a:rect l="l" t="t" r="r" b="b"/>
                <a:pathLst>
                  <a:path w="1694" h="1896" extrusionOk="0">
                    <a:moveTo>
                      <a:pt x="60" y="1"/>
                    </a:moveTo>
                    <a:cubicBezTo>
                      <a:pt x="50" y="1"/>
                      <a:pt x="39" y="4"/>
                      <a:pt x="30" y="11"/>
                    </a:cubicBezTo>
                    <a:lnTo>
                      <a:pt x="26" y="15"/>
                    </a:lnTo>
                    <a:cubicBezTo>
                      <a:pt x="5" y="32"/>
                      <a:pt x="1" y="66"/>
                      <a:pt x="22" y="92"/>
                    </a:cubicBezTo>
                    <a:lnTo>
                      <a:pt x="1596" y="1877"/>
                    </a:lnTo>
                    <a:cubicBezTo>
                      <a:pt x="1605" y="1889"/>
                      <a:pt x="1619" y="1896"/>
                      <a:pt x="1634" y="1896"/>
                    </a:cubicBezTo>
                    <a:cubicBezTo>
                      <a:pt x="1646" y="1896"/>
                      <a:pt x="1658" y="1891"/>
                      <a:pt x="1668" y="1882"/>
                    </a:cubicBezTo>
                    <a:cubicBezTo>
                      <a:pt x="1689" y="1865"/>
                      <a:pt x="1693" y="1831"/>
                      <a:pt x="1672" y="1810"/>
                    </a:cubicBezTo>
                    <a:lnTo>
                      <a:pt x="103" y="20"/>
                    </a:lnTo>
                    <a:cubicBezTo>
                      <a:pt x="90" y="7"/>
                      <a:pt x="75" y="1"/>
                      <a:pt x="6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68" name="Google Shape;5568;p19"/>
              <p:cNvSpPr/>
              <p:nvPr/>
            </p:nvSpPr>
            <p:spPr>
              <a:xfrm rot="-4114690">
                <a:off x="621269" y="-462229"/>
                <a:ext cx="112468" cy="186311"/>
              </a:xfrm>
              <a:custGeom>
                <a:avLst/>
                <a:gdLst/>
                <a:ahLst/>
                <a:cxnLst/>
                <a:rect l="l" t="t" r="r" b="b"/>
                <a:pathLst>
                  <a:path w="1433" h="2374" extrusionOk="0">
                    <a:moveTo>
                      <a:pt x="59" y="0"/>
                    </a:moveTo>
                    <a:cubicBezTo>
                      <a:pt x="51" y="0"/>
                      <a:pt x="42" y="2"/>
                      <a:pt x="34" y="6"/>
                    </a:cubicBezTo>
                    <a:lnTo>
                      <a:pt x="26" y="11"/>
                    </a:lnTo>
                    <a:cubicBezTo>
                      <a:pt x="5" y="28"/>
                      <a:pt x="1" y="57"/>
                      <a:pt x="13" y="78"/>
                    </a:cubicBezTo>
                    <a:lnTo>
                      <a:pt x="1315" y="2348"/>
                    </a:lnTo>
                    <a:cubicBezTo>
                      <a:pt x="1326" y="2366"/>
                      <a:pt x="1342" y="2374"/>
                      <a:pt x="1359" y="2374"/>
                    </a:cubicBezTo>
                    <a:cubicBezTo>
                      <a:pt x="1395" y="2374"/>
                      <a:pt x="1432" y="2336"/>
                      <a:pt x="1409" y="2292"/>
                    </a:cubicBezTo>
                    <a:lnTo>
                      <a:pt x="107" y="28"/>
                    </a:lnTo>
                    <a:cubicBezTo>
                      <a:pt x="95" y="10"/>
                      <a:pt x="77" y="0"/>
                      <a:pt x="5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69" name="Google Shape;5569;p19"/>
              <p:cNvSpPr/>
              <p:nvPr/>
            </p:nvSpPr>
            <p:spPr>
              <a:xfrm rot="-4114690">
                <a:off x="461326" y="-302730"/>
                <a:ext cx="80682" cy="138988"/>
              </a:xfrm>
              <a:custGeom>
                <a:avLst/>
                <a:gdLst/>
                <a:ahLst/>
                <a:cxnLst/>
                <a:rect l="l" t="t" r="r" b="b"/>
                <a:pathLst>
                  <a:path w="1028" h="1771" extrusionOk="0">
                    <a:moveTo>
                      <a:pt x="62" y="0"/>
                    </a:moveTo>
                    <a:cubicBezTo>
                      <a:pt x="53" y="0"/>
                      <a:pt x="43" y="3"/>
                      <a:pt x="35" y="9"/>
                    </a:cubicBezTo>
                    <a:lnTo>
                      <a:pt x="26" y="13"/>
                    </a:lnTo>
                    <a:cubicBezTo>
                      <a:pt x="5" y="30"/>
                      <a:pt x="1" y="56"/>
                      <a:pt x="14" y="81"/>
                    </a:cubicBezTo>
                    <a:lnTo>
                      <a:pt x="921" y="1744"/>
                    </a:lnTo>
                    <a:cubicBezTo>
                      <a:pt x="930" y="1761"/>
                      <a:pt x="949" y="1771"/>
                      <a:pt x="968" y="1771"/>
                    </a:cubicBezTo>
                    <a:cubicBezTo>
                      <a:pt x="977" y="1771"/>
                      <a:pt x="985" y="1769"/>
                      <a:pt x="993" y="1765"/>
                    </a:cubicBezTo>
                    <a:cubicBezTo>
                      <a:pt x="1019" y="1748"/>
                      <a:pt x="1027" y="1718"/>
                      <a:pt x="1015" y="1693"/>
                    </a:cubicBezTo>
                    <a:lnTo>
                      <a:pt x="103" y="30"/>
                    </a:lnTo>
                    <a:cubicBezTo>
                      <a:pt x="94" y="11"/>
                      <a:pt x="79" y="0"/>
                      <a:pt x="6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70" name="Google Shape;5570;p19"/>
              <p:cNvSpPr/>
              <p:nvPr/>
            </p:nvSpPr>
            <p:spPr>
              <a:xfrm rot="-4114690">
                <a:off x="531550" y="-578463"/>
                <a:ext cx="211280" cy="96530"/>
              </a:xfrm>
              <a:custGeom>
                <a:avLst/>
                <a:gdLst/>
                <a:ahLst/>
                <a:cxnLst/>
                <a:rect l="l" t="t" r="r" b="b"/>
                <a:pathLst>
                  <a:path w="2692" h="1230" extrusionOk="0">
                    <a:moveTo>
                      <a:pt x="2613" y="1"/>
                    </a:moveTo>
                    <a:cubicBezTo>
                      <a:pt x="2607" y="1"/>
                      <a:pt x="2600" y="2"/>
                      <a:pt x="2592" y="5"/>
                    </a:cubicBezTo>
                    <a:lnTo>
                      <a:pt x="39" y="1129"/>
                    </a:lnTo>
                    <a:lnTo>
                      <a:pt x="26" y="1133"/>
                    </a:lnTo>
                    <a:cubicBezTo>
                      <a:pt x="5" y="1150"/>
                      <a:pt x="1" y="1176"/>
                      <a:pt x="9" y="1197"/>
                    </a:cubicBezTo>
                    <a:cubicBezTo>
                      <a:pt x="19" y="1217"/>
                      <a:pt x="40" y="1229"/>
                      <a:pt x="63" y="1229"/>
                    </a:cubicBezTo>
                    <a:cubicBezTo>
                      <a:pt x="69" y="1229"/>
                      <a:pt x="75" y="1228"/>
                      <a:pt x="81" y="1226"/>
                    </a:cubicBezTo>
                    <a:lnTo>
                      <a:pt x="2635" y="102"/>
                    </a:lnTo>
                    <a:cubicBezTo>
                      <a:pt x="2691" y="80"/>
                      <a:pt x="2664" y="1"/>
                      <a:pt x="261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71" name="Google Shape;5571;p19"/>
              <p:cNvSpPr/>
              <p:nvPr/>
            </p:nvSpPr>
            <p:spPr>
              <a:xfrm rot="-4114690">
                <a:off x="350943" y="-447732"/>
                <a:ext cx="249816" cy="107831"/>
              </a:xfrm>
              <a:custGeom>
                <a:avLst/>
                <a:gdLst/>
                <a:ahLst/>
                <a:cxnLst/>
                <a:rect l="l" t="t" r="r" b="b"/>
                <a:pathLst>
                  <a:path w="3183" h="1374" extrusionOk="0">
                    <a:moveTo>
                      <a:pt x="3103" y="1"/>
                    </a:moveTo>
                    <a:cubicBezTo>
                      <a:pt x="3095" y="1"/>
                      <a:pt x="3086" y="3"/>
                      <a:pt x="3077" y="7"/>
                    </a:cubicBezTo>
                    <a:lnTo>
                      <a:pt x="57" y="1271"/>
                    </a:lnTo>
                    <a:cubicBezTo>
                      <a:pt x="53" y="1271"/>
                      <a:pt x="49" y="1271"/>
                      <a:pt x="45" y="1275"/>
                    </a:cubicBezTo>
                    <a:cubicBezTo>
                      <a:pt x="0" y="1308"/>
                      <a:pt x="30" y="1374"/>
                      <a:pt x="77" y="1374"/>
                    </a:cubicBezTo>
                    <a:cubicBezTo>
                      <a:pt x="84" y="1374"/>
                      <a:pt x="92" y="1372"/>
                      <a:pt x="100" y="1369"/>
                    </a:cubicBezTo>
                    <a:lnTo>
                      <a:pt x="3120" y="105"/>
                    </a:lnTo>
                    <a:cubicBezTo>
                      <a:pt x="3182" y="86"/>
                      <a:pt x="3155" y="1"/>
                      <a:pt x="310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72" name="Google Shape;5572;p19"/>
              <p:cNvSpPr/>
              <p:nvPr/>
            </p:nvSpPr>
            <p:spPr>
              <a:xfrm rot="-4114690">
                <a:off x="234954" y="-270647"/>
                <a:ext cx="188991" cy="60743"/>
              </a:xfrm>
              <a:custGeom>
                <a:avLst/>
                <a:gdLst/>
                <a:ahLst/>
                <a:cxnLst/>
                <a:rect l="l" t="t" r="r" b="b"/>
                <a:pathLst>
                  <a:path w="2408" h="774" extrusionOk="0">
                    <a:moveTo>
                      <a:pt x="2334" y="1"/>
                    </a:moveTo>
                    <a:cubicBezTo>
                      <a:pt x="2329" y="1"/>
                      <a:pt x="2323" y="2"/>
                      <a:pt x="2316" y="4"/>
                    </a:cubicBezTo>
                    <a:lnTo>
                      <a:pt x="43" y="670"/>
                    </a:lnTo>
                    <a:cubicBezTo>
                      <a:pt x="35" y="670"/>
                      <a:pt x="30" y="674"/>
                      <a:pt x="26" y="678"/>
                    </a:cubicBezTo>
                    <a:cubicBezTo>
                      <a:pt x="5" y="691"/>
                      <a:pt x="1" y="716"/>
                      <a:pt x="9" y="733"/>
                    </a:cubicBezTo>
                    <a:cubicBezTo>
                      <a:pt x="13" y="758"/>
                      <a:pt x="33" y="774"/>
                      <a:pt x="57" y="774"/>
                    </a:cubicBezTo>
                    <a:cubicBezTo>
                      <a:pt x="62" y="774"/>
                      <a:pt x="68" y="773"/>
                      <a:pt x="73" y="772"/>
                    </a:cubicBezTo>
                    <a:lnTo>
                      <a:pt x="2346" y="106"/>
                    </a:lnTo>
                    <a:cubicBezTo>
                      <a:pt x="2408" y="86"/>
                      <a:pt x="2389" y="1"/>
                      <a:pt x="233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73" name="Google Shape;5573;p19"/>
              <p:cNvSpPr/>
              <p:nvPr/>
            </p:nvSpPr>
            <p:spPr>
              <a:xfrm rot="-4114690">
                <a:off x="-154336" y="160294"/>
                <a:ext cx="838999" cy="804575"/>
              </a:xfrm>
              <a:custGeom>
                <a:avLst/>
                <a:gdLst/>
                <a:ahLst/>
                <a:cxnLst/>
                <a:rect l="l" t="t" r="r" b="b"/>
                <a:pathLst>
                  <a:path w="10690" h="10252" extrusionOk="0">
                    <a:moveTo>
                      <a:pt x="10689" y="0"/>
                    </a:moveTo>
                    <a:cubicBezTo>
                      <a:pt x="10689" y="0"/>
                      <a:pt x="5171" y="1302"/>
                      <a:pt x="3305" y="5183"/>
                    </a:cubicBezTo>
                    <a:cubicBezTo>
                      <a:pt x="1439" y="9064"/>
                      <a:pt x="930" y="9174"/>
                      <a:pt x="1" y="10252"/>
                    </a:cubicBezTo>
                    <a:cubicBezTo>
                      <a:pt x="3564" y="9993"/>
                      <a:pt x="6202" y="9085"/>
                      <a:pt x="7843" y="6540"/>
                    </a:cubicBezTo>
                    <a:cubicBezTo>
                      <a:pt x="9485" y="3991"/>
                      <a:pt x="10583" y="785"/>
                      <a:pt x="1068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74" name="Google Shape;5574;p19"/>
              <p:cNvSpPr/>
              <p:nvPr/>
            </p:nvSpPr>
            <p:spPr>
              <a:xfrm rot="-4114690">
                <a:off x="-142290" y="64948"/>
                <a:ext cx="752901" cy="813365"/>
              </a:xfrm>
              <a:custGeom>
                <a:avLst/>
                <a:gdLst/>
                <a:ahLst/>
                <a:cxnLst/>
                <a:rect l="l" t="t" r="r" b="b"/>
                <a:pathLst>
                  <a:path w="9593" h="10364" extrusionOk="0">
                    <a:moveTo>
                      <a:pt x="9532" y="1"/>
                    </a:moveTo>
                    <a:cubicBezTo>
                      <a:pt x="9510" y="1"/>
                      <a:pt x="9489" y="17"/>
                      <a:pt x="9482" y="41"/>
                    </a:cubicBezTo>
                    <a:cubicBezTo>
                      <a:pt x="9478" y="50"/>
                      <a:pt x="9083" y="1314"/>
                      <a:pt x="7730" y="3197"/>
                    </a:cubicBezTo>
                    <a:cubicBezTo>
                      <a:pt x="6479" y="4936"/>
                      <a:pt x="4133" y="7574"/>
                      <a:pt x="53" y="10263"/>
                    </a:cubicBezTo>
                    <a:cubicBezTo>
                      <a:pt x="1" y="10294"/>
                      <a:pt x="32" y="10363"/>
                      <a:pt x="77" y="10363"/>
                    </a:cubicBezTo>
                    <a:cubicBezTo>
                      <a:pt x="87" y="10363"/>
                      <a:pt x="98" y="10360"/>
                      <a:pt x="108" y="10352"/>
                    </a:cubicBezTo>
                    <a:cubicBezTo>
                      <a:pt x="4210" y="7650"/>
                      <a:pt x="6564" y="5000"/>
                      <a:pt x="7819" y="3256"/>
                    </a:cubicBezTo>
                    <a:cubicBezTo>
                      <a:pt x="9181" y="1360"/>
                      <a:pt x="9580" y="84"/>
                      <a:pt x="9584" y="71"/>
                    </a:cubicBezTo>
                    <a:cubicBezTo>
                      <a:pt x="9592" y="41"/>
                      <a:pt x="9575" y="12"/>
                      <a:pt x="9550" y="3"/>
                    </a:cubicBezTo>
                    <a:lnTo>
                      <a:pt x="9546" y="3"/>
                    </a:lnTo>
                    <a:cubicBezTo>
                      <a:pt x="9541" y="2"/>
                      <a:pt x="9537" y="1"/>
                      <a:pt x="953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75" name="Google Shape;5575;p19"/>
              <p:cNvSpPr/>
              <p:nvPr/>
            </p:nvSpPr>
            <p:spPr>
              <a:xfrm rot="-4114690">
                <a:off x="311782" y="772533"/>
                <a:ext cx="157204" cy="25977"/>
              </a:xfrm>
              <a:custGeom>
                <a:avLst/>
                <a:gdLst/>
                <a:ahLst/>
                <a:cxnLst/>
                <a:rect l="l" t="t" r="r" b="b"/>
                <a:pathLst>
                  <a:path w="2003" h="331" extrusionOk="0">
                    <a:moveTo>
                      <a:pt x="1948" y="0"/>
                    </a:moveTo>
                    <a:cubicBezTo>
                      <a:pt x="1944" y="0"/>
                      <a:pt x="1941" y="1"/>
                      <a:pt x="1939" y="3"/>
                    </a:cubicBezTo>
                    <a:lnTo>
                      <a:pt x="52" y="224"/>
                    </a:lnTo>
                    <a:cubicBezTo>
                      <a:pt x="22" y="228"/>
                      <a:pt x="1" y="254"/>
                      <a:pt x="5" y="283"/>
                    </a:cubicBezTo>
                    <a:cubicBezTo>
                      <a:pt x="9" y="310"/>
                      <a:pt x="30" y="330"/>
                      <a:pt x="57" y="330"/>
                    </a:cubicBezTo>
                    <a:cubicBezTo>
                      <a:pt x="59" y="330"/>
                      <a:pt x="62" y="330"/>
                      <a:pt x="64" y="330"/>
                    </a:cubicBezTo>
                    <a:lnTo>
                      <a:pt x="1952" y="105"/>
                    </a:lnTo>
                    <a:cubicBezTo>
                      <a:pt x="1981" y="101"/>
                      <a:pt x="2003" y="75"/>
                      <a:pt x="1998" y="46"/>
                    </a:cubicBezTo>
                    <a:cubicBezTo>
                      <a:pt x="1994" y="24"/>
                      <a:pt x="1981" y="8"/>
                      <a:pt x="1960" y="3"/>
                    </a:cubicBezTo>
                    <a:cubicBezTo>
                      <a:pt x="1956" y="1"/>
                      <a:pt x="1952" y="0"/>
                      <a:pt x="194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76" name="Google Shape;5576;p19"/>
              <p:cNvSpPr/>
              <p:nvPr/>
            </p:nvSpPr>
            <p:spPr>
              <a:xfrm rot="-4114690">
                <a:off x="451401" y="765052"/>
                <a:ext cx="51957" cy="125646"/>
              </a:xfrm>
              <a:custGeom>
                <a:avLst/>
                <a:gdLst/>
                <a:ahLst/>
                <a:cxnLst/>
                <a:rect l="l" t="t" r="r" b="b"/>
                <a:pathLst>
                  <a:path w="662" h="1601" extrusionOk="0">
                    <a:moveTo>
                      <a:pt x="602" y="0"/>
                    </a:moveTo>
                    <a:cubicBezTo>
                      <a:pt x="580" y="0"/>
                      <a:pt x="563" y="13"/>
                      <a:pt x="556" y="33"/>
                    </a:cubicBezTo>
                    <a:cubicBezTo>
                      <a:pt x="535" y="92"/>
                      <a:pt x="38" y="1415"/>
                      <a:pt x="9" y="1530"/>
                    </a:cubicBezTo>
                    <a:cubicBezTo>
                      <a:pt x="0" y="1560"/>
                      <a:pt x="17" y="1589"/>
                      <a:pt x="43" y="1598"/>
                    </a:cubicBezTo>
                    <a:cubicBezTo>
                      <a:pt x="48" y="1599"/>
                      <a:pt x="53" y="1600"/>
                      <a:pt x="58" y="1600"/>
                    </a:cubicBezTo>
                    <a:cubicBezTo>
                      <a:pt x="82" y="1600"/>
                      <a:pt x="104" y="1584"/>
                      <a:pt x="111" y="1560"/>
                    </a:cubicBezTo>
                    <a:cubicBezTo>
                      <a:pt x="136" y="1471"/>
                      <a:pt x="475" y="546"/>
                      <a:pt x="654" y="71"/>
                    </a:cubicBezTo>
                    <a:cubicBezTo>
                      <a:pt x="662" y="41"/>
                      <a:pt x="649" y="12"/>
                      <a:pt x="624" y="3"/>
                    </a:cubicBezTo>
                    <a:lnTo>
                      <a:pt x="620" y="3"/>
                    </a:lnTo>
                    <a:cubicBezTo>
                      <a:pt x="613" y="1"/>
                      <a:pt x="607" y="0"/>
                      <a:pt x="60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77" name="Google Shape;5577;p19"/>
              <p:cNvSpPr/>
              <p:nvPr/>
            </p:nvSpPr>
            <p:spPr>
              <a:xfrm rot="-4114690">
                <a:off x="407656" y="574526"/>
                <a:ext cx="72284" cy="184506"/>
              </a:xfrm>
              <a:custGeom>
                <a:avLst/>
                <a:gdLst/>
                <a:ahLst/>
                <a:cxnLst/>
                <a:rect l="l" t="t" r="r" b="b"/>
                <a:pathLst>
                  <a:path w="921" h="2351" extrusionOk="0">
                    <a:moveTo>
                      <a:pt x="860" y="1"/>
                    </a:moveTo>
                    <a:cubicBezTo>
                      <a:pt x="837" y="1"/>
                      <a:pt x="817" y="14"/>
                      <a:pt x="810" y="37"/>
                    </a:cubicBezTo>
                    <a:lnTo>
                      <a:pt x="17" y="2281"/>
                    </a:lnTo>
                    <a:cubicBezTo>
                      <a:pt x="1" y="2321"/>
                      <a:pt x="35" y="2351"/>
                      <a:pt x="68" y="2351"/>
                    </a:cubicBezTo>
                    <a:cubicBezTo>
                      <a:pt x="87" y="2351"/>
                      <a:pt x="106" y="2340"/>
                      <a:pt x="114" y="2315"/>
                    </a:cubicBezTo>
                    <a:lnTo>
                      <a:pt x="912" y="71"/>
                    </a:lnTo>
                    <a:cubicBezTo>
                      <a:pt x="920" y="42"/>
                      <a:pt x="907" y="12"/>
                      <a:pt x="878" y="3"/>
                    </a:cubicBezTo>
                    <a:cubicBezTo>
                      <a:pt x="872" y="2"/>
                      <a:pt x="866" y="1"/>
                      <a:pt x="86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78" name="Google Shape;5578;p19"/>
              <p:cNvSpPr/>
              <p:nvPr/>
            </p:nvSpPr>
            <p:spPr>
              <a:xfrm rot="-4114690">
                <a:off x="368612" y="365410"/>
                <a:ext cx="37908" cy="211425"/>
              </a:xfrm>
              <a:custGeom>
                <a:avLst/>
                <a:gdLst/>
                <a:ahLst/>
                <a:cxnLst/>
                <a:rect l="l" t="t" r="r" b="b"/>
                <a:pathLst>
                  <a:path w="483" h="2694" extrusionOk="0">
                    <a:moveTo>
                      <a:pt x="424" y="0"/>
                    </a:moveTo>
                    <a:cubicBezTo>
                      <a:pt x="398" y="0"/>
                      <a:pt x="377" y="20"/>
                      <a:pt x="373" y="43"/>
                    </a:cubicBezTo>
                    <a:lnTo>
                      <a:pt x="8" y="2630"/>
                    </a:lnTo>
                    <a:cubicBezTo>
                      <a:pt x="1" y="2671"/>
                      <a:pt x="31" y="2694"/>
                      <a:pt x="61" y="2694"/>
                    </a:cubicBezTo>
                    <a:cubicBezTo>
                      <a:pt x="84" y="2694"/>
                      <a:pt x="108" y="2679"/>
                      <a:pt x="114" y="2647"/>
                    </a:cubicBezTo>
                    <a:lnTo>
                      <a:pt x="479" y="60"/>
                    </a:lnTo>
                    <a:cubicBezTo>
                      <a:pt x="483" y="30"/>
                      <a:pt x="466" y="5"/>
                      <a:pt x="441" y="1"/>
                    </a:cubicBezTo>
                    <a:lnTo>
                      <a:pt x="432" y="1"/>
                    </a:lnTo>
                    <a:cubicBezTo>
                      <a:pt x="430" y="0"/>
                      <a:pt x="427" y="0"/>
                      <a:pt x="42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79" name="Google Shape;5579;p19"/>
              <p:cNvSpPr/>
              <p:nvPr/>
            </p:nvSpPr>
            <p:spPr>
              <a:xfrm rot="-4114690">
                <a:off x="259075" y="203634"/>
                <a:ext cx="26449" cy="156018"/>
              </a:xfrm>
              <a:custGeom>
                <a:avLst/>
                <a:gdLst/>
                <a:ahLst/>
                <a:cxnLst/>
                <a:rect l="l" t="t" r="r" b="b"/>
                <a:pathLst>
                  <a:path w="337" h="1988" extrusionOk="0">
                    <a:moveTo>
                      <a:pt x="282" y="0"/>
                    </a:moveTo>
                    <a:cubicBezTo>
                      <a:pt x="256" y="0"/>
                      <a:pt x="234" y="20"/>
                      <a:pt x="230" y="47"/>
                    </a:cubicBezTo>
                    <a:lnTo>
                      <a:pt x="5" y="1926"/>
                    </a:lnTo>
                    <a:cubicBezTo>
                      <a:pt x="1" y="1966"/>
                      <a:pt x="30" y="1987"/>
                      <a:pt x="59" y="1987"/>
                    </a:cubicBezTo>
                    <a:cubicBezTo>
                      <a:pt x="83" y="1987"/>
                      <a:pt x="107" y="1972"/>
                      <a:pt x="111" y="1939"/>
                    </a:cubicBezTo>
                    <a:lnTo>
                      <a:pt x="336" y="56"/>
                    </a:lnTo>
                    <a:cubicBezTo>
                      <a:pt x="336" y="30"/>
                      <a:pt x="323" y="5"/>
                      <a:pt x="298" y="1"/>
                    </a:cubicBezTo>
                    <a:lnTo>
                      <a:pt x="290" y="1"/>
                    </a:lnTo>
                    <a:cubicBezTo>
                      <a:pt x="287" y="0"/>
                      <a:pt x="284" y="0"/>
                      <a:pt x="28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80" name="Google Shape;5580;p19"/>
              <p:cNvSpPr/>
              <p:nvPr/>
            </p:nvSpPr>
            <p:spPr>
              <a:xfrm rot="-4114690">
                <a:off x="176854" y="598512"/>
                <a:ext cx="231058" cy="15774"/>
              </a:xfrm>
              <a:custGeom>
                <a:avLst/>
                <a:gdLst/>
                <a:ahLst/>
                <a:cxnLst/>
                <a:rect l="l" t="t" r="r" b="b"/>
                <a:pathLst>
                  <a:path w="2944" h="201" extrusionOk="0">
                    <a:moveTo>
                      <a:pt x="71" y="0"/>
                    </a:moveTo>
                    <a:cubicBezTo>
                      <a:pt x="3" y="0"/>
                      <a:pt x="0" y="102"/>
                      <a:pt x="71" y="106"/>
                    </a:cubicBezTo>
                    <a:lnTo>
                      <a:pt x="2858" y="200"/>
                    </a:lnTo>
                    <a:cubicBezTo>
                      <a:pt x="2860" y="200"/>
                      <a:pt x="2863" y="200"/>
                      <a:pt x="2866" y="200"/>
                    </a:cubicBezTo>
                    <a:cubicBezTo>
                      <a:pt x="2931" y="200"/>
                      <a:pt x="2944" y="102"/>
                      <a:pt x="2875" y="94"/>
                    </a:cubicBezTo>
                    <a:lnTo>
                      <a:pt x="2862" y="94"/>
                    </a:lnTo>
                    <a:lnTo>
                      <a:pt x="75" y="0"/>
                    </a:lnTo>
                    <a:cubicBezTo>
                      <a:pt x="74" y="0"/>
                      <a:pt x="72" y="0"/>
                      <a:pt x="7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81" name="Google Shape;5581;p19"/>
              <p:cNvSpPr/>
              <p:nvPr/>
            </p:nvSpPr>
            <p:spPr>
              <a:xfrm rot="-4114690">
                <a:off x="57236" y="414683"/>
                <a:ext cx="267475" cy="12478"/>
              </a:xfrm>
              <a:custGeom>
                <a:avLst/>
                <a:gdLst/>
                <a:ahLst/>
                <a:cxnLst/>
                <a:rect l="l" t="t" r="r" b="b"/>
                <a:pathLst>
                  <a:path w="3408" h="159" extrusionOk="0">
                    <a:moveTo>
                      <a:pt x="55" y="1"/>
                    </a:moveTo>
                    <a:cubicBezTo>
                      <a:pt x="25" y="1"/>
                      <a:pt x="0" y="26"/>
                      <a:pt x="0" y="56"/>
                    </a:cubicBezTo>
                    <a:cubicBezTo>
                      <a:pt x="0" y="86"/>
                      <a:pt x="25" y="107"/>
                      <a:pt x="55" y="107"/>
                    </a:cubicBezTo>
                    <a:lnTo>
                      <a:pt x="3325" y="158"/>
                    </a:lnTo>
                    <a:cubicBezTo>
                      <a:pt x="3328" y="158"/>
                      <a:pt x="3331" y="158"/>
                      <a:pt x="3333" y="158"/>
                    </a:cubicBezTo>
                    <a:cubicBezTo>
                      <a:pt x="3398" y="158"/>
                      <a:pt x="3408" y="60"/>
                      <a:pt x="3342" y="52"/>
                    </a:cubicBezTo>
                    <a:lnTo>
                      <a:pt x="3325" y="52"/>
                    </a:lnTo>
                    <a:lnTo>
                      <a:pt x="55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82" name="Google Shape;5582;p19"/>
              <p:cNvSpPr/>
              <p:nvPr/>
            </p:nvSpPr>
            <p:spPr>
              <a:xfrm rot="-4114690">
                <a:off x="11792" y="212523"/>
                <a:ext cx="193857" cy="25977"/>
              </a:xfrm>
              <a:custGeom>
                <a:avLst/>
                <a:gdLst/>
                <a:ahLst/>
                <a:cxnLst/>
                <a:rect l="l" t="t" r="r" b="b"/>
                <a:pathLst>
                  <a:path w="2470" h="331" extrusionOk="0">
                    <a:moveTo>
                      <a:pt x="2421" y="1"/>
                    </a:moveTo>
                    <a:cubicBezTo>
                      <a:pt x="2417" y="1"/>
                      <a:pt x="2414" y="2"/>
                      <a:pt x="2410" y="4"/>
                    </a:cubicBezTo>
                    <a:lnTo>
                      <a:pt x="52" y="224"/>
                    </a:lnTo>
                    <a:cubicBezTo>
                      <a:pt x="22" y="229"/>
                      <a:pt x="1" y="254"/>
                      <a:pt x="5" y="284"/>
                    </a:cubicBezTo>
                    <a:cubicBezTo>
                      <a:pt x="5" y="311"/>
                      <a:pt x="30" y="331"/>
                      <a:pt x="54" y="331"/>
                    </a:cubicBezTo>
                    <a:cubicBezTo>
                      <a:pt x="56" y="331"/>
                      <a:pt x="58" y="331"/>
                      <a:pt x="60" y="330"/>
                    </a:cubicBezTo>
                    <a:lnTo>
                      <a:pt x="2419" y="106"/>
                    </a:lnTo>
                    <a:cubicBezTo>
                      <a:pt x="2448" y="101"/>
                      <a:pt x="2469" y="76"/>
                      <a:pt x="2469" y="46"/>
                    </a:cubicBezTo>
                    <a:cubicBezTo>
                      <a:pt x="2465" y="25"/>
                      <a:pt x="2452" y="8"/>
                      <a:pt x="2431" y="4"/>
                    </a:cubicBezTo>
                    <a:cubicBezTo>
                      <a:pt x="2427" y="2"/>
                      <a:pt x="2424" y="1"/>
                      <a:pt x="242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83" name="Google Shape;5583;p19"/>
              <p:cNvSpPr/>
              <p:nvPr/>
            </p:nvSpPr>
            <p:spPr>
              <a:xfrm rot="-4114690">
                <a:off x="-425354" y="637329"/>
                <a:ext cx="872590" cy="539627"/>
              </a:xfrm>
              <a:custGeom>
                <a:avLst/>
                <a:gdLst/>
                <a:ahLst/>
                <a:cxnLst/>
                <a:rect l="l" t="t" r="r" b="b"/>
                <a:pathLst>
                  <a:path w="11118" h="6876" extrusionOk="0">
                    <a:moveTo>
                      <a:pt x="5596" y="1"/>
                    </a:moveTo>
                    <a:cubicBezTo>
                      <a:pt x="5407" y="1"/>
                      <a:pt x="5240" y="116"/>
                      <a:pt x="5175" y="394"/>
                    </a:cubicBezTo>
                    <a:cubicBezTo>
                      <a:pt x="5031" y="1009"/>
                      <a:pt x="6197" y="1832"/>
                      <a:pt x="7309" y="2371"/>
                    </a:cubicBezTo>
                    <a:cubicBezTo>
                      <a:pt x="7198" y="2410"/>
                      <a:pt x="7086" y="2428"/>
                      <a:pt x="6972" y="2428"/>
                    </a:cubicBezTo>
                    <a:cubicBezTo>
                      <a:pt x="6143" y="2428"/>
                      <a:pt x="5251" y="1487"/>
                      <a:pt x="4781" y="1103"/>
                    </a:cubicBezTo>
                    <a:cubicBezTo>
                      <a:pt x="4612" y="965"/>
                      <a:pt x="4417" y="903"/>
                      <a:pt x="4241" y="903"/>
                    </a:cubicBezTo>
                    <a:cubicBezTo>
                      <a:pt x="3859" y="903"/>
                      <a:pt x="3565" y="1196"/>
                      <a:pt x="3826" y="1637"/>
                    </a:cubicBezTo>
                    <a:cubicBezTo>
                      <a:pt x="4208" y="2282"/>
                      <a:pt x="4959" y="2706"/>
                      <a:pt x="6206" y="3020"/>
                    </a:cubicBezTo>
                    <a:cubicBezTo>
                      <a:pt x="6127" y="3104"/>
                      <a:pt x="6011" y="3145"/>
                      <a:pt x="5857" y="3145"/>
                    </a:cubicBezTo>
                    <a:cubicBezTo>
                      <a:pt x="5608" y="3145"/>
                      <a:pt x="5261" y="3036"/>
                      <a:pt x="4815" y="2820"/>
                    </a:cubicBezTo>
                    <a:cubicBezTo>
                      <a:pt x="4203" y="2526"/>
                      <a:pt x="2990" y="1499"/>
                      <a:pt x="2460" y="1499"/>
                    </a:cubicBezTo>
                    <a:cubicBezTo>
                      <a:pt x="2303" y="1499"/>
                      <a:pt x="2206" y="1589"/>
                      <a:pt x="2202" y="1815"/>
                    </a:cubicBezTo>
                    <a:cubicBezTo>
                      <a:pt x="2185" y="2799"/>
                      <a:pt x="3351" y="3181"/>
                      <a:pt x="3653" y="3397"/>
                    </a:cubicBezTo>
                    <a:cubicBezTo>
                      <a:pt x="3886" y="3565"/>
                      <a:pt x="3882" y="3810"/>
                      <a:pt x="3641" y="3810"/>
                    </a:cubicBezTo>
                    <a:cubicBezTo>
                      <a:pt x="3571" y="3810"/>
                      <a:pt x="3482" y="3789"/>
                      <a:pt x="3373" y="3741"/>
                    </a:cubicBezTo>
                    <a:cubicBezTo>
                      <a:pt x="2982" y="3572"/>
                      <a:pt x="1813" y="2324"/>
                      <a:pt x="1257" y="2324"/>
                    </a:cubicBezTo>
                    <a:cubicBezTo>
                      <a:pt x="1113" y="2324"/>
                      <a:pt x="1010" y="2408"/>
                      <a:pt x="972" y="2617"/>
                    </a:cubicBezTo>
                    <a:cubicBezTo>
                      <a:pt x="790" y="3631"/>
                      <a:pt x="2579" y="4390"/>
                      <a:pt x="2579" y="4390"/>
                    </a:cubicBezTo>
                    <a:cubicBezTo>
                      <a:pt x="2579" y="4390"/>
                      <a:pt x="1804" y="4227"/>
                      <a:pt x="1120" y="4227"/>
                    </a:cubicBezTo>
                    <a:cubicBezTo>
                      <a:pt x="526" y="4227"/>
                      <a:pt x="1" y="4350"/>
                      <a:pt x="115" y="4810"/>
                    </a:cubicBezTo>
                    <a:cubicBezTo>
                      <a:pt x="213" y="5212"/>
                      <a:pt x="685" y="5331"/>
                      <a:pt x="1210" y="5331"/>
                    </a:cubicBezTo>
                    <a:cubicBezTo>
                      <a:pt x="1976" y="5331"/>
                      <a:pt x="2855" y="5077"/>
                      <a:pt x="2855" y="5077"/>
                    </a:cubicBezTo>
                    <a:cubicBezTo>
                      <a:pt x="2855" y="5077"/>
                      <a:pt x="3457" y="4945"/>
                      <a:pt x="3792" y="4903"/>
                    </a:cubicBezTo>
                    <a:lnTo>
                      <a:pt x="3792" y="4903"/>
                    </a:lnTo>
                    <a:cubicBezTo>
                      <a:pt x="3071" y="5297"/>
                      <a:pt x="2316" y="6260"/>
                      <a:pt x="2758" y="6633"/>
                    </a:cubicBezTo>
                    <a:cubicBezTo>
                      <a:pt x="2851" y="6713"/>
                      <a:pt x="2950" y="6747"/>
                      <a:pt x="3052" y="6747"/>
                    </a:cubicBezTo>
                    <a:cubicBezTo>
                      <a:pt x="3430" y="6747"/>
                      <a:pt x="3837" y="6275"/>
                      <a:pt x="4064" y="5934"/>
                    </a:cubicBezTo>
                    <a:cubicBezTo>
                      <a:pt x="4352" y="5501"/>
                      <a:pt x="5035" y="4899"/>
                      <a:pt x="5582" y="4755"/>
                    </a:cubicBezTo>
                    <a:lnTo>
                      <a:pt x="5582" y="4755"/>
                    </a:lnTo>
                    <a:cubicBezTo>
                      <a:pt x="4823" y="5412"/>
                      <a:pt x="4361" y="6370"/>
                      <a:pt x="4700" y="6710"/>
                    </a:cubicBezTo>
                    <a:cubicBezTo>
                      <a:pt x="4808" y="6817"/>
                      <a:pt x="4943" y="6875"/>
                      <a:pt x="5086" y="6875"/>
                    </a:cubicBezTo>
                    <a:cubicBezTo>
                      <a:pt x="5398" y="6875"/>
                      <a:pt x="5747" y="6598"/>
                      <a:pt x="5939" y="5938"/>
                    </a:cubicBezTo>
                    <a:cubicBezTo>
                      <a:pt x="6219" y="4971"/>
                      <a:pt x="7097" y="4131"/>
                      <a:pt x="7563" y="3906"/>
                    </a:cubicBezTo>
                    <a:lnTo>
                      <a:pt x="7563" y="3906"/>
                    </a:lnTo>
                    <a:cubicBezTo>
                      <a:pt x="6846" y="4627"/>
                      <a:pt x="6422" y="5968"/>
                      <a:pt x="6885" y="6281"/>
                    </a:cubicBezTo>
                    <a:cubicBezTo>
                      <a:pt x="6998" y="6358"/>
                      <a:pt x="7125" y="6395"/>
                      <a:pt x="7253" y="6395"/>
                    </a:cubicBezTo>
                    <a:cubicBezTo>
                      <a:pt x="7643" y="6395"/>
                      <a:pt x="8042" y="6048"/>
                      <a:pt x="8081" y="5399"/>
                    </a:cubicBezTo>
                    <a:cubicBezTo>
                      <a:pt x="8136" y="4534"/>
                      <a:pt x="8361" y="3749"/>
                      <a:pt x="8963" y="3304"/>
                    </a:cubicBezTo>
                    <a:lnTo>
                      <a:pt x="8963" y="3304"/>
                    </a:lnTo>
                    <a:cubicBezTo>
                      <a:pt x="8865" y="3444"/>
                      <a:pt x="8713" y="4114"/>
                      <a:pt x="8971" y="4661"/>
                    </a:cubicBezTo>
                    <a:cubicBezTo>
                      <a:pt x="9065" y="4862"/>
                      <a:pt x="9177" y="4946"/>
                      <a:pt x="9287" y="4946"/>
                    </a:cubicBezTo>
                    <a:cubicBezTo>
                      <a:pt x="9475" y="4946"/>
                      <a:pt x="9661" y="4700"/>
                      <a:pt x="9752" y="4369"/>
                    </a:cubicBezTo>
                    <a:cubicBezTo>
                      <a:pt x="9892" y="3843"/>
                      <a:pt x="9680" y="3266"/>
                      <a:pt x="10078" y="2854"/>
                    </a:cubicBezTo>
                    <a:lnTo>
                      <a:pt x="10078" y="2854"/>
                    </a:lnTo>
                    <a:cubicBezTo>
                      <a:pt x="9956" y="3144"/>
                      <a:pt x="10156" y="3517"/>
                      <a:pt x="10460" y="3517"/>
                    </a:cubicBezTo>
                    <a:cubicBezTo>
                      <a:pt x="10534" y="3517"/>
                      <a:pt x="10615" y="3495"/>
                      <a:pt x="10698" y="3444"/>
                    </a:cubicBezTo>
                    <a:cubicBezTo>
                      <a:pt x="11117" y="3181"/>
                      <a:pt x="10888" y="1701"/>
                      <a:pt x="10948" y="874"/>
                    </a:cubicBezTo>
                    <a:lnTo>
                      <a:pt x="10948" y="874"/>
                    </a:lnTo>
                    <a:cubicBezTo>
                      <a:pt x="10894" y="898"/>
                      <a:pt x="10830" y="908"/>
                      <a:pt x="10759" y="908"/>
                    </a:cubicBezTo>
                    <a:cubicBezTo>
                      <a:pt x="10290" y="908"/>
                      <a:pt x="9499" y="452"/>
                      <a:pt x="9110" y="452"/>
                    </a:cubicBezTo>
                    <a:cubicBezTo>
                      <a:pt x="9019" y="452"/>
                      <a:pt x="8950" y="477"/>
                      <a:pt x="8912" y="539"/>
                    </a:cubicBezTo>
                    <a:cubicBezTo>
                      <a:pt x="8687" y="903"/>
                      <a:pt x="8933" y="1022"/>
                      <a:pt x="9582" y="1370"/>
                    </a:cubicBezTo>
                    <a:cubicBezTo>
                      <a:pt x="9530" y="1393"/>
                      <a:pt x="9471" y="1403"/>
                      <a:pt x="9407" y="1403"/>
                    </a:cubicBezTo>
                    <a:cubicBezTo>
                      <a:pt x="9080" y="1403"/>
                      <a:pt x="8630" y="1131"/>
                      <a:pt x="8403" y="886"/>
                    </a:cubicBezTo>
                    <a:cubicBezTo>
                      <a:pt x="8198" y="666"/>
                      <a:pt x="7743" y="301"/>
                      <a:pt x="7478" y="301"/>
                    </a:cubicBezTo>
                    <a:cubicBezTo>
                      <a:pt x="7385" y="301"/>
                      <a:pt x="7316" y="344"/>
                      <a:pt x="7287" y="454"/>
                    </a:cubicBezTo>
                    <a:cubicBezTo>
                      <a:pt x="7177" y="878"/>
                      <a:pt x="7733" y="1438"/>
                      <a:pt x="8721" y="1955"/>
                    </a:cubicBezTo>
                    <a:cubicBezTo>
                      <a:pt x="8610" y="1984"/>
                      <a:pt x="8500" y="1998"/>
                      <a:pt x="8392" y="1998"/>
                    </a:cubicBezTo>
                    <a:cubicBezTo>
                      <a:pt x="7380" y="1998"/>
                      <a:pt x="6517" y="830"/>
                      <a:pt x="6253" y="420"/>
                    </a:cubicBezTo>
                    <a:cubicBezTo>
                      <a:pt x="6090" y="169"/>
                      <a:pt x="5826" y="1"/>
                      <a:pt x="559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84" name="Google Shape;5584;p19"/>
              <p:cNvSpPr/>
              <p:nvPr/>
            </p:nvSpPr>
            <p:spPr>
              <a:xfrm rot="-4114690">
                <a:off x="-383999" y="660862"/>
                <a:ext cx="742777" cy="332440"/>
              </a:xfrm>
              <a:custGeom>
                <a:avLst/>
                <a:gdLst/>
                <a:ahLst/>
                <a:cxnLst/>
                <a:rect l="l" t="t" r="r" b="b"/>
                <a:pathLst>
                  <a:path w="9464" h="4236" extrusionOk="0">
                    <a:moveTo>
                      <a:pt x="9421" y="0"/>
                    </a:moveTo>
                    <a:cubicBezTo>
                      <a:pt x="9412" y="0"/>
                      <a:pt x="9402" y="4"/>
                      <a:pt x="9395" y="11"/>
                    </a:cubicBezTo>
                    <a:cubicBezTo>
                      <a:pt x="9387" y="19"/>
                      <a:pt x="8377" y="931"/>
                      <a:pt x="6727" y="1898"/>
                    </a:cubicBezTo>
                    <a:cubicBezTo>
                      <a:pt x="5201" y="2789"/>
                      <a:pt x="2804" y="3904"/>
                      <a:pt x="34" y="4163"/>
                    </a:cubicBezTo>
                    <a:cubicBezTo>
                      <a:pt x="17" y="4163"/>
                      <a:pt x="1" y="4184"/>
                      <a:pt x="5" y="4205"/>
                    </a:cubicBezTo>
                    <a:cubicBezTo>
                      <a:pt x="5" y="4220"/>
                      <a:pt x="18" y="4236"/>
                      <a:pt x="36" y="4236"/>
                    </a:cubicBezTo>
                    <a:cubicBezTo>
                      <a:pt x="39" y="4236"/>
                      <a:pt x="41" y="4235"/>
                      <a:pt x="43" y="4235"/>
                    </a:cubicBezTo>
                    <a:cubicBezTo>
                      <a:pt x="2825" y="3976"/>
                      <a:pt x="5230" y="2857"/>
                      <a:pt x="6761" y="1962"/>
                    </a:cubicBezTo>
                    <a:cubicBezTo>
                      <a:pt x="8420" y="995"/>
                      <a:pt x="9438" y="74"/>
                      <a:pt x="9446" y="61"/>
                    </a:cubicBezTo>
                    <a:cubicBezTo>
                      <a:pt x="9463" y="49"/>
                      <a:pt x="9463" y="23"/>
                      <a:pt x="9446" y="11"/>
                    </a:cubicBezTo>
                    <a:lnTo>
                      <a:pt x="9442" y="6"/>
                    </a:lnTo>
                    <a:cubicBezTo>
                      <a:pt x="9436" y="2"/>
                      <a:pt x="9429" y="0"/>
                      <a:pt x="942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85" name="Google Shape;5585;p19"/>
              <p:cNvSpPr/>
              <p:nvPr/>
            </p:nvSpPr>
            <p:spPr>
              <a:xfrm rot="-4114690">
                <a:off x="1881" y="957012"/>
                <a:ext cx="193857" cy="186233"/>
              </a:xfrm>
              <a:custGeom>
                <a:avLst/>
                <a:gdLst/>
                <a:ahLst/>
                <a:cxnLst/>
                <a:rect l="l" t="t" r="r" b="b"/>
                <a:pathLst>
                  <a:path w="2470" h="2373" extrusionOk="0">
                    <a:moveTo>
                      <a:pt x="2429" y="0"/>
                    </a:moveTo>
                    <a:cubicBezTo>
                      <a:pt x="2422" y="0"/>
                      <a:pt x="2416" y="2"/>
                      <a:pt x="2410" y="7"/>
                    </a:cubicBezTo>
                    <a:cubicBezTo>
                      <a:pt x="1434" y="537"/>
                      <a:pt x="30" y="2293"/>
                      <a:pt x="13" y="2310"/>
                    </a:cubicBezTo>
                    <a:cubicBezTo>
                      <a:pt x="1" y="2327"/>
                      <a:pt x="5" y="2348"/>
                      <a:pt x="22" y="2365"/>
                    </a:cubicBezTo>
                    <a:cubicBezTo>
                      <a:pt x="27" y="2370"/>
                      <a:pt x="34" y="2372"/>
                      <a:pt x="41" y="2372"/>
                    </a:cubicBezTo>
                    <a:cubicBezTo>
                      <a:pt x="53" y="2372"/>
                      <a:pt x="65" y="2367"/>
                      <a:pt x="73" y="2356"/>
                    </a:cubicBezTo>
                    <a:cubicBezTo>
                      <a:pt x="85" y="2339"/>
                      <a:pt x="1481" y="596"/>
                      <a:pt x="2444" y="70"/>
                    </a:cubicBezTo>
                    <a:cubicBezTo>
                      <a:pt x="2465" y="62"/>
                      <a:pt x="2469" y="36"/>
                      <a:pt x="2456" y="19"/>
                    </a:cubicBezTo>
                    <a:cubicBezTo>
                      <a:pt x="2456" y="15"/>
                      <a:pt x="2452" y="11"/>
                      <a:pt x="2448" y="7"/>
                    </a:cubicBezTo>
                    <a:cubicBezTo>
                      <a:pt x="2441" y="2"/>
                      <a:pt x="2435" y="0"/>
                      <a:pt x="242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86" name="Google Shape;5586;p19"/>
              <p:cNvSpPr/>
              <p:nvPr/>
            </p:nvSpPr>
            <p:spPr>
              <a:xfrm rot="-4114690">
                <a:off x="32753" y="766221"/>
                <a:ext cx="189226" cy="259140"/>
              </a:xfrm>
              <a:custGeom>
                <a:avLst/>
                <a:gdLst/>
                <a:ahLst/>
                <a:cxnLst/>
                <a:rect l="l" t="t" r="r" b="b"/>
                <a:pathLst>
                  <a:path w="2411" h="3302" extrusionOk="0">
                    <a:moveTo>
                      <a:pt x="2368" y="0"/>
                    </a:moveTo>
                    <a:cubicBezTo>
                      <a:pt x="2360" y="0"/>
                      <a:pt x="2353" y="2"/>
                      <a:pt x="2347" y="7"/>
                    </a:cubicBezTo>
                    <a:cubicBezTo>
                      <a:pt x="883" y="961"/>
                      <a:pt x="18" y="3230"/>
                      <a:pt x="9" y="3251"/>
                    </a:cubicBezTo>
                    <a:cubicBezTo>
                      <a:pt x="1" y="3272"/>
                      <a:pt x="14" y="3294"/>
                      <a:pt x="31" y="3298"/>
                    </a:cubicBezTo>
                    <a:cubicBezTo>
                      <a:pt x="36" y="3300"/>
                      <a:pt x="42" y="3301"/>
                      <a:pt x="47" y="3301"/>
                    </a:cubicBezTo>
                    <a:cubicBezTo>
                      <a:pt x="62" y="3301"/>
                      <a:pt x="74" y="3292"/>
                      <a:pt x="77" y="3277"/>
                    </a:cubicBezTo>
                    <a:cubicBezTo>
                      <a:pt x="86" y="3255"/>
                      <a:pt x="947" y="1012"/>
                      <a:pt x="2385" y="70"/>
                    </a:cubicBezTo>
                    <a:cubicBezTo>
                      <a:pt x="2402" y="57"/>
                      <a:pt x="2410" y="32"/>
                      <a:pt x="2397" y="15"/>
                    </a:cubicBezTo>
                    <a:cubicBezTo>
                      <a:pt x="2393" y="11"/>
                      <a:pt x="2389" y="11"/>
                      <a:pt x="2389" y="7"/>
                    </a:cubicBezTo>
                    <a:cubicBezTo>
                      <a:pt x="2383" y="2"/>
                      <a:pt x="2375" y="0"/>
                      <a:pt x="236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87" name="Google Shape;5587;p19"/>
              <p:cNvSpPr/>
              <p:nvPr/>
            </p:nvSpPr>
            <p:spPr>
              <a:xfrm rot="-4114690">
                <a:off x="-213586" y="776281"/>
                <a:ext cx="298006" cy="113011"/>
              </a:xfrm>
              <a:custGeom>
                <a:avLst/>
                <a:gdLst/>
                <a:ahLst/>
                <a:cxnLst/>
                <a:rect l="l" t="t" r="r" b="b"/>
                <a:pathLst>
                  <a:path w="3797" h="1440" extrusionOk="0">
                    <a:moveTo>
                      <a:pt x="45" y="1"/>
                    </a:moveTo>
                    <a:cubicBezTo>
                      <a:pt x="33" y="1"/>
                      <a:pt x="21" y="7"/>
                      <a:pt x="13" y="17"/>
                    </a:cubicBezTo>
                    <a:cubicBezTo>
                      <a:pt x="0" y="34"/>
                      <a:pt x="4" y="55"/>
                      <a:pt x="21" y="68"/>
                    </a:cubicBezTo>
                    <a:cubicBezTo>
                      <a:pt x="1566" y="1284"/>
                      <a:pt x="2875" y="1439"/>
                      <a:pt x="3450" y="1439"/>
                    </a:cubicBezTo>
                    <a:cubicBezTo>
                      <a:pt x="3647" y="1439"/>
                      <a:pt x="3758" y="1421"/>
                      <a:pt x="3762" y="1421"/>
                    </a:cubicBezTo>
                    <a:cubicBezTo>
                      <a:pt x="3784" y="1417"/>
                      <a:pt x="3796" y="1395"/>
                      <a:pt x="3792" y="1378"/>
                    </a:cubicBezTo>
                    <a:cubicBezTo>
                      <a:pt x="3792" y="1370"/>
                      <a:pt x="3784" y="1361"/>
                      <a:pt x="3779" y="1357"/>
                    </a:cubicBezTo>
                    <a:cubicBezTo>
                      <a:pt x="3771" y="1349"/>
                      <a:pt x="3758" y="1344"/>
                      <a:pt x="3750" y="1344"/>
                    </a:cubicBezTo>
                    <a:cubicBezTo>
                      <a:pt x="3745" y="1346"/>
                      <a:pt x="3634" y="1365"/>
                      <a:pt x="3436" y="1365"/>
                    </a:cubicBezTo>
                    <a:cubicBezTo>
                      <a:pt x="2868" y="1365"/>
                      <a:pt x="1587" y="1207"/>
                      <a:pt x="68" y="8"/>
                    </a:cubicBezTo>
                    <a:cubicBezTo>
                      <a:pt x="61" y="3"/>
                      <a:pt x="53" y="1"/>
                      <a:pt x="4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88" name="Google Shape;5588;p19"/>
              <p:cNvSpPr/>
              <p:nvPr/>
            </p:nvSpPr>
            <p:spPr>
              <a:xfrm rot="-4114690">
                <a:off x="-199379" y="912911"/>
                <a:ext cx="261353" cy="159000"/>
              </a:xfrm>
              <a:custGeom>
                <a:avLst/>
                <a:gdLst/>
                <a:ahLst/>
                <a:cxnLst/>
                <a:rect l="l" t="t" r="r" b="b"/>
                <a:pathLst>
                  <a:path w="3330" h="2026" extrusionOk="0">
                    <a:moveTo>
                      <a:pt x="56" y="0"/>
                    </a:moveTo>
                    <a:cubicBezTo>
                      <a:pt x="29" y="0"/>
                      <a:pt x="1" y="35"/>
                      <a:pt x="25" y="65"/>
                    </a:cubicBezTo>
                    <a:cubicBezTo>
                      <a:pt x="1336" y="1826"/>
                      <a:pt x="3270" y="2025"/>
                      <a:pt x="3287" y="2025"/>
                    </a:cubicBezTo>
                    <a:cubicBezTo>
                      <a:pt x="3289" y="2025"/>
                      <a:pt x="3291" y="2026"/>
                      <a:pt x="3293" y="2026"/>
                    </a:cubicBezTo>
                    <a:cubicBezTo>
                      <a:pt x="3311" y="2026"/>
                      <a:pt x="3325" y="2010"/>
                      <a:pt x="3329" y="1991"/>
                    </a:cubicBezTo>
                    <a:cubicBezTo>
                      <a:pt x="3329" y="1978"/>
                      <a:pt x="3325" y="1970"/>
                      <a:pt x="3316" y="1961"/>
                    </a:cubicBezTo>
                    <a:cubicBezTo>
                      <a:pt x="3308" y="1957"/>
                      <a:pt x="3304" y="1953"/>
                      <a:pt x="3295" y="1949"/>
                    </a:cubicBezTo>
                    <a:cubicBezTo>
                      <a:pt x="3274" y="1949"/>
                      <a:pt x="1374" y="1754"/>
                      <a:pt x="84" y="19"/>
                    </a:cubicBezTo>
                    <a:cubicBezTo>
                      <a:pt x="77" y="6"/>
                      <a:pt x="67" y="0"/>
                      <a:pt x="5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89" name="Google Shape;5589;p19"/>
              <p:cNvSpPr/>
              <p:nvPr/>
            </p:nvSpPr>
            <p:spPr>
              <a:xfrm rot="-4114690">
                <a:off x="60078" y="602302"/>
                <a:ext cx="130912" cy="273345"/>
              </a:xfrm>
              <a:custGeom>
                <a:avLst/>
                <a:gdLst/>
                <a:ahLst/>
                <a:cxnLst/>
                <a:rect l="l" t="t" r="r" b="b"/>
                <a:pathLst>
                  <a:path w="1668" h="3483" extrusionOk="0">
                    <a:moveTo>
                      <a:pt x="1626" y="0"/>
                    </a:moveTo>
                    <a:cubicBezTo>
                      <a:pt x="1615" y="0"/>
                      <a:pt x="1606" y="5"/>
                      <a:pt x="1600" y="13"/>
                    </a:cubicBezTo>
                    <a:cubicBezTo>
                      <a:pt x="145" y="1481"/>
                      <a:pt x="1" y="3423"/>
                      <a:pt x="1" y="3444"/>
                    </a:cubicBezTo>
                    <a:cubicBezTo>
                      <a:pt x="1" y="3466"/>
                      <a:pt x="13" y="3482"/>
                      <a:pt x="34" y="3482"/>
                    </a:cubicBezTo>
                    <a:cubicBezTo>
                      <a:pt x="56" y="3482"/>
                      <a:pt x="73" y="3470"/>
                      <a:pt x="73" y="3449"/>
                    </a:cubicBezTo>
                    <a:cubicBezTo>
                      <a:pt x="77" y="3427"/>
                      <a:pt x="217" y="1514"/>
                      <a:pt x="1655" y="64"/>
                    </a:cubicBezTo>
                    <a:cubicBezTo>
                      <a:pt x="1667" y="51"/>
                      <a:pt x="1667" y="26"/>
                      <a:pt x="1655" y="13"/>
                    </a:cubicBezTo>
                    <a:cubicBezTo>
                      <a:pt x="1646" y="5"/>
                      <a:pt x="1636" y="0"/>
                      <a:pt x="162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90" name="Google Shape;5590;p19"/>
              <p:cNvSpPr/>
              <p:nvPr/>
            </p:nvSpPr>
            <p:spPr>
              <a:xfrm rot="-4114690">
                <a:off x="48567" y="500551"/>
                <a:ext cx="76993" cy="213544"/>
              </a:xfrm>
              <a:custGeom>
                <a:avLst/>
                <a:gdLst/>
                <a:ahLst/>
                <a:cxnLst/>
                <a:rect l="l" t="t" r="r" b="b"/>
                <a:pathLst>
                  <a:path w="981" h="2721" extrusionOk="0">
                    <a:moveTo>
                      <a:pt x="938" y="1"/>
                    </a:moveTo>
                    <a:cubicBezTo>
                      <a:pt x="929" y="1"/>
                      <a:pt x="920" y="5"/>
                      <a:pt x="913" y="14"/>
                    </a:cubicBezTo>
                    <a:cubicBezTo>
                      <a:pt x="1" y="998"/>
                      <a:pt x="306" y="2669"/>
                      <a:pt x="310" y="2686"/>
                    </a:cubicBezTo>
                    <a:cubicBezTo>
                      <a:pt x="312" y="2710"/>
                      <a:pt x="328" y="2720"/>
                      <a:pt x="345" y="2720"/>
                    </a:cubicBezTo>
                    <a:cubicBezTo>
                      <a:pt x="367" y="2720"/>
                      <a:pt x="390" y="2702"/>
                      <a:pt x="383" y="2673"/>
                    </a:cubicBezTo>
                    <a:cubicBezTo>
                      <a:pt x="378" y="2656"/>
                      <a:pt x="81" y="1023"/>
                      <a:pt x="964" y="61"/>
                    </a:cubicBezTo>
                    <a:cubicBezTo>
                      <a:pt x="981" y="48"/>
                      <a:pt x="976" y="22"/>
                      <a:pt x="964" y="10"/>
                    </a:cubicBezTo>
                    <a:cubicBezTo>
                      <a:pt x="956" y="4"/>
                      <a:pt x="947" y="1"/>
                      <a:pt x="93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91" name="Google Shape;5591;p19"/>
              <p:cNvSpPr/>
              <p:nvPr/>
            </p:nvSpPr>
            <p:spPr>
              <a:xfrm rot="-4114690">
                <a:off x="31068" y="443917"/>
                <a:ext cx="39399" cy="154919"/>
              </a:xfrm>
              <a:custGeom>
                <a:avLst/>
                <a:gdLst/>
                <a:ahLst/>
                <a:cxnLst/>
                <a:rect l="l" t="t" r="r" b="b"/>
                <a:pathLst>
                  <a:path w="502" h="1974" extrusionOk="0">
                    <a:moveTo>
                      <a:pt x="459" y="0"/>
                    </a:moveTo>
                    <a:cubicBezTo>
                      <a:pt x="447" y="0"/>
                      <a:pt x="435" y="7"/>
                      <a:pt x="429" y="21"/>
                    </a:cubicBezTo>
                    <a:cubicBezTo>
                      <a:pt x="1" y="831"/>
                      <a:pt x="344" y="1900"/>
                      <a:pt x="361" y="1947"/>
                    </a:cubicBezTo>
                    <a:cubicBezTo>
                      <a:pt x="366" y="1965"/>
                      <a:pt x="380" y="1973"/>
                      <a:pt x="395" y="1973"/>
                    </a:cubicBezTo>
                    <a:cubicBezTo>
                      <a:pt x="417" y="1973"/>
                      <a:pt x="440" y="1954"/>
                      <a:pt x="429" y="1926"/>
                    </a:cubicBezTo>
                    <a:cubicBezTo>
                      <a:pt x="425" y="1913"/>
                      <a:pt x="81" y="836"/>
                      <a:pt x="493" y="55"/>
                    </a:cubicBezTo>
                    <a:cubicBezTo>
                      <a:pt x="501" y="38"/>
                      <a:pt x="497" y="21"/>
                      <a:pt x="484" y="9"/>
                    </a:cubicBezTo>
                    <a:lnTo>
                      <a:pt x="476" y="4"/>
                    </a:lnTo>
                    <a:cubicBezTo>
                      <a:pt x="470" y="2"/>
                      <a:pt x="465" y="0"/>
                      <a:pt x="45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92" name="Google Shape;5592;p19"/>
              <p:cNvSpPr/>
              <p:nvPr/>
            </p:nvSpPr>
            <p:spPr>
              <a:xfrm rot="-4114690">
                <a:off x="-189922" y="671128"/>
                <a:ext cx="225407" cy="151780"/>
              </a:xfrm>
              <a:custGeom>
                <a:avLst/>
                <a:gdLst/>
                <a:ahLst/>
                <a:cxnLst/>
                <a:rect l="l" t="t" r="r" b="b"/>
                <a:pathLst>
                  <a:path w="2872" h="1934" extrusionOk="0">
                    <a:moveTo>
                      <a:pt x="51" y="1"/>
                    </a:moveTo>
                    <a:cubicBezTo>
                      <a:pt x="24" y="1"/>
                      <a:pt x="0" y="31"/>
                      <a:pt x="17" y="58"/>
                    </a:cubicBezTo>
                    <a:cubicBezTo>
                      <a:pt x="1527" y="1750"/>
                      <a:pt x="2816" y="1933"/>
                      <a:pt x="2829" y="1933"/>
                    </a:cubicBezTo>
                    <a:cubicBezTo>
                      <a:pt x="2831" y="1933"/>
                      <a:pt x="2834" y="1933"/>
                      <a:pt x="2836" y="1933"/>
                    </a:cubicBezTo>
                    <a:cubicBezTo>
                      <a:pt x="2851" y="1933"/>
                      <a:pt x="2867" y="1921"/>
                      <a:pt x="2867" y="1903"/>
                    </a:cubicBezTo>
                    <a:cubicBezTo>
                      <a:pt x="2872" y="1890"/>
                      <a:pt x="2867" y="1877"/>
                      <a:pt x="2855" y="1869"/>
                    </a:cubicBezTo>
                    <a:cubicBezTo>
                      <a:pt x="2850" y="1865"/>
                      <a:pt x="2842" y="1865"/>
                      <a:pt x="2838" y="1865"/>
                    </a:cubicBezTo>
                    <a:cubicBezTo>
                      <a:pt x="2825" y="1860"/>
                      <a:pt x="1561" y="1678"/>
                      <a:pt x="72" y="7"/>
                    </a:cubicBezTo>
                    <a:cubicBezTo>
                      <a:pt x="65" y="3"/>
                      <a:pt x="58" y="1"/>
                      <a:pt x="5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93" name="Google Shape;5593;p19"/>
              <p:cNvSpPr/>
              <p:nvPr/>
            </p:nvSpPr>
            <p:spPr>
              <a:xfrm rot="-4114690">
                <a:off x="-133900" y="579213"/>
                <a:ext cx="152260" cy="101317"/>
              </a:xfrm>
              <a:custGeom>
                <a:avLst/>
                <a:gdLst/>
                <a:ahLst/>
                <a:cxnLst/>
                <a:rect l="l" t="t" r="r" b="b"/>
                <a:pathLst>
                  <a:path w="1940" h="1291" extrusionOk="0">
                    <a:moveTo>
                      <a:pt x="43" y="0"/>
                    </a:moveTo>
                    <a:cubicBezTo>
                      <a:pt x="34" y="0"/>
                      <a:pt x="24" y="4"/>
                      <a:pt x="18" y="13"/>
                    </a:cubicBezTo>
                    <a:cubicBezTo>
                      <a:pt x="1" y="25"/>
                      <a:pt x="1" y="51"/>
                      <a:pt x="18" y="64"/>
                    </a:cubicBezTo>
                    <a:cubicBezTo>
                      <a:pt x="815" y="920"/>
                      <a:pt x="1880" y="1285"/>
                      <a:pt x="1888" y="1289"/>
                    </a:cubicBezTo>
                    <a:cubicBezTo>
                      <a:pt x="1892" y="1290"/>
                      <a:pt x="1895" y="1290"/>
                      <a:pt x="1899" y="1290"/>
                    </a:cubicBezTo>
                    <a:cubicBezTo>
                      <a:pt x="1916" y="1290"/>
                      <a:pt x="1931" y="1282"/>
                      <a:pt x="1935" y="1264"/>
                    </a:cubicBezTo>
                    <a:cubicBezTo>
                      <a:pt x="1939" y="1251"/>
                      <a:pt x="1935" y="1234"/>
                      <a:pt x="1927" y="1226"/>
                    </a:cubicBezTo>
                    <a:cubicBezTo>
                      <a:pt x="1922" y="1222"/>
                      <a:pt x="1918" y="1217"/>
                      <a:pt x="1914" y="1217"/>
                    </a:cubicBezTo>
                    <a:cubicBezTo>
                      <a:pt x="1901" y="1213"/>
                      <a:pt x="853" y="857"/>
                      <a:pt x="69" y="13"/>
                    </a:cubicBezTo>
                    <a:cubicBezTo>
                      <a:pt x="62" y="4"/>
                      <a:pt x="53" y="0"/>
                      <a:pt x="4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94" name="Google Shape;5594;p19"/>
              <p:cNvSpPr/>
              <p:nvPr/>
            </p:nvSpPr>
            <p:spPr>
              <a:xfrm rot="-4114690">
                <a:off x="-90889" y="511343"/>
                <a:ext cx="97635" cy="45518"/>
              </a:xfrm>
              <a:custGeom>
                <a:avLst/>
                <a:gdLst/>
                <a:ahLst/>
                <a:cxnLst/>
                <a:rect l="l" t="t" r="r" b="b"/>
                <a:pathLst>
                  <a:path w="1244" h="580" extrusionOk="0">
                    <a:moveTo>
                      <a:pt x="41" y="1"/>
                    </a:moveTo>
                    <a:cubicBezTo>
                      <a:pt x="31" y="1"/>
                      <a:pt x="20" y="5"/>
                      <a:pt x="13" y="14"/>
                    </a:cubicBezTo>
                    <a:cubicBezTo>
                      <a:pt x="1" y="31"/>
                      <a:pt x="1" y="57"/>
                      <a:pt x="17" y="69"/>
                    </a:cubicBezTo>
                    <a:cubicBezTo>
                      <a:pt x="463" y="421"/>
                      <a:pt x="1167" y="574"/>
                      <a:pt x="1197" y="578"/>
                    </a:cubicBezTo>
                    <a:cubicBezTo>
                      <a:pt x="1199" y="579"/>
                      <a:pt x="1202" y="579"/>
                      <a:pt x="1205" y="579"/>
                    </a:cubicBezTo>
                    <a:cubicBezTo>
                      <a:pt x="1223" y="579"/>
                      <a:pt x="1240" y="567"/>
                      <a:pt x="1243" y="549"/>
                    </a:cubicBezTo>
                    <a:cubicBezTo>
                      <a:pt x="1243" y="536"/>
                      <a:pt x="1239" y="523"/>
                      <a:pt x="1231" y="515"/>
                    </a:cubicBezTo>
                    <a:cubicBezTo>
                      <a:pt x="1226" y="511"/>
                      <a:pt x="1222" y="506"/>
                      <a:pt x="1214" y="506"/>
                    </a:cubicBezTo>
                    <a:cubicBezTo>
                      <a:pt x="1209" y="502"/>
                      <a:pt x="497" y="349"/>
                      <a:pt x="64" y="10"/>
                    </a:cubicBezTo>
                    <a:cubicBezTo>
                      <a:pt x="58" y="4"/>
                      <a:pt x="50" y="1"/>
                      <a:pt x="4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95" name="Google Shape;5595;p19"/>
              <p:cNvSpPr/>
              <p:nvPr/>
            </p:nvSpPr>
            <p:spPr>
              <a:xfrm rot="-4114690">
                <a:off x="216428" y="-624958"/>
                <a:ext cx="516271" cy="476529"/>
              </a:xfrm>
              <a:custGeom>
                <a:avLst/>
                <a:gdLst/>
                <a:ahLst/>
                <a:cxnLst/>
                <a:rect l="l" t="t" r="r" b="b"/>
                <a:pathLst>
                  <a:path w="6578" h="6072" extrusionOk="0">
                    <a:moveTo>
                      <a:pt x="4092" y="0"/>
                    </a:moveTo>
                    <a:cubicBezTo>
                      <a:pt x="4003" y="0"/>
                      <a:pt x="3892" y="45"/>
                      <a:pt x="3758" y="150"/>
                    </a:cubicBezTo>
                    <a:cubicBezTo>
                      <a:pt x="3147" y="620"/>
                      <a:pt x="3080" y="2410"/>
                      <a:pt x="3080" y="2410"/>
                    </a:cubicBezTo>
                    <a:cubicBezTo>
                      <a:pt x="3080" y="2410"/>
                      <a:pt x="3088" y="1575"/>
                      <a:pt x="2867" y="799"/>
                    </a:cubicBezTo>
                    <a:cubicBezTo>
                      <a:pt x="2759" y="420"/>
                      <a:pt x="2533" y="239"/>
                      <a:pt x="2325" y="239"/>
                    </a:cubicBezTo>
                    <a:cubicBezTo>
                      <a:pt x="2109" y="239"/>
                      <a:pt x="1912" y="433"/>
                      <a:pt x="1883" y="803"/>
                    </a:cubicBezTo>
                    <a:cubicBezTo>
                      <a:pt x="1828" y="1532"/>
                      <a:pt x="2715" y="2448"/>
                      <a:pt x="2715" y="2448"/>
                    </a:cubicBezTo>
                    <a:cubicBezTo>
                      <a:pt x="2715" y="2448"/>
                      <a:pt x="2002" y="1719"/>
                      <a:pt x="1544" y="1430"/>
                    </a:cubicBezTo>
                    <a:cubicBezTo>
                      <a:pt x="1414" y="1350"/>
                      <a:pt x="1259" y="1312"/>
                      <a:pt x="1109" y="1312"/>
                    </a:cubicBezTo>
                    <a:cubicBezTo>
                      <a:pt x="731" y="1312"/>
                      <a:pt x="388" y="1555"/>
                      <a:pt x="586" y="1965"/>
                    </a:cubicBezTo>
                    <a:cubicBezTo>
                      <a:pt x="861" y="2542"/>
                      <a:pt x="2532" y="2762"/>
                      <a:pt x="2532" y="2762"/>
                    </a:cubicBezTo>
                    <a:cubicBezTo>
                      <a:pt x="2532" y="2762"/>
                      <a:pt x="1599" y="2792"/>
                      <a:pt x="899" y="2919"/>
                    </a:cubicBezTo>
                    <a:cubicBezTo>
                      <a:pt x="200" y="3051"/>
                      <a:pt x="0" y="3784"/>
                      <a:pt x="759" y="3907"/>
                    </a:cubicBezTo>
                    <a:cubicBezTo>
                      <a:pt x="809" y="3915"/>
                      <a:pt x="859" y="3919"/>
                      <a:pt x="911" y="3919"/>
                    </a:cubicBezTo>
                    <a:cubicBezTo>
                      <a:pt x="1656" y="3919"/>
                      <a:pt x="2613" y="3144"/>
                      <a:pt x="2613" y="3144"/>
                    </a:cubicBezTo>
                    <a:lnTo>
                      <a:pt x="2613" y="3144"/>
                    </a:lnTo>
                    <a:cubicBezTo>
                      <a:pt x="2613" y="3144"/>
                      <a:pt x="1642" y="4069"/>
                      <a:pt x="1336" y="4399"/>
                    </a:cubicBezTo>
                    <a:cubicBezTo>
                      <a:pt x="1042" y="4718"/>
                      <a:pt x="890" y="5493"/>
                      <a:pt x="1534" y="5493"/>
                    </a:cubicBezTo>
                    <a:cubicBezTo>
                      <a:pt x="1559" y="5493"/>
                      <a:pt x="1585" y="5492"/>
                      <a:pt x="1612" y="5490"/>
                    </a:cubicBezTo>
                    <a:cubicBezTo>
                      <a:pt x="2350" y="5426"/>
                      <a:pt x="2944" y="3339"/>
                      <a:pt x="2944" y="3339"/>
                    </a:cubicBezTo>
                    <a:lnTo>
                      <a:pt x="2944" y="3339"/>
                    </a:lnTo>
                    <a:cubicBezTo>
                      <a:pt x="2944" y="3339"/>
                      <a:pt x="2719" y="4735"/>
                      <a:pt x="2787" y="5434"/>
                    </a:cubicBezTo>
                    <a:cubicBezTo>
                      <a:pt x="2825" y="5825"/>
                      <a:pt x="3053" y="6071"/>
                      <a:pt x="3292" y="6071"/>
                    </a:cubicBezTo>
                    <a:cubicBezTo>
                      <a:pt x="3478" y="6071"/>
                      <a:pt x="3670" y="5922"/>
                      <a:pt x="3784" y="5574"/>
                    </a:cubicBezTo>
                    <a:cubicBezTo>
                      <a:pt x="4047" y="4785"/>
                      <a:pt x="3321" y="3280"/>
                      <a:pt x="3321" y="3280"/>
                    </a:cubicBezTo>
                    <a:lnTo>
                      <a:pt x="3321" y="3280"/>
                    </a:lnTo>
                    <a:cubicBezTo>
                      <a:pt x="3737" y="3746"/>
                      <a:pt x="4123" y="4243"/>
                      <a:pt x="4488" y="4752"/>
                    </a:cubicBezTo>
                    <a:cubicBezTo>
                      <a:pt x="4717" y="5088"/>
                      <a:pt x="5011" y="5253"/>
                      <a:pt x="5242" y="5253"/>
                    </a:cubicBezTo>
                    <a:cubicBezTo>
                      <a:pt x="5515" y="5253"/>
                      <a:pt x="5701" y="5023"/>
                      <a:pt x="5590" y="4573"/>
                    </a:cubicBezTo>
                    <a:cubicBezTo>
                      <a:pt x="5387" y="3738"/>
                      <a:pt x="3635" y="2983"/>
                      <a:pt x="3635" y="2983"/>
                    </a:cubicBezTo>
                    <a:lnTo>
                      <a:pt x="3635" y="2983"/>
                    </a:lnTo>
                    <a:cubicBezTo>
                      <a:pt x="3635" y="2983"/>
                      <a:pt x="4420" y="3199"/>
                      <a:pt x="5243" y="3339"/>
                    </a:cubicBezTo>
                    <a:cubicBezTo>
                      <a:pt x="5337" y="3356"/>
                      <a:pt x="5428" y="3363"/>
                      <a:pt x="5515" y="3363"/>
                    </a:cubicBezTo>
                    <a:cubicBezTo>
                      <a:pt x="6188" y="3363"/>
                      <a:pt x="6578" y="2905"/>
                      <a:pt x="5845" y="2593"/>
                    </a:cubicBezTo>
                    <a:cubicBezTo>
                      <a:pt x="5629" y="2499"/>
                      <a:pt x="5365" y="2465"/>
                      <a:pt x="5094" y="2465"/>
                    </a:cubicBezTo>
                    <a:cubicBezTo>
                      <a:pt x="4682" y="2465"/>
                      <a:pt x="4252" y="2544"/>
                      <a:pt x="3944" y="2617"/>
                    </a:cubicBezTo>
                    <a:lnTo>
                      <a:pt x="3944" y="2617"/>
                    </a:lnTo>
                    <a:cubicBezTo>
                      <a:pt x="4438" y="2470"/>
                      <a:pt x="5213" y="2203"/>
                      <a:pt x="5501" y="1901"/>
                    </a:cubicBezTo>
                    <a:cubicBezTo>
                      <a:pt x="5855" y="1523"/>
                      <a:pt x="5741" y="1012"/>
                      <a:pt x="5273" y="1012"/>
                    </a:cubicBezTo>
                    <a:cubicBezTo>
                      <a:pt x="5168" y="1012"/>
                      <a:pt x="5046" y="1037"/>
                      <a:pt x="4908" y="1095"/>
                    </a:cubicBezTo>
                    <a:cubicBezTo>
                      <a:pt x="4153" y="1414"/>
                      <a:pt x="3423" y="2423"/>
                      <a:pt x="3423" y="2423"/>
                    </a:cubicBezTo>
                    <a:cubicBezTo>
                      <a:pt x="3423" y="2423"/>
                      <a:pt x="4072" y="1422"/>
                      <a:pt x="4280" y="934"/>
                    </a:cubicBezTo>
                    <a:cubicBezTo>
                      <a:pt x="4445" y="551"/>
                      <a:pt x="4404" y="0"/>
                      <a:pt x="409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96" name="Google Shape;5596;p19"/>
              <p:cNvSpPr/>
              <p:nvPr/>
            </p:nvSpPr>
            <p:spPr>
              <a:xfrm rot="-4114690">
                <a:off x="460459" y="-362547"/>
                <a:ext cx="96614" cy="133259"/>
              </a:xfrm>
              <a:custGeom>
                <a:avLst/>
                <a:gdLst/>
                <a:ahLst/>
                <a:cxnLst/>
                <a:rect l="l" t="t" r="r" b="b"/>
                <a:pathLst>
                  <a:path w="1231" h="1698" extrusionOk="0">
                    <a:moveTo>
                      <a:pt x="1196" y="1"/>
                    </a:moveTo>
                    <a:cubicBezTo>
                      <a:pt x="1188" y="1"/>
                      <a:pt x="1179" y="8"/>
                      <a:pt x="1175" y="15"/>
                    </a:cubicBezTo>
                    <a:cubicBezTo>
                      <a:pt x="1171" y="23"/>
                      <a:pt x="615" y="1164"/>
                      <a:pt x="13" y="1652"/>
                    </a:cubicBezTo>
                    <a:cubicBezTo>
                      <a:pt x="0" y="1660"/>
                      <a:pt x="0" y="1677"/>
                      <a:pt x="9" y="1686"/>
                    </a:cubicBezTo>
                    <a:cubicBezTo>
                      <a:pt x="14" y="1693"/>
                      <a:pt x="21" y="1698"/>
                      <a:pt x="30" y="1698"/>
                    </a:cubicBezTo>
                    <a:cubicBezTo>
                      <a:pt x="35" y="1698"/>
                      <a:pt x="42" y="1695"/>
                      <a:pt x="47" y="1690"/>
                    </a:cubicBezTo>
                    <a:cubicBezTo>
                      <a:pt x="658" y="1198"/>
                      <a:pt x="1217" y="48"/>
                      <a:pt x="1222" y="36"/>
                    </a:cubicBezTo>
                    <a:cubicBezTo>
                      <a:pt x="1230" y="23"/>
                      <a:pt x="1226" y="6"/>
                      <a:pt x="1209" y="2"/>
                    </a:cubicBezTo>
                    <a:lnTo>
                      <a:pt x="1201" y="2"/>
                    </a:lnTo>
                    <a:cubicBezTo>
                      <a:pt x="1199" y="1"/>
                      <a:pt x="1197" y="1"/>
                      <a:pt x="119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97" name="Google Shape;5597;p19"/>
              <p:cNvSpPr/>
              <p:nvPr/>
            </p:nvSpPr>
            <p:spPr>
              <a:xfrm rot="-4114690">
                <a:off x="363128" y="-304550"/>
                <a:ext cx="159873" cy="45126"/>
              </a:xfrm>
              <a:custGeom>
                <a:avLst/>
                <a:gdLst/>
                <a:ahLst/>
                <a:cxnLst/>
                <a:rect l="l" t="t" r="r" b="b"/>
                <a:pathLst>
                  <a:path w="2037" h="575" extrusionOk="0">
                    <a:moveTo>
                      <a:pt x="2007" y="0"/>
                    </a:moveTo>
                    <a:cubicBezTo>
                      <a:pt x="2004" y="0"/>
                      <a:pt x="2001" y="2"/>
                      <a:pt x="1998" y="2"/>
                    </a:cubicBezTo>
                    <a:cubicBezTo>
                      <a:pt x="1986" y="6"/>
                      <a:pt x="796" y="520"/>
                      <a:pt x="44" y="520"/>
                    </a:cubicBezTo>
                    <a:cubicBezTo>
                      <a:pt x="38" y="520"/>
                      <a:pt x="32" y="520"/>
                      <a:pt x="26" y="520"/>
                    </a:cubicBezTo>
                    <a:cubicBezTo>
                      <a:pt x="13" y="520"/>
                      <a:pt x="0" y="532"/>
                      <a:pt x="0" y="549"/>
                    </a:cubicBezTo>
                    <a:cubicBezTo>
                      <a:pt x="0" y="562"/>
                      <a:pt x="13" y="575"/>
                      <a:pt x="26" y="575"/>
                    </a:cubicBezTo>
                    <a:cubicBezTo>
                      <a:pt x="29" y="575"/>
                      <a:pt x="32" y="575"/>
                      <a:pt x="35" y="575"/>
                    </a:cubicBezTo>
                    <a:cubicBezTo>
                      <a:pt x="799" y="575"/>
                      <a:pt x="2007" y="57"/>
                      <a:pt x="2019" y="49"/>
                    </a:cubicBezTo>
                    <a:cubicBezTo>
                      <a:pt x="2032" y="45"/>
                      <a:pt x="2036" y="28"/>
                      <a:pt x="2032" y="15"/>
                    </a:cubicBezTo>
                    <a:cubicBezTo>
                      <a:pt x="2028" y="6"/>
                      <a:pt x="2019" y="2"/>
                      <a:pt x="2011" y="2"/>
                    </a:cubicBezTo>
                    <a:cubicBezTo>
                      <a:pt x="2009" y="1"/>
                      <a:pt x="2008" y="0"/>
                      <a:pt x="200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98" name="Google Shape;5598;p19"/>
              <p:cNvSpPr/>
              <p:nvPr/>
            </p:nvSpPr>
            <p:spPr>
              <a:xfrm rot="-4114690">
                <a:off x="310000" y="-358028"/>
                <a:ext cx="150376" cy="74713"/>
              </a:xfrm>
              <a:custGeom>
                <a:avLst/>
                <a:gdLst/>
                <a:ahLst/>
                <a:cxnLst/>
                <a:rect l="l" t="t" r="r" b="b"/>
                <a:pathLst>
                  <a:path w="1916" h="952" extrusionOk="0">
                    <a:moveTo>
                      <a:pt x="35" y="1"/>
                    </a:moveTo>
                    <a:cubicBezTo>
                      <a:pt x="13" y="1"/>
                      <a:pt x="1" y="31"/>
                      <a:pt x="13" y="48"/>
                    </a:cubicBezTo>
                    <a:cubicBezTo>
                      <a:pt x="569" y="641"/>
                      <a:pt x="1816" y="938"/>
                      <a:pt x="1871" y="951"/>
                    </a:cubicBezTo>
                    <a:cubicBezTo>
                      <a:pt x="1874" y="952"/>
                      <a:pt x="1876" y="952"/>
                      <a:pt x="1879" y="952"/>
                    </a:cubicBezTo>
                    <a:cubicBezTo>
                      <a:pt x="1907" y="952"/>
                      <a:pt x="1915" y="908"/>
                      <a:pt x="1884" y="900"/>
                    </a:cubicBezTo>
                    <a:cubicBezTo>
                      <a:pt x="1871" y="896"/>
                      <a:pt x="599" y="591"/>
                      <a:pt x="56" y="9"/>
                    </a:cubicBezTo>
                    <a:cubicBezTo>
                      <a:pt x="52" y="5"/>
                      <a:pt x="43" y="1"/>
                      <a:pt x="3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99" name="Google Shape;5599;p19"/>
              <p:cNvSpPr/>
              <p:nvPr/>
            </p:nvSpPr>
            <p:spPr>
              <a:xfrm rot="-4114690">
                <a:off x="326579" y="-458697"/>
                <a:ext cx="58628" cy="154841"/>
              </a:xfrm>
              <a:custGeom>
                <a:avLst/>
                <a:gdLst/>
                <a:ahLst/>
                <a:cxnLst/>
                <a:rect l="l" t="t" r="r" b="b"/>
                <a:pathLst>
                  <a:path w="747" h="1973" extrusionOk="0">
                    <a:moveTo>
                      <a:pt x="26" y="0"/>
                    </a:moveTo>
                    <a:cubicBezTo>
                      <a:pt x="9" y="0"/>
                      <a:pt x="0" y="13"/>
                      <a:pt x="0" y="25"/>
                    </a:cubicBezTo>
                    <a:cubicBezTo>
                      <a:pt x="59" y="819"/>
                      <a:pt x="687" y="1947"/>
                      <a:pt x="696" y="1960"/>
                    </a:cubicBezTo>
                    <a:cubicBezTo>
                      <a:pt x="701" y="1968"/>
                      <a:pt x="708" y="1972"/>
                      <a:pt x="716" y="1972"/>
                    </a:cubicBezTo>
                    <a:cubicBezTo>
                      <a:pt x="721" y="1972"/>
                      <a:pt x="725" y="1971"/>
                      <a:pt x="730" y="1968"/>
                    </a:cubicBezTo>
                    <a:cubicBezTo>
                      <a:pt x="742" y="1960"/>
                      <a:pt x="747" y="1947"/>
                      <a:pt x="742" y="1934"/>
                    </a:cubicBezTo>
                    <a:cubicBezTo>
                      <a:pt x="734" y="1921"/>
                      <a:pt x="110" y="806"/>
                      <a:pt x="51" y="25"/>
                    </a:cubicBezTo>
                    <a:cubicBezTo>
                      <a:pt x="51" y="9"/>
                      <a:pt x="43" y="0"/>
                      <a:pt x="3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00" name="Google Shape;5600;p19"/>
              <p:cNvSpPr/>
              <p:nvPr/>
            </p:nvSpPr>
            <p:spPr>
              <a:xfrm rot="-4114690">
                <a:off x="346896" y="-526951"/>
                <a:ext cx="61375" cy="158215"/>
              </a:xfrm>
              <a:custGeom>
                <a:avLst/>
                <a:gdLst/>
                <a:ahLst/>
                <a:cxnLst/>
                <a:rect l="l" t="t" r="r" b="b"/>
                <a:pathLst>
                  <a:path w="782" h="2016" extrusionOk="0">
                    <a:moveTo>
                      <a:pt x="749" y="1"/>
                    </a:moveTo>
                    <a:cubicBezTo>
                      <a:pt x="740" y="1"/>
                      <a:pt x="734" y="8"/>
                      <a:pt x="730" y="15"/>
                    </a:cubicBezTo>
                    <a:cubicBezTo>
                      <a:pt x="353" y="638"/>
                      <a:pt x="9" y="1966"/>
                      <a:pt x="5" y="1983"/>
                    </a:cubicBezTo>
                    <a:cubicBezTo>
                      <a:pt x="0" y="2003"/>
                      <a:pt x="17" y="2015"/>
                      <a:pt x="34" y="2015"/>
                    </a:cubicBezTo>
                    <a:cubicBezTo>
                      <a:pt x="45" y="2015"/>
                      <a:pt x="57" y="2009"/>
                      <a:pt x="60" y="1995"/>
                    </a:cubicBezTo>
                    <a:cubicBezTo>
                      <a:pt x="60" y="1978"/>
                      <a:pt x="404" y="659"/>
                      <a:pt x="777" y="40"/>
                    </a:cubicBezTo>
                    <a:cubicBezTo>
                      <a:pt x="781" y="27"/>
                      <a:pt x="781" y="15"/>
                      <a:pt x="769" y="6"/>
                    </a:cubicBezTo>
                    <a:cubicBezTo>
                      <a:pt x="764" y="2"/>
                      <a:pt x="760" y="2"/>
                      <a:pt x="756" y="2"/>
                    </a:cubicBezTo>
                    <a:cubicBezTo>
                      <a:pt x="753" y="1"/>
                      <a:pt x="751" y="1"/>
                      <a:pt x="74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01" name="Google Shape;5601;p19"/>
              <p:cNvSpPr/>
              <p:nvPr/>
            </p:nvSpPr>
            <p:spPr>
              <a:xfrm rot="-4114690">
                <a:off x="363728" y="-528526"/>
                <a:ext cx="146530" cy="94254"/>
              </a:xfrm>
              <a:custGeom>
                <a:avLst/>
                <a:gdLst/>
                <a:ahLst/>
                <a:cxnLst/>
                <a:rect l="l" t="t" r="r" b="b"/>
                <a:pathLst>
                  <a:path w="1867" h="1201" extrusionOk="0">
                    <a:moveTo>
                      <a:pt x="1841" y="0"/>
                    </a:moveTo>
                    <a:cubicBezTo>
                      <a:pt x="1833" y="0"/>
                      <a:pt x="1828" y="4"/>
                      <a:pt x="1824" y="9"/>
                    </a:cubicBezTo>
                    <a:cubicBezTo>
                      <a:pt x="1311" y="467"/>
                      <a:pt x="34" y="1145"/>
                      <a:pt x="22" y="1150"/>
                    </a:cubicBezTo>
                    <a:cubicBezTo>
                      <a:pt x="5" y="1158"/>
                      <a:pt x="0" y="1175"/>
                      <a:pt x="9" y="1184"/>
                    </a:cubicBezTo>
                    <a:cubicBezTo>
                      <a:pt x="14" y="1195"/>
                      <a:pt x="22" y="1201"/>
                      <a:pt x="30" y="1201"/>
                    </a:cubicBezTo>
                    <a:cubicBezTo>
                      <a:pt x="34" y="1201"/>
                      <a:pt x="38" y="1199"/>
                      <a:pt x="43" y="1196"/>
                    </a:cubicBezTo>
                    <a:cubicBezTo>
                      <a:pt x="55" y="1192"/>
                      <a:pt x="1341" y="509"/>
                      <a:pt x="1858" y="47"/>
                    </a:cubicBezTo>
                    <a:cubicBezTo>
                      <a:pt x="1867" y="38"/>
                      <a:pt x="1867" y="21"/>
                      <a:pt x="1858" y="9"/>
                    </a:cubicBezTo>
                    <a:cubicBezTo>
                      <a:pt x="1854" y="4"/>
                      <a:pt x="1845" y="0"/>
                      <a:pt x="184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02" name="Google Shape;5602;p19"/>
              <p:cNvSpPr/>
              <p:nvPr/>
            </p:nvSpPr>
            <p:spPr>
              <a:xfrm rot="-4114690">
                <a:off x="398591" y="-494023"/>
                <a:ext cx="204844" cy="14362"/>
              </a:xfrm>
              <a:custGeom>
                <a:avLst/>
                <a:gdLst/>
                <a:ahLst/>
                <a:cxnLst/>
                <a:rect l="l" t="t" r="r" b="b"/>
                <a:pathLst>
                  <a:path w="2610" h="183" extrusionOk="0">
                    <a:moveTo>
                      <a:pt x="479" y="0"/>
                    </a:moveTo>
                    <a:cubicBezTo>
                      <a:pt x="292" y="0"/>
                      <a:pt x="133" y="8"/>
                      <a:pt x="26" y="25"/>
                    </a:cubicBezTo>
                    <a:cubicBezTo>
                      <a:pt x="14" y="25"/>
                      <a:pt x="1" y="42"/>
                      <a:pt x="5" y="55"/>
                    </a:cubicBezTo>
                    <a:cubicBezTo>
                      <a:pt x="9" y="66"/>
                      <a:pt x="19" y="77"/>
                      <a:pt x="30" y="77"/>
                    </a:cubicBezTo>
                    <a:cubicBezTo>
                      <a:pt x="31" y="77"/>
                      <a:pt x="33" y="77"/>
                      <a:pt x="35" y="76"/>
                    </a:cubicBezTo>
                    <a:cubicBezTo>
                      <a:pt x="136" y="60"/>
                      <a:pt x="286" y="53"/>
                      <a:pt x="465" y="53"/>
                    </a:cubicBezTo>
                    <a:cubicBezTo>
                      <a:pt x="1246" y="53"/>
                      <a:pt x="2562" y="182"/>
                      <a:pt x="2580" y="182"/>
                    </a:cubicBezTo>
                    <a:cubicBezTo>
                      <a:pt x="2597" y="182"/>
                      <a:pt x="2605" y="174"/>
                      <a:pt x="2609" y="161"/>
                    </a:cubicBezTo>
                    <a:cubicBezTo>
                      <a:pt x="2609" y="144"/>
                      <a:pt x="2601" y="131"/>
                      <a:pt x="2584" y="131"/>
                    </a:cubicBezTo>
                    <a:cubicBezTo>
                      <a:pt x="2554" y="127"/>
                      <a:pt x="2228" y="93"/>
                      <a:pt x="1812" y="64"/>
                    </a:cubicBezTo>
                    <a:cubicBezTo>
                      <a:pt x="1387" y="32"/>
                      <a:pt x="871" y="0"/>
                      <a:pt x="47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03" name="Google Shape;5603;p19"/>
              <p:cNvSpPr/>
              <p:nvPr/>
            </p:nvSpPr>
            <p:spPr>
              <a:xfrm rot="-4114690">
                <a:off x="484159" y="-499499"/>
                <a:ext cx="157204" cy="144167"/>
              </a:xfrm>
              <a:custGeom>
                <a:avLst/>
                <a:gdLst/>
                <a:ahLst/>
                <a:cxnLst/>
                <a:rect l="l" t="t" r="r" b="b"/>
                <a:pathLst>
                  <a:path w="2003" h="1837" extrusionOk="0">
                    <a:moveTo>
                      <a:pt x="34" y="0"/>
                    </a:moveTo>
                    <a:cubicBezTo>
                      <a:pt x="26" y="0"/>
                      <a:pt x="13" y="5"/>
                      <a:pt x="9" y="13"/>
                    </a:cubicBezTo>
                    <a:cubicBezTo>
                      <a:pt x="0" y="26"/>
                      <a:pt x="9" y="43"/>
                      <a:pt x="22" y="51"/>
                    </a:cubicBezTo>
                    <a:cubicBezTo>
                      <a:pt x="827" y="501"/>
                      <a:pt x="1939" y="1811"/>
                      <a:pt x="1951" y="1828"/>
                    </a:cubicBezTo>
                    <a:cubicBezTo>
                      <a:pt x="1956" y="1833"/>
                      <a:pt x="1963" y="1836"/>
                      <a:pt x="1971" y="1836"/>
                    </a:cubicBezTo>
                    <a:cubicBezTo>
                      <a:pt x="1977" y="1836"/>
                      <a:pt x="1984" y="1834"/>
                      <a:pt x="1990" y="1828"/>
                    </a:cubicBezTo>
                    <a:cubicBezTo>
                      <a:pt x="1998" y="1820"/>
                      <a:pt x="2002" y="1803"/>
                      <a:pt x="1990" y="1794"/>
                    </a:cubicBezTo>
                    <a:cubicBezTo>
                      <a:pt x="1981" y="1778"/>
                      <a:pt x="861" y="458"/>
                      <a:pt x="47" y="5"/>
                    </a:cubicBezTo>
                    <a:lnTo>
                      <a:pt x="34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04" name="Google Shape;5604;p19"/>
              <p:cNvSpPr/>
              <p:nvPr/>
            </p:nvSpPr>
            <p:spPr>
              <a:xfrm rot="-4114690">
                <a:off x="545462" y="-448070"/>
                <a:ext cx="22760" cy="197612"/>
              </a:xfrm>
              <a:custGeom>
                <a:avLst/>
                <a:gdLst/>
                <a:ahLst/>
                <a:cxnLst/>
                <a:rect l="l" t="t" r="r" b="b"/>
                <a:pathLst>
                  <a:path w="290" h="2518" extrusionOk="0">
                    <a:moveTo>
                      <a:pt x="30" y="1"/>
                    </a:moveTo>
                    <a:cubicBezTo>
                      <a:pt x="13" y="1"/>
                      <a:pt x="1" y="13"/>
                      <a:pt x="5" y="26"/>
                    </a:cubicBezTo>
                    <a:cubicBezTo>
                      <a:pt x="26" y="718"/>
                      <a:pt x="213" y="2461"/>
                      <a:pt x="234" y="2503"/>
                    </a:cubicBezTo>
                    <a:cubicBezTo>
                      <a:pt x="237" y="2513"/>
                      <a:pt x="248" y="2517"/>
                      <a:pt x="258" y="2517"/>
                    </a:cubicBezTo>
                    <a:cubicBezTo>
                      <a:pt x="261" y="2517"/>
                      <a:pt x="265" y="2517"/>
                      <a:pt x="268" y="2516"/>
                    </a:cubicBezTo>
                    <a:cubicBezTo>
                      <a:pt x="281" y="2512"/>
                      <a:pt x="289" y="2495"/>
                      <a:pt x="281" y="2482"/>
                    </a:cubicBezTo>
                    <a:cubicBezTo>
                      <a:pt x="268" y="2423"/>
                      <a:pt x="81" y="743"/>
                      <a:pt x="56" y="26"/>
                    </a:cubicBezTo>
                    <a:cubicBezTo>
                      <a:pt x="56" y="13"/>
                      <a:pt x="43" y="1"/>
                      <a:pt x="3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05" name="Google Shape;5605;p19"/>
              <p:cNvSpPr/>
              <p:nvPr/>
            </p:nvSpPr>
            <p:spPr>
              <a:xfrm rot="-4114690">
                <a:off x="419539" y="-412693"/>
                <a:ext cx="69694" cy="64667"/>
              </a:xfrm>
              <a:custGeom>
                <a:avLst/>
                <a:gdLst/>
                <a:ahLst/>
                <a:cxnLst/>
                <a:rect l="l" t="t" r="r" b="b"/>
                <a:pathLst>
                  <a:path w="888" h="824" extrusionOk="0">
                    <a:moveTo>
                      <a:pt x="442" y="0"/>
                    </a:moveTo>
                    <a:cubicBezTo>
                      <a:pt x="239" y="0"/>
                      <a:pt x="65" y="145"/>
                      <a:pt x="35" y="353"/>
                    </a:cubicBezTo>
                    <a:cubicBezTo>
                      <a:pt x="1" y="577"/>
                      <a:pt x="158" y="785"/>
                      <a:pt x="382" y="819"/>
                    </a:cubicBezTo>
                    <a:cubicBezTo>
                      <a:pt x="403" y="822"/>
                      <a:pt x="423" y="824"/>
                      <a:pt x="444" y="824"/>
                    </a:cubicBezTo>
                    <a:cubicBezTo>
                      <a:pt x="644" y="824"/>
                      <a:pt x="822" y="675"/>
                      <a:pt x="853" y="471"/>
                    </a:cubicBezTo>
                    <a:cubicBezTo>
                      <a:pt x="887" y="246"/>
                      <a:pt x="730" y="34"/>
                      <a:pt x="505" y="5"/>
                    </a:cubicBezTo>
                    <a:cubicBezTo>
                      <a:pt x="484" y="2"/>
                      <a:pt x="463" y="0"/>
                      <a:pt x="44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06" name="Google Shape;5606;p19"/>
              <p:cNvSpPr/>
              <p:nvPr/>
            </p:nvSpPr>
            <p:spPr>
              <a:xfrm rot="-4114690">
                <a:off x="228629" y="95806"/>
                <a:ext cx="455916" cy="452044"/>
              </a:xfrm>
              <a:custGeom>
                <a:avLst/>
                <a:gdLst/>
                <a:ahLst/>
                <a:cxnLst/>
                <a:rect l="l" t="t" r="r" b="b"/>
                <a:pathLst>
                  <a:path w="5809" h="5760" extrusionOk="0">
                    <a:moveTo>
                      <a:pt x="3664" y="0"/>
                    </a:moveTo>
                    <a:cubicBezTo>
                      <a:pt x="3226" y="0"/>
                      <a:pt x="2730" y="328"/>
                      <a:pt x="2759" y="1257"/>
                    </a:cubicBezTo>
                    <a:cubicBezTo>
                      <a:pt x="2719" y="1039"/>
                      <a:pt x="2360" y="502"/>
                      <a:pt x="1896" y="502"/>
                    </a:cubicBezTo>
                    <a:cubicBezTo>
                      <a:pt x="1729" y="502"/>
                      <a:pt x="1548" y="572"/>
                      <a:pt x="1364" y="752"/>
                    </a:cubicBezTo>
                    <a:cubicBezTo>
                      <a:pt x="672" y="1435"/>
                      <a:pt x="1694" y="2258"/>
                      <a:pt x="1694" y="2258"/>
                    </a:cubicBezTo>
                    <a:cubicBezTo>
                      <a:pt x="1459" y="2191"/>
                      <a:pt x="1241" y="2151"/>
                      <a:pt x="1046" y="2151"/>
                    </a:cubicBezTo>
                    <a:cubicBezTo>
                      <a:pt x="673" y="2151"/>
                      <a:pt x="383" y="2299"/>
                      <a:pt x="210" y="2695"/>
                    </a:cubicBezTo>
                    <a:cubicBezTo>
                      <a:pt x="0" y="3178"/>
                      <a:pt x="368" y="3689"/>
                      <a:pt x="1116" y="3689"/>
                    </a:cubicBezTo>
                    <a:cubicBezTo>
                      <a:pt x="1307" y="3689"/>
                      <a:pt x="1522" y="3656"/>
                      <a:pt x="1758" y="3581"/>
                    </a:cubicBezTo>
                    <a:lnTo>
                      <a:pt x="1758" y="3581"/>
                    </a:lnTo>
                    <a:cubicBezTo>
                      <a:pt x="918" y="3891"/>
                      <a:pt x="897" y="4816"/>
                      <a:pt x="1304" y="5083"/>
                    </a:cubicBezTo>
                    <a:cubicBezTo>
                      <a:pt x="1439" y="5173"/>
                      <a:pt x="1595" y="5232"/>
                      <a:pt x="1765" y="5232"/>
                    </a:cubicBezTo>
                    <a:cubicBezTo>
                      <a:pt x="2104" y="5232"/>
                      <a:pt x="2495" y="4997"/>
                      <a:pt x="2857" y="4307"/>
                    </a:cubicBezTo>
                    <a:lnTo>
                      <a:pt x="2857" y="4307"/>
                    </a:lnTo>
                    <a:cubicBezTo>
                      <a:pt x="2631" y="5011"/>
                      <a:pt x="2988" y="5760"/>
                      <a:pt x="3586" y="5760"/>
                    </a:cubicBezTo>
                    <a:cubicBezTo>
                      <a:pt x="3607" y="5760"/>
                      <a:pt x="3628" y="5759"/>
                      <a:pt x="3650" y="5757"/>
                    </a:cubicBezTo>
                    <a:cubicBezTo>
                      <a:pt x="4286" y="5702"/>
                      <a:pt x="4655" y="4998"/>
                      <a:pt x="3989" y="4086"/>
                    </a:cubicBezTo>
                    <a:lnTo>
                      <a:pt x="3989" y="4086"/>
                    </a:lnTo>
                    <a:cubicBezTo>
                      <a:pt x="4222" y="4403"/>
                      <a:pt x="4520" y="4557"/>
                      <a:pt x="4773" y="4557"/>
                    </a:cubicBezTo>
                    <a:cubicBezTo>
                      <a:pt x="4929" y="4557"/>
                      <a:pt x="5068" y="4498"/>
                      <a:pt x="5164" y="4383"/>
                    </a:cubicBezTo>
                    <a:cubicBezTo>
                      <a:pt x="5410" y="4078"/>
                      <a:pt x="5809" y="3263"/>
                      <a:pt x="4494" y="2860"/>
                    </a:cubicBezTo>
                    <a:lnTo>
                      <a:pt x="4494" y="2860"/>
                    </a:lnTo>
                    <a:cubicBezTo>
                      <a:pt x="4523" y="2865"/>
                      <a:pt x="4554" y="2868"/>
                      <a:pt x="4586" y="2868"/>
                    </a:cubicBezTo>
                    <a:cubicBezTo>
                      <a:pt x="4988" y="2868"/>
                      <a:pt x="5569" y="2487"/>
                      <a:pt x="5601" y="2118"/>
                    </a:cubicBezTo>
                    <a:cubicBezTo>
                      <a:pt x="5624" y="1837"/>
                      <a:pt x="5453" y="1285"/>
                      <a:pt x="4928" y="1285"/>
                    </a:cubicBezTo>
                    <a:cubicBezTo>
                      <a:pt x="4699" y="1285"/>
                      <a:pt x="4403" y="1390"/>
                      <a:pt x="4027" y="1668"/>
                    </a:cubicBezTo>
                    <a:cubicBezTo>
                      <a:pt x="4485" y="943"/>
                      <a:pt x="4485" y="311"/>
                      <a:pt x="4027" y="82"/>
                    </a:cubicBezTo>
                    <a:cubicBezTo>
                      <a:pt x="3922" y="30"/>
                      <a:pt x="3796" y="0"/>
                      <a:pt x="366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07" name="Google Shape;5607;p19"/>
              <p:cNvSpPr/>
              <p:nvPr/>
            </p:nvSpPr>
            <p:spPr>
              <a:xfrm rot="-4114690">
                <a:off x="315535" y="174573"/>
                <a:ext cx="301537" cy="287550"/>
              </a:xfrm>
              <a:custGeom>
                <a:avLst/>
                <a:gdLst/>
                <a:ahLst/>
                <a:cxnLst/>
                <a:rect l="l" t="t" r="r" b="b"/>
                <a:pathLst>
                  <a:path w="3842" h="3664" extrusionOk="0">
                    <a:moveTo>
                      <a:pt x="1716" y="0"/>
                    </a:moveTo>
                    <a:cubicBezTo>
                      <a:pt x="1648" y="0"/>
                      <a:pt x="1571" y="16"/>
                      <a:pt x="1485" y="51"/>
                    </a:cubicBezTo>
                    <a:cubicBezTo>
                      <a:pt x="900" y="288"/>
                      <a:pt x="1316" y="1043"/>
                      <a:pt x="1316" y="1043"/>
                    </a:cubicBezTo>
                    <a:cubicBezTo>
                      <a:pt x="1097" y="872"/>
                      <a:pt x="892" y="761"/>
                      <a:pt x="698" y="761"/>
                    </a:cubicBezTo>
                    <a:cubicBezTo>
                      <a:pt x="564" y="761"/>
                      <a:pt x="435" y="814"/>
                      <a:pt x="311" y="937"/>
                    </a:cubicBezTo>
                    <a:cubicBezTo>
                      <a:pt x="1" y="1238"/>
                      <a:pt x="234" y="1794"/>
                      <a:pt x="1032" y="1853"/>
                    </a:cubicBezTo>
                    <a:cubicBezTo>
                      <a:pt x="1023" y="1853"/>
                      <a:pt x="1014" y="1853"/>
                      <a:pt x="1006" y="1853"/>
                    </a:cubicBezTo>
                    <a:cubicBezTo>
                      <a:pt x="439" y="1853"/>
                      <a:pt x="211" y="2396"/>
                      <a:pt x="383" y="2655"/>
                    </a:cubicBezTo>
                    <a:cubicBezTo>
                      <a:pt x="475" y="2791"/>
                      <a:pt x="619" y="2894"/>
                      <a:pt x="817" y="2894"/>
                    </a:cubicBezTo>
                    <a:cubicBezTo>
                      <a:pt x="1002" y="2894"/>
                      <a:pt x="1234" y="2804"/>
                      <a:pt x="1515" y="2566"/>
                    </a:cubicBezTo>
                    <a:lnTo>
                      <a:pt x="1515" y="2566"/>
                    </a:lnTo>
                    <a:cubicBezTo>
                      <a:pt x="1197" y="2952"/>
                      <a:pt x="1244" y="3516"/>
                      <a:pt x="1642" y="3639"/>
                    </a:cubicBezTo>
                    <a:cubicBezTo>
                      <a:pt x="1697" y="3656"/>
                      <a:pt x="1751" y="3664"/>
                      <a:pt x="1803" y="3664"/>
                    </a:cubicBezTo>
                    <a:cubicBezTo>
                      <a:pt x="2138" y="3664"/>
                      <a:pt x="2411" y="3329"/>
                      <a:pt x="2257" y="2710"/>
                    </a:cubicBezTo>
                    <a:lnTo>
                      <a:pt x="2257" y="2710"/>
                    </a:lnTo>
                    <a:cubicBezTo>
                      <a:pt x="2339" y="3032"/>
                      <a:pt x="2553" y="3216"/>
                      <a:pt x="2751" y="3216"/>
                    </a:cubicBezTo>
                    <a:cubicBezTo>
                      <a:pt x="2800" y="3216"/>
                      <a:pt x="2849" y="3205"/>
                      <a:pt x="2894" y="3181"/>
                    </a:cubicBezTo>
                    <a:cubicBezTo>
                      <a:pt x="3118" y="3058"/>
                      <a:pt x="3560" y="2659"/>
                      <a:pt x="2864" y="2095"/>
                    </a:cubicBezTo>
                    <a:lnTo>
                      <a:pt x="2864" y="2095"/>
                    </a:lnTo>
                    <a:cubicBezTo>
                      <a:pt x="2939" y="2142"/>
                      <a:pt x="3045" y="2164"/>
                      <a:pt x="3158" y="2164"/>
                    </a:cubicBezTo>
                    <a:cubicBezTo>
                      <a:pt x="3385" y="2164"/>
                      <a:pt x="3637" y="2075"/>
                      <a:pt x="3716" y="1917"/>
                    </a:cubicBezTo>
                    <a:cubicBezTo>
                      <a:pt x="3817" y="1719"/>
                      <a:pt x="3842" y="1205"/>
                      <a:pt x="3253" y="1205"/>
                    </a:cubicBezTo>
                    <a:cubicBezTo>
                      <a:pt x="3147" y="1205"/>
                      <a:pt x="3021" y="1221"/>
                      <a:pt x="2872" y="1259"/>
                    </a:cubicBezTo>
                    <a:cubicBezTo>
                      <a:pt x="3326" y="933"/>
                      <a:pt x="3483" y="547"/>
                      <a:pt x="3263" y="301"/>
                    </a:cubicBezTo>
                    <a:cubicBezTo>
                      <a:pt x="3170" y="196"/>
                      <a:pt x="3019" y="119"/>
                      <a:pt x="2853" y="119"/>
                    </a:cubicBezTo>
                    <a:cubicBezTo>
                      <a:pt x="2623" y="119"/>
                      <a:pt x="2367" y="268"/>
                      <a:pt x="2206" y="700"/>
                    </a:cubicBezTo>
                    <a:cubicBezTo>
                      <a:pt x="2243" y="533"/>
                      <a:pt x="2121" y="0"/>
                      <a:pt x="171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08" name="Google Shape;5608;p19"/>
              <p:cNvSpPr/>
              <p:nvPr/>
            </p:nvSpPr>
            <p:spPr>
              <a:xfrm rot="-4114690">
                <a:off x="429553" y="265410"/>
                <a:ext cx="82644" cy="69926"/>
              </a:xfrm>
              <a:custGeom>
                <a:avLst/>
                <a:gdLst/>
                <a:ahLst/>
                <a:cxnLst/>
                <a:rect l="l" t="t" r="r" b="b"/>
                <a:pathLst>
                  <a:path w="1053" h="891" extrusionOk="0">
                    <a:moveTo>
                      <a:pt x="477" y="0"/>
                    </a:moveTo>
                    <a:cubicBezTo>
                      <a:pt x="457" y="0"/>
                      <a:pt x="437" y="2"/>
                      <a:pt x="416" y="4"/>
                    </a:cubicBezTo>
                    <a:cubicBezTo>
                      <a:pt x="170" y="34"/>
                      <a:pt x="1" y="259"/>
                      <a:pt x="30" y="500"/>
                    </a:cubicBezTo>
                    <a:cubicBezTo>
                      <a:pt x="62" y="745"/>
                      <a:pt x="267" y="890"/>
                      <a:pt x="475" y="890"/>
                    </a:cubicBezTo>
                    <a:cubicBezTo>
                      <a:pt x="603" y="890"/>
                      <a:pt x="732" y="836"/>
                      <a:pt x="823" y="717"/>
                    </a:cubicBezTo>
                    <a:cubicBezTo>
                      <a:pt x="1053" y="419"/>
                      <a:pt x="832" y="0"/>
                      <a:pt x="47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09" name="Google Shape;5609;p19"/>
              <p:cNvSpPr/>
              <p:nvPr/>
            </p:nvSpPr>
            <p:spPr>
              <a:xfrm rot="-4114690">
                <a:off x="404770" y="289472"/>
                <a:ext cx="28097" cy="51012"/>
              </a:xfrm>
              <a:custGeom>
                <a:avLst/>
                <a:gdLst/>
                <a:ahLst/>
                <a:cxnLst/>
                <a:rect l="l" t="t" r="r" b="b"/>
                <a:pathLst>
                  <a:path w="358" h="650" extrusionOk="0">
                    <a:moveTo>
                      <a:pt x="1" y="1"/>
                    </a:moveTo>
                    <a:cubicBezTo>
                      <a:pt x="5" y="221"/>
                      <a:pt x="327" y="633"/>
                      <a:pt x="340" y="650"/>
                    </a:cubicBezTo>
                    <a:lnTo>
                      <a:pt x="357" y="637"/>
                    </a:lnTo>
                    <a:cubicBezTo>
                      <a:pt x="357" y="633"/>
                      <a:pt x="26" y="213"/>
                      <a:pt x="2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10" name="Google Shape;5610;p19"/>
              <p:cNvSpPr/>
              <p:nvPr/>
            </p:nvSpPr>
            <p:spPr>
              <a:xfrm rot="-4114690">
                <a:off x="414949" y="269060"/>
                <a:ext cx="11380" cy="49678"/>
              </a:xfrm>
              <a:custGeom>
                <a:avLst/>
                <a:gdLst/>
                <a:ahLst/>
                <a:cxnLst/>
                <a:rect l="l" t="t" r="r" b="b"/>
                <a:pathLst>
                  <a:path w="145" h="633" extrusionOk="0">
                    <a:moveTo>
                      <a:pt x="128" y="1"/>
                    </a:moveTo>
                    <a:cubicBezTo>
                      <a:pt x="1" y="187"/>
                      <a:pt x="73" y="616"/>
                      <a:pt x="73" y="633"/>
                    </a:cubicBezTo>
                    <a:lnTo>
                      <a:pt x="98" y="628"/>
                    </a:lnTo>
                    <a:cubicBezTo>
                      <a:pt x="98" y="624"/>
                      <a:pt x="22" y="192"/>
                      <a:pt x="145" y="13"/>
                    </a:cubicBezTo>
                    <a:lnTo>
                      <a:pt x="128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11" name="Google Shape;5611;p19"/>
              <p:cNvSpPr/>
              <p:nvPr/>
            </p:nvSpPr>
            <p:spPr>
              <a:xfrm rot="-4114690">
                <a:off x="424143" y="253981"/>
                <a:ext cx="26371" cy="36022"/>
              </a:xfrm>
              <a:custGeom>
                <a:avLst/>
                <a:gdLst/>
                <a:ahLst/>
                <a:cxnLst/>
                <a:rect l="l" t="t" r="r" b="b"/>
                <a:pathLst>
                  <a:path w="336" h="459" extrusionOk="0">
                    <a:moveTo>
                      <a:pt x="327" y="0"/>
                    </a:moveTo>
                    <a:cubicBezTo>
                      <a:pt x="174" y="72"/>
                      <a:pt x="9" y="433"/>
                      <a:pt x="0" y="450"/>
                    </a:cubicBezTo>
                    <a:lnTo>
                      <a:pt x="22" y="458"/>
                    </a:lnTo>
                    <a:cubicBezTo>
                      <a:pt x="26" y="454"/>
                      <a:pt x="195" y="89"/>
                      <a:pt x="335" y="21"/>
                    </a:cubicBezTo>
                    <a:lnTo>
                      <a:pt x="327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12" name="Google Shape;5612;p19"/>
              <p:cNvSpPr/>
              <p:nvPr/>
            </p:nvSpPr>
            <p:spPr>
              <a:xfrm rot="-4114690">
                <a:off x="447490" y="258388"/>
                <a:ext cx="31001" cy="15225"/>
              </a:xfrm>
              <a:custGeom>
                <a:avLst/>
                <a:gdLst/>
                <a:ahLst/>
                <a:cxnLst/>
                <a:rect l="l" t="t" r="r" b="b"/>
                <a:pathLst>
                  <a:path w="395" h="194" extrusionOk="0">
                    <a:moveTo>
                      <a:pt x="367" y="1"/>
                    </a:moveTo>
                    <a:cubicBezTo>
                      <a:pt x="203" y="1"/>
                      <a:pt x="9" y="168"/>
                      <a:pt x="0" y="172"/>
                    </a:cubicBezTo>
                    <a:lnTo>
                      <a:pt x="17" y="193"/>
                    </a:lnTo>
                    <a:cubicBezTo>
                      <a:pt x="21" y="189"/>
                      <a:pt x="211" y="26"/>
                      <a:pt x="364" y="26"/>
                    </a:cubicBezTo>
                    <a:cubicBezTo>
                      <a:pt x="373" y="26"/>
                      <a:pt x="382" y="27"/>
                      <a:pt x="391" y="28"/>
                    </a:cubicBezTo>
                    <a:lnTo>
                      <a:pt x="395" y="3"/>
                    </a:lnTo>
                    <a:cubicBezTo>
                      <a:pt x="386" y="1"/>
                      <a:pt x="377" y="1"/>
                      <a:pt x="36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13" name="Google Shape;5613;p19"/>
              <p:cNvSpPr/>
              <p:nvPr/>
            </p:nvSpPr>
            <p:spPr>
              <a:xfrm rot="-4114690">
                <a:off x="472607" y="264396"/>
                <a:ext cx="33356" cy="12714"/>
              </a:xfrm>
              <a:custGeom>
                <a:avLst/>
                <a:gdLst/>
                <a:ahLst/>
                <a:cxnLst/>
                <a:rect l="l" t="t" r="r" b="b"/>
                <a:pathLst>
                  <a:path w="425" h="162" extrusionOk="0">
                    <a:moveTo>
                      <a:pt x="0" y="0"/>
                    </a:moveTo>
                    <a:lnTo>
                      <a:pt x="0" y="26"/>
                    </a:lnTo>
                    <a:cubicBezTo>
                      <a:pt x="5" y="26"/>
                      <a:pt x="302" y="55"/>
                      <a:pt x="408" y="162"/>
                    </a:cubicBezTo>
                    <a:lnTo>
                      <a:pt x="425" y="145"/>
                    </a:lnTo>
                    <a:cubicBezTo>
                      <a:pt x="310" y="30"/>
                      <a:pt x="13" y="0"/>
                      <a:pt x="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14" name="Google Shape;5614;p19"/>
              <p:cNvSpPr/>
              <p:nvPr/>
            </p:nvSpPr>
            <p:spPr>
              <a:xfrm rot="-4114690">
                <a:off x="498310" y="275932"/>
                <a:ext cx="21348" cy="32334"/>
              </a:xfrm>
              <a:custGeom>
                <a:avLst/>
                <a:gdLst/>
                <a:ahLst/>
                <a:cxnLst/>
                <a:rect l="l" t="t" r="r" b="b"/>
                <a:pathLst>
                  <a:path w="272" h="412" extrusionOk="0">
                    <a:moveTo>
                      <a:pt x="13" y="0"/>
                    </a:moveTo>
                    <a:lnTo>
                      <a:pt x="1" y="21"/>
                    </a:lnTo>
                    <a:cubicBezTo>
                      <a:pt x="1" y="21"/>
                      <a:pt x="145" y="123"/>
                      <a:pt x="251" y="412"/>
                    </a:cubicBezTo>
                    <a:lnTo>
                      <a:pt x="272" y="403"/>
                    </a:lnTo>
                    <a:cubicBezTo>
                      <a:pt x="166" y="106"/>
                      <a:pt x="18" y="4"/>
                      <a:pt x="1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15" name="Google Shape;5615;p19"/>
              <p:cNvSpPr/>
              <p:nvPr/>
            </p:nvSpPr>
            <p:spPr>
              <a:xfrm rot="-4114690">
                <a:off x="503010" y="293256"/>
                <a:ext cx="12714" cy="43007"/>
              </a:xfrm>
              <a:custGeom>
                <a:avLst/>
                <a:gdLst/>
                <a:ahLst/>
                <a:cxnLst/>
                <a:rect l="l" t="t" r="r" b="b"/>
                <a:pathLst>
                  <a:path w="162" h="548" extrusionOk="0">
                    <a:moveTo>
                      <a:pt x="56" y="1"/>
                    </a:moveTo>
                    <a:lnTo>
                      <a:pt x="30" y="9"/>
                    </a:lnTo>
                    <a:cubicBezTo>
                      <a:pt x="94" y="183"/>
                      <a:pt x="81" y="374"/>
                      <a:pt x="0" y="535"/>
                    </a:cubicBezTo>
                    <a:lnTo>
                      <a:pt x="22" y="548"/>
                    </a:lnTo>
                    <a:cubicBezTo>
                      <a:pt x="162" y="242"/>
                      <a:pt x="60" y="9"/>
                      <a:pt x="5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16" name="Google Shape;5616;p19"/>
              <p:cNvSpPr/>
              <p:nvPr/>
            </p:nvSpPr>
            <p:spPr>
              <a:xfrm rot="-4114690">
                <a:off x="417875" y="326071"/>
                <a:ext cx="33984" cy="24721"/>
              </a:xfrm>
              <a:custGeom>
                <a:avLst/>
                <a:gdLst/>
                <a:ahLst/>
                <a:cxnLst/>
                <a:rect l="l" t="t" r="r" b="b"/>
                <a:pathLst>
                  <a:path w="433" h="315" extrusionOk="0">
                    <a:moveTo>
                      <a:pt x="21" y="0"/>
                    </a:moveTo>
                    <a:lnTo>
                      <a:pt x="0" y="13"/>
                    </a:lnTo>
                    <a:cubicBezTo>
                      <a:pt x="199" y="306"/>
                      <a:pt x="424" y="314"/>
                      <a:pt x="433" y="314"/>
                    </a:cubicBezTo>
                    <a:lnTo>
                      <a:pt x="433" y="293"/>
                    </a:lnTo>
                    <a:cubicBezTo>
                      <a:pt x="433" y="289"/>
                      <a:pt x="212" y="280"/>
                      <a:pt x="2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17" name="Google Shape;5617;p19"/>
              <p:cNvSpPr/>
              <p:nvPr/>
            </p:nvSpPr>
            <p:spPr>
              <a:xfrm rot="-4114690">
                <a:off x="438015" y="347246"/>
                <a:ext cx="53369" cy="12949"/>
              </a:xfrm>
              <a:custGeom>
                <a:avLst/>
                <a:gdLst/>
                <a:ahLst/>
                <a:cxnLst/>
                <a:rect l="l" t="t" r="r" b="b"/>
                <a:pathLst>
                  <a:path w="680" h="165" extrusionOk="0">
                    <a:moveTo>
                      <a:pt x="667" y="1"/>
                    </a:moveTo>
                    <a:cubicBezTo>
                      <a:pt x="663" y="4"/>
                      <a:pt x="463" y="142"/>
                      <a:pt x="208" y="142"/>
                    </a:cubicBezTo>
                    <a:cubicBezTo>
                      <a:pt x="143" y="142"/>
                      <a:pt x="74" y="133"/>
                      <a:pt x="5" y="111"/>
                    </a:cubicBezTo>
                    <a:lnTo>
                      <a:pt x="1" y="132"/>
                    </a:lnTo>
                    <a:cubicBezTo>
                      <a:pt x="72" y="155"/>
                      <a:pt x="142" y="165"/>
                      <a:pt x="209" y="165"/>
                    </a:cubicBezTo>
                    <a:cubicBezTo>
                      <a:pt x="470" y="165"/>
                      <a:pt x="676" y="22"/>
                      <a:pt x="679" y="22"/>
                    </a:cubicBezTo>
                    <a:lnTo>
                      <a:pt x="667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18" name="Google Shape;5618;p19"/>
              <p:cNvSpPr/>
              <p:nvPr/>
            </p:nvSpPr>
            <p:spPr>
              <a:xfrm rot="-4114690">
                <a:off x="482158" y="315941"/>
                <a:ext cx="28019" cy="43007"/>
              </a:xfrm>
              <a:custGeom>
                <a:avLst/>
                <a:gdLst/>
                <a:ahLst/>
                <a:cxnLst/>
                <a:rect l="l" t="t" r="r" b="b"/>
                <a:pathLst>
                  <a:path w="357" h="548" extrusionOk="0">
                    <a:moveTo>
                      <a:pt x="335" y="1"/>
                    </a:moveTo>
                    <a:cubicBezTo>
                      <a:pt x="331" y="5"/>
                      <a:pt x="259" y="357"/>
                      <a:pt x="0" y="527"/>
                    </a:cubicBezTo>
                    <a:lnTo>
                      <a:pt x="13" y="548"/>
                    </a:lnTo>
                    <a:cubicBezTo>
                      <a:pt x="30" y="535"/>
                      <a:pt x="47" y="522"/>
                      <a:pt x="64" y="510"/>
                    </a:cubicBezTo>
                    <a:cubicBezTo>
                      <a:pt x="293" y="327"/>
                      <a:pt x="356" y="9"/>
                      <a:pt x="356" y="5"/>
                    </a:cubicBezTo>
                    <a:lnTo>
                      <a:pt x="335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19" name="Google Shape;5619;p19"/>
              <p:cNvSpPr/>
              <p:nvPr/>
            </p:nvSpPr>
            <p:spPr>
              <a:xfrm rot="-4114690">
                <a:off x="380313" y="309346"/>
                <a:ext cx="16403" cy="16402"/>
              </a:xfrm>
              <a:custGeom>
                <a:avLst/>
                <a:gdLst/>
                <a:ahLst/>
                <a:cxnLst/>
                <a:rect l="l" t="t" r="r" b="b"/>
                <a:pathLst>
                  <a:path w="209" h="209" extrusionOk="0">
                    <a:moveTo>
                      <a:pt x="102" y="0"/>
                    </a:moveTo>
                    <a:cubicBezTo>
                      <a:pt x="47" y="0"/>
                      <a:pt x="0" y="47"/>
                      <a:pt x="0" y="106"/>
                    </a:cubicBezTo>
                    <a:cubicBezTo>
                      <a:pt x="0" y="162"/>
                      <a:pt x="47" y="208"/>
                      <a:pt x="102" y="208"/>
                    </a:cubicBezTo>
                    <a:cubicBezTo>
                      <a:pt x="161" y="208"/>
                      <a:pt x="208" y="162"/>
                      <a:pt x="208" y="106"/>
                    </a:cubicBezTo>
                    <a:cubicBezTo>
                      <a:pt x="208" y="47"/>
                      <a:pt x="161" y="0"/>
                      <a:pt x="10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20" name="Google Shape;5620;p19"/>
              <p:cNvSpPr/>
              <p:nvPr/>
            </p:nvSpPr>
            <p:spPr>
              <a:xfrm rot="-4114690">
                <a:off x="387103" y="271940"/>
                <a:ext cx="22211" cy="16873"/>
              </a:xfrm>
              <a:custGeom>
                <a:avLst/>
                <a:gdLst/>
                <a:ahLst/>
                <a:cxnLst/>
                <a:rect l="l" t="t" r="r" b="b"/>
                <a:pathLst>
                  <a:path w="283" h="215" extrusionOk="0">
                    <a:moveTo>
                      <a:pt x="142" y="1"/>
                    </a:moveTo>
                    <a:cubicBezTo>
                      <a:pt x="119" y="1"/>
                      <a:pt x="96" y="8"/>
                      <a:pt x="77" y="23"/>
                    </a:cubicBezTo>
                    <a:cubicBezTo>
                      <a:pt x="1" y="83"/>
                      <a:pt x="35" y="201"/>
                      <a:pt x="132" y="214"/>
                    </a:cubicBezTo>
                    <a:cubicBezTo>
                      <a:pt x="136" y="214"/>
                      <a:pt x="139" y="215"/>
                      <a:pt x="142" y="215"/>
                    </a:cubicBezTo>
                    <a:cubicBezTo>
                      <a:pt x="230" y="215"/>
                      <a:pt x="283" y="110"/>
                      <a:pt x="226" y="40"/>
                    </a:cubicBezTo>
                    <a:cubicBezTo>
                      <a:pt x="204" y="14"/>
                      <a:pt x="173" y="1"/>
                      <a:pt x="14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21" name="Google Shape;5621;p19"/>
              <p:cNvSpPr/>
              <p:nvPr/>
            </p:nvSpPr>
            <p:spPr>
              <a:xfrm rot="-4114690">
                <a:off x="414686" y="242467"/>
                <a:ext cx="21819" cy="16795"/>
              </a:xfrm>
              <a:custGeom>
                <a:avLst/>
                <a:gdLst/>
                <a:ahLst/>
                <a:cxnLst/>
                <a:rect l="l" t="t" r="r" b="b"/>
                <a:pathLst>
                  <a:path w="278" h="214" extrusionOk="0">
                    <a:moveTo>
                      <a:pt x="136" y="1"/>
                    </a:moveTo>
                    <a:cubicBezTo>
                      <a:pt x="114" y="1"/>
                      <a:pt x="92" y="8"/>
                      <a:pt x="72" y="22"/>
                    </a:cubicBezTo>
                    <a:cubicBezTo>
                      <a:pt x="0" y="81"/>
                      <a:pt x="34" y="204"/>
                      <a:pt x="127" y="213"/>
                    </a:cubicBezTo>
                    <a:cubicBezTo>
                      <a:pt x="131" y="213"/>
                      <a:pt x="134" y="213"/>
                      <a:pt x="138" y="213"/>
                    </a:cubicBezTo>
                    <a:cubicBezTo>
                      <a:pt x="229" y="213"/>
                      <a:pt x="278" y="108"/>
                      <a:pt x="221" y="39"/>
                    </a:cubicBezTo>
                    <a:cubicBezTo>
                      <a:pt x="198" y="14"/>
                      <a:pt x="168" y="1"/>
                      <a:pt x="13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22" name="Google Shape;5622;p19"/>
              <p:cNvSpPr/>
              <p:nvPr/>
            </p:nvSpPr>
            <p:spPr>
              <a:xfrm rot="-4114690">
                <a:off x="454223" y="236605"/>
                <a:ext cx="21819" cy="16716"/>
              </a:xfrm>
              <a:custGeom>
                <a:avLst/>
                <a:gdLst/>
                <a:ahLst/>
                <a:cxnLst/>
                <a:rect l="l" t="t" r="r" b="b"/>
                <a:pathLst>
                  <a:path w="278" h="213" extrusionOk="0">
                    <a:moveTo>
                      <a:pt x="140" y="1"/>
                    </a:moveTo>
                    <a:cubicBezTo>
                      <a:pt x="118" y="1"/>
                      <a:pt x="95" y="9"/>
                      <a:pt x="77" y="25"/>
                    </a:cubicBezTo>
                    <a:cubicBezTo>
                      <a:pt x="1" y="80"/>
                      <a:pt x="35" y="203"/>
                      <a:pt x="128" y="212"/>
                    </a:cubicBezTo>
                    <a:cubicBezTo>
                      <a:pt x="133" y="212"/>
                      <a:pt x="138" y="213"/>
                      <a:pt x="143" y="213"/>
                    </a:cubicBezTo>
                    <a:cubicBezTo>
                      <a:pt x="231" y="213"/>
                      <a:pt x="277" y="110"/>
                      <a:pt x="221" y="38"/>
                    </a:cubicBezTo>
                    <a:cubicBezTo>
                      <a:pt x="200" y="14"/>
                      <a:pt x="170" y="1"/>
                      <a:pt x="14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23" name="Google Shape;5623;p19"/>
              <p:cNvSpPr/>
              <p:nvPr/>
            </p:nvSpPr>
            <p:spPr>
              <a:xfrm rot="-4114690">
                <a:off x="492366" y="247501"/>
                <a:ext cx="22133" cy="16716"/>
              </a:xfrm>
              <a:custGeom>
                <a:avLst/>
                <a:gdLst/>
                <a:ahLst/>
                <a:cxnLst/>
                <a:rect l="l" t="t" r="r" b="b"/>
                <a:pathLst>
                  <a:path w="282" h="213" extrusionOk="0">
                    <a:moveTo>
                      <a:pt x="141" y="1"/>
                    </a:moveTo>
                    <a:cubicBezTo>
                      <a:pt x="118" y="1"/>
                      <a:pt x="95" y="8"/>
                      <a:pt x="77" y="25"/>
                    </a:cubicBezTo>
                    <a:cubicBezTo>
                      <a:pt x="0" y="80"/>
                      <a:pt x="34" y="203"/>
                      <a:pt x="127" y="212"/>
                    </a:cubicBezTo>
                    <a:cubicBezTo>
                      <a:pt x="133" y="212"/>
                      <a:pt x="138" y="213"/>
                      <a:pt x="143" y="213"/>
                    </a:cubicBezTo>
                    <a:cubicBezTo>
                      <a:pt x="231" y="213"/>
                      <a:pt x="281" y="110"/>
                      <a:pt x="221" y="38"/>
                    </a:cubicBezTo>
                    <a:cubicBezTo>
                      <a:pt x="202" y="14"/>
                      <a:pt x="172" y="1"/>
                      <a:pt x="14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24" name="Google Shape;5624;p19"/>
              <p:cNvSpPr/>
              <p:nvPr/>
            </p:nvSpPr>
            <p:spPr>
              <a:xfrm rot="-4114690">
                <a:off x="522658" y="280310"/>
                <a:ext cx="16403" cy="16716"/>
              </a:xfrm>
              <a:custGeom>
                <a:avLst/>
                <a:gdLst/>
                <a:ahLst/>
                <a:cxnLst/>
                <a:rect l="l" t="t" r="r" b="b"/>
                <a:pathLst>
                  <a:path w="209" h="213" extrusionOk="0">
                    <a:moveTo>
                      <a:pt x="106" y="1"/>
                    </a:moveTo>
                    <a:cubicBezTo>
                      <a:pt x="47" y="1"/>
                      <a:pt x="0" y="47"/>
                      <a:pt x="0" y="107"/>
                    </a:cubicBezTo>
                    <a:cubicBezTo>
                      <a:pt x="0" y="162"/>
                      <a:pt x="47" y="213"/>
                      <a:pt x="106" y="213"/>
                    </a:cubicBezTo>
                    <a:cubicBezTo>
                      <a:pt x="162" y="213"/>
                      <a:pt x="208" y="162"/>
                      <a:pt x="208" y="107"/>
                    </a:cubicBezTo>
                    <a:cubicBezTo>
                      <a:pt x="208" y="47"/>
                      <a:pt x="162" y="1"/>
                      <a:pt x="10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25" name="Google Shape;5625;p19"/>
              <p:cNvSpPr/>
              <p:nvPr/>
            </p:nvSpPr>
            <p:spPr>
              <a:xfrm rot="-4114690">
                <a:off x="519054" y="322896"/>
                <a:ext cx="21112" cy="16559"/>
              </a:xfrm>
              <a:custGeom>
                <a:avLst/>
                <a:gdLst/>
                <a:ahLst/>
                <a:cxnLst/>
                <a:rect l="l" t="t" r="r" b="b"/>
                <a:pathLst>
                  <a:path w="269" h="211" extrusionOk="0">
                    <a:moveTo>
                      <a:pt x="154" y="0"/>
                    </a:moveTo>
                    <a:cubicBezTo>
                      <a:pt x="130" y="0"/>
                      <a:pt x="107" y="8"/>
                      <a:pt x="87" y="25"/>
                    </a:cubicBezTo>
                    <a:cubicBezTo>
                      <a:pt x="0" y="73"/>
                      <a:pt x="88" y="211"/>
                      <a:pt x="167" y="211"/>
                    </a:cubicBezTo>
                    <a:cubicBezTo>
                      <a:pt x="185" y="211"/>
                      <a:pt x="203" y="203"/>
                      <a:pt x="218" y="186"/>
                    </a:cubicBezTo>
                    <a:cubicBezTo>
                      <a:pt x="265" y="148"/>
                      <a:pt x="269" y="84"/>
                      <a:pt x="235" y="37"/>
                    </a:cubicBezTo>
                    <a:cubicBezTo>
                      <a:pt x="213" y="13"/>
                      <a:pt x="184" y="0"/>
                      <a:pt x="15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26" name="Google Shape;5626;p19"/>
              <p:cNvSpPr/>
              <p:nvPr/>
            </p:nvSpPr>
            <p:spPr>
              <a:xfrm rot="-4114690">
                <a:off x="500158" y="352488"/>
                <a:ext cx="22133" cy="16716"/>
              </a:xfrm>
              <a:custGeom>
                <a:avLst/>
                <a:gdLst/>
                <a:ahLst/>
                <a:cxnLst/>
                <a:rect l="l" t="t" r="r" b="b"/>
                <a:pathLst>
                  <a:path w="282" h="213" extrusionOk="0">
                    <a:moveTo>
                      <a:pt x="144" y="1"/>
                    </a:moveTo>
                    <a:cubicBezTo>
                      <a:pt x="121" y="1"/>
                      <a:pt x="97" y="8"/>
                      <a:pt x="77" y="25"/>
                    </a:cubicBezTo>
                    <a:cubicBezTo>
                      <a:pt x="0" y="80"/>
                      <a:pt x="34" y="203"/>
                      <a:pt x="132" y="212"/>
                    </a:cubicBezTo>
                    <a:cubicBezTo>
                      <a:pt x="137" y="212"/>
                      <a:pt x="142" y="213"/>
                      <a:pt x="147" y="213"/>
                    </a:cubicBezTo>
                    <a:cubicBezTo>
                      <a:pt x="231" y="213"/>
                      <a:pt x="281" y="110"/>
                      <a:pt x="225" y="38"/>
                    </a:cubicBezTo>
                    <a:cubicBezTo>
                      <a:pt x="204" y="14"/>
                      <a:pt x="174" y="1"/>
                      <a:pt x="14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27" name="Google Shape;5627;p19"/>
              <p:cNvSpPr/>
              <p:nvPr/>
            </p:nvSpPr>
            <p:spPr>
              <a:xfrm rot="-4114690">
                <a:off x="446463" y="374698"/>
                <a:ext cx="22054" cy="16716"/>
              </a:xfrm>
              <a:custGeom>
                <a:avLst/>
                <a:gdLst/>
                <a:ahLst/>
                <a:cxnLst/>
                <a:rect l="l" t="t" r="r" b="b"/>
                <a:pathLst>
                  <a:path w="281" h="213" extrusionOk="0">
                    <a:moveTo>
                      <a:pt x="140" y="1"/>
                    </a:moveTo>
                    <a:cubicBezTo>
                      <a:pt x="117" y="1"/>
                      <a:pt x="95" y="8"/>
                      <a:pt x="77" y="25"/>
                    </a:cubicBezTo>
                    <a:cubicBezTo>
                      <a:pt x="0" y="84"/>
                      <a:pt x="34" y="203"/>
                      <a:pt x="132" y="211"/>
                    </a:cubicBezTo>
                    <a:cubicBezTo>
                      <a:pt x="137" y="212"/>
                      <a:pt x="142" y="212"/>
                      <a:pt x="146" y="212"/>
                    </a:cubicBezTo>
                    <a:cubicBezTo>
                      <a:pt x="231" y="212"/>
                      <a:pt x="281" y="110"/>
                      <a:pt x="221" y="42"/>
                    </a:cubicBezTo>
                    <a:cubicBezTo>
                      <a:pt x="201" y="15"/>
                      <a:pt x="171" y="1"/>
                      <a:pt x="14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28" name="Google Shape;5628;p19"/>
              <p:cNvSpPr/>
              <p:nvPr/>
            </p:nvSpPr>
            <p:spPr>
              <a:xfrm rot="-4114690">
                <a:off x="404707" y="341106"/>
                <a:ext cx="22211" cy="16795"/>
              </a:xfrm>
              <a:custGeom>
                <a:avLst/>
                <a:gdLst/>
                <a:ahLst/>
                <a:cxnLst/>
                <a:rect l="l" t="t" r="r" b="b"/>
                <a:pathLst>
                  <a:path w="283" h="214" extrusionOk="0">
                    <a:moveTo>
                      <a:pt x="144" y="0"/>
                    </a:moveTo>
                    <a:cubicBezTo>
                      <a:pt x="121" y="0"/>
                      <a:pt x="97" y="8"/>
                      <a:pt x="77" y="22"/>
                    </a:cubicBezTo>
                    <a:cubicBezTo>
                      <a:pt x="1" y="82"/>
                      <a:pt x="39" y="201"/>
                      <a:pt x="132" y="213"/>
                    </a:cubicBezTo>
                    <a:cubicBezTo>
                      <a:pt x="136" y="214"/>
                      <a:pt x="139" y="214"/>
                      <a:pt x="142" y="214"/>
                    </a:cubicBezTo>
                    <a:cubicBezTo>
                      <a:pt x="230" y="214"/>
                      <a:pt x="283" y="109"/>
                      <a:pt x="226" y="39"/>
                    </a:cubicBezTo>
                    <a:cubicBezTo>
                      <a:pt x="204" y="13"/>
                      <a:pt x="174" y="0"/>
                      <a:pt x="14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629" name="Google Shape;5629;p19"/>
            <p:cNvGrpSpPr/>
            <p:nvPr/>
          </p:nvGrpSpPr>
          <p:grpSpPr>
            <a:xfrm rot="-5400000">
              <a:off x="7149764" y="-530412"/>
              <a:ext cx="2300223" cy="2076471"/>
              <a:chOff x="-885266" y="3661100"/>
              <a:chExt cx="3052312" cy="2755402"/>
            </a:xfrm>
          </p:grpSpPr>
          <p:sp>
            <p:nvSpPr>
              <p:cNvPr id="5630" name="Google Shape;5630;p19"/>
              <p:cNvSpPr/>
              <p:nvPr/>
            </p:nvSpPr>
            <p:spPr>
              <a:xfrm>
                <a:off x="1248239" y="4232598"/>
                <a:ext cx="539023" cy="1040908"/>
              </a:xfrm>
              <a:custGeom>
                <a:avLst/>
                <a:gdLst/>
                <a:ahLst/>
                <a:cxnLst/>
                <a:rect l="l" t="t" r="r" b="b"/>
                <a:pathLst>
                  <a:path w="2075" h="4007" extrusionOk="0">
                    <a:moveTo>
                      <a:pt x="1037" y="1"/>
                    </a:moveTo>
                    <a:cubicBezTo>
                      <a:pt x="1030" y="1"/>
                      <a:pt x="1021" y="7"/>
                      <a:pt x="1021" y="16"/>
                    </a:cubicBezTo>
                    <a:cubicBezTo>
                      <a:pt x="1051" y="300"/>
                      <a:pt x="1123" y="592"/>
                      <a:pt x="1101" y="881"/>
                    </a:cubicBezTo>
                    <a:cubicBezTo>
                      <a:pt x="1072" y="1280"/>
                      <a:pt x="1042" y="1670"/>
                      <a:pt x="936" y="2060"/>
                    </a:cubicBezTo>
                    <a:cubicBezTo>
                      <a:pt x="889" y="2225"/>
                      <a:pt x="843" y="2395"/>
                      <a:pt x="788" y="2560"/>
                    </a:cubicBezTo>
                    <a:cubicBezTo>
                      <a:pt x="775" y="2327"/>
                      <a:pt x="766" y="2132"/>
                      <a:pt x="745" y="1945"/>
                    </a:cubicBezTo>
                    <a:cubicBezTo>
                      <a:pt x="720" y="1687"/>
                      <a:pt x="660" y="1301"/>
                      <a:pt x="639" y="1229"/>
                    </a:cubicBezTo>
                    <a:cubicBezTo>
                      <a:pt x="630" y="1190"/>
                      <a:pt x="609" y="1166"/>
                      <a:pt x="592" y="1166"/>
                    </a:cubicBezTo>
                    <a:cubicBezTo>
                      <a:pt x="577" y="1166"/>
                      <a:pt x="565" y="1185"/>
                      <a:pt x="567" y="1229"/>
                    </a:cubicBezTo>
                    <a:cubicBezTo>
                      <a:pt x="575" y="1326"/>
                      <a:pt x="643" y="1776"/>
                      <a:pt x="652" y="1984"/>
                    </a:cubicBezTo>
                    <a:cubicBezTo>
                      <a:pt x="665" y="2191"/>
                      <a:pt x="711" y="2476"/>
                      <a:pt x="728" y="2717"/>
                    </a:cubicBezTo>
                    <a:cubicBezTo>
                      <a:pt x="694" y="2815"/>
                      <a:pt x="652" y="2908"/>
                      <a:pt x="605" y="3002"/>
                    </a:cubicBezTo>
                    <a:cubicBezTo>
                      <a:pt x="533" y="3133"/>
                      <a:pt x="465" y="3273"/>
                      <a:pt x="393" y="3413"/>
                    </a:cubicBezTo>
                    <a:cubicBezTo>
                      <a:pt x="389" y="3396"/>
                      <a:pt x="385" y="3375"/>
                      <a:pt x="380" y="3358"/>
                    </a:cubicBezTo>
                    <a:cubicBezTo>
                      <a:pt x="334" y="3163"/>
                      <a:pt x="274" y="2929"/>
                      <a:pt x="236" y="2781"/>
                    </a:cubicBezTo>
                    <a:cubicBezTo>
                      <a:pt x="185" y="2599"/>
                      <a:pt x="122" y="2425"/>
                      <a:pt x="45" y="2251"/>
                    </a:cubicBezTo>
                    <a:cubicBezTo>
                      <a:pt x="42" y="2239"/>
                      <a:pt x="34" y="2234"/>
                      <a:pt x="26" y="2234"/>
                    </a:cubicBezTo>
                    <a:cubicBezTo>
                      <a:pt x="13" y="2234"/>
                      <a:pt x="0" y="2246"/>
                      <a:pt x="3" y="2264"/>
                    </a:cubicBezTo>
                    <a:cubicBezTo>
                      <a:pt x="75" y="2527"/>
                      <a:pt x="164" y="2785"/>
                      <a:pt x="219" y="3057"/>
                    </a:cubicBezTo>
                    <a:cubicBezTo>
                      <a:pt x="228" y="3086"/>
                      <a:pt x="342" y="3540"/>
                      <a:pt x="308" y="3570"/>
                    </a:cubicBezTo>
                    <a:cubicBezTo>
                      <a:pt x="300" y="3574"/>
                      <a:pt x="296" y="3583"/>
                      <a:pt x="296" y="3591"/>
                    </a:cubicBezTo>
                    <a:cubicBezTo>
                      <a:pt x="219" y="3731"/>
                      <a:pt x="130" y="3858"/>
                      <a:pt x="24" y="3977"/>
                    </a:cubicBezTo>
                    <a:cubicBezTo>
                      <a:pt x="11" y="3990"/>
                      <a:pt x="24" y="4006"/>
                      <a:pt x="38" y="4006"/>
                    </a:cubicBezTo>
                    <a:cubicBezTo>
                      <a:pt x="42" y="4006"/>
                      <a:pt x="46" y="4005"/>
                      <a:pt x="50" y="4003"/>
                    </a:cubicBezTo>
                    <a:cubicBezTo>
                      <a:pt x="304" y="3790"/>
                      <a:pt x="486" y="3477"/>
                      <a:pt x="635" y="3184"/>
                    </a:cubicBezTo>
                    <a:cubicBezTo>
                      <a:pt x="711" y="3120"/>
                      <a:pt x="788" y="3057"/>
                      <a:pt x="864" y="2997"/>
                    </a:cubicBezTo>
                    <a:lnTo>
                      <a:pt x="877" y="2997"/>
                    </a:lnTo>
                    <a:cubicBezTo>
                      <a:pt x="1064" y="2912"/>
                      <a:pt x="1266" y="2866"/>
                      <a:pt x="1469" y="2866"/>
                    </a:cubicBezTo>
                    <a:cubicBezTo>
                      <a:pt x="1478" y="2866"/>
                      <a:pt x="1487" y="2866"/>
                      <a:pt x="1496" y="2866"/>
                    </a:cubicBezTo>
                    <a:cubicBezTo>
                      <a:pt x="1683" y="2874"/>
                      <a:pt x="1797" y="2879"/>
                      <a:pt x="2001" y="2891"/>
                    </a:cubicBezTo>
                    <a:cubicBezTo>
                      <a:pt x="2018" y="2891"/>
                      <a:pt x="2018" y="2862"/>
                      <a:pt x="2001" y="2857"/>
                    </a:cubicBezTo>
                    <a:cubicBezTo>
                      <a:pt x="1828" y="2819"/>
                      <a:pt x="1641" y="2786"/>
                      <a:pt x="1458" y="2786"/>
                    </a:cubicBezTo>
                    <a:cubicBezTo>
                      <a:pt x="1317" y="2786"/>
                      <a:pt x="1178" y="2806"/>
                      <a:pt x="1051" y="2857"/>
                    </a:cubicBezTo>
                    <a:cubicBezTo>
                      <a:pt x="1203" y="2743"/>
                      <a:pt x="1305" y="2633"/>
                      <a:pt x="1475" y="2531"/>
                    </a:cubicBezTo>
                    <a:cubicBezTo>
                      <a:pt x="1691" y="2408"/>
                      <a:pt x="1890" y="2251"/>
                      <a:pt x="2068" y="2068"/>
                    </a:cubicBezTo>
                    <a:cubicBezTo>
                      <a:pt x="2075" y="2062"/>
                      <a:pt x="2062" y="2053"/>
                      <a:pt x="2049" y="2053"/>
                    </a:cubicBezTo>
                    <a:cubicBezTo>
                      <a:pt x="2045" y="2053"/>
                      <a:pt x="2042" y="2054"/>
                      <a:pt x="2039" y="2056"/>
                    </a:cubicBezTo>
                    <a:cubicBezTo>
                      <a:pt x="1602" y="2374"/>
                      <a:pt x="1084" y="2633"/>
                      <a:pt x="711" y="3031"/>
                    </a:cubicBezTo>
                    <a:cubicBezTo>
                      <a:pt x="792" y="2857"/>
                      <a:pt x="872" y="2717"/>
                      <a:pt x="928" y="2539"/>
                    </a:cubicBezTo>
                    <a:cubicBezTo>
                      <a:pt x="1093" y="2331"/>
                      <a:pt x="1275" y="2018"/>
                      <a:pt x="1390" y="1839"/>
                    </a:cubicBezTo>
                    <a:cubicBezTo>
                      <a:pt x="1500" y="1661"/>
                      <a:pt x="1661" y="1386"/>
                      <a:pt x="1683" y="1118"/>
                    </a:cubicBezTo>
                    <a:cubicBezTo>
                      <a:pt x="1683" y="1111"/>
                      <a:pt x="1677" y="1106"/>
                      <a:pt x="1671" y="1106"/>
                    </a:cubicBezTo>
                    <a:cubicBezTo>
                      <a:pt x="1667" y="1106"/>
                      <a:pt x="1663" y="1109"/>
                      <a:pt x="1661" y="1114"/>
                    </a:cubicBezTo>
                    <a:cubicBezTo>
                      <a:pt x="1462" y="1560"/>
                      <a:pt x="1220" y="1988"/>
                      <a:pt x="940" y="2391"/>
                    </a:cubicBezTo>
                    <a:cubicBezTo>
                      <a:pt x="970" y="2289"/>
                      <a:pt x="1004" y="2183"/>
                      <a:pt x="1034" y="2081"/>
                    </a:cubicBezTo>
                    <a:cubicBezTo>
                      <a:pt x="1144" y="1725"/>
                      <a:pt x="1182" y="1330"/>
                      <a:pt x="1195" y="961"/>
                    </a:cubicBezTo>
                    <a:cubicBezTo>
                      <a:pt x="1203" y="652"/>
                      <a:pt x="1182" y="342"/>
                      <a:pt x="1046" y="7"/>
                    </a:cubicBezTo>
                    <a:cubicBezTo>
                      <a:pt x="1045" y="3"/>
                      <a:pt x="1041" y="1"/>
                      <a:pt x="103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31" name="Google Shape;5631;p19"/>
              <p:cNvSpPr/>
              <p:nvPr/>
            </p:nvSpPr>
            <p:spPr>
              <a:xfrm>
                <a:off x="1250058" y="4307672"/>
                <a:ext cx="243664" cy="319260"/>
              </a:xfrm>
              <a:custGeom>
                <a:avLst/>
                <a:gdLst/>
                <a:ahLst/>
                <a:cxnLst/>
                <a:rect l="l" t="t" r="r" b="b"/>
                <a:pathLst>
                  <a:path w="938" h="1229" extrusionOk="0">
                    <a:moveTo>
                      <a:pt x="289" y="1"/>
                    </a:moveTo>
                    <a:cubicBezTo>
                      <a:pt x="190" y="1"/>
                      <a:pt x="112" y="48"/>
                      <a:pt x="76" y="96"/>
                    </a:cubicBezTo>
                    <a:cubicBezTo>
                      <a:pt x="0" y="193"/>
                      <a:pt x="38" y="537"/>
                      <a:pt x="204" y="778"/>
                    </a:cubicBezTo>
                    <a:cubicBezTo>
                      <a:pt x="322" y="948"/>
                      <a:pt x="471" y="1101"/>
                      <a:pt x="641" y="1228"/>
                    </a:cubicBezTo>
                    <a:cubicBezTo>
                      <a:pt x="641" y="1228"/>
                      <a:pt x="938" y="588"/>
                      <a:pt x="679" y="244"/>
                    </a:cubicBezTo>
                    <a:cubicBezTo>
                      <a:pt x="540" y="60"/>
                      <a:pt x="400" y="1"/>
                      <a:pt x="28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32" name="Google Shape;5632;p19"/>
              <p:cNvSpPr/>
              <p:nvPr/>
            </p:nvSpPr>
            <p:spPr>
              <a:xfrm>
                <a:off x="1250058" y="4308192"/>
                <a:ext cx="166513" cy="318741"/>
              </a:xfrm>
              <a:custGeom>
                <a:avLst/>
                <a:gdLst/>
                <a:ahLst/>
                <a:cxnLst/>
                <a:rect l="l" t="t" r="r" b="b"/>
                <a:pathLst>
                  <a:path w="641" h="1227" extrusionOk="0">
                    <a:moveTo>
                      <a:pt x="276" y="0"/>
                    </a:moveTo>
                    <a:cubicBezTo>
                      <a:pt x="199" y="0"/>
                      <a:pt x="127" y="34"/>
                      <a:pt x="76" y="94"/>
                    </a:cubicBezTo>
                    <a:cubicBezTo>
                      <a:pt x="0" y="191"/>
                      <a:pt x="38" y="535"/>
                      <a:pt x="204" y="776"/>
                    </a:cubicBezTo>
                    <a:cubicBezTo>
                      <a:pt x="322" y="946"/>
                      <a:pt x="471" y="1099"/>
                      <a:pt x="641" y="1226"/>
                    </a:cubicBezTo>
                    <a:cubicBezTo>
                      <a:pt x="585" y="840"/>
                      <a:pt x="378" y="272"/>
                      <a:pt x="27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33" name="Google Shape;5633;p19"/>
              <p:cNvSpPr/>
              <p:nvPr/>
            </p:nvSpPr>
            <p:spPr>
              <a:xfrm>
                <a:off x="1346952" y="3997505"/>
                <a:ext cx="272499" cy="351732"/>
              </a:xfrm>
              <a:custGeom>
                <a:avLst/>
                <a:gdLst/>
                <a:ahLst/>
                <a:cxnLst/>
                <a:rect l="l" t="t" r="r" b="b"/>
                <a:pathLst>
                  <a:path w="1049" h="1354" extrusionOk="0">
                    <a:moveTo>
                      <a:pt x="455" y="1"/>
                    </a:moveTo>
                    <a:cubicBezTo>
                      <a:pt x="361" y="1"/>
                      <a:pt x="269" y="37"/>
                      <a:pt x="195" y="98"/>
                    </a:cubicBezTo>
                    <a:cubicBezTo>
                      <a:pt x="0" y="250"/>
                      <a:pt x="140" y="679"/>
                      <a:pt x="272" y="861"/>
                    </a:cubicBezTo>
                    <a:cubicBezTo>
                      <a:pt x="408" y="1048"/>
                      <a:pt x="569" y="1213"/>
                      <a:pt x="751" y="1353"/>
                    </a:cubicBezTo>
                    <a:cubicBezTo>
                      <a:pt x="751" y="1353"/>
                      <a:pt x="1048" y="709"/>
                      <a:pt x="870" y="327"/>
                    </a:cubicBezTo>
                    <a:cubicBezTo>
                      <a:pt x="763" y="93"/>
                      <a:pt x="605" y="1"/>
                      <a:pt x="45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34" name="Google Shape;5634;p19"/>
              <p:cNvSpPr/>
              <p:nvPr/>
            </p:nvSpPr>
            <p:spPr>
              <a:xfrm>
                <a:off x="1346952" y="4002960"/>
                <a:ext cx="195347" cy="346277"/>
              </a:xfrm>
              <a:custGeom>
                <a:avLst/>
                <a:gdLst/>
                <a:ahLst/>
                <a:cxnLst/>
                <a:rect l="l" t="t" r="r" b="b"/>
                <a:pathLst>
                  <a:path w="752" h="1333" extrusionOk="0">
                    <a:moveTo>
                      <a:pt x="331" y="0"/>
                    </a:moveTo>
                    <a:cubicBezTo>
                      <a:pt x="280" y="17"/>
                      <a:pt x="234" y="43"/>
                      <a:pt x="195" y="77"/>
                    </a:cubicBezTo>
                    <a:cubicBezTo>
                      <a:pt x="0" y="229"/>
                      <a:pt x="140" y="658"/>
                      <a:pt x="272" y="840"/>
                    </a:cubicBezTo>
                    <a:cubicBezTo>
                      <a:pt x="408" y="1027"/>
                      <a:pt x="569" y="1192"/>
                      <a:pt x="751" y="1332"/>
                    </a:cubicBezTo>
                    <a:cubicBezTo>
                      <a:pt x="662" y="900"/>
                      <a:pt x="416" y="229"/>
                      <a:pt x="33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35" name="Google Shape;5635;p19"/>
              <p:cNvSpPr/>
              <p:nvPr/>
            </p:nvSpPr>
            <p:spPr>
              <a:xfrm>
                <a:off x="1105625" y="4611865"/>
                <a:ext cx="244963" cy="281593"/>
              </a:xfrm>
              <a:custGeom>
                <a:avLst/>
                <a:gdLst/>
                <a:ahLst/>
                <a:cxnLst/>
                <a:rect l="l" t="t" r="r" b="b"/>
                <a:pathLst>
                  <a:path w="943" h="1084" extrusionOk="0">
                    <a:moveTo>
                      <a:pt x="403" y="1"/>
                    </a:moveTo>
                    <a:cubicBezTo>
                      <a:pt x="316" y="1"/>
                      <a:pt x="232" y="32"/>
                      <a:pt x="166" y="83"/>
                    </a:cubicBezTo>
                    <a:cubicBezTo>
                      <a:pt x="1" y="210"/>
                      <a:pt x="132" y="553"/>
                      <a:pt x="255" y="698"/>
                    </a:cubicBezTo>
                    <a:cubicBezTo>
                      <a:pt x="382" y="846"/>
                      <a:pt x="531" y="977"/>
                      <a:pt x="692" y="1084"/>
                    </a:cubicBezTo>
                    <a:cubicBezTo>
                      <a:pt x="692" y="1084"/>
                      <a:pt x="942" y="562"/>
                      <a:pt x="777" y="256"/>
                    </a:cubicBezTo>
                    <a:cubicBezTo>
                      <a:pt x="677" y="72"/>
                      <a:pt x="536" y="1"/>
                      <a:pt x="40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36" name="Google Shape;5636;p19"/>
              <p:cNvSpPr/>
              <p:nvPr/>
            </p:nvSpPr>
            <p:spPr>
              <a:xfrm>
                <a:off x="1105625" y="4616541"/>
                <a:ext cx="179761" cy="276917"/>
              </a:xfrm>
              <a:custGeom>
                <a:avLst/>
                <a:gdLst/>
                <a:ahLst/>
                <a:cxnLst/>
                <a:rect l="l" t="t" r="r" b="b"/>
                <a:pathLst>
                  <a:path w="692" h="1066" extrusionOk="0">
                    <a:moveTo>
                      <a:pt x="285" y="1"/>
                    </a:moveTo>
                    <a:cubicBezTo>
                      <a:pt x="242" y="14"/>
                      <a:pt x="200" y="35"/>
                      <a:pt x="166" y="65"/>
                    </a:cubicBezTo>
                    <a:cubicBezTo>
                      <a:pt x="1" y="192"/>
                      <a:pt x="132" y="535"/>
                      <a:pt x="255" y="680"/>
                    </a:cubicBezTo>
                    <a:cubicBezTo>
                      <a:pt x="382" y="828"/>
                      <a:pt x="531" y="959"/>
                      <a:pt x="692" y="1066"/>
                    </a:cubicBezTo>
                    <a:cubicBezTo>
                      <a:pt x="603" y="718"/>
                      <a:pt x="365" y="183"/>
                      <a:pt x="28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37" name="Google Shape;5637;p19"/>
              <p:cNvSpPr/>
              <p:nvPr/>
            </p:nvSpPr>
            <p:spPr>
              <a:xfrm>
                <a:off x="1633480" y="4274421"/>
                <a:ext cx="235871" cy="298479"/>
              </a:xfrm>
              <a:custGeom>
                <a:avLst/>
                <a:gdLst/>
                <a:ahLst/>
                <a:cxnLst/>
                <a:rect l="l" t="t" r="r" b="b"/>
                <a:pathLst>
                  <a:path w="908" h="1149" extrusionOk="0">
                    <a:moveTo>
                      <a:pt x="467" y="1"/>
                    </a:moveTo>
                    <a:cubicBezTo>
                      <a:pt x="273" y="1"/>
                      <a:pt x="74" y="234"/>
                      <a:pt x="38" y="487"/>
                    </a:cubicBezTo>
                    <a:cubicBezTo>
                      <a:pt x="0" y="758"/>
                      <a:pt x="115" y="1148"/>
                      <a:pt x="115" y="1148"/>
                    </a:cubicBezTo>
                    <a:cubicBezTo>
                      <a:pt x="115" y="1148"/>
                      <a:pt x="700" y="881"/>
                      <a:pt x="798" y="584"/>
                    </a:cubicBezTo>
                    <a:cubicBezTo>
                      <a:pt x="908" y="249"/>
                      <a:pt x="708" y="29"/>
                      <a:pt x="501" y="3"/>
                    </a:cubicBezTo>
                    <a:cubicBezTo>
                      <a:pt x="489" y="1"/>
                      <a:pt x="478" y="1"/>
                      <a:pt x="46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38" name="Google Shape;5638;p19"/>
              <p:cNvSpPr/>
              <p:nvPr/>
            </p:nvSpPr>
            <p:spPr>
              <a:xfrm>
                <a:off x="1663094" y="4286111"/>
                <a:ext cx="199763" cy="286789"/>
              </a:xfrm>
              <a:custGeom>
                <a:avLst/>
                <a:gdLst/>
                <a:ahLst/>
                <a:cxnLst/>
                <a:rect l="l" t="t" r="r" b="b"/>
                <a:pathLst>
                  <a:path w="769" h="1104" extrusionOk="0">
                    <a:moveTo>
                      <a:pt x="510" y="0"/>
                    </a:moveTo>
                    <a:cubicBezTo>
                      <a:pt x="281" y="365"/>
                      <a:pt x="64" y="921"/>
                      <a:pt x="1" y="1095"/>
                    </a:cubicBezTo>
                    <a:lnTo>
                      <a:pt x="1" y="1103"/>
                    </a:lnTo>
                    <a:cubicBezTo>
                      <a:pt x="1" y="1103"/>
                      <a:pt x="582" y="836"/>
                      <a:pt x="679" y="539"/>
                    </a:cubicBezTo>
                    <a:cubicBezTo>
                      <a:pt x="768" y="276"/>
                      <a:pt x="662" y="85"/>
                      <a:pt x="51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39" name="Google Shape;5639;p19"/>
              <p:cNvSpPr/>
              <p:nvPr/>
            </p:nvSpPr>
            <p:spPr>
              <a:xfrm>
                <a:off x="1685174" y="4634205"/>
                <a:ext cx="298735" cy="217170"/>
              </a:xfrm>
              <a:custGeom>
                <a:avLst/>
                <a:gdLst/>
                <a:ahLst/>
                <a:cxnLst/>
                <a:rect l="l" t="t" r="r" b="b"/>
                <a:pathLst>
                  <a:path w="1150" h="836" extrusionOk="0">
                    <a:moveTo>
                      <a:pt x="748" y="0"/>
                    </a:moveTo>
                    <a:cubicBezTo>
                      <a:pt x="595" y="0"/>
                      <a:pt x="416" y="81"/>
                      <a:pt x="297" y="217"/>
                    </a:cubicBezTo>
                    <a:cubicBezTo>
                      <a:pt x="115" y="425"/>
                      <a:pt x="1" y="811"/>
                      <a:pt x="1" y="811"/>
                    </a:cubicBezTo>
                    <a:cubicBezTo>
                      <a:pt x="1" y="811"/>
                      <a:pt x="159" y="835"/>
                      <a:pt x="347" y="835"/>
                    </a:cubicBezTo>
                    <a:cubicBezTo>
                      <a:pt x="535" y="835"/>
                      <a:pt x="753" y="811"/>
                      <a:pt x="874" y="713"/>
                    </a:cubicBezTo>
                    <a:cubicBezTo>
                      <a:pt x="1150" y="493"/>
                      <a:pt x="1103" y="200"/>
                      <a:pt x="946" y="64"/>
                    </a:cubicBezTo>
                    <a:cubicBezTo>
                      <a:pt x="894" y="21"/>
                      <a:pt x="824" y="0"/>
                      <a:pt x="74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40" name="Google Shape;5640;p19"/>
              <p:cNvSpPr/>
              <p:nvPr/>
            </p:nvSpPr>
            <p:spPr>
              <a:xfrm>
                <a:off x="1685174" y="4677327"/>
                <a:ext cx="288864" cy="174048"/>
              </a:xfrm>
              <a:custGeom>
                <a:avLst/>
                <a:gdLst/>
                <a:ahLst/>
                <a:cxnLst/>
                <a:rect l="l" t="t" r="r" b="b"/>
                <a:pathLst>
                  <a:path w="1112" h="670" extrusionOk="0">
                    <a:moveTo>
                      <a:pt x="1027" y="0"/>
                    </a:moveTo>
                    <a:cubicBezTo>
                      <a:pt x="637" y="178"/>
                      <a:pt x="149" y="526"/>
                      <a:pt x="1" y="636"/>
                    </a:cubicBezTo>
                    <a:lnTo>
                      <a:pt x="1" y="645"/>
                    </a:lnTo>
                    <a:cubicBezTo>
                      <a:pt x="1" y="645"/>
                      <a:pt x="159" y="669"/>
                      <a:pt x="347" y="669"/>
                    </a:cubicBezTo>
                    <a:cubicBezTo>
                      <a:pt x="536" y="669"/>
                      <a:pt x="755" y="645"/>
                      <a:pt x="878" y="547"/>
                    </a:cubicBezTo>
                    <a:cubicBezTo>
                      <a:pt x="1095" y="369"/>
                      <a:pt x="1112" y="153"/>
                      <a:pt x="102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41" name="Google Shape;5641;p19"/>
              <p:cNvSpPr/>
              <p:nvPr/>
            </p:nvSpPr>
            <p:spPr>
              <a:xfrm>
                <a:off x="1655301" y="4903589"/>
                <a:ext cx="319517" cy="198466"/>
              </a:xfrm>
              <a:custGeom>
                <a:avLst/>
                <a:gdLst/>
                <a:ahLst/>
                <a:cxnLst/>
                <a:rect l="l" t="t" r="r" b="b"/>
                <a:pathLst>
                  <a:path w="1230" h="764" extrusionOk="0">
                    <a:moveTo>
                      <a:pt x="685" y="0"/>
                    </a:moveTo>
                    <a:cubicBezTo>
                      <a:pt x="665" y="0"/>
                      <a:pt x="645" y="1"/>
                      <a:pt x="624" y="3"/>
                    </a:cubicBezTo>
                    <a:cubicBezTo>
                      <a:pt x="353" y="33"/>
                      <a:pt x="1" y="240"/>
                      <a:pt x="1" y="240"/>
                    </a:cubicBezTo>
                    <a:cubicBezTo>
                      <a:pt x="1" y="240"/>
                      <a:pt x="404" y="741"/>
                      <a:pt x="714" y="762"/>
                    </a:cubicBezTo>
                    <a:cubicBezTo>
                      <a:pt x="728" y="763"/>
                      <a:pt x="742" y="763"/>
                      <a:pt x="756" y="763"/>
                    </a:cubicBezTo>
                    <a:cubicBezTo>
                      <a:pt x="1079" y="763"/>
                      <a:pt x="1230" y="529"/>
                      <a:pt x="1206" y="334"/>
                    </a:cubicBezTo>
                    <a:cubicBezTo>
                      <a:pt x="1182" y="142"/>
                      <a:pt x="933" y="0"/>
                      <a:pt x="68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42" name="Google Shape;5642;p19"/>
              <p:cNvSpPr/>
              <p:nvPr/>
            </p:nvSpPr>
            <p:spPr>
              <a:xfrm>
                <a:off x="1655301" y="4964895"/>
                <a:ext cx="311204" cy="137420"/>
              </a:xfrm>
              <a:custGeom>
                <a:avLst/>
                <a:gdLst/>
                <a:ahLst/>
                <a:cxnLst/>
                <a:rect l="l" t="t" r="r" b="b"/>
                <a:pathLst>
                  <a:path w="1198" h="529" extrusionOk="0">
                    <a:moveTo>
                      <a:pt x="9" y="0"/>
                    </a:moveTo>
                    <a:lnTo>
                      <a:pt x="1" y="4"/>
                    </a:lnTo>
                    <a:cubicBezTo>
                      <a:pt x="1" y="4"/>
                      <a:pt x="404" y="505"/>
                      <a:pt x="714" y="526"/>
                    </a:cubicBezTo>
                    <a:cubicBezTo>
                      <a:pt x="731" y="527"/>
                      <a:pt x="747" y="528"/>
                      <a:pt x="764" y="528"/>
                    </a:cubicBezTo>
                    <a:cubicBezTo>
                      <a:pt x="1013" y="528"/>
                      <a:pt x="1157" y="381"/>
                      <a:pt x="1197" y="229"/>
                    </a:cubicBezTo>
                    <a:cubicBezTo>
                      <a:pt x="790" y="94"/>
                      <a:pt x="196" y="21"/>
                      <a:pt x="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43" name="Google Shape;5643;p19"/>
              <p:cNvSpPr/>
              <p:nvPr/>
            </p:nvSpPr>
            <p:spPr>
              <a:xfrm>
                <a:off x="-727845" y="5856692"/>
                <a:ext cx="1009206" cy="285230"/>
              </a:xfrm>
              <a:custGeom>
                <a:avLst/>
                <a:gdLst/>
                <a:ahLst/>
                <a:cxnLst/>
                <a:rect l="l" t="t" r="r" b="b"/>
                <a:pathLst>
                  <a:path w="3885" h="1098" extrusionOk="0">
                    <a:moveTo>
                      <a:pt x="2382" y="1"/>
                    </a:moveTo>
                    <a:cubicBezTo>
                      <a:pt x="2352" y="1"/>
                      <a:pt x="2342" y="42"/>
                      <a:pt x="2372" y="54"/>
                    </a:cubicBezTo>
                    <a:cubicBezTo>
                      <a:pt x="2597" y="138"/>
                      <a:pt x="2652" y="168"/>
                      <a:pt x="2822" y="219"/>
                    </a:cubicBezTo>
                    <a:cubicBezTo>
                      <a:pt x="2873" y="236"/>
                      <a:pt x="3008" y="304"/>
                      <a:pt x="3072" y="334"/>
                    </a:cubicBezTo>
                    <a:cubicBezTo>
                      <a:pt x="2940" y="363"/>
                      <a:pt x="2805" y="393"/>
                      <a:pt x="2665" y="414"/>
                    </a:cubicBezTo>
                    <a:cubicBezTo>
                      <a:pt x="2474" y="440"/>
                      <a:pt x="2283" y="457"/>
                      <a:pt x="2092" y="457"/>
                    </a:cubicBezTo>
                    <a:cubicBezTo>
                      <a:pt x="1961" y="457"/>
                      <a:pt x="1833" y="457"/>
                      <a:pt x="1702" y="452"/>
                    </a:cubicBezTo>
                    <a:cubicBezTo>
                      <a:pt x="1609" y="406"/>
                      <a:pt x="1507" y="376"/>
                      <a:pt x="1414" y="329"/>
                    </a:cubicBezTo>
                    <a:cubicBezTo>
                      <a:pt x="1299" y="270"/>
                      <a:pt x="1189" y="211"/>
                      <a:pt x="1078" y="147"/>
                    </a:cubicBezTo>
                    <a:cubicBezTo>
                      <a:pt x="1073" y="144"/>
                      <a:pt x="1068" y="143"/>
                      <a:pt x="1064" y="143"/>
                    </a:cubicBezTo>
                    <a:cubicBezTo>
                      <a:pt x="1036" y="143"/>
                      <a:pt x="1016" y="180"/>
                      <a:pt x="1045" y="198"/>
                    </a:cubicBezTo>
                    <a:cubicBezTo>
                      <a:pt x="1163" y="270"/>
                      <a:pt x="1295" y="367"/>
                      <a:pt x="1435" y="435"/>
                    </a:cubicBezTo>
                    <a:cubicBezTo>
                      <a:pt x="1329" y="427"/>
                      <a:pt x="1223" y="418"/>
                      <a:pt x="1117" y="410"/>
                    </a:cubicBezTo>
                    <a:cubicBezTo>
                      <a:pt x="773" y="376"/>
                      <a:pt x="366" y="363"/>
                      <a:pt x="44" y="228"/>
                    </a:cubicBezTo>
                    <a:cubicBezTo>
                      <a:pt x="40" y="226"/>
                      <a:pt x="37" y="225"/>
                      <a:pt x="34" y="225"/>
                    </a:cubicBezTo>
                    <a:cubicBezTo>
                      <a:pt x="11" y="225"/>
                      <a:pt x="0" y="263"/>
                      <a:pt x="27" y="274"/>
                    </a:cubicBezTo>
                    <a:cubicBezTo>
                      <a:pt x="332" y="414"/>
                      <a:pt x="714" y="444"/>
                      <a:pt x="1045" y="486"/>
                    </a:cubicBezTo>
                    <a:cubicBezTo>
                      <a:pt x="1431" y="537"/>
                      <a:pt x="1821" y="563"/>
                      <a:pt x="2211" y="563"/>
                    </a:cubicBezTo>
                    <a:cubicBezTo>
                      <a:pt x="2275" y="563"/>
                      <a:pt x="2334" y="563"/>
                      <a:pt x="2393" y="558"/>
                    </a:cubicBezTo>
                    <a:lnTo>
                      <a:pt x="2393" y="558"/>
                    </a:lnTo>
                    <a:cubicBezTo>
                      <a:pt x="2300" y="630"/>
                      <a:pt x="2198" y="698"/>
                      <a:pt x="2096" y="758"/>
                    </a:cubicBezTo>
                    <a:cubicBezTo>
                      <a:pt x="1910" y="872"/>
                      <a:pt x="1693" y="1008"/>
                      <a:pt x="1481" y="1059"/>
                    </a:cubicBezTo>
                    <a:cubicBezTo>
                      <a:pt x="1453" y="1059"/>
                      <a:pt x="1456" y="1097"/>
                      <a:pt x="1482" y="1097"/>
                    </a:cubicBezTo>
                    <a:cubicBezTo>
                      <a:pt x="1483" y="1097"/>
                      <a:pt x="1484" y="1097"/>
                      <a:pt x="1486" y="1097"/>
                    </a:cubicBezTo>
                    <a:cubicBezTo>
                      <a:pt x="1698" y="1089"/>
                      <a:pt x="1897" y="983"/>
                      <a:pt x="2084" y="885"/>
                    </a:cubicBezTo>
                    <a:cubicBezTo>
                      <a:pt x="2236" y="804"/>
                      <a:pt x="2448" y="698"/>
                      <a:pt x="2563" y="550"/>
                    </a:cubicBezTo>
                    <a:cubicBezTo>
                      <a:pt x="2584" y="546"/>
                      <a:pt x="2822" y="507"/>
                      <a:pt x="2974" y="465"/>
                    </a:cubicBezTo>
                    <a:cubicBezTo>
                      <a:pt x="3131" y="418"/>
                      <a:pt x="3309" y="376"/>
                      <a:pt x="3479" y="325"/>
                    </a:cubicBezTo>
                    <a:cubicBezTo>
                      <a:pt x="3623" y="278"/>
                      <a:pt x="3772" y="253"/>
                      <a:pt x="3869" y="130"/>
                    </a:cubicBezTo>
                    <a:cubicBezTo>
                      <a:pt x="3884" y="112"/>
                      <a:pt x="3864" y="90"/>
                      <a:pt x="3844" y="90"/>
                    </a:cubicBezTo>
                    <a:cubicBezTo>
                      <a:pt x="3841" y="90"/>
                      <a:pt x="3838" y="91"/>
                      <a:pt x="3835" y="92"/>
                    </a:cubicBezTo>
                    <a:cubicBezTo>
                      <a:pt x="3628" y="172"/>
                      <a:pt x="3420" y="240"/>
                      <a:pt x="3208" y="295"/>
                    </a:cubicBezTo>
                    <a:cubicBezTo>
                      <a:pt x="3119" y="232"/>
                      <a:pt x="2983" y="198"/>
                      <a:pt x="2894" y="164"/>
                    </a:cubicBezTo>
                    <a:cubicBezTo>
                      <a:pt x="2728" y="100"/>
                      <a:pt x="2563" y="45"/>
                      <a:pt x="2393" y="3"/>
                    </a:cubicBezTo>
                    <a:cubicBezTo>
                      <a:pt x="2389" y="1"/>
                      <a:pt x="2385" y="1"/>
                      <a:pt x="238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44" name="Google Shape;5644;p19"/>
              <p:cNvSpPr/>
              <p:nvPr/>
            </p:nvSpPr>
            <p:spPr>
              <a:xfrm>
                <a:off x="-885266" y="5845521"/>
                <a:ext cx="349650" cy="143394"/>
              </a:xfrm>
              <a:custGeom>
                <a:avLst/>
                <a:gdLst/>
                <a:ahLst/>
                <a:cxnLst/>
                <a:rect l="l" t="t" r="r" b="b"/>
                <a:pathLst>
                  <a:path w="1346" h="552" extrusionOk="0">
                    <a:moveTo>
                      <a:pt x="242" y="1"/>
                    </a:moveTo>
                    <a:cubicBezTo>
                      <a:pt x="137" y="1"/>
                      <a:pt x="59" y="24"/>
                      <a:pt x="43" y="84"/>
                    </a:cubicBezTo>
                    <a:cubicBezTo>
                      <a:pt x="1" y="228"/>
                      <a:pt x="196" y="432"/>
                      <a:pt x="616" y="517"/>
                    </a:cubicBezTo>
                    <a:cubicBezTo>
                      <a:pt x="735" y="542"/>
                      <a:pt x="846" y="552"/>
                      <a:pt x="943" y="552"/>
                    </a:cubicBezTo>
                    <a:cubicBezTo>
                      <a:pt x="1188" y="552"/>
                      <a:pt x="1346" y="489"/>
                      <a:pt x="1337" y="453"/>
                    </a:cubicBezTo>
                    <a:cubicBezTo>
                      <a:pt x="1324" y="398"/>
                      <a:pt x="1023" y="203"/>
                      <a:pt x="756" y="105"/>
                    </a:cubicBezTo>
                    <a:cubicBezTo>
                      <a:pt x="596" y="48"/>
                      <a:pt x="392" y="1"/>
                      <a:pt x="24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45" name="Google Shape;5645;p19"/>
              <p:cNvSpPr/>
              <p:nvPr/>
            </p:nvSpPr>
            <p:spPr>
              <a:xfrm>
                <a:off x="-648355" y="5740314"/>
                <a:ext cx="266784" cy="200025"/>
              </a:xfrm>
              <a:custGeom>
                <a:avLst/>
                <a:gdLst/>
                <a:ahLst/>
                <a:cxnLst/>
                <a:rect l="l" t="t" r="r" b="b"/>
                <a:pathLst>
                  <a:path w="1027" h="770" extrusionOk="0">
                    <a:moveTo>
                      <a:pt x="152" y="1"/>
                    </a:moveTo>
                    <a:cubicBezTo>
                      <a:pt x="121" y="1"/>
                      <a:pt x="97" y="10"/>
                      <a:pt x="81" y="31"/>
                    </a:cubicBezTo>
                    <a:cubicBezTo>
                      <a:pt x="1" y="133"/>
                      <a:pt x="94" y="353"/>
                      <a:pt x="399" y="548"/>
                    </a:cubicBezTo>
                    <a:cubicBezTo>
                      <a:pt x="633" y="700"/>
                      <a:pt x="828" y="769"/>
                      <a:pt x="924" y="769"/>
                    </a:cubicBezTo>
                    <a:cubicBezTo>
                      <a:pt x="951" y="769"/>
                      <a:pt x="971" y="763"/>
                      <a:pt x="980" y="752"/>
                    </a:cubicBezTo>
                    <a:cubicBezTo>
                      <a:pt x="1027" y="697"/>
                      <a:pt x="819" y="421"/>
                      <a:pt x="633" y="264"/>
                    </a:cubicBezTo>
                    <a:cubicBezTo>
                      <a:pt x="487" y="139"/>
                      <a:pt x="272" y="1"/>
                      <a:pt x="15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46" name="Google Shape;5646;p19"/>
              <p:cNvSpPr/>
              <p:nvPr/>
            </p:nvSpPr>
            <p:spPr>
              <a:xfrm>
                <a:off x="-312211" y="5763953"/>
                <a:ext cx="296657" cy="138978"/>
              </a:xfrm>
              <a:custGeom>
                <a:avLst/>
                <a:gdLst/>
                <a:ahLst/>
                <a:cxnLst/>
                <a:rect l="l" t="t" r="r" b="b"/>
                <a:pathLst>
                  <a:path w="1142" h="535" extrusionOk="0">
                    <a:moveTo>
                      <a:pt x="178" y="1"/>
                    </a:moveTo>
                    <a:cubicBezTo>
                      <a:pt x="110" y="1"/>
                      <a:pt x="59" y="17"/>
                      <a:pt x="43" y="59"/>
                    </a:cubicBezTo>
                    <a:cubicBezTo>
                      <a:pt x="0" y="177"/>
                      <a:pt x="153" y="360"/>
                      <a:pt x="501" y="462"/>
                    </a:cubicBezTo>
                    <a:cubicBezTo>
                      <a:pt x="682" y="513"/>
                      <a:pt x="834" y="535"/>
                      <a:pt x="943" y="535"/>
                    </a:cubicBezTo>
                    <a:cubicBezTo>
                      <a:pt x="1040" y="535"/>
                      <a:pt x="1102" y="517"/>
                      <a:pt x="1116" y="487"/>
                    </a:cubicBezTo>
                    <a:cubicBezTo>
                      <a:pt x="1141" y="428"/>
                      <a:pt x="861" y="220"/>
                      <a:pt x="641" y="122"/>
                    </a:cubicBezTo>
                    <a:cubicBezTo>
                      <a:pt x="497" y="59"/>
                      <a:pt x="307" y="1"/>
                      <a:pt x="17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47" name="Google Shape;5647;p19"/>
              <p:cNvSpPr/>
              <p:nvPr/>
            </p:nvSpPr>
            <p:spPr>
              <a:xfrm>
                <a:off x="-550162" y="6083732"/>
                <a:ext cx="296398" cy="108585"/>
              </a:xfrm>
              <a:custGeom>
                <a:avLst/>
                <a:gdLst/>
                <a:ahLst/>
                <a:cxnLst/>
                <a:rect l="l" t="t" r="r" b="b"/>
                <a:pathLst>
                  <a:path w="1141" h="418" extrusionOk="0">
                    <a:moveTo>
                      <a:pt x="741" y="0"/>
                    </a:moveTo>
                    <a:cubicBezTo>
                      <a:pt x="667" y="0"/>
                      <a:pt x="594" y="4"/>
                      <a:pt x="530" y="11"/>
                    </a:cubicBezTo>
                    <a:cubicBezTo>
                      <a:pt x="301" y="36"/>
                      <a:pt x="0" y="138"/>
                      <a:pt x="68" y="295"/>
                    </a:cubicBezTo>
                    <a:cubicBezTo>
                      <a:pt x="106" y="388"/>
                      <a:pt x="237" y="418"/>
                      <a:pt x="379" y="418"/>
                    </a:cubicBezTo>
                    <a:cubicBezTo>
                      <a:pt x="471" y="418"/>
                      <a:pt x="569" y="405"/>
                      <a:pt x="649" y="388"/>
                    </a:cubicBezTo>
                    <a:cubicBezTo>
                      <a:pt x="853" y="350"/>
                      <a:pt x="1141" y="176"/>
                      <a:pt x="1132" y="92"/>
                    </a:cubicBezTo>
                    <a:cubicBezTo>
                      <a:pt x="1126" y="27"/>
                      <a:pt x="935" y="0"/>
                      <a:pt x="74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48" name="Google Shape;5648;p19"/>
              <p:cNvSpPr/>
              <p:nvPr/>
            </p:nvSpPr>
            <p:spPr>
              <a:xfrm>
                <a:off x="984831" y="3714093"/>
                <a:ext cx="493043" cy="1659946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6390" extrusionOk="0">
                    <a:moveTo>
                      <a:pt x="247" y="0"/>
                    </a:moveTo>
                    <a:cubicBezTo>
                      <a:pt x="238" y="0"/>
                      <a:pt x="230" y="8"/>
                      <a:pt x="232" y="18"/>
                    </a:cubicBezTo>
                    <a:cubicBezTo>
                      <a:pt x="287" y="243"/>
                      <a:pt x="393" y="447"/>
                      <a:pt x="461" y="667"/>
                    </a:cubicBezTo>
                    <a:cubicBezTo>
                      <a:pt x="525" y="888"/>
                      <a:pt x="584" y="1108"/>
                      <a:pt x="631" y="1337"/>
                    </a:cubicBezTo>
                    <a:cubicBezTo>
                      <a:pt x="673" y="1528"/>
                      <a:pt x="712" y="1719"/>
                      <a:pt x="745" y="1910"/>
                    </a:cubicBezTo>
                    <a:cubicBezTo>
                      <a:pt x="728" y="1889"/>
                      <a:pt x="716" y="1863"/>
                      <a:pt x="699" y="1842"/>
                    </a:cubicBezTo>
                    <a:cubicBezTo>
                      <a:pt x="605" y="1715"/>
                      <a:pt x="546" y="1566"/>
                      <a:pt x="461" y="1435"/>
                    </a:cubicBezTo>
                    <a:cubicBezTo>
                      <a:pt x="321" y="1214"/>
                      <a:pt x="224" y="1015"/>
                      <a:pt x="16" y="849"/>
                    </a:cubicBezTo>
                    <a:cubicBezTo>
                      <a:pt x="14" y="849"/>
                      <a:pt x="13" y="848"/>
                      <a:pt x="11" y="848"/>
                    </a:cubicBezTo>
                    <a:cubicBezTo>
                      <a:pt x="5" y="848"/>
                      <a:pt x="1" y="855"/>
                      <a:pt x="7" y="862"/>
                    </a:cubicBezTo>
                    <a:cubicBezTo>
                      <a:pt x="190" y="1083"/>
                      <a:pt x="296" y="1380"/>
                      <a:pt x="440" y="1630"/>
                    </a:cubicBezTo>
                    <a:cubicBezTo>
                      <a:pt x="542" y="1804"/>
                      <a:pt x="656" y="1973"/>
                      <a:pt x="784" y="2135"/>
                    </a:cubicBezTo>
                    <a:cubicBezTo>
                      <a:pt x="822" y="2372"/>
                      <a:pt x="860" y="2610"/>
                      <a:pt x="885" y="2851"/>
                    </a:cubicBezTo>
                    <a:cubicBezTo>
                      <a:pt x="949" y="3377"/>
                      <a:pt x="966" y="3908"/>
                      <a:pt x="941" y="4438"/>
                    </a:cubicBezTo>
                    <a:cubicBezTo>
                      <a:pt x="932" y="4535"/>
                      <a:pt x="928" y="4633"/>
                      <a:pt x="924" y="4739"/>
                    </a:cubicBezTo>
                    <a:cubicBezTo>
                      <a:pt x="890" y="4501"/>
                      <a:pt x="805" y="4268"/>
                      <a:pt x="737" y="4039"/>
                    </a:cubicBezTo>
                    <a:cubicBezTo>
                      <a:pt x="741" y="3653"/>
                      <a:pt x="775" y="3225"/>
                      <a:pt x="686" y="2851"/>
                    </a:cubicBezTo>
                    <a:cubicBezTo>
                      <a:pt x="684" y="2844"/>
                      <a:pt x="678" y="2841"/>
                      <a:pt x="672" y="2841"/>
                    </a:cubicBezTo>
                    <a:cubicBezTo>
                      <a:pt x="664" y="2841"/>
                      <a:pt x="656" y="2846"/>
                      <a:pt x="656" y="2856"/>
                    </a:cubicBezTo>
                    <a:cubicBezTo>
                      <a:pt x="690" y="3136"/>
                      <a:pt x="644" y="3441"/>
                      <a:pt x="656" y="3734"/>
                    </a:cubicBezTo>
                    <a:cubicBezTo>
                      <a:pt x="559" y="3339"/>
                      <a:pt x="478" y="2940"/>
                      <a:pt x="376" y="2550"/>
                    </a:cubicBezTo>
                    <a:cubicBezTo>
                      <a:pt x="375" y="2543"/>
                      <a:pt x="369" y="2539"/>
                      <a:pt x="363" y="2539"/>
                    </a:cubicBezTo>
                    <a:cubicBezTo>
                      <a:pt x="356" y="2539"/>
                      <a:pt x="349" y="2545"/>
                      <a:pt x="351" y="2555"/>
                    </a:cubicBezTo>
                    <a:cubicBezTo>
                      <a:pt x="402" y="2898"/>
                      <a:pt x="461" y="3242"/>
                      <a:pt x="533" y="3585"/>
                    </a:cubicBezTo>
                    <a:cubicBezTo>
                      <a:pt x="516" y="3556"/>
                      <a:pt x="499" y="3526"/>
                      <a:pt x="487" y="3496"/>
                    </a:cubicBezTo>
                    <a:cubicBezTo>
                      <a:pt x="393" y="3293"/>
                      <a:pt x="283" y="3097"/>
                      <a:pt x="169" y="2907"/>
                    </a:cubicBezTo>
                    <a:cubicBezTo>
                      <a:pt x="163" y="2900"/>
                      <a:pt x="156" y="2897"/>
                      <a:pt x="149" y="2897"/>
                    </a:cubicBezTo>
                    <a:cubicBezTo>
                      <a:pt x="134" y="2897"/>
                      <a:pt x="120" y="2910"/>
                      <a:pt x="126" y="2928"/>
                    </a:cubicBezTo>
                    <a:cubicBezTo>
                      <a:pt x="207" y="3131"/>
                      <a:pt x="287" y="3352"/>
                      <a:pt x="402" y="3539"/>
                    </a:cubicBezTo>
                    <a:cubicBezTo>
                      <a:pt x="461" y="3628"/>
                      <a:pt x="525" y="3717"/>
                      <a:pt x="584" y="3806"/>
                    </a:cubicBezTo>
                    <a:cubicBezTo>
                      <a:pt x="593" y="3857"/>
                      <a:pt x="605" y="3908"/>
                      <a:pt x="618" y="3958"/>
                    </a:cubicBezTo>
                    <a:cubicBezTo>
                      <a:pt x="699" y="4302"/>
                      <a:pt x="826" y="4637"/>
                      <a:pt x="902" y="4976"/>
                    </a:cubicBezTo>
                    <a:cubicBezTo>
                      <a:pt x="873" y="5171"/>
                      <a:pt x="856" y="5362"/>
                      <a:pt x="847" y="5562"/>
                    </a:cubicBezTo>
                    <a:cubicBezTo>
                      <a:pt x="851" y="5719"/>
                      <a:pt x="796" y="6185"/>
                      <a:pt x="801" y="6368"/>
                    </a:cubicBezTo>
                    <a:cubicBezTo>
                      <a:pt x="801" y="6380"/>
                      <a:pt x="811" y="6390"/>
                      <a:pt x="822" y="6390"/>
                    </a:cubicBezTo>
                    <a:cubicBezTo>
                      <a:pt x="827" y="6390"/>
                      <a:pt x="831" y="6388"/>
                      <a:pt x="835" y="6385"/>
                    </a:cubicBezTo>
                    <a:cubicBezTo>
                      <a:pt x="983" y="6240"/>
                      <a:pt x="970" y="5507"/>
                      <a:pt x="991" y="5290"/>
                    </a:cubicBezTo>
                    <a:cubicBezTo>
                      <a:pt x="1017" y="5074"/>
                      <a:pt x="1042" y="4671"/>
                      <a:pt x="1055" y="4442"/>
                    </a:cubicBezTo>
                    <a:cubicBezTo>
                      <a:pt x="1068" y="4204"/>
                      <a:pt x="1068" y="3963"/>
                      <a:pt x="1059" y="3725"/>
                    </a:cubicBezTo>
                    <a:cubicBezTo>
                      <a:pt x="1131" y="3479"/>
                      <a:pt x="1178" y="3225"/>
                      <a:pt x="1263" y="2987"/>
                    </a:cubicBezTo>
                    <a:cubicBezTo>
                      <a:pt x="1450" y="2788"/>
                      <a:pt x="1704" y="2656"/>
                      <a:pt x="1886" y="2457"/>
                    </a:cubicBezTo>
                    <a:cubicBezTo>
                      <a:pt x="1897" y="2446"/>
                      <a:pt x="1889" y="2426"/>
                      <a:pt x="1876" y="2426"/>
                    </a:cubicBezTo>
                    <a:cubicBezTo>
                      <a:pt x="1874" y="2426"/>
                      <a:pt x="1872" y="2426"/>
                      <a:pt x="1869" y="2427"/>
                    </a:cubicBezTo>
                    <a:cubicBezTo>
                      <a:pt x="1704" y="2529"/>
                      <a:pt x="1522" y="2627"/>
                      <a:pt x="1377" y="2758"/>
                    </a:cubicBezTo>
                    <a:cubicBezTo>
                      <a:pt x="1365" y="2771"/>
                      <a:pt x="1348" y="2784"/>
                      <a:pt x="1331" y="2801"/>
                    </a:cubicBezTo>
                    <a:lnTo>
                      <a:pt x="1331" y="2796"/>
                    </a:lnTo>
                    <a:cubicBezTo>
                      <a:pt x="1416" y="2559"/>
                      <a:pt x="1513" y="2325"/>
                      <a:pt x="1598" y="2088"/>
                    </a:cubicBezTo>
                    <a:cubicBezTo>
                      <a:pt x="1604" y="2074"/>
                      <a:pt x="1590" y="2061"/>
                      <a:pt x="1578" y="2061"/>
                    </a:cubicBezTo>
                    <a:cubicBezTo>
                      <a:pt x="1572" y="2061"/>
                      <a:pt x="1567" y="2064"/>
                      <a:pt x="1564" y="2071"/>
                    </a:cubicBezTo>
                    <a:cubicBezTo>
                      <a:pt x="1475" y="2236"/>
                      <a:pt x="1390" y="2410"/>
                      <a:pt x="1318" y="2584"/>
                    </a:cubicBezTo>
                    <a:lnTo>
                      <a:pt x="1318" y="2567"/>
                    </a:lnTo>
                    <a:cubicBezTo>
                      <a:pt x="1297" y="2389"/>
                      <a:pt x="1288" y="2207"/>
                      <a:pt x="1271" y="2029"/>
                    </a:cubicBezTo>
                    <a:cubicBezTo>
                      <a:pt x="1269" y="2016"/>
                      <a:pt x="1260" y="2011"/>
                      <a:pt x="1250" y="2011"/>
                    </a:cubicBezTo>
                    <a:cubicBezTo>
                      <a:pt x="1239" y="2011"/>
                      <a:pt x="1229" y="2018"/>
                      <a:pt x="1229" y="2029"/>
                    </a:cubicBezTo>
                    <a:cubicBezTo>
                      <a:pt x="1220" y="2173"/>
                      <a:pt x="1220" y="2317"/>
                      <a:pt x="1229" y="2461"/>
                    </a:cubicBezTo>
                    <a:cubicBezTo>
                      <a:pt x="1229" y="2533"/>
                      <a:pt x="1242" y="2605"/>
                      <a:pt x="1242" y="2678"/>
                    </a:cubicBezTo>
                    <a:cubicBezTo>
                      <a:pt x="1242" y="2682"/>
                      <a:pt x="1246" y="2711"/>
                      <a:pt x="1250" y="2745"/>
                    </a:cubicBezTo>
                    <a:cubicBezTo>
                      <a:pt x="1216" y="2834"/>
                      <a:pt x="1182" y="2928"/>
                      <a:pt x="1148" y="3021"/>
                    </a:cubicBezTo>
                    <a:cubicBezTo>
                      <a:pt x="1110" y="3140"/>
                      <a:pt x="1072" y="3254"/>
                      <a:pt x="1042" y="3365"/>
                    </a:cubicBezTo>
                    <a:cubicBezTo>
                      <a:pt x="1034" y="3212"/>
                      <a:pt x="1017" y="3059"/>
                      <a:pt x="1000" y="2907"/>
                    </a:cubicBezTo>
                    <a:cubicBezTo>
                      <a:pt x="953" y="2478"/>
                      <a:pt x="881" y="2054"/>
                      <a:pt x="796" y="1630"/>
                    </a:cubicBezTo>
                    <a:cubicBezTo>
                      <a:pt x="885" y="1214"/>
                      <a:pt x="941" y="794"/>
                      <a:pt x="966" y="370"/>
                    </a:cubicBezTo>
                    <a:cubicBezTo>
                      <a:pt x="966" y="355"/>
                      <a:pt x="950" y="345"/>
                      <a:pt x="935" y="345"/>
                    </a:cubicBezTo>
                    <a:cubicBezTo>
                      <a:pt x="924" y="345"/>
                      <a:pt x="914" y="350"/>
                      <a:pt x="911" y="362"/>
                    </a:cubicBezTo>
                    <a:cubicBezTo>
                      <a:pt x="860" y="612"/>
                      <a:pt x="843" y="866"/>
                      <a:pt x="796" y="1117"/>
                    </a:cubicBezTo>
                    <a:cubicBezTo>
                      <a:pt x="779" y="1202"/>
                      <a:pt x="754" y="1295"/>
                      <a:pt x="741" y="1388"/>
                    </a:cubicBezTo>
                    <a:lnTo>
                      <a:pt x="728" y="1316"/>
                    </a:lnTo>
                    <a:cubicBezTo>
                      <a:pt x="622" y="849"/>
                      <a:pt x="453" y="442"/>
                      <a:pt x="262" y="10"/>
                    </a:cubicBezTo>
                    <a:cubicBezTo>
                      <a:pt x="259" y="3"/>
                      <a:pt x="253" y="0"/>
                      <a:pt x="24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49" name="Google Shape;5649;p19"/>
              <p:cNvSpPr/>
              <p:nvPr/>
            </p:nvSpPr>
            <p:spPr>
              <a:xfrm>
                <a:off x="974441" y="3661100"/>
                <a:ext cx="148848" cy="125210"/>
              </a:xfrm>
              <a:custGeom>
                <a:avLst/>
                <a:gdLst/>
                <a:ahLst/>
                <a:cxnLst/>
                <a:rect l="l" t="t" r="r" b="b"/>
                <a:pathLst>
                  <a:path w="573" h="482" extrusionOk="0">
                    <a:moveTo>
                      <a:pt x="263" y="1"/>
                    </a:moveTo>
                    <a:cubicBezTo>
                      <a:pt x="247" y="1"/>
                      <a:pt x="230" y="2"/>
                      <a:pt x="213" y="6"/>
                    </a:cubicBezTo>
                    <a:cubicBezTo>
                      <a:pt x="86" y="36"/>
                      <a:pt x="1" y="163"/>
                      <a:pt x="30" y="290"/>
                    </a:cubicBezTo>
                    <a:cubicBezTo>
                      <a:pt x="55" y="412"/>
                      <a:pt x="160" y="482"/>
                      <a:pt x="266" y="482"/>
                    </a:cubicBezTo>
                    <a:cubicBezTo>
                      <a:pt x="340" y="482"/>
                      <a:pt x="414" y="448"/>
                      <a:pt x="463" y="375"/>
                    </a:cubicBezTo>
                    <a:cubicBezTo>
                      <a:pt x="572" y="211"/>
                      <a:pt x="449" y="1"/>
                      <a:pt x="26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50" name="Google Shape;5650;p19"/>
              <p:cNvSpPr/>
              <p:nvPr/>
            </p:nvSpPr>
            <p:spPr>
              <a:xfrm>
                <a:off x="1161736" y="3736953"/>
                <a:ext cx="155083" cy="130406"/>
              </a:xfrm>
              <a:custGeom>
                <a:avLst/>
                <a:gdLst/>
                <a:ahLst/>
                <a:cxnLst/>
                <a:rect l="l" t="t" r="r" b="b"/>
                <a:pathLst>
                  <a:path w="597" h="502" extrusionOk="0">
                    <a:moveTo>
                      <a:pt x="280" y="1"/>
                    </a:moveTo>
                    <a:cubicBezTo>
                      <a:pt x="262" y="1"/>
                      <a:pt x="244" y="3"/>
                      <a:pt x="226" y="7"/>
                    </a:cubicBezTo>
                    <a:cubicBezTo>
                      <a:pt x="90" y="32"/>
                      <a:pt x="1" y="168"/>
                      <a:pt x="31" y="303"/>
                    </a:cubicBezTo>
                    <a:cubicBezTo>
                      <a:pt x="55" y="430"/>
                      <a:pt x="164" y="501"/>
                      <a:pt x="275" y="501"/>
                    </a:cubicBezTo>
                    <a:cubicBezTo>
                      <a:pt x="354" y="501"/>
                      <a:pt x="433" y="466"/>
                      <a:pt x="484" y="388"/>
                    </a:cubicBezTo>
                    <a:cubicBezTo>
                      <a:pt x="597" y="218"/>
                      <a:pt x="468" y="1"/>
                      <a:pt x="28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51" name="Google Shape;5651;p19"/>
              <p:cNvSpPr/>
              <p:nvPr/>
            </p:nvSpPr>
            <p:spPr>
              <a:xfrm>
                <a:off x="926123" y="3893336"/>
                <a:ext cx="151706" cy="128328"/>
              </a:xfrm>
              <a:custGeom>
                <a:avLst/>
                <a:gdLst/>
                <a:ahLst/>
                <a:cxnLst/>
                <a:rect l="l" t="t" r="r" b="b"/>
                <a:pathLst>
                  <a:path w="584" h="494" extrusionOk="0">
                    <a:moveTo>
                      <a:pt x="271" y="1"/>
                    </a:moveTo>
                    <a:cubicBezTo>
                      <a:pt x="254" y="1"/>
                      <a:pt x="235" y="3"/>
                      <a:pt x="216" y="7"/>
                    </a:cubicBezTo>
                    <a:cubicBezTo>
                      <a:pt x="85" y="32"/>
                      <a:pt x="0" y="164"/>
                      <a:pt x="26" y="295"/>
                    </a:cubicBezTo>
                    <a:cubicBezTo>
                      <a:pt x="53" y="422"/>
                      <a:pt x="160" y="493"/>
                      <a:pt x="269" y="493"/>
                    </a:cubicBezTo>
                    <a:cubicBezTo>
                      <a:pt x="346" y="493"/>
                      <a:pt x="424" y="457"/>
                      <a:pt x="475" y="380"/>
                    </a:cubicBezTo>
                    <a:cubicBezTo>
                      <a:pt x="584" y="213"/>
                      <a:pt x="459" y="1"/>
                      <a:pt x="27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52" name="Google Shape;5652;p19"/>
              <p:cNvSpPr/>
              <p:nvPr/>
            </p:nvSpPr>
            <p:spPr>
              <a:xfrm>
                <a:off x="1236809" y="4180124"/>
                <a:ext cx="119234" cy="100272"/>
              </a:xfrm>
              <a:custGeom>
                <a:avLst/>
                <a:gdLst/>
                <a:ahLst/>
                <a:cxnLst/>
                <a:rect l="l" t="t" r="r" b="b"/>
                <a:pathLst>
                  <a:path w="459" h="386" extrusionOk="0">
                    <a:moveTo>
                      <a:pt x="218" y="1"/>
                    </a:moveTo>
                    <a:cubicBezTo>
                      <a:pt x="204" y="1"/>
                      <a:pt x="189" y="2"/>
                      <a:pt x="174" y="6"/>
                    </a:cubicBezTo>
                    <a:cubicBezTo>
                      <a:pt x="68" y="27"/>
                      <a:pt x="0" y="129"/>
                      <a:pt x="21" y="235"/>
                    </a:cubicBezTo>
                    <a:cubicBezTo>
                      <a:pt x="41" y="331"/>
                      <a:pt x="126" y="386"/>
                      <a:pt x="212" y="386"/>
                    </a:cubicBezTo>
                    <a:cubicBezTo>
                      <a:pt x="273" y="386"/>
                      <a:pt x="335" y="358"/>
                      <a:pt x="373" y="298"/>
                    </a:cubicBezTo>
                    <a:cubicBezTo>
                      <a:pt x="458" y="167"/>
                      <a:pt x="361" y="1"/>
                      <a:pt x="21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53" name="Google Shape;5653;p19"/>
              <p:cNvSpPr/>
              <p:nvPr/>
            </p:nvSpPr>
            <p:spPr>
              <a:xfrm>
                <a:off x="1366695" y="4193632"/>
                <a:ext cx="113000" cy="94557"/>
              </a:xfrm>
              <a:custGeom>
                <a:avLst/>
                <a:gdLst/>
                <a:ahLst/>
                <a:cxnLst/>
                <a:rect l="l" t="t" r="r" b="b"/>
                <a:pathLst>
                  <a:path w="435" h="364" extrusionOk="0">
                    <a:moveTo>
                      <a:pt x="206" y="0"/>
                    </a:moveTo>
                    <a:cubicBezTo>
                      <a:pt x="193" y="0"/>
                      <a:pt x="180" y="2"/>
                      <a:pt x="166" y="4"/>
                    </a:cubicBezTo>
                    <a:cubicBezTo>
                      <a:pt x="64" y="26"/>
                      <a:pt x="1" y="119"/>
                      <a:pt x="22" y="221"/>
                    </a:cubicBezTo>
                    <a:cubicBezTo>
                      <a:pt x="42" y="312"/>
                      <a:pt x="120" y="363"/>
                      <a:pt x="200" y="363"/>
                    </a:cubicBezTo>
                    <a:cubicBezTo>
                      <a:pt x="258" y="363"/>
                      <a:pt x="316" y="337"/>
                      <a:pt x="353" y="280"/>
                    </a:cubicBezTo>
                    <a:cubicBezTo>
                      <a:pt x="434" y="156"/>
                      <a:pt x="342" y="0"/>
                      <a:pt x="20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54" name="Google Shape;5654;p19"/>
              <p:cNvSpPr/>
              <p:nvPr/>
            </p:nvSpPr>
            <p:spPr>
              <a:xfrm>
                <a:off x="1404102" y="4306893"/>
                <a:ext cx="147030" cy="105208"/>
              </a:xfrm>
              <a:custGeom>
                <a:avLst/>
                <a:gdLst/>
                <a:ahLst/>
                <a:cxnLst/>
                <a:rect l="l" t="t" r="r" b="b"/>
                <a:pathLst>
                  <a:path w="566" h="405" extrusionOk="0">
                    <a:moveTo>
                      <a:pt x="290" y="0"/>
                    </a:moveTo>
                    <a:cubicBezTo>
                      <a:pt x="275" y="0"/>
                      <a:pt x="259" y="2"/>
                      <a:pt x="243" y="5"/>
                    </a:cubicBezTo>
                    <a:cubicBezTo>
                      <a:pt x="1" y="53"/>
                      <a:pt x="59" y="405"/>
                      <a:pt x="276" y="405"/>
                    </a:cubicBezTo>
                    <a:cubicBezTo>
                      <a:pt x="291" y="405"/>
                      <a:pt x="307" y="403"/>
                      <a:pt x="323" y="400"/>
                    </a:cubicBezTo>
                    <a:cubicBezTo>
                      <a:pt x="565" y="352"/>
                      <a:pt x="507" y="0"/>
                      <a:pt x="29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55" name="Google Shape;5655;p19"/>
              <p:cNvSpPr/>
              <p:nvPr/>
            </p:nvSpPr>
            <p:spPr>
              <a:xfrm>
                <a:off x="1129784" y="4391578"/>
                <a:ext cx="127807" cy="107806"/>
              </a:xfrm>
              <a:custGeom>
                <a:avLst/>
                <a:gdLst/>
                <a:ahLst/>
                <a:cxnLst/>
                <a:rect l="l" t="t" r="r" b="b"/>
                <a:pathLst>
                  <a:path w="492" h="415" extrusionOk="0">
                    <a:moveTo>
                      <a:pt x="232" y="0"/>
                    </a:moveTo>
                    <a:cubicBezTo>
                      <a:pt x="216" y="0"/>
                      <a:pt x="200" y="2"/>
                      <a:pt x="183" y="6"/>
                    </a:cubicBezTo>
                    <a:cubicBezTo>
                      <a:pt x="73" y="31"/>
                      <a:pt x="1" y="137"/>
                      <a:pt x="22" y="248"/>
                    </a:cubicBezTo>
                    <a:cubicBezTo>
                      <a:pt x="44" y="355"/>
                      <a:pt x="135" y="415"/>
                      <a:pt x="227" y="415"/>
                    </a:cubicBezTo>
                    <a:cubicBezTo>
                      <a:pt x="292" y="415"/>
                      <a:pt x="357" y="385"/>
                      <a:pt x="400" y="320"/>
                    </a:cubicBezTo>
                    <a:cubicBezTo>
                      <a:pt x="492" y="177"/>
                      <a:pt x="385" y="0"/>
                      <a:pt x="23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56" name="Google Shape;5656;p19"/>
              <p:cNvSpPr/>
              <p:nvPr/>
            </p:nvSpPr>
            <p:spPr>
              <a:xfrm>
                <a:off x="988208" y="4280396"/>
                <a:ext cx="165993" cy="120015"/>
              </a:xfrm>
              <a:custGeom>
                <a:avLst/>
                <a:gdLst/>
                <a:ahLst/>
                <a:cxnLst/>
                <a:rect l="l" t="t" r="r" b="b"/>
                <a:pathLst>
                  <a:path w="639" h="462" extrusionOk="0">
                    <a:moveTo>
                      <a:pt x="325" y="0"/>
                    </a:moveTo>
                    <a:cubicBezTo>
                      <a:pt x="309" y="0"/>
                      <a:pt x="292" y="2"/>
                      <a:pt x="274" y="6"/>
                    </a:cubicBezTo>
                    <a:cubicBezTo>
                      <a:pt x="1" y="65"/>
                      <a:pt x="68" y="461"/>
                      <a:pt x="313" y="461"/>
                    </a:cubicBezTo>
                    <a:cubicBezTo>
                      <a:pt x="331" y="461"/>
                      <a:pt x="349" y="459"/>
                      <a:pt x="368" y="455"/>
                    </a:cubicBezTo>
                    <a:cubicBezTo>
                      <a:pt x="638" y="399"/>
                      <a:pt x="573" y="0"/>
                      <a:pt x="32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57" name="Google Shape;5657;p19"/>
              <p:cNvSpPr/>
              <p:nvPr/>
            </p:nvSpPr>
            <p:spPr>
              <a:xfrm>
                <a:off x="953659" y="4432622"/>
                <a:ext cx="133522" cy="112741"/>
              </a:xfrm>
              <a:custGeom>
                <a:avLst/>
                <a:gdLst/>
                <a:ahLst/>
                <a:cxnLst/>
                <a:rect l="l" t="t" r="r" b="b"/>
                <a:pathLst>
                  <a:path w="514" h="434" extrusionOk="0">
                    <a:moveTo>
                      <a:pt x="237" y="0"/>
                    </a:moveTo>
                    <a:cubicBezTo>
                      <a:pt x="222" y="0"/>
                      <a:pt x="207" y="2"/>
                      <a:pt x="191" y="5"/>
                    </a:cubicBezTo>
                    <a:cubicBezTo>
                      <a:pt x="77" y="30"/>
                      <a:pt x="0" y="145"/>
                      <a:pt x="26" y="259"/>
                    </a:cubicBezTo>
                    <a:cubicBezTo>
                      <a:pt x="48" y="371"/>
                      <a:pt x="142" y="434"/>
                      <a:pt x="237" y="434"/>
                    </a:cubicBezTo>
                    <a:cubicBezTo>
                      <a:pt x="304" y="434"/>
                      <a:pt x="372" y="402"/>
                      <a:pt x="416" y="336"/>
                    </a:cubicBezTo>
                    <a:cubicBezTo>
                      <a:pt x="513" y="188"/>
                      <a:pt x="403" y="0"/>
                      <a:pt x="23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58" name="Google Shape;5658;p19"/>
              <p:cNvSpPr/>
              <p:nvPr/>
            </p:nvSpPr>
            <p:spPr>
              <a:xfrm>
                <a:off x="-304673" y="5754861"/>
                <a:ext cx="1168186" cy="661641"/>
              </a:xfrm>
              <a:custGeom>
                <a:avLst/>
                <a:gdLst/>
                <a:ahLst/>
                <a:cxnLst/>
                <a:rect l="l" t="t" r="r" b="b"/>
                <a:pathLst>
                  <a:path w="4497" h="2547" extrusionOk="0">
                    <a:moveTo>
                      <a:pt x="4496" y="0"/>
                    </a:moveTo>
                    <a:cubicBezTo>
                      <a:pt x="4496" y="0"/>
                      <a:pt x="4013" y="454"/>
                      <a:pt x="3657" y="645"/>
                    </a:cubicBezTo>
                    <a:cubicBezTo>
                      <a:pt x="3305" y="840"/>
                      <a:pt x="2087" y="963"/>
                      <a:pt x="1413" y="1319"/>
                    </a:cubicBezTo>
                    <a:cubicBezTo>
                      <a:pt x="743" y="1671"/>
                      <a:pt x="0" y="2431"/>
                      <a:pt x="0" y="2431"/>
                    </a:cubicBezTo>
                    <a:cubicBezTo>
                      <a:pt x="0" y="2431"/>
                      <a:pt x="757" y="2547"/>
                      <a:pt x="1320" y="2547"/>
                    </a:cubicBezTo>
                    <a:cubicBezTo>
                      <a:pt x="1411" y="2547"/>
                      <a:pt x="1497" y="2544"/>
                      <a:pt x="1574" y="2537"/>
                    </a:cubicBezTo>
                    <a:cubicBezTo>
                      <a:pt x="2172" y="2486"/>
                      <a:pt x="3182" y="2185"/>
                      <a:pt x="3674" y="1548"/>
                    </a:cubicBezTo>
                    <a:cubicBezTo>
                      <a:pt x="4085" y="1022"/>
                      <a:pt x="4496" y="0"/>
                      <a:pt x="449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59" name="Google Shape;5659;p19"/>
              <p:cNvSpPr/>
              <p:nvPr/>
            </p:nvSpPr>
            <p:spPr>
              <a:xfrm>
                <a:off x="-304673" y="5762394"/>
                <a:ext cx="1159354" cy="626311"/>
              </a:xfrm>
              <a:custGeom>
                <a:avLst/>
                <a:gdLst/>
                <a:ahLst/>
                <a:cxnLst/>
                <a:rect l="l" t="t" r="r" b="b"/>
                <a:pathLst>
                  <a:path w="4463" h="2411" extrusionOk="0">
                    <a:moveTo>
                      <a:pt x="4462" y="1"/>
                    </a:moveTo>
                    <a:cubicBezTo>
                      <a:pt x="4348" y="103"/>
                      <a:pt x="3958" y="455"/>
                      <a:pt x="3657" y="616"/>
                    </a:cubicBezTo>
                    <a:cubicBezTo>
                      <a:pt x="3305" y="811"/>
                      <a:pt x="2083" y="934"/>
                      <a:pt x="1413" y="1290"/>
                    </a:cubicBezTo>
                    <a:cubicBezTo>
                      <a:pt x="743" y="1642"/>
                      <a:pt x="0" y="2402"/>
                      <a:pt x="0" y="2402"/>
                    </a:cubicBezTo>
                    <a:lnTo>
                      <a:pt x="39" y="2410"/>
                    </a:lnTo>
                    <a:cubicBezTo>
                      <a:pt x="632" y="2287"/>
                      <a:pt x="1879" y="1986"/>
                      <a:pt x="2846" y="1464"/>
                    </a:cubicBezTo>
                    <a:cubicBezTo>
                      <a:pt x="3495" y="1116"/>
                      <a:pt x="4051" y="616"/>
                      <a:pt x="446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60" name="Google Shape;5660;p19"/>
              <p:cNvSpPr/>
              <p:nvPr/>
            </p:nvSpPr>
            <p:spPr>
              <a:xfrm>
                <a:off x="1273177" y="5434303"/>
                <a:ext cx="893869" cy="557732"/>
              </a:xfrm>
              <a:custGeom>
                <a:avLst/>
                <a:gdLst/>
                <a:ahLst/>
                <a:cxnLst/>
                <a:rect l="l" t="t" r="r" b="b"/>
                <a:pathLst>
                  <a:path w="3441" h="2147" extrusionOk="0">
                    <a:moveTo>
                      <a:pt x="2906" y="1103"/>
                    </a:moveTo>
                    <a:cubicBezTo>
                      <a:pt x="2906" y="1103"/>
                      <a:pt x="3113" y="1052"/>
                      <a:pt x="3080" y="929"/>
                    </a:cubicBezTo>
                    <a:cubicBezTo>
                      <a:pt x="3041" y="806"/>
                      <a:pt x="2532" y="717"/>
                      <a:pt x="2532" y="717"/>
                    </a:cubicBezTo>
                    <a:cubicBezTo>
                      <a:pt x="2532" y="717"/>
                      <a:pt x="2787" y="573"/>
                      <a:pt x="2698" y="458"/>
                    </a:cubicBezTo>
                    <a:cubicBezTo>
                      <a:pt x="2609" y="339"/>
                      <a:pt x="1981" y="428"/>
                      <a:pt x="1981" y="428"/>
                    </a:cubicBezTo>
                    <a:cubicBezTo>
                      <a:pt x="1981" y="428"/>
                      <a:pt x="2146" y="242"/>
                      <a:pt x="2045" y="136"/>
                    </a:cubicBezTo>
                    <a:cubicBezTo>
                      <a:pt x="1943" y="25"/>
                      <a:pt x="1234" y="284"/>
                      <a:pt x="1234" y="284"/>
                    </a:cubicBezTo>
                    <a:cubicBezTo>
                      <a:pt x="1234" y="284"/>
                      <a:pt x="1391" y="136"/>
                      <a:pt x="1234" y="68"/>
                    </a:cubicBezTo>
                    <a:cubicBezTo>
                      <a:pt x="1073" y="0"/>
                      <a:pt x="887" y="195"/>
                      <a:pt x="726" y="267"/>
                    </a:cubicBezTo>
                    <a:cubicBezTo>
                      <a:pt x="560" y="344"/>
                      <a:pt x="98" y="607"/>
                      <a:pt x="98" y="607"/>
                    </a:cubicBezTo>
                    <a:cubicBezTo>
                      <a:pt x="98" y="607"/>
                      <a:pt x="0" y="721"/>
                      <a:pt x="157" y="899"/>
                    </a:cubicBezTo>
                    <a:cubicBezTo>
                      <a:pt x="284" y="1031"/>
                      <a:pt x="390" y="1179"/>
                      <a:pt x="475" y="1345"/>
                    </a:cubicBezTo>
                    <a:cubicBezTo>
                      <a:pt x="543" y="1485"/>
                      <a:pt x="628" y="1612"/>
                      <a:pt x="747" y="1675"/>
                    </a:cubicBezTo>
                    <a:cubicBezTo>
                      <a:pt x="865" y="1739"/>
                      <a:pt x="844" y="1501"/>
                      <a:pt x="844" y="1501"/>
                    </a:cubicBezTo>
                    <a:cubicBezTo>
                      <a:pt x="844" y="1501"/>
                      <a:pt x="1005" y="1845"/>
                      <a:pt x="1145" y="1938"/>
                    </a:cubicBezTo>
                    <a:cubicBezTo>
                      <a:pt x="1285" y="2027"/>
                      <a:pt x="1357" y="2027"/>
                      <a:pt x="1413" y="1972"/>
                    </a:cubicBezTo>
                    <a:cubicBezTo>
                      <a:pt x="1464" y="1917"/>
                      <a:pt x="1374" y="1726"/>
                      <a:pt x="1374" y="1726"/>
                    </a:cubicBezTo>
                    <a:cubicBezTo>
                      <a:pt x="1374" y="1726"/>
                      <a:pt x="1989" y="2142"/>
                      <a:pt x="2087" y="2142"/>
                    </a:cubicBezTo>
                    <a:cubicBezTo>
                      <a:pt x="2185" y="2146"/>
                      <a:pt x="2299" y="2087"/>
                      <a:pt x="2125" y="1909"/>
                    </a:cubicBezTo>
                    <a:cubicBezTo>
                      <a:pt x="2125" y="1909"/>
                      <a:pt x="2766" y="2095"/>
                      <a:pt x="2846" y="2006"/>
                    </a:cubicBezTo>
                    <a:cubicBezTo>
                      <a:pt x="2923" y="1921"/>
                      <a:pt x="2689" y="1777"/>
                      <a:pt x="2689" y="1777"/>
                    </a:cubicBezTo>
                    <a:cubicBezTo>
                      <a:pt x="2689" y="1777"/>
                      <a:pt x="3253" y="1752"/>
                      <a:pt x="3347" y="1624"/>
                    </a:cubicBezTo>
                    <a:cubicBezTo>
                      <a:pt x="3440" y="1497"/>
                      <a:pt x="2906" y="1103"/>
                      <a:pt x="2906" y="110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61" name="Google Shape;5661;p19"/>
              <p:cNvSpPr/>
              <p:nvPr/>
            </p:nvSpPr>
            <p:spPr>
              <a:xfrm>
                <a:off x="1041721" y="5574060"/>
                <a:ext cx="957772" cy="222885"/>
              </a:xfrm>
              <a:custGeom>
                <a:avLst/>
                <a:gdLst/>
                <a:ahLst/>
                <a:cxnLst/>
                <a:rect l="l" t="t" r="r" b="b"/>
                <a:pathLst>
                  <a:path w="3687" h="858" extrusionOk="0">
                    <a:moveTo>
                      <a:pt x="3657" y="798"/>
                    </a:moveTo>
                    <a:cubicBezTo>
                      <a:pt x="3152" y="501"/>
                      <a:pt x="2516" y="387"/>
                      <a:pt x="1947" y="238"/>
                    </a:cubicBezTo>
                    <a:cubicBezTo>
                      <a:pt x="1625" y="166"/>
                      <a:pt x="1298" y="107"/>
                      <a:pt x="972" y="73"/>
                    </a:cubicBezTo>
                    <a:cubicBezTo>
                      <a:pt x="675" y="30"/>
                      <a:pt x="357" y="1"/>
                      <a:pt x="60" y="56"/>
                    </a:cubicBezTo>
                    <a:cubicBezTo>
                      <a:pt x="1" y="64"/>
                      <a:pt x="13" y="153"/>
                      <a:pt x="73" y="145"/>
                    </a:cubicBezTo>
                    <a:cubicBezTo>
                      <a:pt x="361" y="115"/>
                      <a:pt x="666" y="175"/>
                      <a:pt x="955" y="217"/>
                    </a:cubicBezTo>
                    <a:cubicBezTo>
                      <a:pt x="1273" y="264"/>
                      <a:pt x="1591" y="327"/>
                      <a:pt x="1909" y="395"/>
                    </a:cubicBezTo>
                    <a:cubicBezTo>
                      <a:pt x="2486" y="522"/>
                      <a:pt x="3050" y="764"/>
                      <a:pt x="3635" y="853"/>
                    </a:cubicBezTo>
                    <a:cubicBezTo>
                      <a:pt x="3665" y="857"/>
                      <a:pt x="3686" y="815"/>
                      <a:pt x="3657" y="798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62" name="Google Shape;5662;p19"/>
              <p:cNvSpPr/>
              <p:nvPr/>
            </p:nvSpPr>
            <p:spPr>
              <a:xfrm>
                <a:off x="1243304" y="4839165"/>
                <a:ext cx="784765" cy="831012"/>
              </a:xfrm>
              <a:custGeom>
                <a:avLst/>
                <a:gdLst/>
                <a:ahLst/>
                <a:cxnLst/>
                <a:rect l="l" t="t" r="r" b="b"/>
                <a:pathLst>
                  <a:path w="3021" h="3199" extrusionOk="0">
                    <a:moveTo>
                      <a:pt x="43" y="3088"/>
                    </a:moveTo>
                    <a:cubicBezTo>
                      <a:pt x="64" y="3071"/>
                      <a:pt x="94" y="3054"/>
                      <a:pt x="119" y="3046"/>
                    </a:cubicBezTo>
                    <a:cubicBezTo>
                      <a:pt x="209" y="2999"/>
                      <a:pt x="293" y="2948"/>
                      <a:pt x="378" y="2898"/>
                    </a:cubicBezTo>
                    <a:cubicBezTo>
                      <a:pt x="455" y="2851"/>
                      <a:pt x="531" y="2804"/>
                      <a:pt x="603" y="2753"/>
                    </a:cubicBezTo>
                    <a:cubicBezTo>
                      <a:pt x="603" y="2660"/>
                      <a:pt x="641" y="2546"/>
                      <a:pt x="658" y="2461"/>
                    </a:cubicBezTo>
                    <a:cubicBezTo>
                      <a:pt x="688" y="2300"/>
                      <a:pt x="764" y="2151"/>
                      <a:pt x="802" y="1990"/>
                    </a:cubicBezTo>
                    <a:cubicBezTo>
                      <a:pt x="815" y="1947"/>
                      <a:pt x="879" y="1964"/>
                      <a:pt x="870" y="2011"/>
                    </a:cubicBezTo>
                    <a:cubicBezTo>
                      <a:pt x="841" y="2155"/>
                      <a:pt x="785" y="2291"/>
                      <a:pt x="751" y="2439"/>
                    </a:cubicBezTo>
                    <a:cubicBezTo>
                      <a:pt x="739" y="2507"/>
                      <a:pt x="734" y="2588"/>
                      <a:pt x="722" y="2664"/>
                    </a:cubicBezTo>
                    <a:cubicBezTo>
                      <a:pt x="777" y="2622"/>
                      <a:pt x="824" y="2584"/>
                      <a:pt x="874" y="2541"/>
                    </a:cubicBezTo>
                    <a:cubicBezTo>
                      <a:pt x="980" y="2452"/>
                      <a:pt x="1078" y="2359"/>
                      <a:pt x="1176" y="2261"/>
                    </a:cubicBezTo>
                    <a:cubicBezTo>
                      <a:pt x="1150" y="2138"/>
                      <a:pt x="1193" y="2003"/>
                      <a:pt x="1226" y="1884"/>
                    </a:cubicBezTo>
                    <a:cubicBezTo>
                      <a:pt x="1273" y="1718"/>
                      <a:pt x="1345" y="1562"/>
                      <a:pt x="1439" y="1422"/>
                    </a:cubicBezTo>
                    <a:cubicBezTo>
                      <a:pt x="1460" y="1396"/>
                      <a:pt x="1498" y="1417"/>
                      <a:pt x="1489" y="1447"/>
                    </a:cubicBezTo>
                    <a:cubicBezTo>
                      <a:pt x="1413" y="1612"/>
                      <a:pt x="1349" y="1782"/>
                      <a:pt x="1299" y="1956"/>
                    </a:cubicBezTo>
                    <a:cubicBezTo>
                      <a:pt x="1282" y="2015"/>
                      <a:pt x="1277" y="2109"/>
                      <a:pt x="1252" y="2185"/>
                    </a:cubicBezTo>
                    <a:cubicBezTo>
                      <a:pt x="1396" y="2032"/>
                      <a:pt x="1532" y="1880"/>
                      <a:pt x="1672" y="1731"/>
                    </a:cubicBezTo>
                    <a:cubicBezTo>
                      <a:pt x="1689" y="1710"/>
                      <a:pt x="1706" y="1693"/>
                      <a:pt x="1723" y="1672"/>
                    </a:cubicBezTo>
                    <a:cubicBezTo>
                      <a:pt x="1723" y="1651"/>
                      <a:pt x="1727" y="1625"/>
                      <a:pt x="1727" y="1600"/>
                    </a:cubicBezTo>
                    <a:cubicBezTo>
                      <a:pt x="1727" y="1502"/>
                      <a:pt x="1731" y="1405"/>
                      <a:pt x="1744" y="1307"/>
                    </a:cubicBezTo>
                    <a:cubicBezTo>
                      <a:pt x="1778" y="1112"/>
                      <a:pt x="1837" y="925"/>
                      <a:pt x="1926" y="747"/>
                    </a:cubicBezTo>
                    <a:cubicBezTo>
                      <a:pt x="1939" y="722"/>
                      <a:pt x="1973" y="743"/>
                      <a:pt x="1969" y="768"/>
                    </a:cubicBezTo>
                    <a:cubicBezTo>
                      <a:pt x="1931" y="985"/>
                      <a:pt x="1833" y="1193"/>
                      <a:pt x="1829" y="1417"/>
                    </a:cubicBezTo>
                    <a:cubicBezTo>
                      <a:pt x="1829" y="1451"/>
                      <a:pt x="1833" y="1498"/>
                      <a:pt x="1833" y="1549"/>
                    </a:cubicBezTo>
                    <a:cubicBezTo>
                      <a:pt x="1973" y="1392"/>
                      <a:pt x="2104" y="1226"/>
                      <a:pt x="2232" y="1057"/>
                    </a:cubicBezTo>
                    <a:cubicBezTo>
                      <a:pt x="2227" y="972"/>
                      <a:pt x="2236" y="883"/>
                      <a:pt x="2261" y="798"/>
                    </a:cubicBezTo>
                    <a:cubicBezTo>
                      <a:pt x="2300" y="607"/>
                      <a:pt x="2346" y="378"/>
                      <a:pt x="2473" y="225"/>
                    </a:cubicBezTo>
                    <a:cubicBezTo>
                      <a:pt x="2486" y="209"/>
                      <a:pt x="2516" y="225"/>
                      <a:pt x="2507" y="247"/>
                    </a:cubicBezTo>
                    <a:cubicBezTo>
                      <a:pt x="2448" y="404"/>
                      <a:pt x="2406" y="565"/>
                      <a:pt x="2380" y="730"/>
                    </a:cubicBezTo>
                    <a:cubicBezTo>
                      <a:pt x="2372" y="785"/>
                      <a:pt x="2359" y="840"/>
                      <a:pt x="2350" y="896"/>
                    </a:cubicBezTo>
                    <a:lnTo>
                      <a:pt x="2401" y="828"/>
                    </a:lnTo>
                    <a:cubicBezTo>
                      <a:pt x="2622" y="527"/>
                      <a:pt x="2762" y="365"/>
                      <a:pt x="2915" y="26"/>
                    </a:cubicBezTo>
                    <a:cubicBezTo>
                      <a:pt x="2923" y="1"/>
                      <a:pt x="2965" y="18"/>
                      <a:pt x="2957" y="43"/>
                    </a:cubicBezTo>
                    <a:cubicBezTo>
                      <a:pt x="2842" y="391"/>
                      <a:pt x="2736" y="552"/>
                      <a:pt x="2533" y="849"/>
                    </a:cubicBezTo>
                    <a:cubicBezTo>
                      <a:pt x="2575" y="840"/>
                      <a:pt x="2613" y="832"/>
                      <a:pt x="2652" y="824"/>
                    </a:cubicBezTo>
                    <a:cubicBezTo>
                      <a:pt x="2762" y="794"/>
                      <a:pt x="2868" y="751"/>
                      <a:pt x="2970" y="692"/>
                    </a:cubicBezTo>
                    <a:cubicBezTo>
                      <a:pt x="2995" y="679"/>
                      <a:pt x="3021" y="717"/>
                      <a:pt x="2999" y="734"/>
                    </a:cubicBezTo>
                    <a:cubicBezTo>
                      <a:pt x="2919" y="798"/>
                      <a:pt x="2830" y="845"/>
                      <a:pt x="2732" y="874"/>
                    </a:cubicBezTo>
                    <a:cubicBezTo>
                      <a:pt x="2647" y="913"/>
                      <a:pt x="2554" y="942"/>
                      <a:pt x="2461" y="959"/>
                    </a:cubicBezTo>
                    <a:cubicBezTo>
                      <a:pt x="2333" y="1137"/>
                      <a:pt x="2198" y="1316"/>
                      <a:pt x="2058" y="1489"/>
                    </a:cubicBezTo>
                    <a:cubicBezTo>
                      <a:pt x="2121" y="1489"/>
                      <a:pt x="2189" y="1498"/>
                      <a:pt x="2249" y="1494"/>
                    </a:cubicBezTo>
                    <a:cubicBezTo>
                      <a:pt x="2427" y="1494"/>
                      <a:pt x="2588" y="1430"/>
                      <a:pt x="2749" y="1366"/>
                    </a:cubicBezTo>
                    <a:cubicBezTo>
                      <a:pt x="2766" y="1358"/>
                      <a:pt x="2783" y="1388"/>
                      <a:pt x="2766" y="1400"/>
                    </a:cubicBezTo>
                    <a:cubicBezTo>
                      <a:pt x="2643" y="1498"/>
                      <a:pt x="2495" y="1562"/>
                      <a:pt x="2338" y="1583"/>
                    </a:cubicBezTo>
                    <a:cubicBezTo>
                      <a:pt x="2249" y="1591"/>
                      <a:pt x="2155" y="1591"/>
                      <a:pt x="2066" y="1583"/>
                    </a:cubicBezTo>
                    <a:cubicBezTo>
                      <a:pt x="2041" y="1583"/>
                      <a:pt x="2011" y="1583"/>
                      <a:pt x="1986" y="1578"/>
                    </a:cubicBezTo>
                    <a:cubicBezTo>
                      <a:pt x="1901" y="1676"/>
                      <a:pt x="1816" y="1774"/>
                      <a:pt x="1731" y="1867"/>
                    </a:cubicBezTo>
                    <a:cubicBezTo>
                      <a:pt x="1668" y="1935"/>
                      <a:pt x="1604" y="2007"/>
                      <a:pt x="1540" y="2079"/>
                    </a:cubicBezTo>
                    <a:lnTo>
                      <a:pt x="1570" y="2083"/>
                    </a:lnTo>
                    <a:cubicBezTo>
                      <a:pt x="1651" y="2096"/>
                      <a:pt x="1735" y="2100"/>
                      <a:pt x="1816" y="2096"/>
                    </a:cubicBezTo>
                    <a:cubicBezTo>
                      <a:pt x="1943" y="2087"/>
                      <a:pt x="2071" y="2070"/>
                      <a:pt x="2194" y="2062"/>
                    </a:cubicBezTo>
                    <a:cubicBezTo>
                      <a:pt x="2219" y="2062"/>
                      <a:pt x="2223" y="2096"/>
                      <a:pt x="2202" y="2100"/>
                    </a:cubicBezTo>
                    <a:cubicBezTo>
                      <a:pt x="2062" y="2134"/>
                      <a:pt x="1918" y="2160"/>
                      <a:pt x="1778" y="2168"/>
                    </a:cubicBezTo>
                    <a:cubicBezTo>
                      <a:pt x="1697" y="2172"/>
                      <a:pt x="1566" y="2185"/>
                      <a:pt x="1481" y="2143"/>
                    </a:cubicBezTo>
                    <a:cubicBezTo>
                      <a:pt x="1349" y="2287"/>
                      <a:pt x="1214" y="2427"/>
                      <a:pt x="1065" y="2558"/>
                    </a:cubicBezTo>
                    <a:cubicBezTo>
                      <a:pt x="1103" y="2571"/>
                      <a:pt x="1142" y="2575"/>
                      <a:pt x="1180" y="2571"/>
                    </a:cubicBezTo>
                    <a:cubicBezTo>
                      <a:pt x="1316" y="2562"/>
                      <a:pt x="1481" y="2520"/>
                      <a:pt x="1612" y="2567"/>
                    </a:cubicBezTo>
                    <a:cubicBezTo>
                      <a:pt x="1638" y="2579"/>
                      <a:pt x="1625" y="2618"/>
                      <a:pt x="1600" y="2613"/>
                    </a:cubicBezTo>
                    <a:cubicBezTo>
                      <a:pt x="1472" y="2592"/>
                      <a:pt x="1311" y="2639"/>
                      <a:pt x="1180" y="2652"/>
                    </a:cubicBezTo>
                    <a:cubicBezTo>
                      <a:pt x="1116" y="2660"/>
                      <a:pt x="1057" y="2647"/>
                      <a:pt x="1002" y="2618"/>
                    </a:cubicBezTo>
                    <a:cubicBezTo>
                      <a:pt x="955" y="2656"/>
                      <a:pt x="904" y="2698"/>
                      <a:pt x="853" y="2736"/>
                    </a:cubicBezTo>
                    <a:cubicBezTo>
                      <a:pt x="692" y="2859"/>
                      <a:pt x="531" y="2965"/>
                      <a:pt x="357" y="3063"/>
                    </a:cubicBezTo>
                    <a:cubicBezTo>
                      <a:pt x="276" y="3105"/>
                      <a:pt x="158" y="3199"/>
                      <a:pt x="56" y="3186"/>
                    </a:cubicBezTo>
                    <a:cubicBezTo>
                      <a:pt x="1" y="3177"/>
                      <a:pt x="9" y="3114"/>
                      <a:pt x="43" y="308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63" name="Google Shape;5663;p19"/>
              <p:cNvSpPr/>
              <p:nvPr/>
            </p:nvSpPr>
            <p:spPr>
              <a:xfrm>
                <a:off x="1946245" y="4745647"/>
                <a:ext cx="169890" cy="174307"/>
              </a:xfrm>
              <a:custGeom>
                <a:avLst/>
                <a:gdLst/>
                <a:ahLst/>
                <a:cxnLst/>
                <a:rect l="l" t="t" r="r" b="b"/>
                <a:pathLst>
                  <a:path w="654" h="671" extrusionOk="0">
                    <a:moveTo>
                      <a:pt x="43" y="263"/>
                    </a:moveTo>
                    <a:cubicBezTo>
                      <a:pt x="111" y="30"/>
                      <a:pt x="429" y="0"/>
                      <a:pt x="539" y="216"/>
                    </a:cubicBezTo>
                    <a:cubicBezTo>
                      <a:pt x="654" y="429"/>
                      <a:pt x="450" y="670"/>
                      <a:pt x="221" y="602"/>
                    </a:cubicBezTo>
                    <a:cubicBezTo>
                      <a:pt x="77" y="556"/>
                      <a:pt x="1" y="403"/>
                      <a:pt x="43" y="263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64" name="Google Shape;5664;p19"/>
              <p:cNvSpPr/>
              <p:nvPr/>
            </p:nvSpPr>
            <p:spPr>
              <a:xfrm>
                <a:off x="1972741" y="4780717"/>
                <a:ext cx="49876" cy="46759"/>
              </a:xfrm>
              <a:custGeom>
                <a:avLst/>
                <a:gdLst/>
                <a:ahLst/>
                <a:cxnLst/>
                <a:rect l="l" t="t" r="r" b="b"/>
                <a:pathLst>
                  <a:path w="192" h="180" extrusionOk="0">
                    <a:moveTo>
                      <a:pt x="56" y="43"/>
                    </a:moveTo>
                    <a:lnTo>
                      <a:pt x="64" y="31"/>
                    </a:lnTo>
                    <a:lnTo>
                      <a:pt x="64" y="31"/>
                    </a:lnTo>
                    <a:cubicBezTo>
                      <a:pt x="73" y="18"/>
                      <a:pt x="85" y="5"/>
                      <a:pt x="107" y="5"/>
                    </a:cubicBezTo>
                    <a:cubicBezTo>
                      <a:pt x="111" y="1"/>
                      <a:pt x="119" y="1"/>
                      <a:pt x="128" y="5"/>
                    </a:cubicBezTo>
                    <a:lnTo>
                      <a:pt x="132" y="5"/>
                    </a:lnTo>
                    <a:lnTo>
                      <a:pt x="145" y="5"/>
                    </a:lnTo>
                    <a:lnTo>
                      <a:pt x="153" y="5"/>
                    </a:lnTo>
                    <a:lnTo>
                      <a:pt x="153" y="5"/>
                    </a:lnTo>
                    <a:cubicBezTo>
                      <a:pt x="162" y="9"/>
                      <a:pt x="170" y="14"/>
                      <a:pt x="174" y="22"/>
                    </a:cubicBezTo>
                    <a:cubicBezTo>
                      <a:pt x="187" y="35"/>
                      <a:pt x="191" y="52"/>
                      <a:pt x="191" y="69"/>
                    </a:cubicBezTo>
                    <a:lnTo>
                      <a:pt x="191" y="73"/>
                    </a:lnTo>
                    <a:lnTo>
                      <a:pt x="191" y="86"/>
                    </a:lnTo>
                    <a:cubicBezTo>
                      <a:pt x="191" y="179"/>
                      <a:pt x="1" y="124"/>
                      <a:pt x="51" y="4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65" name="Google Shape;5665;p19"/>
              <p:cNvSpPr/>
              <p:nvPr/>
            </p:nvSpPr>
            <p:spPr>
              <a:xfrm>
                <a:off x="1655301" y="4946191"/>
                <a:ext cx="171188" cy="174307"/>
              </a:xfrm>
              <a:custGeom>
                <a:avLst/>
                <a:gdLst/>
                <a:ahLst/>
                <a:cxnLst/>
                <a:rect l="l" t="t" r="r" b="b"/>
                <a:pathLst>
                  <a:path w="659" h="671" extrusionOk="0">
                    <a:moveTo>
                      <a:pt x="48" y="263"/>
                    </a:moveTo>
                    <a:cubicBezTo>
                      <a:pt x="116" y="30"/>
                      <a:pt x="429" y="0"/>
                      <a:pt x="544" y="212"/>
                    </a:cubicBezTo>
                    <a:cubicBezTo>
                      <a:pt x="658" y="428"/>
                      <a:pt x="455" y="670"/>
                      <a:pt x="226" y="598"/>
                    </a:cubicBezTo>
                    <a:cubicBezTo>
                      <a:pt x="82" y="556"/>
                      <a:pt x="1" y="403"/>
                      <a:pt x="48" y="263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66" name="Google Shape;5666;p19"/>
              <p:cNvSpPr/>
              <p:nvPr/>
            </p:nvSpPr>
            <p:spPr>
              <a:xfrm>
                <a:off x="1680758" y="4981261"/>
                <a:ext cx="50915" cy="46499"/>
              </a:xfrm>
              <a:custGeom>
                <a:avLst/>
                <a:gdLst/>
                <a:ahLst/>
                <a:cxnLst/>
                <a:rect l="l" t="t" r="r" b="b"/>
                <a:pathLst>
                  <a:path w="196" h="179" extrusionOk="0">
                    <a:moveTo>
                      <a:pt x="60" y="43"/>
                    </a:moveTo>
                    <a:lnTo>
                      <a:pt x="68" y="31"/>
                    </a:lnTo>
                    <a:lnTo>
                      <a:pt x="68" y="31"/>
                    </a:lnTo>
                    <a:cubicBezTo>
                      <a:pt x="77" y="18"/>
                      <a:pt x="94" y="5"/>
                      <a:pt x="111" y="1"/>
                    </a:cubicBezTo>
                    <a:cubicBezTo>
                      <a:pt x="119" y="1"/>
                      <a:pt x="128" y="1"/>
                      <a:pt x="136" y="1"/>
                    </a:cubicBezTo>
                    <a:lnTo>
                      <a:pt x="136" y="1"/>
                    </a:lnTo>
                    <a:lnTo>
                      <a:pt x="149" y="1"/>
                    </a:lnTo>
                    <a:lnTo>
                      <a:pt x="157" y="5"/>
                    </a:lnTo>
                    <a:lnTo>
                      <a:pt x="157" y="5"/>
                    </a:lnTo>
                    <a:cubicBezTo>
                      <a:pt x="166" y="9"/>
                      <a:pt x="170" y="14"/>
                      <a:pt x="179" y="22"/>
                    </a:cubicBezTo>
                    <a:cubicBezTo>
                      <a:pt x="187" y="35"/>
                      <a:pt x="196" y="52"/>
                      <a:pt x="196" y="69"/>
                    </a:cubicBezTo>
                    <a:lnTo>
                      <a:pt x="196" y="73"/>
                    </a:lnTo>
                    <a:lnTo>
                      <a:pt x="196" y="86"/>
                    </a:lnTo>
                    <a:cubicBezTo>
                      <a:pt x="191" y="179"/>
                      <a:pt x="1" y="120"/>
                      <a:pt x="51" y="4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67" name="Google Shape;5667;p19"/>
              <p:cNvSpPr/>
              <p:nvPr/>
            </p:nvSpPr>
            <p:spPr>
              <a:xfrm>
                <a:off x="1379943" y="5265711"/>
                <a:ext cx="171188" cy="174307"/>
              </a:xfrm>
              <a:custGeom>
                <a:avLst/>
                <a:gdLst/>
                <a:ahLst/>
                <a:cxnLst/>
                <a:rect l="l" t="t" r="r" b="b"/>
                <a:pathLst>
                  <a:path w="659" h="671" extrusionOk="0">
                    <a:moveTo>
                      <a:pt x="47" y="263"/>
                    </a:moveTo>
                    <a:cubicBezTo>
                      <a:pt x="115" y="30"/>
                      <a:pt x="429" y="0"/>
                      <a:pt x="544" y="216"/>
                    </a:cubicBezTo>
                    <a:cubicBezTo>
                      <a:pt x="658" y="428"/>
                      <a:pt x="454" y="670"/>
                      <a:pt x="225" y="602"/>
                    </a:cubicBezTo>
                    <a:cubicBezTo>
                      <a:pt x="81" y="556"/>
                      <a:pt x="1" y="403"/>
                      <a:pt x="47" y="263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68" name="Google Shape;5668;p19"/>
              <p:cNvSpPr/>
              <p:nvPr/>
            </p:nvSpPr>
            <p:spPr>
              <a:xfrm>
                <a:off x="1406440" y="5300780"/>
                <a:ext cx="50915" cy="46499"/>
              </a:xfrm>
              <a:custGeom>
                <a:avLst/>
                <a:gdLst/>
                <a:ahLst/>
                <a:cxnLst/>
                <a:rect l="l" t="t" r="r" b="b"/>
                <a:pathLst>
                  <a:path w="196" h="179" extrusionOk="0">
                    <a:moveTo>
                      <a:pt x="60" y="43"/>
                    </a:moveTo>
                    <a:lnTo>
                      <a:pt x="68" y="31"/>
                    </a:lnTo>
                    <a:lnTo>
                      <a:pt x="68" y="31"/>
                    </a:lnTo>
                    <a:cubicBezTo>
                      <a:pt x="77" y="18"/>
                      <a:pt x="94" y="5"/>
                      <a:pt x="111" y="5"/>
                    </a:cubicBezTo>
                    <a:cubicBezTo>
                      <a:pt x="119" y="1"/>
                      <a:pt x="128" y="1"/>
                      <a:pt x="136" y="5"/>
                    </a:cubicBezTo>
                    <a:lnTo>
                      <a:pt x="136" y="5"/>
                    </a:lnTo>
                    <a:lnTo>
                      <a:pt x="149" y="5"/>
                    </a:lnTo>
                    <a:lnTo>
                      <a:pt x="157" y="5"/>
                    </a:lnTo>
                    <a:lnTo>
                      <a:pt x="157" y="5"/>
                    </a:lnTo>
                    <a:cubicBezTo>
                      <a:pt x="166" y="9"/>
                      <a:pt x="170" y="14"/>
                      <a:pt x="179" y="22"/>
                    </a:cubicBezTo>
                    <a:cubicBezTo>
                      <a:pt x="187" y="35"/>
                      <a:pt x="196" y="52"/>
                      <a:pt x="196" y="69"/>
                    </a:cubicBezTo>
                    <a:lnTo>
                      <a:pt x="196" y="73"/>
                    </a:lnTo>
                    <a:lnTo>
                      <a:pt x="196" y="86"/>
                    </a:lnTo>
                    <a:cubicBezTo>
                      <a:pt x="191" y="179"/>
                      <a:pt x="0" y="124"/>
                      <a:pt x="51" y="4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69" name="Google Shape;5669;p19"/>
              <p:cNvSpPr/>
              <p:nvPr/>
            </p:nvSpPr>
            <p:spPr>
              <a:xfrm>
                <a:off x="1608022" y="5419755"/>
                <a:ext cx="169890" cy="174567"/>
              </a:xfrm>
              <a:custGeom>
                <a:avLst/>
                <a:gdLst/>
                <a:ahLst/>
                <a:cxnLst/>
                <a:rect l="l" t="t" r="r" b="b"/>
                <a:pathLst>
                  <a:path w="654" h="672" extrusionOk="0">
                    <a:moveTo>
                      <a:pt x="43" y="264"/>
                    </a:moveTo>
                    <a:cubicBezTo>
                      <a:pt x="115" y="31"/>
                      <a:pt x="429" y="1"/>
                      <a:pt x="544" y="213"/>
                    </a:cubicBezTo>
                    <a:cubicBezTo>
                      <a:pt x="654" y="429"/>
                      <a:pt x="454" y="671"/>
                      <a:pt x="221" y="599"/>
                    </a:cubicBezTo>
                    <a:cubicBezTo>
                      <a:pt x="81" y="557"/>
                      <a:pt x="1" y="404"/>
                      <a:pt x="43" y="264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70" name="Google Shape;5670;p19"/>
              <p:cNvSpPr/>
              <p:nvPr/>
            </p:nvSpPr>
            <p:spPr>
              <a:xfrm>
                <a:off x="1633480" y="5455084"/>
                <a:ext cx="50915" cy="46499"/>
              </a:xfrm>
              <a:custGeom>
                <a:avLst/>
                <a:gdLst/>
                <a:ahLst/>
                <a:cxnLst/>
                <a:rect l="l" t="t" r="r" b="b"/>
                <a:pathLst>
                  <a:path w="196" h="179" extrusionOk="0">
                    <a:moveTo>
                      <a:pt x="60" y="43"/>
                    </a:moveTo>
                    <a:lnTo>
                      <a:pt x="68" y="30"/>
                    </a:lnTo>
                    <a:lnTo>
                      <a:pt x="68" y="30"/>
                    </a:lnTo>
                    <a:cubicBezTo>
                      <a:pt x="77" y="18"/>
                      <a:pt x="93" y="5"/>
                      <a:pt x="110" y="1"/>
                    </a:cubicBezTo>
                    <a:cubicBezTo>
                      <a:pt x="119" y="1"/>
                      <a:pt x="127" y="1"/>
                      <a:pt x="136" y="1"/>
                    </a:cubicBezTo>
                    <a:lnTo>
                      <a:pt x="140" y="1"/>
                    </a:lnTo>
                    <a:lnTo>
                      <a:pt x="149" y="1"/>
                    </a:lnTo>
                    <a:lnTo>
                      <a:pt x="157" y="5"/>
                    </a:lnTo>
                    <a:lnTo>
                      <a:pt x="157" y="5"/>
                    </a:lnTo>
                    <a:cubicBezTo>
                      <a:pt x="183" y="18"/>
                      <a:pt x="195" y="43"/>
                      <a:pt x="195" y="68"/>
                    </a:cubicBezTo>
                    <a:cubicBezTo>
                      <a:pt x="195" y="68"/>
                      <a:pt x="195" y="73"/>
                      <a:pt x="195" y="73"/>
                    </a:cubicBezTo>
                    <a:lnTo>
                      <a:pt x="195" y="85"/>
                    </a:lnTo>
                    <a:cubicBezTo>
                      <a:pt x="191" y="179"/>
                      <a:pt x="0" y="119"/>
                      <a:pt x="55" y="4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71" name="Google Shape;5671;p19"/>
              <p:cNvSpPr/>
              <p:nvPr/>
            </p:nvSpPr>
            <p:spPr>
              <a:xfrm>
                <a:off x="1868053" y="5111406"/>
                <a:ext cx="169890" cy="174307"/>
              </a:xfrm>
              <a:custGeom>
                <a:avLst/>
                <a:gdLst/>
                <a:ahLst/>
                <a:cxnLst/>
                <a:rect l="l" t="t" r="r" b="b"/>
                <a:pathLst>
                  <a:path w="654" h="671" extrusionOk="0">
                    <a:moveTo>
                      <a:pt x="43" y="259"/>
                    </a:moveTo>
                    <a:cubicBezTo>
                      <a:pt x="111" y="30"/>
                      <a:pt x="429" y="0"/>
                      <a:pt x="539" y="212"/>
                    </a:cubicBezTo>
                    <a:cubicBezTo>
                      <a:pt x="654" y="424"/>
                      <a:pt x="450" y="670"/>
                      <a:pt x="221" y="598"/>
                    </a:cubicBezTo>
                    <a:cubicBezTo>
                      <a:pt x="77" y="552"/>
                      <a:pt x="1" y="403"/>
                      <a:pt x="43" y="25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72" name="Google Shape;5672;p19"/>
              <p:cNvSpPr/>
              <p:nvPr/>
            </p:nvSpPr>
            <p:spPr>
              <a:xfrm>
                <a:off x="1893511" y="5146735"/>
                <a:ext cx="50915" cy="46499"/>
              </a:xfrm>
              <a:custGeom>
                <a:avLst/>
                <a:gdLst/>
                <a:ahLst/>
                <a:cxnLst/>
                <a:rect l="l" t="t" r="r" b="b"/>
                <a:pathLst>
                  <a:path w="196" h="179" extrusionOk="0">
                    <a:moveTo>
                      <a:pt x="60" y="38"/>
                    </a:moveTo>
                    <a:lnTo>
                      <a:pt x="64" y="30"/>
                    </a:lnTo>
                    <a:lnTo>
                      <a:pt x="64" y="30"/>
                    </a:lnTo>
                    <a:cubicBezTo>
                      <a:pt x="76" y="13"/>
                      <a:pt x="89" y="4"/>
                      <a:pt x="106" y="0"/>
                    </a:cubicBezTo>
                    <a:cubicBezTo>
                      <a:pt x="115" y="0"/>
                      <a:pt x="123" y="0"/>
                      <a:pt x="132" y="0"/>
                    </a:cubicBezTo>
                    <a:lnTo>
                      <a:pt x="136" y="0"/>
                    </a:lnTo>
                    <a:lnTo>
                      <a:pt x="144" y="0"/>
                    </a:lnTo>
                    <a:lnTo>
                      <a:pt x="153" y="4"/>
                    </a:lnTo>
                    <a:lnTo>
                      <a:pt x="157" y="4"/>
                    </a:lnTo>
                    <a:cubicBezTo>
                      <a:pt x="166" y="9"/>
                      <a:pt x="170" y="13"/>
                      <a:pt x="178" y="17"/>
                    </a:cubicBezTo>
                    <a:cubicBezTo>
                      <a:pt x="191" y="30"/>
                      <a:pt x="195" y="47"/>
                      <a:pt x="195" y="68"/>
                    </a:cubicBezTo>
                    <a:cubicBezTo>
                      <a:pt x="195" y="68"/>
                      <a:pt x="195" y="68"/>
                      <a:pt x="195" y="68"/>
                    </a:cubicBezTo>
                    <a:lnTo>
                      <a:pt x="195" y="85"/>
                    </a:lnTo>
                    <a:cubicBezTo>
                      <a:pt x="191" y="178"/>
                      <a:pt x="0" y="119"/>
                      <a:pt x="51" y="3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73" name="Google Shape;5673;p19"/>
              <p:cNvSpPr/>
              <p:nvPr/>
            </p:nvSpPr>
            <p:spPr>
              <a:xfrm>
                <a:off x="1555289" y="5127772"/>
                <a:ext cx="138977" cy="142615"/>
              </a:xfrm>
              <a:custGeom>
                <a:avLst/>
                <a:gdLst/>
                <a:ahLst/>
                <a:cxnLst/>
                <a:rect l="l" t="t" r="r" b="b"/>
                <a:pathLst>
                  <a:path w="535" h="549" extrusionOk="0">
                    <a:moveTo>
                      <a:pt x="38" y="213"/>
                    </a:moveTo>
                    <a:cubicBezTo>
                      <a:pt x="93" y="22"/>
                      <a:pt x="352" y="1"/>
                      <a:pt x="445" y="175"/>
                    </a:cubicBezTo>
                    <a:cubicBezTo>
                      <a:pt x="534" y="349"/>
                      <a:pt x="369" y="548"/>
                      <a:pt x="182" y="489"/>
                    </a:cubicBezTo>
                    <a:cubicBezTo>
                      <a:pt x="68" y="451"/>
                      <a:pt x="0" y="328"/>
                      <a:pt x="38" y="213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74" name="Google Shape;5674;p19"/>
              <p:cNvSpPr/>
              <p:nvPr/>
            </p:nvSpPr>
            <p:spPr>
              <a:xfrm>
                <a:off x="1575031" y="5156607"/>
                <a:ext cx="42083" cy="37667"/>
              </a:xfrm>
              <a:custGeom>
                <a:avLst/>
                <a:gdLst/>
                <a:ahLst/>
                <a:cxnLst/>
                <a:rect l="l" t="t" r="r" b="b"/>
                <a:pathLst>
                  <a:path w="162" h="145" extrusionOk="0">
                    <a:moveTo>
                      <a:pt x="56" y="34"/>
                    </a:moveTo>
                    <a:lnTo>
                      <a:pt x="60" y="26"/>
                    </a:lnTo>
                    <a:lnTo>
                      <a:pt x="60" y="26"/>
                    </a:lnTo>
                    <a:cubicBezTo>
                      <a:pt x="68" y="13"/>
                      <a:pt x="81" y="4"/>
                      <a:pt x="94" y="0"/>
                    </a:cubicBezTo>
                    <a:cubicBezTo>
                      <a:pt x="102" y="0"/>
                      <a:pt x="106" y="0"/>
                      <a:pt x="115" y="0"/>
                    </a:cubicBezTo>
                    <a:lnTo>
                      <a:pt x="115" y="0"/>
                    </a:lnTo>
                    <a:lnTo>
                      <a:pt x="123" y="0"/>
                    </a:lnTo>
                    <a:lnTo>
                      <a:pt x="132" y="4"/>
                    </a:lnTo>
                    <a:lnTo>
                      <a:pt x="132" y="4"/>
                    </a:lnTo>
                    <a:cubicBezTo>
                      <a:pt x="136" y="4"/>
                      <a:pt x="140" y="9"/>
                      <a:pt x="149" y="13"/>
                    </a:cubicBezTo>
                    <a:cubicBezTo>
                      <a:pt x="157" y="26"/>
                      <a:pt x="162" y="38"/>
                      <a:pt x="162" y="55"/>
                    </a:cubicBezTo>
                    <a:lnTo>
                      <a:pt x="162" y="55"/>
                    </a:lnTo>
                    <a:cubicBezTo>
                      <a:pt x="162" y="60"/>
                      <a:pt x="162" y="64"/>
                      <a:pt x="162" y="64"/>
                    </a:cubicBezTo>
                    <a:cubicBezTo>
                      <a:pt x="162" y="144"/>
                      <a:pt x="0" y="94"/>
                      <a:pt x="47" y="3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75" name="Google Shape;5675;p19"/>
              <p:cNvSpPr/>
              <p:nvPr/>
            </p:nvSpPr>
            <p:spPr>
              <a:xfrm>
                <a:off x="1739207" y="5298702"/>
                <a:ext cx="138977" cy="143394"/>
              </a:xfrm>
              <a:custGeom>
                <a:avLst/>
                <a:gdLst/>
                <a:ahLst/>
                <a:cxnLst/>
                <a:rect l="l" t="t" r="r" b="b"/>
                <a:pathLst>
                  <a:path w="535" h="552" extrusionOk="0">
                    <a:moveTo>
                      <a:pt x="34" y="217"/>
                    </a:moveTo>
                    <a:cubicBezTo>
                      <a:pt x="94" y="26"/>
                      <a:pt x="352" y="0"/>
                      <a:pt x="441" y="178"/>
                    </a:cubicBezTo>
                    <a:cubicBezTo>
                      <a:pt x="535" y="352"/>
                      <a:pt x="369" y="552"/>
                      <a:pt x="183" y="492"/>
                    </a:cubicBezTo>
                    <a:cubicBezTo>
                      <a:pt x="64" y="454"/>
                      <a:pt x="0" y="331"/>
                      <a:pt x="34" y="21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76" name="Google Shape;5676;p19"/>
              <p:cNvSpPr/>
              <p:nvPr/>
            </p:nvSpPr>
            <p:spPr>
              <a:xfrm>
                <a:off x="1759989" y="5327277"/>
                <a:ext cx="42343" cy="37667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45" extrusionOk="0">
                    <a:moveTo>
                      <a:pt x="48" y="35"/>
                    </a:moveTo>
                    <a:lnTo>
                      <a:pt x="56" y="26"/>
                    </a:lnTo>
                    <a:lnTo>
                      <a:pt x="56" y="26"/>
                    </a:lnTo>
                    <a:cubicBezTo>
                      <a:pt x="65" y="13"/>
                      <a:pt x="77" y="5"/>
                      <a:pt x="90" y="1"/>
                    </a:cubicBezTo>
                    <a:cubicBezTo>
                      <a:pt x="98" y="1"/>
                      <a:pt x="103" y="1"/>
                      <a:pt x="111" y="1"/>
                    </a:cubicBezTo>
                    <a:lnTo>
                      <a:pt x="115" y="1"/>
                    </a:lnTo>
                    <a:lnTo>
                      <a:pt x="120" y="1"/>
                    </a:lnTo>
                    <a:lnTo>
                      <a:pt x="128" y="5"/>
                    </a:lnTo>
                    <a:lnTo>
                      <a:pt x="128" y="5"/>
                    </a:lnTo>
                    <a:cubicBezTo>
                      <a:pt x="137" y="9"/>
                      <a:pt x="141" y="13"/>
                      <a:pt x="145" y="18"/>
                    </a:cubicBezTo>
                    <a:cubicBezTo>
                      <a:pt x="154" y="26"/>
                      <a:pt x="162" y="43"/>
                      <a:pt x="162" y="56"/>
                    </a:cubicBezTo>
                    <a:lnTo>
                      <a:pt x="162" y="60"/>
                    </a:lnTo>
                    <a:lnTo>
                      <a:pt x="162" y="68"/>
                    </a:lnTo>
                    <a:cubicBezTo>
                      <a:pt x="158" y="145"/>
                      <a:pt x="1" y="98"/>
                      <a:pt x="43" y="3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77" name="Google Shape;5677;p19"/>
              <p:cNvSpPr/>
              <p:nvPr/>
            </p:nvSpPr>
            <p:spPr>
              <a:xfrm>
                <a:off x="1800773" y="4821501"/>
                <a:ext cx="148069" cy="152486"/>
              </a:xfrm>
              <a:custGeom>
                <a:avLst/>
                <a:gdLst/>
                <a:ahLst/>
                <a:cxnLst/>
                <a:rect l="l" t="t" r="r" b="b"/>
                <a:pathLst>
                  <a:path w="570" h="587" extrusionOk="0">
                    <a:moveTo>
                      <a:pt x="39" y="230"/>
                    </a:moveTo>
                    <a:cubicBezTo>
                      <a:pt x="98" y="26"/>
                      <a:pt x="374" y="1"/>
                      <a:pt x="472" y="187"/>
                    </a:cubicBezTo>
                    <a:cubicBezTo>
                      <a:pt x="569" y="374"/>
                      <a:pt x="395" y="586"/>
                      <a:pt x="192" y="523"/>
                    </a:cubicBezTo>
                    <a:cubicBezTo>
                      <a:pt x="69" y="484"/>
                      <a:pt x="1" y="353"/>
                      <a:pt x="39" y="23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78" name="Google Shape;5678;p19"/>
              <p:cNvSpPr/>
              <p:nvPr/>
            </p:nvSpPr>
            <p:spPr>
              <a:xfrm>
                <a:off x="1822853" y="4852414"/>
                <a:ext cx="44421" cy="41044"/>
              </a:xfrm>
              <a:custGeom>
                <a:avLst/>
                <a:gdLst/>
                <a:ahLst/>
                <a:cxnLst/>
                <a:rect l="l" t="t" r="r" b="b"/>
                <a:pathLst>
                  <a:path w="171" h="158" extrusionOk="0">
                    <a:moveTo>
                      <a:pt x="52" y="39"/>
                    </a:moveTo>
                    <a:lnTo>
                      <a:pt x="60" y="26"/>
                    </a:lnTo>
                    <a:lnTo>
                      <a:pt x="60" y="26"/>
                    </a:lnTo>
                    <a:cubicBezTo>
                      <a:pt x="69" y="13"/>
                      <a:pt x="81" y="5"/>
                      <a:pt x="94" y="1"/>
                    </a:cubicBezTo>
                    <a:cubicBezTo>
                      <a:pt x="102" y="1"/>
                      <a:pt x="111" y="1"/>
                      <a:pt x="115" y="1"/>
                    </a:cubicBezTo>
                    <a:lnTo>
                      <a:pt x="119" y="1"/>
                    </a:lnTo>
                    <a:lnTo>
                      <a:pt x="128" y="1"/>
                    </a:lnTo>
                    <a:lnTo>
                      <a:pt x="136" y="5"/>
                    </a:lnTo>
                    <a:lnTo>
                      <a:pt x="136" y="5"/>
                    </a:lnTo>
                    <a:cubicBezTo>
                      <a:pt x="145" y="9"/>
                      <a:pt x="149" y="13"/>
                      <a:pt x="153" y="18"/>
                    </a:cubicBezTo>
                    <a:cubicBezTo>
                      <a:pt x="166" y="30"/>
                      <a:pt x="170" y="43"/>
                      <a:pt x="170" y="60"/>
                    </a:cubicBezTo>
                    <a:lnTo>
                      <a:pt x="170" y="64"/>
                    </a:lnTo>
                    <a:cubicBezTo>
                      <a:pt x="170" y="68"/>
                      <a:pt x="170" y="68"/>
                      <a:pt x="170" y="73"/>
                    </a:cubicBezTo>
                    <a:cubicBezTo>
                      <a:pt x="166" y="158"/>
                      <a:pt x="1" y="107"/>
                      <a:pt x="47" y="3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79" name="Google Shape;5679;p19"/>
              <p:cNvSpPr/>
              <p:nvPr/>
            </p:nvSpPr>
            <p:spPr>
              <a:xfrm>
                <a:off x="1945205" y="4947230"/>
                <a:ext cx="147809" cy="151188"/>
              </a:xfrm>
              <a:custGeom>
                <a:avLst/>
                <a:gdLst/>
                <a:ahLst/>
                <a:cxnLst/>
                <a:rect l="l" t="t" r="r" b="b"/>
                <a:pathLst>
                  <a:path w="569" h="582" extrusionOk="0">
                    <a:moveTo>
                      <a:pt x="39" y="225"/>
                    </a:moveTo>
                    <a:cubicBezTo>
                      <a:pt x="98" y="26"/>
                      <a:pt x="374" y="0"/>
                      <a:pt x="471" y="183"/>
                    </a:cubicBezTo>
                    <a:cubicBezTo>
                      <a:pt x="569" y="369"/>
                      <a:pt x="395" y="581"/>
                      <a:pt x="196" y="522"/>
                    </a:cubicBezTo>
                    <a:cubicBezTo>
                      <a:pt x="68" y="480"/>
                      <a:pt x="0" y="348"/>
                      <a:pt x="39" y="225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80" name="Google Shape;5680;p19"/>
              <p:cNvSpPr/>
              <p:nvPr/>
            </p:nvSpPr>
            <p:spPr>
              <a:xfrm>
                <a:off x="1967286" y="4976844"/>
                <a:ext cx="44161" cy="41044"/>
              </a:xfrm>
              <a:custGeom>
                <a:avLst/>
                <a:gdLst/>
                <a:ahLst/>
                <a:cxnLst/>
                <a:rect l="l" t="t" r="r" b="b"/>
                <a:pathLst>
                  <a:path w="170" h="158" extrusionOk="0">
                    <a:moveTo>
                      <a:pt x="51" y="39"/>
                    </a:moveTo>
                    <a:lnTo>
                      <a:pt x="60" y="31"/>
                    </a:lnTo>
                    <a:lnTo>
                      <a:pt x="60" y="31"/>
                    </a:lnTo>
                    <a:cubicBezTo>
                      <a:pt x="68" y="14"/>
                      <a:pt x="81" y="5"/>
                      <a:pt x="98" y="5"/>
                    </a:cubicBezTo>
                    <a:cubicBezTo>
                      <a:pt x="102" y="1"/>
                      <a:pt x="111" y="1"/>
                      <a:pt x="119" y="5"/>
                    </a:cubicBezTo>
                    <a:lnTo>
                      <a:pt x="119" y="5"/>
                    </a:lnTo>
                    <a:lnTo>
                      <a:pt x="128" y="5"/>
                    </a:lnTo>
                    <a:lnTo>
                      <a:pt x="136" y="5"/>
                    </a:lnTo>
                    <a:lnTo>
                      <a:pt x="136" y="5"/>
                    </a:lnTo>
                    <a:cubicBezTo>
                      <a:pt x="140" y="9"/>
                      <a:pt x="145" y="14"/>
                      <a:pt x="153" y="18"/>
                    </a:cubicBezTo>
                    <a:cubicBezTo>
                      <a:pt x="161" y="31"/>
                      <a:pt x="170" y="48"/>
                      <a:pt x="170" y="60"/>
                    </a:cubicBezTo>
                    <a:lnTo>
                      <a:pt x="170" y="64"/>
                    </a:lnTo>
                    <a:lnTo>
                      <a:pt x="170" y="77"/>
                    </a:lnTo>
                    <a:cubicBezTo>
                      <a:pt x="166" y="158"/>
                      <a:pt x="0" y="107"/>
                      <a:pt x="43" y="3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81" name="Google Shape;5681;p19"/>
              <p:cNvSpPr/>
              <p:nvPr/>
            </p:nvSpPr>
            <p:spPr>
              <a:xfrm>
                <a:off x="-614320" y="6036714"/>
                <a:ext cx="356145" cy="258214"/>
              </a:xfrm>
              <a:custGeom>
                <a:avLst/>
                <a:gdLst/>
                <a:ahLst/>
                <a:cxnLst/>
                <a:rect l="l" t="t" r="r" b="b"/>
                <a:pathLst>
                  <a:path w="1371" h="994" extrusionOk="0">
                    <a:moveTo>
                      <a:pt x="779" y="1"/>
                    </a:moveTo>
                    <a:cubicBezTo>
                      <a:pt x="528" y="1"/>
                      <a:pt x="278" y="127"/>
                      <a:pt x="204" y="162"/>
                    </a:cubicBezTo>
                    <a:cubicBezTo>
                      <a:pt x="153" y="188"/>
                      <a:pt x="115" y="234"/>
                      <a:pt x="98" y="290"/>
                    </a:cubicBezTo>
                    <a:cubicBezTo>
                      <a:pt x="56" y="311"/>
                      <a:pt x="26" y="349"/>
                      <a:pt x="13" y="396"/>
                    </a:cubicBezTo>
                    <a:cubicBezTo>
                      <a:pt x="5" y="434"/>
                      <a:pt x="13" y="472"/>
                      <a:pt x="35" y="506"/>
                    </a:cubicBezTo>
                    <a:cubicBezTo>
                      <a:pt x="1" y="552"/>
                      <a:pt x="5" y="616"/>
                      <a:pt x="43" y="659"/>
                    </a:cubicBezTo>
                    <a:cubicBezTo>
                      <a:pt x="102" y="722"/>
                      <a:pt x="187" y="760"/>
                      <a:pt x="272" y="760"/>
                    </a:cubicBezTo>
                    <a:cubicBezTo>
                      <a:pt x="255" y="828"/>
                      <a:pt x="272" y="905"/>
                      <a:pt x="327" y="955"/>
                    </a:cubicBezTo>
                    <a:cubicBezTo>
                      <a:pt x="359" y="984"/>
                      <a:pt x="396" y="994"/>
                      <a:pt x="434" y="994"/>
                    </a:cubicBezTo>
                    <a:cubicBezTo>
                      <a:pt x="492" y="994"/>
                      <a:pt x="553" y="971"/>
                      <a:pt x="607" y="955"/>
                    </a:cubicBezTo>
                    <a:cubicBezTo>
                      <a:pt x="730" y="917"/>
                      <a:pt x="904" y="832"/>
                      <a:pt x="993" y="709"/>
                    </a:cubicBezTo>
                    <a:cubicBezTo>
                      <a:pt x="1078" y="654"/>
                      <a:pt x="1150" y="586"/>
                      <a:pt x="1214" y="510"/>
                    </a:cubicBezTo>
                    <a:cubicBezTo>
                      <a:pt x="1371" y="298"/>
                      <a:pt x="1222" y="94"/>
                      <a:pt x="930" y="18"/>
                    </a:cubicBezTo>
                    <a:cubicBezTo>
                      <a:pt x="880" y="6"/>
                      <a:pt x="830" y="1"/>
                      <a:pt x="77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82" name="Google Shape;5682;p19"/>
              <p:cNvSpPr/>
              <p:nvPr/>
            </p:nvSpPr>
            <p:spPr>
              <a:xfrm>
                <a:off x="-527297" y="6128413"/>
                <a:ext cx="236391" cy="110663"/>
              </a:xfrm>
              <a:custGeom>
                <a:avLst/>
                <a:gdLst/>
                <a:ahLst/>
                <a:cxnLst/>
                <a:rect l="l" t="t" r="r" b="b"/>
                <a:pathLst>
                  <a:path w="910" h="426" extrusionOk="0">
                    <a:moveTo>
                      <a:pt x="878" y="1"/>
                    </a:moveTo>
                    <a:cubicBezTo>
                      <a:pt x="874" y="1"/>
                      <a:pt x="870" y="2"/>
                      <a:pt x="866" y="4"/>
                    </a:cubicBezTo>
                    <a:cubicBezTo>
                      <a:pt x="603" y="174"/>
                      <a:pt x="332" y="361"/>
                      <a:pt x="13" y="407"/>
                    </a:cubicBezTo>
                    <a:cubicBezTo>
                      <a:pt x="1" y="412"/>
                      <a:pt x="1" y="424"/>
                      <a:pt x="13" y="424"/>
                    </a:cubicBezTo>
                    <a:cubicBezTo>
                      <a:pt x="31" y="425"/>
                      <a:pt x="48" y="426"/>
                      <a:pt x="65" y="426"/>
                    </a:cubicBezTo>
                    <a:cubicBezTo>
                      <a:pt x="369" y="426"/>
                      <a:pt x="691" y="255"/>
                      <a:pt x="896" y="38"/>
                    </a:cubicBezTo>
                    <a:cubicBezTo>
                      <a:pt x="909" y="21"/>
                      <a:pt x="895" y="1"/>
                      <a:pt x="87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83" name="Google Shape;5683;p19"/>
              <p:cNvSpPr/>
              <p:nvPr/>
            </p:nvSpPr>
            <p:spPr>
              <a:xfrm>
                <a:off x="-585745" y="6103994"/>
                <a:ext cx="262627" cy="61047"/>
              </a:xfrm>
              <a:custGeom>
                <a:avLst/>
                <a:gdLst/>
                <a:ahLst/>
                <a:cxnLst/>
                <a:rect l="l" t="t" r="r" b="b"/>
                <a:pathLst>
                  <a:path w="1011" h="235" extrusionOk="0">
                    <a:moveTo>
                      <a:pt x="980" y="1"/>
                    </a:moveTo>
                    <a:cubicBezTo>
                      <a:pt x="640" y="1"/>
                      <a:pt x="317" y="97"/>
                      <a:pt x="5" y="226"/>
                    </a:cubicBezTo>
                    <a:cubicBezTo>
                      <a:pt x="1" y="226"/>
                      <a:pt x="1" y="230"/>
                      <a:pt x="5" y="234"/>
                    </a:cubicBezTo>
                    <a:cubicBezTo>
                      <a:pt x="336" y="158"/>
                      <a:pt x="675" y="107"/>
                      <a:pt x="1002" y="14"/>
                    </a:cubicBezTo>
                    <a:cubicBezTo>
                      <a:pt x="1010" y="14"/>
                      <a:pt x="1006" y="1"/>
                      <a:pt x="1002" y="1"/>
                    </a:cubicBezTo>
                    <a:cubicBezTo>
                      <a:pt x="995" y="1"/>
                      <a:pt x="987" y="1"/>
                      <a:pt x="98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84" name="Google Shape;5684;p19"/>
              <p:cNvSpPr/>
              <p:nvPr/>
            </p:nvSpPr>
            <p:spPr>
              <a:xfrm>
                <a:off x="-587823" y="6070224"/>
                <a:ext cx="272499" cy="52734"/>
              </a:xfrm>
              <a:custGeom>
                <a:avLst/>
                <a:gdLst/>
                <a:ahLst/>
                <a:cxnLst/>
                <a:rect l="l" t="t" r="r" b="b"/>
                <a:pathLst>
                  <a:path w="1049" h="203" extrusionOk="0">
                    <a:moveTo>
                      <a:pt x="734" y="0"/>
                    </a:moveTo>
                    <a:cubicBezTo>
                      <a:pt x="669" y="0"/>
                      <a:pt x="604" y="5"/>
                      <a:pt x="539" y="12"/>
                    </a:cubicBezTo>
                    <a:cubicBezTo>
                      <a:pt x="344" y="33"/>
                      <a:pt x="196" y="139"/>
                      <a:pt x="9" y="190"/>
                    </a:cubicBezTo>
                    <a:cubicBezTo>
                      <a:pt x="0" y="190"/>
                      <a:pt x="0" y="203"/>
                      <a:pt x="9" y="203"/>
                    </a:cubicBezTo>
                    <a:cubicBezTo>
                      <a:pt x="170" y="194"/>
                      <a:pt x="314" y="110"/>
                      <a:pt x="480" y="88"/>
                    </a:cubicBezTo>
                    <a:cubicBezTo>
                      <a:pt x="569" y="80"/>
                      <a:pt x="659" y="76"/>
                      <a:pt x="749" y="76"/>
                    </a:cubicBezTo>
                    <a:cubicBezTo>
                      <a:pt x="839" y="76"/>
                      <a:pt x="929" y="80"/>
                      <a:pt x="1018" y="88"/>
                    </a:cubicBezTo>
                    <a:cubicBezTo>
                      <a:pt x="1035" y="88"/>
                      <a:pt x="1048" y="63"/>
                      <a:pt x="1031" y="54"/>
                    </a:cubicBezTo>
                    <a:cubicBezTo>
                      <a:pt x="935" y="13"/>
                      <a:pt x="835" y="0"/>
                      <a:pt x="73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85" name="Google Shape;5685;p19"/>
              <p:cNvSpPr/>
              <p:nvPr/>
            </p:nvSpPr>
            <p:spPr>
              <a:xfrm>
                <a:off x="-520543" y="6188680"/>
                <a:ext cx="196906" cy="89362"/>
              </a:xfrm>
              <a:custGeom>
                <a:avLst/>
                <a:gdLst/>
                <a:ahLst/>
                <a:cxnLst/>
                <a:rect l="l" t="t" r="r" b="b"/>
                <a:pathLst>
                  <a:path w="758" h="344" extrusionOk="0">
                    <a:moveTo>
                      <a:pt x="747" y="0"/>
                    </a:moveTo>
                    <a:cubicBezTo>
                      <a:pt x="746" y="0"/>
                      <a:pt x="744" y="1"/>
                      <a:pt x="742" y="1"/>
                    </a:cubicBezTo>
                    <a:cubicBezTo>
                      <a:pt x="530" y="112"/>
                      <a:pt x="267" y="264"/>
                      <a:pt x="26" y="286"/>
                    </a:cubicBezTo>
                    <a:cubicBezTo>
                      <a:pt x="0" y="286"/>
                      <a:pt x="0" y="320"/>
                      <a:pt x="21" y="328"/>
                    </a:cubicBezTo>
                    <a:cubicBezTo>
                      <a:pt x="57" y="339"/>
                      <a:pt x="95" y="344"/>
                      <a:pt x="133" y="344"/>
                    </a:cubicBezTo>
                    <a:cubicBezTo>
                      <a:pt x="362" y="344"/>
                      <a:pt x="620" y="167"/>
                      <a:pt x="751" y="14"/>
                    </a:cubicBezTo>
                    <a:cubicBezTo>
                      <a:pt x="758" y="7"/>
                      <a:pt x="753" y="0"/>
                      <a:pt x="74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86" name="Google Shape;5686;p19"/>
              <p:cNvSpPr/>
              <p:nvPr/>
            </p:nvSpPr>
            <p:spPr>
              <a:xfrm>
                <a:off x="-591200" y="6119321"/>
                <a:ext cx="284188" cy="103909"/>
              </a:xfrm>
              <a:custGeom>
                <a:avLst/>
                <a:gdLst/>
                <a:ahLst/>
                <a:cxnLst/>
                <a:rect l="l" t="t" r="r" b="b"/>
                <a:pathLst>
                  <a:path w="1094" h="400" extrusionOk="0">
                    <a:moveTo>
                      <a:pt x="1081" y="0"/>
                    </a:moveTo>
                    <a:cubicBezTo>
                      <a:pt x="1080" y="0"/>
                      <a:pt x="1079" y="1"/>
                      <a:pt x="1078" y="1"/>
                    </a:cubicBezTo>
                    <a:cubicBezTo>
                      <a:pt x="883" y="39"/>
                      <a:pt x="713" y="145"/>
                      <a:pt x="527" y="205"/>
                    </a:cubicBezTo>
                    <a:cubicBezTo>
                      <a:pt x="365" y="260"/>
                      <a:pt x="200" y="294"/>
                      <a:pt x="35" y="302"/>
                    </a:cubicBezTo>
                    <a:cubicBezTo>
                      <a:pt x="5" y="302"/>
                      <a:pt x="1" y="341"/>
                      <a:pt x="22" y="353"/>
                    </a:cubicBezTo>
                    <a:cubicBezTo>
                      <a:pt x="85" y="387"/>
                      <a:pt x="152" y="399"/>
                      <a:pt x="221" y="399"/>
                    </a:cubicBezTo>
                    <a:cubicBezTo>
                      <a:pt x="315" y="399"/>
                      <a:pt x="411" y="377"/>
                      <a:pt x="501" y="357"/>
                    </a:cubicBezTo>
                    <a:cubicBezTo>
                      <a:pt x="747" y="307"/>
                      <a:pt x="908" y="184"/>
                      <a:pt x="1087" y="18"/>
                    </a:cubicBezTo>
                    <a:cubicBezTo>
                      <a:pt x="1094" y="11"/>
                      <a:pt x="1089" y="0"/>
                      <a:pt x="108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87" name="Google Shape;5687;p19"/>
              <p:cNvSpPr/>
              <p:nvPr/>
            </p:nvSpPr>
            <p:spPr>
              <a:xfrm>
                <a:off x="-593278" y="6096981"/>
                <a:ext cx="205218" cy="56890"/>
              </a:xfrm>
              <a:custGeom>
                <a:avLst/>
                <a:gdLst/>
                <a:ahLst/>
                <a:cxnLst/>
                <a:rect l="l" t="t" r="r" b="b"/>
                <a:pathLst>
                  <a:path w="790" h="219" extrusionOk="0">
                    <a:moveTo>
                      <a:pt x="633" y="0"/>
                    </a:moveTo>
                    <a:cubicBezTo>
                      <a:pt x="416" y="0"/>
                      <a:pt x="182" y="91"/>
                      <a:pt x="9" y="202"/>
                    </a:cubicBezTo>
                    <a:cubicBezTo>
                      <a:pt x="0" y="210"/>
                      <a:pt x="4" y="219"/>
                      <a:pt x="13" y="219"/>
                    </a:cubicBezTo>
                    <a:cubicBezTo>
                      <a:pt x="259" y="121"/>
                      <a:pt x="513" y="58"/>
                      <a:pt x="776" y="28"/>
                    </a:cubicBezTo>
                    <a:cubicBezTo>
                      <a:pt x="789" y="28"/>
                      <a:pt x="789" y="15"/>
                      <a:pt x="776" y="15"/>
                    </a:cubicBezTo>
                    <a:cubicBezTo>
                      <a:pt x="730" y="5"/>
                      <a:pt x="682" y="0"/>
                      <a:pt x="63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88" name="Google Shape;5688;p19"/>
              <p:cNvSpPr/>
              <p:nvPr/>
            </p:nvSpPr>
            <p:spPr>
              <a:xfrm>
                <a:off x="-561327" y="6033337"/>
                <a:ext cx="205218" cy="53253"/>
              </a:xfrm>
              <a:custGeom>
                <a:avLst/>
                <a:gdLst/>
                <a:ahLst/>
                <a:cxnLst/>
                <a:rect l="l" t="t" r="r" b="b"/>
                <a:pathLst>
                  <a:path w="790" h="205" extrusionOk="0">
                    <a:moveTo>
                      <a:pt x="579" y="1"/>
                    </a:moveTo>
                    <a:cubicBezTo>
                      <a:pt x="377" y="1"/>
                      <a:pt x="136" y="103"/>
                      <a:pt x="4" y="192"/>
                    </a:cubicBezTo>
                    <a:cubicBezTo>
                      <a:pt x="0" y="196"/>
                      <a:pt x="4" y="205"/>
                      <a:pt x="9" y="205"/>
                    </a:cubicBezTo>
                    <a:cubicBezTo>
                      <a:pt x="243" y="170"/>
                      <a:pt x="469" y="67"/>
                      <a:pt x="712" y="67"/>
                    </a:cubicBezTo>
                    <a:cubicBezTo>
                      <a:pt x="733" y="67"/>
                      <a:pt x="755" y="68"/>
                      <a:pt x="776" y="69"/>
                    </a:cubicBezTo>
                    <a:cubicBezTo>
                      <a:pt x="785" y="69"/>
                      <a:pt x="789" y="57"/>
                      <a:pt x="785" y="52"/>
                    </a:cubicBezTo>
                    <a:cubicBezTo>
                      <a:pt x="727" y="16"/>
                      <a:pt x="656" y="1"/>
                      <a:pt x="57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89" name="Google Shape;5689;p19"/>
              <p:cNvSpPr/>
              <p:nvPr/>
            </p:nvSpPr>
            <p:spPr>
              <a:xfrm>
                <a:off x="-401567" y="5846301"/>
                <a:ext cx="580846" cy="363422"/>
              </a:xfrm>
              <a:custGeom>
                <a:avLst/>
                <a:gdLst/>
                <a:ahLst/>
                <a:cxnLst/>
                <a:rect l="l" t="t" r="r" b="b"/>
                <a:pathLst>
                  <a:path w="2236" h="1399" extrusionOk="0">
                    <a:moveTo>
                      <a:pt x="2223" y="0"/>
                    </a:moveTo>
                    <a:cubicBezTo>
                      <a:pt x="1782" y="480"/>
                      <a:pt x="1311" y="670"/>
                      <a:pt x="522" y="942"/>
                    </a:cubicBezTo>
                    <a:cubicBezTo>
                      <a:pt x="492" y="887"/>
                      <a:pt x="441" y="849"/>
                      <a:pt x="382" y="840"/>
                    </a:cubicBezTo>
                    <a:lnTo>
                      <a:pt x="378" y="840"/>
                    </a:lnTo>
                    <a:cubicBezTo>
                      <a:pt x="348" y="810"/>
                      <a:pt x="314" y="785"/>
                      <a:pt x="280" y="768"/>
                    </a:cubicBezTo>
                    <a:cubicBezTo>
                      <a:pt x="252" y="757"/>
                      <a:pt x="224" y="751"/>
                      <a:pt x="195" y="751"/>
                    </a:cubicBezTo>
                    <a:cubicBezTo>
                      <a:pt x="181" y="751"/>
                      <a:pt x="167" y="752"/>
                      <a:pt x="153" y="755"/>
                    </a:cubicBezTo>
                    <a:cubicBezTo>
                      <a:pt x="145" y="755"/>
                      <a:pt x="137" y="754"/>
                      <a:pt x="129" y="754"/>
                    </a:cubicBezTo>
                    <a:cubicBezTo>
                      <a:pt x="89" y="754"/>
                      <a:pt x="47" y="762"/>
                      <a:pt x="9" y="777"/>
                    </a:cubicBezTo>
                    <a:cubicBezTo>
                      <a:pt x="0" y="781"/>
                      <a:pt x="0" y="793"/>
                      <a:pt x="9" y="798"/>
                    </a:cubicBezTo>
                    <a:cubicBezTo>
                      <a:pt x="72" y="819"/>
                      <a:pt x="136" y="874"/>
                      <a:pt x="200" y="883"/>
                    </a:cubicBezTo>
                    <a:cubicBezTo>
                      <a:pt x="208" y="887"/>
                      <a:pt x="221" y="891"/>
                      <a:pt x="229" y="895"/>
                    </a:cubicBezTo>
                    <a:cubicBezTo>
                      <a:pt x="183" y="895"/>
                      <a:pt x="140" y="908"/>
                      <a:pt x="102" y="929"/>
                    </a:cubicBezTo>
                    <a:cubicBezTo>
                      <a:pt x="89" y="933"/>
                      <a:pt x="89" y="950"/>
                      <a:pt x="102" y="959"/>
                    </a:cubicBezTo>
                    <a:cubicBezTo>
                      <a:pt x="140" y="984"/>
                      <a:pt x="187" y="1001"/>
                      <a:pt x="234" y="1014"/>
                    </a:cubicBezTo>
                    <a:cubicBezTo>
                      <a:pt x="255" y="1018"/>
                      <a:pt x="276" y="1018"/>
                      <a:pt x="297" y="1023"/>
                    </a:cubicBezTo>
                    <a:cubicBezTo>
                      <a:pt x="246" y="1061"/>
                      <a:pt x="191" y="1103"/>
                      <a:pt x="140" y="1141"/>
                    </a:cubicBezTo>
                    <a:cubicBezTo>
                      <a:pt x="114" y="1164"/>
                      <a:pt x="127" y="1203"/>
                      <a:pt x="157" y="1203"/>
                    </a:cubicBezTo>
                    <a:cubicBezTo>
                      <a:pt x="161" y="1203"/>
                      <a:pt x="165" y="1202"/>
                      <a:pt x="170" y="1201"/>
                    </a:cubicBezTo>
                    <a:cubicBezTo>
                      <a:pt x="238" y="1188"/>
                      <a:pt x="306" y="1162"/>
                      <a:pt x="365" y="1124"/>
                    </a:cubicBezTo>
                    <a:lnTo>
                      <a:pt x="365" y="1124"/>
                    </a:lnTo>
                    <a:cubicBezTo>
                      <a:pt x="361" y="1133"/>
                      <a:pt x="357" y="1146"/>
                      <a:pt x="348" y="1154"/>
                    </a:cubicBezTo>
                    <a:cubicBezTo>
                      <a:pt x="301" y="1222"/>
                      <a:pt x="250" y="1285"/>
                      <a:pt x="195" y="1349"/>
                    </a:cubicBezTo>
                    <a:cubicBezTo>
                      <a:pt x="177" y="1364"/>
                      <a:pt x="194" y="1398"/>
                      <a:pt x="215" y="1398"/>
                    </a:cubicBezTo>
                    <a:cubicBezTo>
                      <a:pt x="219" y="1398"/>
                      <a:pt x="222" y="1397"/>
                      <a:pt x="225" y="1396"/>
                    </a:cubicBezTo>
                    <a:cubicBezTo>
                      <a:pt x="310" y="1358"/>
                      <a:pt x="382" y="1302"/>
                      <a:pt x="433" y="1226"/>
                    </a:cubicBezTo>
                    <a:cubicBezTo>
                      <a:pt x="467" y="1192"/>
                      <a:pt x="488" y="1146"/>
                      <a:pt x="501" y="1099"/>
                    </a:cubicBezTo>
                    <a:cubicBezTo>
                      <a:pt x="526" y="1073"/>
                      <a:pt x="539" y="1035"/>
                      <a:pt x="535" y="993"/>
                    </a:cubicBezTo>
                    <a:lnTo>
                      <a:pt x="535" y="984"/>
                    </a:lnTo>
                    <a:cubicBezTo>
                      <a:pt x="895" y="912"/>
                      <a:pt x="1239" y="785"/>
                      <a:pt x="1561" y="607"/>
                    </a:cubicBezTo>
                    <a:cubicBezTo>
                      <a:pt x="1794" y="463"/>
                      <a:pt x="2108" y="259"/>
                      <a:pt x="2235" y="9"/>
                    </a:cubicBezTo>
                    <a:cubicBezTo>
                      <a:pt x="2235" y="5"/>
                      <a:pt x="2227" y="0"/>
                      <a:pt x="222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90" name="Google Shape;5690;p19"/>
              <p:cNvSpPr/>
              <p:nvPr/>
            </p:nvSpPr>
            <p:spPr>
              <a:xfrm>
                <a:off x="-191153" y="5376114"/>
                <a:ext cx="856202" cy="874134"/>
              </a:xfrm>
              <a:custGeom>
                <a:avLst/>
                <a:gdLst/>
                <a:ahLst/>
                <a:cxnLst/>
                <a:rect l="l" t="t" r="r" b="b"/>
                <a:pathLst>
                  <a:path w="3296" h="3365" extrusionOk="0">
                    <a:moveTo>
                      <a:pt x="2133" y="0"/>
                    </a:moveTo>
                    <a:cubicBezTo>
                      <a:pt x="1808" y="0"/>
                      <a:pt x="1578" y="373"/>
                      <a:pt x="1498" y="635"/>
                    </a:cubicBezTo>
                    <a:cubicBezTo>
                      <a:pt x="1485" y="669"/>
                      <a:pt x="1476" y="708"/>
                      <a:pt x="1472" y="741"/>
                    </a:cubicBezTo>
                    <a:cubicBezTo>
                      <a:pt x="1455" y="691"/>
                      <a:pt x="1438" y="640"/>
                      <a:pt x="1417" y="589"/>
                    </a:cubicBezTo>
                    <a:cubicBezTo>
                      <a:pt x="1369" y="473"/>
                      <a:pt x="1235" y="247"/>
                      <a:pt x="1088" y="247"/>
                    </a:cubicBezTo>
                    <a:cubicBezTo>
                      <a:pt x="1041" y="247"/>
                      <a:pt x="993" y="270"/>
                      <a:pt x="946" y="326"/>
                    </a:cubicBezTo>
                    <a:cubicBezTo>
                      <a:pt x="933" y="343"/>
                      <a:pt x="925" y="356"/>
                      <a:pt x="912" y="368"/>
                    </a:cubicBezTo>
                    <a:cubicBezTo>
                      <a:pt x="875" y="353"/>
                      <a:pt x="835" y="345"/>
                      <a:pt x="797" y="345"/>
                    </a:cubicBezTo>
                    <a:cubicBezTo>
                      <a:pt x="716" y="345"/>
                      <a:pt x="641" y="382"/>
                      <a:pt x="615" y="474"/>
                    </a:cubicBezTo>
                    <a:cubicBezTo>
                      <a:pt x="598" y="534"/>
                      <a:pt x="594" y="593"/>
                      <a:pt x="594" y="652"/>
                    </a:cubicBezTo>
                    <a:cubicBezTo>
                      <a:pt x="484" y="657"/>
                      <a:pt x="403" y="792"/>
                      <a:pt x="450" y="920"/>
                    </a:cubicBezTo>
                    <a:cubicBezTo>
                      <a:pt x="531" y="1161"/>
                      <a:pt x="696" y="1327"/>
                      <a:pt x="895" y="1484"/>
                    </a:cubicBezTo>
                    <a:cubicBezTo>
                      <a:pt x="827" y="1488"/>
                      <a:pt x="764" y="1492"/>
                      <a:pt x="696" y="1505"/>
                    </a:cubicBezTo>
                    <a:cubicBezTo>
                      <a:pt x="467" y="1539"/>
                      <a:pt x="191" y="1666"/>
                      <a:pt x="85" y="1878"/>
                    </a:cubicBezTo>
                    <a:cubicBezTo>
                      <a:pt x="60" y="1946"/>
                      <a:pt x="77" y="2027"/>
                      <a:pt x="128" y="2073"/>
                    </a:cubicBezTo>
                    <a:cubicBezTo>
                      <a:pt x="51" y="2150"/>
                      <a:pt x="0" y="2239"/>
                      <a:pt x="30" y="2328"/>
                    </a:cubicBezTo>
                    <a:cubicBezTo>
                      <a:pt x="55" y="2420"/>
                      <a:pt x="139" y="2450"/>
                      <a:pt x="237" y="2450"/>
                    </a:cubicBezTo>
                    <a:cubicBezTo>
                      <a:pt x="257" y="2450"/>
                      <a:pt x="277" y="2449"/>
                      <a:pt x="297" y="2447"/>
                    </a:cubicBezTo>
                    <a:cubicBezTo>
                      <a:pt x="301" y="2476"/>
                      <a:pt x="310" y="2506"/>
                      <a:pt x="327" y="2527"/>
                    </a:cubicBezTo>
                    <a:cubicBezTo>
                      <a:pt x="392" y="2613"/>
                      <a:pt x="479" y="2646"/>
                      <a:pt x="574" y="2646"/>
                    </a:cubicBezTo>
                    <a:cubicBezTo>
                      <a:pt x="798" y="2646"/>
                      <a:pt x="1067" y="2462"/>
                      <a:pt x="1201" y="2357"/>
                    </a:cubicBezTo>
                    <a:lnTo>
                      <a:pt x="1201" y="2357"/>
                    </a:lnTo>
                    <a:cubicBezTo>
                      <a:pt x="1162" y="2421"/>
                      <a:pt x="1124" y="2485"/>
                      <a:pt x="1086" y="2548"/>
                    </a:cubicBezTo>
                    <a:cubicBezTo>
                      <a:pt x="955" y="2782"/>
                      <a:pt x="878" y="3134"/>
                      <a:pt x="1179" y="3282"/>
                    </a:cubicBezTo>
                    <a:cubicBezTo>
                      <a:pt x="1212" y="3298"/>
                      <a:pt x="1248" y="3307"/>
                      <a:pt x="1283" y="3307"/>
                    </a:cubicBezTo>
                    <a:cubicBezTo>
                      <a:pt x="1347" y="3307"/>
                      <a:pt x="1410" y="3279"/>
                      <a:pt x="1451" y="3227"/>
                    </a:cubicBezTo>
                    <a:cubicBezTo>
                      <a:pt x="1486" y="3308"/>
                      <a:pt x="1541" y="3364"/>
                      <a:pt x="1628" y="3364"/>
                    </a:cubicBezTo>
                    <a:cubicBezTo>
                      <a:pt x="1636" y="3364"/>
                      <a:pt x="1645" y="3364"/>
                      <a:pt x="1655" y="3363"/>
                    </a:cubicBezTo>
                    <a:cubicBezTo>
                      <a:pt x="1752" y="3350"/>
                      <a:pt x="1816" y="3278"/>
                      <a:pt x="1858" y="3180"/>
                    </a:cubicBezTo>
                    <a:cubicBezTo>
                      <a:pt x="1905" y="3231"/>
                      <a:pt x="1964" y="3261"/>
                      <a:pt x="2028" y="3269"/>
                    </a:cubicBezTo>
                    <a:cubicBezTo>
                      <a:pt x="2043" y="3271"/>
                      <a:pt x="2058" y="3272"/>
                      <a:pt x="2072" y="3272"/>
                    </a:cubicBezTo>
                    <a:cubicBezTo>
                      <a:pt x="2379" y="3272"/>
                      <a:pt x="2280" y="2837"/>
                      <a:pt x="2240" y="2659"/>
                    </a:cubicBezTo>
                    <a:cubicBezTo>
                      <a:pt x="2210" y="2519"/>
                      <a:pt x="2172" y="2383"/>
                      <a:pt x="2125" y="2247"/>
                    </a:cubicBezTo>
                    <a:lnTo>
                      <a:pt x="2125" y="2247"/>
                    </a:lnTo>
                    <a:cubicBezTo>
                      <a:pt x="2142" y="2260"/>
                      <a:pt x="2159" y="2268"/>
                      <a:pt x="2176" y="2277"/>
                    </a:cubicBezTo>
                    <a:cubicBezTo>
                      <a:pt x="2358" y="2382"/>
                      <a:pt x="2562" y="2492"/>
                      <a:pt x="2760" y="2492"/>
                    </a:cubicBezTo>
                    <a:cubicBezTo>
                      <a:pt x="2867" y="2492"/>
                      <a:pt x="2972" y="2460"/>
                      <a:pt x="3071" y="2379"/>
                    </a:cubicBezTo>
                    <a:cubicBezTo>
                      <a:pt x="3156" y="2307"/>
                      <a:pt x="3190" y="2192"/>
                      <a:pt x="3160" y="2082"/>
                    </a:cubicBezTo>
                    <a:cubicBezTo>
                      <a:pt x="3237" y="2039"/>
                      <a:pt x="3279" y="1950"/>
                      <a:pt x="3258" y="1865"/>
                    </a:cubicBezTo>
                    <a:cubicBezTo>
                      <a:pt x="3249" y="1823"/>
                      <a:pt x="3228" y="1789"/>
                      <a:pt x="3198" y="1759"/>
                    </a:cubicBezTo>
                    <a:cubicBezTo>
                      <a:pt x="3262" y="1709"/>
                      <a:pt x="3296" y="1624"/>
                      <a:pt x="3279" y="1539"/>
                    </a:cubicBezTo>
                    <a:cubicBezTo>
                      <a:pt x="3252" y="1405"/>
                      <a:pt x="3099" y="1368"/>
                      <a:pt x="2937" y="1368"/>
                    </a:cubicBezTo>
                    <a:cubicBezTo>
                      <a:pt x="2791" y="1368"/>
                      <a:pt x="2638" y="1398"/>
                      <a:pt x="2562" y="1412"/>
                    </a:cubicBezTo>
                    <a:lnTo>
                      <a:pt x="2503" y="1424"/>
                    </a:lnTo>
                    <a:cubicBezTo>
                      <a:pt x="2617" y="1323"/>
                      <a:pt x="2711" y="1200"/>
                      <a:pt x="2783" y="1064"/>
                    </a:cubicBezTo>
                    <a:cubicBezTo>
                      <a:pt x="2838" y="949"/>
                      <a:pt x="2957" y="585"/>
                      <a:pt x="2736" y="568"/>
                    </a:cubicBezTo>
                    <a:cubicBezTo>
                      <a:pt x="2757" y="512"/>
                      <a:pt x="2762" y="453"/>
                      <a:pt x="2740" y="398"/>
                    </a:cubicBezTo>
                    <a:cubicBezTo>
                      <a:pt x="2710" y="322"/>
                      <a:pt x="2635" y="273"/>
                      <a:pt x="2556" y="273"/>
                    </a:cubicBezTo>
                    <a:cubicBezTo>
                      <a:pt x="2546" y="273"/>
                      <a:pt x="2537" y="274"/>
                      <a:pt x="2528" y="275"/>
                    </a:cubicBezTo>
                    <a:cubicBezTo>
                      <a:pt x="2443" y="296"/>
                      <a:pt x="2367" y="339"/>
                      <a:pt x="2303" y="398"/>
                    </a:cubicBezTo>
                    <a:cubicBezTo>
                      <a:pt x="2354" y="228"/>
                      <a:pt x="2388" y="29"/>
                      <a:pt x="2185" y="3"/>
                    </a:cubicBezTo>
                    <a:cubicBezTo>
                      <a:pt x="2167" y="1"/>
                      <a:pt x="2150" y="0"/>
                      <a:pt x="213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91" name="Google Shape;5691;p19"/>
              <p:cNvSpPr/>
              <p:nvPr/>
            </p:nvSpPr>
            <p:spPr>
              <a:xfrm>
                <a:off x="-72697" y="5516910"/>
                <a:ext cx="622149" cy="593840"/>
              </a:xfrm>
              <a:custGeom>
                <a:avLst/>
                <a:gdLst/>
                <a:ahLst/>
                <a:cxnLst/>
                <a:rect l="l" t="t" r="r" b="b"/>
                <a:pathLst>
                  <a:path w="2395" h="2286" extrusionOk="0">
                    <a:moveTo>
                      <a:pt x="1303" y="0"/>
                    </a:moveTo>
                    <a:cubicBezTo>
                      <a:pt x="1295" y="0"/>
                      <a:pt x="1288" y="4"/>
                      <a:pt x="1283" y="13"/>
                    </a:cubicBezTo>
                    <a:cubicBezTo>
                      <a:pt x="1186" y="221"/>
                      <a:pt x="1080" y="467"/>
                      <a:pt x="1059" y="713"/>
                    </a:cubicBezTo>
                    <a:cubicBezTo>
                      <a:pt x="1050" y="691"/>
                      <a:pt x="1042" y="670"/>
                      <a:pt x="1029" y="649"/>
                    </a:cubicBezTo>
                    <a:cubicBezTo>
                      <a:pt x="944" y="445"/>
                      <a:pt x="885" y="246"/>
                      <a:pt x="753" y="60"/>
                    </a:cubicBezTo>
                    <a:cubicBezTo>
                      <a:pt x="750" y="55"/>
                      <a:pt x="744" y="53"/>
                      <a:pt x="739" y="53"/>
                    </a:cubicBezTo>
                    <a:cubicBezTo>
                      <a:pt x="725" y="53"/>
                      <a:pt x="710" y="66"/>
                      <a:pt x="719" y="81"/>
                    </a:cubicBezTo>
                    <a:cubicBezTo>
                      <a:pt x="808" y="259"/>
                      <a:pt x="889" y="441"/>
                      <a:pt x="948" y="632"/>
                    </a:cubicBezTo>
                    <a:cubicBezTo>
                      <a:pt x="978" y="717"/>
                      <a:pt x="1020" y="798"/>
                      <a:pt x="1050" y="882"/>
                    </a:cubicBezTo>
                    <a:lnTo>
                      <a:pt x="1054" y="895"/>
                    </a:lnTo>
                    <a:cubicBezTo>
                      <a:pt x="1037" y="908"/>
                      <a:pt x="1025" y="929"/>
                      <a:pt x="1020" y="946"/>
                    </a:cubicBezTo>
                    <a:cubicBezTo>
                      <a:pt x="885" y="691"/>
                      <a:pt x="673" y="471"/>
                      <a:pt x="583" y="191"/>
                    </a:cubicBezTo>
                    <a:cubicBezTo>
                      <a:pt x="580" y="181"/>
                      <a:pt x="573" y="177"/>
                      <a:pt x="565" y="177"/>
                    </a:cubicBezTo>
                    <a:cubicBezTo>
                      <a:pt x="554" y="177"/>
                      <a:pt x="541" y="187"/>
                      <a:pt x="541" y="199"/>
                    </a:cubicBezTo>
                    <a:cubicBezTo>
                      <a:pt x="579" y="462"/>
                      <a:pt x="736" y="687"/>
                      <a:pt x="906" y="891"/>
                    </a:cubicBezTo>
                    <a:cubicBezTo>
                      <a:pt x="868" y="857"/>
                      <a:pt x="834" y="823"/>
                      <a:pt x="800" y="785"/>
                    </a:cubicBezTo>
                    <a:cubicBezTo>
                      <a:pt x="723" y="696"/>
                      <a:pt x="651" y="598"/>
                      <a:pt x="567" y="513"/>
                    </a:cubicBezTo>
                    <a:cubicBezTo>
                      <a:pt x="564" y="511"/>
                      <a:pt x="561" y="510"/>
                      <a:pt x="558" y="510"/>
                    </a:cubicBezTo>
                    <a:cubicBezTo>
                      <a:pt x="551" y="510"/>
                      <a:pt x="543" y="517"/>
                      <a:pt x="550" y="526"/>
                    </a:cubicBezTo>
                    <a:cubicBezTo>
                      <a:pt x="626" y="624"/>
                      <a:pt x="673" y="730"/>
                      <a:pt x="762" y="819"/>
                    </a:cubicBezTo>
                    <a:cubicBezTo>
                      <a:pt x="817" y="870"/>
                      <a:pt x="872" y="921"/>
                      <a:pt x="936" y="963"/>
                    </a:cubicBezTo>
                    <a:cubicBezTo>
                      <a:pt x="868" y="933"/>
                      <a:pt x="800" y="904"/>
                      <a:pt x="736" y="870"/>
                    </a:cubicBezTo>
                    <a:cubicBezTo>
                      <a:pt x="571" y="768"/>
                      <a:pt x="431" y="632"/>
                      <a:pt x="329" y="471"/>
                    </a:cubicBezTo>
                    <a:cubicBezTo>
                      <a:pt x="327" y="466"/>
                      <a:pt x="323" y="464"/>
                      <a:pt x="318" y="464"/>
                    </a:cubicBezTo>
                    <a:cubicBezTo>
                      <a:pt x="308" y="464"/>
                      <a:pt x="296" y="476"/>
                      <a:pt x="299" y="488"/>
                    </a:cubicBezTo>
                    <a:cubicBezTo>
                      <a:pt x="367" y="666"/>
                      <a:pt x="494" y="785"/>
                      <a:pt x="647" y="895"/>
                    </a:cubicBezTo>
                    <a:cubicBezTo>
                      <a:pt x="715" y="946"/>
                      <a:pt x="787" y="988"/>
                      <a:pt x="859" y="1027"/>
                    </a:cubicBezTo>
                    <a:cubicBezTo>
                      <a:pt x="846" y="1039"/>
                      <a:pt x="838" y="1056"/>
                      <a:pt x="834" y="1073"/>
                    </a:cubicBezTo>
                    <a:cubicBezTo>
                      <a:pt x="760" y="1060"/>
                      <a:pt x="683" y="1053"/>
                      <a:pt x="605" y="1053"/>
                    </a:cubicBezTo>
                    <a:cubicBezTo>
                      <a:pt x="382" y="1053"/>
                      <a:pt x="156" y="1112"/>
                      <a:pt x="11" y="1260"/>
                    </a:cubicBezTo>
                    <a:cubicBezTo>
                      <a:pt x="1" y="1273"/>
                      <a:pt x="15" y="1289"/>
                      <a:pt x="29" y="1289"/>
                    </a:cubicBezTo>
                    <a:cubicBezTo>
                      <a:pt x="33" y="1289"/>
                      <a:pt x="37" y="1288"/>
                      <a:pt x="41" y="1285"/>
                    </a:cubicBezTo>
                    <a:cubicBezTo>
                      <a:pt x="240" y="1152"/>
                      <a:pt x="478" y="1141"/>
                      <a:pt x="714" y="1141"/>
                    </a:cubicBezTo>
                    <a:cubicBezTo>
                      <a:pt x="764" y="1141"/>
                      <a:pt x="814" y="1141"/>
                      <a:pt x="863" y="1141"/>
                    </a:cubicBezTo>
                    <a:cubicBezTo>
                      <a:pt x="876" y="1150"/>
                      <a:pt x="889" y="1162"/>
                      <a:pt x="902" y="1171"/>
                    </a:cubicBezTo>
                    <a:cubicBezTo>
                      <a:pt x="813" y="1188"/>
                      <a:pt x="723" y="1217"/>
                      <a:pt x="639" y="1251"/>
                    </a:cubicBezTo>
                    <a:cubicBezTo>
                      <a:pt x="473" y="1319"/>
                      <a:pt x="308" y="1387"/>
                      <a:pt x="142" y="1459"/>
                    </a:cubicBezTo>
                    <a:cubicBezTo>
                      <a:pt x="127" y="1470"/>
                      <a:pt x="135" y="1495"/>
                      <a:pt x="152" y="1495"/>
                    </a:cubicBezTo>
                    <a:cubicBezTo>
                      <a:pt x="154" y="1495"/>
                      <a:pt x="157" y="1494"/>
                      <a:pt x="159" y="1493"/>
                    </a:cubicBezTo>
                    <a:cubicBezTo>
                      <a:pt x="422" y="1391"/>
                      <a:pt x="685" y="1302"/>
                      <a:pt x="948" y="1205"/>
                    </a:cubicBezTo>
                    <a:lnTo>
                      <a:pt x="948" y="1205"/>
                    </a:lnTo>
                    <a:cubicBezTo>
                      <a:pt x="859" y="1264"/>
                      <a:pt x="779" y="1340"/>
                      <a:pt x="694" y="1396"/>
                    </a:cubicBezTo>
                    <a:cubicBezTo>
                      <a:pt x="528" y="1502"/>
                      <a:pt x="350" y="1565"/>
                      <a:pt x="176" y="1650"/>
                    </a:cubicBezTo>
                    <a:cubicBezTo>
                      <a:pt x="152" y="1662"/>
                      <a:pt x="166" y="1693"/>
                      <a:pt x="189" y="1693"/>
                    </a:cubicBezTo>
                    <a:cubicBezTo>
                      <a:pt x="190" y="1693"/>
                      <a:pt x="192" y="1693"/>
                      <a:pt x="193" y="1692"/>
                    </a:cubicBezTo>
                    <a:cubicBezTo>
                      <a:pt x="367" y="1646"/>
                      <a:pt x="537" y="1574"/>
                      <a:pt x="694" y="1485"/>
                    </a:cubicBezTo>
                    <a:cubicBezTo>
                      <a:pt x="779" y="1438"/>
                      <a:pt x="859" y="1383"/>
                      <a:pt x="940" y="1328"/>
                    </a:cubicBezTo>
                    <a:lnTo>
                      <a:pt x="940" y="1328"/>
                    </a:lnTo>
                    <a:cubicBezTo>
                      <a:pt x="880" y="1383"/>
                      <a:pt x="825" y="1446"/>
                      <a:pt x="774" y="1510"/>
                    </a:cubicBezTo>
                    <a:cubicBezTo>
                      <a:pt x="677" y="1620"/>
                      <a:pt x="562" y="1722"/>
                      <a:pt x="435" y="1803"/>
                    </a:cubicBezTo>
                    <a:cubicBezTo>
                      <a:pt x="409" y="1821"/>
                      <a:pt x="428" y="1861"/>
                      <a:pt x="455" y="1861"/>
                    </a:cubicBezTo>
                    <a:cubicBezTo>
                      <a:pt x="460" y="1861"/>
                      <a:pt x="464" y="1860"/>
                      <a:pt x="469" y="1858"/>
                    </a:cubicBezTo>
                    <a:cubicBezTo>
                      <a:pt x="660" y="1743"/>
                      <a:pt x="825" y="1599"/>
                      <a:pt x="961" y="1425"/>
                    </a:cubicBezTo>
                    <a:cubicBezTo>
                      <a:pt x="974" y="1434"/>
                      <a:pt x="982" y="1442"/>
                      <a:pt x="995" y="1446"/>
                    </a:cubicBezTo>
                    <a:cubicBezTo>
                      <a:pt x="1004" y="1448"/>
                      <a:pt x="1012" y="1449"/>
                      <a:pt x="1021" y="1449"/>
                    </a:cubicBezTo>
                    <a:cubicBezTo>
                      <a:pt x="1056" y="1449"/>
                      <a:pt x="1091" y="1436"/>
                      <a:pt x="1118" y="1413"/>
                    </a:cubicBezTo>
                    <a:cubicBezTo>
                      <a:pt x="1118" y="1417"/>
                      <a:pt x="1118" y="1417"/>
                      <a:pt x="1122" y="1421"/>
                    </a:cubicBezTo>
                    <a:cubicBezTo>
                      <a:pt x="1118" y="1429"/>
                      <a:pt x="1114" y="1438"/>
                      <a:pt x="1114" y="1451"/>
                    </a:cubicBezTo>
                    <a:cubicBezTo>
                      <a:pt x="1054" y="1552"/>
                      <a:pt x="995" y="1654"/>
                      <a:pt x="940" y="1760"/>
                    </a:cubicBezTo>
                    <a:cubicBezTo>
                      <a:pt x="872" y="1900"/>
                      <a:pt x="745" y="2095"/>
                      <a:pt x="791" y="2261"/>
                    </a:cubicBezTo>
                    <a:cubicBezTo>
                      <a:pt x="791" y="2267"/>
                      <a:pt x="802" y="2273"/>
                      <a:pt x="810" y="2273"/>
                    </a:cubicBezTo>
                    <a:cubicBezTo>
                      <a:pt x="813" y="2273"/>
                      <a:pt x="816" y="2272"/>
                      <a:pt x="817" y="2269"/>
                    </a:cubicBezTo>
                    <a:cubicBezTo>
                      <a:pt x="846" y="2214"/>
                      <a:pt x="868" y="2155"/>
                      <a:pt x="885" y="2100"/>
                    </a:cubicBezTo>
                    <a:cubicBezTo>
                      <a:pt x="923" y="1994"/>
                      <a:pt x="965" y="1888"/>
                      <a:pt x="1016" y="1790"/>
                    </a:cubicBezTo>
                    <a:cubicBezTo>
                      <a:pt x="1059" y="1692"/>
                      <a:pt x="1109" y="1599"/>
                      <a:pt x="1160" y="1506"/>
                    </a:cubicBezTo>
                    <a:lnTo>
                      <a:pt x="1169" y="1502"/>
                    </a:lnTo>
                    <a:lnTo>
                      <a:pt x="1169" y="1502"/>
                    </a:lnTo>
                    <a:cubicBezTo>
                      <a:pt x="1148" y="1578"/>
                      <a:pt x="1135" y="1654"/>
                      <a:pt x="1118" y="1731"/>
                    </a:cubicBezTo>
                    <a:cubicBezTo>
                      <a:pt x="1076" y="1905"/>
                      <a:pt x="1012" y="2087"/>
                      <a:pt x="1029" y="2265"/>
                    </a:cubicBezTo>
                    <a:cubicBezTo>
                      <a:pt x="1029" y="2273"/>
                      <a:pt x="1036" y="2278"/>
                      <a:pt x="1043" y="2278"/>
                    </a:cubicBezTo>
                    <a:cubicBezTo>
                      <a:pt x="1047" y="2278"/>
                      <a:pt x="1051" y="2277"/>
                      <a:pt x="1054" y="2274"/>
                    </a:cubicBezTo>
                    <a:cubicBezTo>
                      <a:pt x="1152" y="2159"/>
                      <a:pt x="1182" y="1943"/>
                      <a:pt x="1199" y="1794"/>
                    </a:cubicBezTo>
                    <a:cubicBezTo>
                      <a:pt x="1211" y="1701"/>
                      <a:pt x="1228" y="1608"/>
                      <a:pt x="1245" y="1510"/>
                    </a:cubicBezTo>
                    <a:lnTo>
                      <a:pt x="1245" y="1782"/>
                    </a:lnTo>
                    <a:cubicBezTo>
                      <a:pt x="1245" y="1943"/>
                      <a:pt x="1215" y="2112"/>
                      <a:pt x="1241" y="2274"/>
                    </a:cubicBezTo>
                    <a:cubicBezTo>
                      <a:pt x="1241" y="2281"/>
                      <a:pt x="1247" y="2285"/>
                      <a:pt x="1252" y="2285"/>
                    </a:cubicBezTo>
                    <a:cubicBezTo>
                      <a:pt x="1256" y="2285"/>
                      <a:pt x="1260" y="2283"/>
                      <a:pt x="1262" y="2278"/>
                    </a:cubicBezTo>
                    <a:cubicBezTo>
                      <a:pt x="1372" y="2015"/>
                      <a:pt x="1330" y="1726"/>
                      <a:pt x="1326" y="1442"/>
                    </a:cubicBezTo>
                    <a:lnTo>
                      <a:pt x="1326" y="1442"/>
                    </a:lnTo>
                    <a:cubicBezTo>
                      <a:pt x="1351" y="1548"/>
                      <a:pt x="1381" y="1650"/>
                      <a:pt x="1406" y="1756"/>
                    </a:cubicBezTo>
                    <a:cubicBezTo>
                      <a:pt x="1445" y="1913"/>
                      <a:pt x="1453" y="2074"/>
                      <a:pt x="1508" y="2231"/>
                    </a:cubicBezTo>
                    <a:cubicBezTo>
                      <a:pt x="1510" y="2239"/>
                      <a:pt x="1515" y="2242"/>
                      <a:pt x="1521" y="2242"/>
                    </a:cubicBezTo>
                    <a:cubicBezTo>
                      <a:pt x="1528" y="2242"/>
                      <a:pt x="1535" y="2236"/>
                      <a:pt x="1538" y="2227"/>
                    </a:cubicBezTo>
                    <a:cubicBezTo>
                      <a:pt x="1551" y="1964"/>
                      <a:pt x="1487" y="1709"/>
                      <a:pt x="1402" y="1463"/>
                    </a:cubicBezTo>
                    <a:lnTo>
                      <a:pt x="1402" y="1463"/>
                    </a:lnTo>
                    <a:cubicBezTo>
                      <a:pt x="1404" y="1464"/>
                      <a:pt x="1406" y="1464"/>
                      <a:pt x="1408" y="1464"/>
                    </a:cubicBezTo>
                    <a:cubicBezTo>
                      <a:pt x="1452" y="1464"/>
                      <a:pt x="1486" y="1419"/>
                      <a:pt x="1466" y="1379"/>
                    </a:cubicBezTo>
                    <a:lnTo>
                      <a:pt x="1461" y="1357"/>
                    </a:lnTo>
                    <a:lnTo>
                      <a:pt x="1461" y="1357"/>
                    </a:lnTo>
                    <a:cubicBezTo>
                      <a:pt x="1568" y="1446"/>
                      <a:pt x="1682" y="1531"/>
                      <a:pt x="1801" y="1608"/>
                    </a:cubicBezTo>
                    <a:cubicBezTo>
                      <a:pt x="1930" y="1689"/>
                      <a:pt x="2083" y="1731"/>
                      <a:pt x="2237" y="1731"/>
                    </a:cubicBezTo>
                    <a:cubicBezTo>
                      <a:pt x="2244" y="1731"/>
                      <a:pt x="2252" y="1731"/>
                      <a:pt x="2259" y="1731"/>
                    </a:cubicBezTo>
                    <a:cubicBezTo>
                      <a:pt x="2259" y="1731"/>
                      <a:pt x="2259" y="1732"/>
                      <a:pt x="2259" y="1732"/>
                    </a:cubicBezTo>
                    <a:cubicBezTo>
                      <a:pt x="2260" y="1732"/>
                      <a:pt x="2261" y="1726"/>
                      <a:pt x="2255" y="1726"/>
                    </a:cubicBezTo>
                    <a:cubicBezTo>
                      <a:pt x="1975" y="1625"/>
                      <a:pt x="1707" y="1485"/>
                      <a:pt x="1466" y="1311"/>
                    </a:cubicBezTo>
                    <a:cubicBezTo>
                      <a:pt x="1478" y="1302"/>
                      <a:pt x="1491" y="1294"/>
                      <a:pt x="1504" y="1285"/>
                    </a:cubicBezTo>
                    <a:cubicBezTo>
                      <a:pt x="1589" y="1315"/>
                      <a:pt x="1669" y="1345"/>
                      <a:pt x="1754" y="1374"/>
                    </a:cubicBezTo>
                    <a:cubicBezTo>
                      <a:pt x="1898" y="1438"/>
                      <a:pt x="2051" y="1485"/>
                      <a:pt x="2208" y="1519"/>
                    </a:cubicBezTo>
                    <a:cubicBezTo>
                      <a:pt x="2216" y="1519"/>
                      <a:pt x="2221" y="1506"/>
                      <a:pt x="2216" y="1497"/>
                    </a:cubicBezTo>
                    <a:cubicBezTo>
                      <a:pt x="2110" y="1429"/>
                      <a:pt x="2000" y="1374"/>
                      <a:pt x="1886" y="1328"/>
                    </a:cubicBezTo>
                    <a:lnTo>
                      <a:pt x="1886" y="1328"/>
                    </a:lnTo>
                    <a:cubicBezTo>
                      <a:pt x="2055" y="1353"/>
                      <a:pt x="2221" y="1357"/>
                      <a:pt x="2390" y="1366"/>
                    </a:cubicBezTo>
                    <a:cubicBezTo>
                      <a:pt x="2395" y="1366"/>
                      <a:pt x="2395" y="1357"/>
                      <a:pt x="2390" y="1357"/>
                    </a:cubicBezTo>
                    <a:cubicBezTo>
                      <a:pt x="2212" y="1332"/>
                      <a:pt x="2038" y="1290"/>
                      <a:pt x="1864" y="1260"/>
                    </a:cubicBezTo>
                    <a:cubicBezTo>
                      <a:pt x="1784" y="1247"/>
                      <a:pt x="1699" y="1239"/>
                      <a:pt x="1614" y="1226"/>
                    </a:cubicBezTo>
                    <a:lnTo>
                      <a:pt x="1568" y="1213"/>
                    </a:lnTo>
                    <a:cubicBezTo>
                      <a:pt x="1572" y="1205"/>
                      <a:pt x="1572" y="1196"/>
                      <a:pt x="1576" y="1188"/>
                    </a:cubicBezTo>
                    <a:cubicBezTo>
                      <a:pt x="1788" y="1167"/>
                      <a:pt x="2000" y="1150"/>
                      <a:pt x="2216" y="1150"/>
                    </a:cubicBezTo>
                    <a:cubicBezTo>
                      <a:pt x="2218" y="1150"/>
                      <a:pt x="2219" y="1150"/>
                      <a:pt x="2220" y="1150"/>
                    </a:cubicBezTo>
                    <a:cubicBezTo>
                      <a:pt x="2230" y="1150"/>
                      <a:pt x="2232" y="1133"/>
                      <a:pt x="2221" y="1133"/>
                    </a:cubicBezTo>
                    <a:cubicBezTo>
                      <a:pt x="2135" y="1083"/>
                      <a:pt x="2032" y="1065"/>
                      <a:pt x="1925" y="1065"/>
                    </a:cubicBezTo>
                    <a:cubicBezTo>
                      <a:pt x="1830" y="1065"/>
                      <a:pt x="1731" y="1079"/>
                      <a:pt x="1635" y="1099"/>
                    </a:cubicBezTo>
                    <a:cubicBezTo>
                      <a:pt x="1852" y="946"/>
                      <a:pt x="2013" y="725"/>
                      <a:pt x="2089" y="475"/>
                    </a:cubicBezTo>
                    <a:cubicBezTo>
                      <a:pt x="2092" y="466"/>
                      <a:pt x="2085" y="457"/>
                      <a:pt x="2077" y="457"/>
                    </a:cubicBezTo>
                    <a:cubicBezTo>
                      <a:pt x="2074" y="457"/>
                      <a:pt x="2070" y="459"/>
                      <a:pt x="2068" y="462"/>
                    </a:cubicBezTo>
                    <a:cubicBezTo>
                      <a:pt x="1966" y="636"/>
                      <a:pt x="1877" y="806"/>
                      <a:pt x="1716" y="933"/>
                    </a:cubicBezTo>
                    <a:cubicBezTo>
                      <a:pt x="1657" y="980"/>
                      <a:pt x="1597" y="1022"/>
                      <a:pt x="1534" y="1060"/>
                    </a:cubicBezTo>
                    <a:cubicBezTo>
                      <a:pt x="1521" y="1044"/>
                      <a:pt x="1508" y="1035"/>
                      <a:pt x="1495" y="1022"/>
                    </a:cubicBezTo>
                    <a:cubicBezTo>
                      <a:pt x="1534" y="971"/>
                      <a:pt x="1572" y="916"/>
                      <a:pt x="1606" y="865"/>
                    </a:cubicBezTo>
                    <a:cubicBezTo>
                      <a:pt x="1720" y="691"/>
                      <a:pt x="1814" y="509"/>
                      <a:pt x="1890" y="318"/>
                    </a:cubicBezTo>
                    <a:cubicBezTo>
                      <a:pt x="1896" y="309"/>
                      <a:pt x="1887" y="300"/>
                      <a:pt x="1878" y="300"/>
                    </a:cubicBezTo>
                    <a:cubicBezTo>
                      <a:pt x="1875" y="300"/>
                      <a:pt x="1871" y="302"/>
                      <a:pt x="1869" y="306"/>
                    </a:cubicBezTo>
                    <a:cubicBezTo>
                      <a:pt x="1724" y="539"/>
                      <a:pt x="1597" y="781"/>
                      <a:pt x="1428" y="993"/>
                    </a:cubicBezTo>
                    <a:cubicBezTo>
                      <a:pt x="1419" y="971"/>
                      <a:pt x="1406" y="950"/>
                      <a:pt x="1385" y="933"/>
                    </a:cubicBezTo>
                    <a:cubicBezTo>
                      <a:pt x="1419" y="861"/>
                      <a:pt x="1449" y="785"/>
                      <a:pt x="1478" y="721"/>
                    </a:cubicBezTo>
                    <a:cubicBezTo>
                      <a:pt x="1580" y="518"/>
                      <a:pt x="1657" y="306"/>
                      <a:pt x="1712" y="85"/>
                    </a:cubicBezTo>
                    <a:cubicBezTo>
                      <a:pt x="1714" y="78"/>
                      <a:pt x="1708" y="73"/>
                      <a:pt x="1701" y="73"/>
                    </a:cubicBezTo>
                    <a:cubicBezTo>
                      <a:pt x="1696" y="73"/>
                      <a:pt x="1690" y="75"/>
                      <a:pt x="1686" y="81"/>
                    </a:cubicBezTo>
                    <a:cubicBezTo>
                      <a:pt x="1589" y="280"/>
                      <a:pt x="1504" y="492"/>
                      <a:pt x="1402" y="691"/>
                    </a:cubicBezTo>
                    <a:cubicBezTo>
                      <a:pt x="1377" y="751"/>
                      <a:pt x="1326" y="823"/>
                      <a:pt x="1279" y="899"/>
                    </a:cubicBezTo>
                    <a:cubicBezTo>
                      <a:pt x="1266" y="899"/>
                      <a:pt x="1258" y="904"/>
                      <a:pt x="1245" y="904"/>
                    </a:cubicBezTo>
                    <a:cubicBezTo>
                      <a:pt x="1313" y="619"/>
                      <a:pt x="1402" y="339"/>
                      <a:pt x="1508" y="68"/>
                    </a:cubicBezTo>
                    <a:cubicBezTo>
                      <a:pt x="1511" y="59"/>
                      <a:pt x="1504" y="50"/>
                      <a:pt x="1496" y="50"/>
                    </a:cubicBezTo>
                    <a:cubicBezTo>
                      <a:pt x="1493" y="50"/>
                      <a:pt x="1489" y="52"/>
                      <a:pt x="1487" y="55"/>
                    </a:cubicBezTo>
                    <a:cubicBezTo>
                      <a:pt x="1381" y="208"/>
                      <a:pt x="1317" y="386"/>
                      <a:pt x="1254" y="556"/>
                    </a:cubicBezTo>
                    <a:cubicBezTo>
                      <a:pt x="1207" y="658"/>
                      <a:pt x="1177" y="759"/>
                      <a:pt x="1165" y="870"/>
                    </a:cubicBezTo>
                    <a:cubicBezTo>
                      <a:pt x="1156" y="865"/>
                      <a:pt x="1148" y="865"/>
                      <a:pt x="1139" y="865"/>
                    </a:cubicBezTo>
                    <a:cubicBezTo>
                      <a:pt x="1135" y="772"/>
                      <a:pt x="1139" y="683"/>
                      <a:pt x="1148" y="594"/>
                    </a:cubicBezTo>
                    <a:cubicBezTo>
                      <a:pt x="1173" y="395"/>
                      <a:pt x="1249" y="212"/>
                      <a:pt x="1326" y="30"/>
                    </a:cubicBezTo>
                    <a:cubicBezTo>
                      <a:pt x="1331" y="13"/>
                      <a:pt x="1317" y="0"/>
                      <a:pt x="130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92" name="Google Shape;5692;p19"/>
              <p:cNvSpPr/>
              <p:nvPr/>
            </p:nvSpPr>
            <p:spPr>
              <a:xfrm>
                <a:off x="112780" y="5670435"/>
                <a:ext cx="249379" cy="260812"/>
              </a:xfrm>
              <a:custGeom>
                <a:avLst/>
                <a:gdLst/>
                <a:ahLst/>
                <a:cxnLst/>
                <a:rect l="l" t="t" r="r" b="b"/>
                <a:pathLst>
                  <a:path w="960" h="1004" extrusionOk="0">
                    <a:moveTo>
                      <a:pt x="450" y="1"/>
                    </a:moveTo>
                    <a:cubicBezTo>
                      <a:pt x="432" y="1"/>
                      <a:pt x="411" y="5"/>
                      <a:pt x="387" y="16"/>
                    </a:cubicBezTo>
                    <a:cubicBezTo>
                      <a:pt x="349" y="37"/>
                      <a:pt x="319" y="75"/>
                      <a:pt x="315" y="117"/>
                    </a:cubicBezTo>
                    <a:cubicBezTo>
                      <a:pt x="285" y="100"/>
                      <a:pt x="255" y="92"/>
                      <a:pt x="222" y="88"/>
                    </a:cubicBezTo>
                    <a:cubicBezTo>
                      <a:pt x="218" y="87"/>
                      <a:pt x="214" y="87"/>
                      <a:pt x="211" y="87"/>
                    </a:cubicBezTo>
                    <a:cubicBezTo>
                      <a:pt x="172" y="87"/>
                      <a:pt x="135" y="108"/>
                      <a:pt x="111" y="139"/>
                    </a:cubicBezTo>
                    <a:cubicBezTo>
                      <a:pt x="73" y="185"/>
                      <a:pt x="65" y="245"/>
                      <a:pt x="86" y="300"/>
                    </a:cubicBezTo>
                    <a:cubicBezTo>
                      <a:pt x="73" y="313"/>
                      <a:pt x="60" y="325"/>
                      <a:pt x="52" y="338"/>
                    </a:cubicBezTo>
                    <a:cubicBezTo>
                      <a:pt x="1" y="402"/>
                      <a:pt x="9" y="495"/>
                      <a:pt x="69" y="550"/>
                    </a:cubicBezTo>
                    <a:cubicBezTo>
                      <a:pt x="26" y="592"/>
                      <a:pt x="5" y="652"/>
                      <a:pt x="14" y="711"/>
                    </a:cubicBezTo>
                    <a:cubicBezTo>
                      <a:pt x="18" y="754"/>
                      <a:pt x="39" y="792"/>
                      <a:pt x="77" y="809"/>
                    </a:cubicBezTo>
                    <a:cubicBezTo>
                      <a:pt x="103" y="818"/>
                      <a:pt x="128" y="823"/>
                      <a:pt x="154" y="823"/>
                    </a:cubicBezTo>
                    <a:cubicBezTo>
                      <a:pt x="162" y="823"/>
                      <a:pt x="171" y="823"/>
                      <a:pt x="179" y="822"/>
                    </a:cubicBezTo>
                    <a:lnTo>
                      <a:pt x="179" y="822"/>
                    </a:lnTo>
                    <a:cubicBezTo>
                      <a:pt x="156" y="898"/>
                      <a:pt x="175" y="1003"/>
                      <a:pt x="257" y="1003"/>
                    </a:cubicBezTo>
                    <a:cubicBezTo>
                      <a:pt x="266" y="1003"/>
                      <a:pt x="275" y="1002"/>
                      <a:pt x="285" y="1000"/>
                    </a:cubicBezTo>
                    <a:cubicBezTo>
                      <a:pt x="328" y="987"/>
                      <a:pt x="366" y="966"/>
                      <a:pt x="395" y="936"/>
                    </a:cubicBezTo>
                    <a:cubicBezTo>
                      <a:pt x="417" y="977"/>
                      <a:pt x="454" y="996"/>
                      <a:pt x="494" y="996"/>
                    </a:cubicBezTo>
                    <a:cubicBezTo>
                      <a:pt x="540" y="996"/>
                      <a:pt x="588" y="970"/>
                      <a:pt x="616" y="919"/>
                    </a:cubicBezTo>
                    <a:cubicBezTo>
                      <a:pt x="620" y="906"/>
                      <a:pt x="624" y="898"/>
                      <a:pt x="629" y="885"/>
                    </a:cubicBezTo>
                    <a:cubicBezTo>
                      <a:pt x="641" y="864"/>
                      <a:pt x="650" y="838"/>
                      <a:pt x="650" y="813"/>
                    </a:cubicBezTo>
                    <a:lnTo>
                      <a:pt x="650" y="792"/>
                    </a:lnTo>
                    <a:cubicBezTo>
                      <a:pt x="669" y="796"/>
                      <a:pt x="688" y="798"/>
                      <a:pt x="707" y="798"/>
                    </a:cubicBezTo>
                    <a:cubicBezTo>
                      <a:pt x="726" y="798"/>
                      <a:pt x="745" y="796"/>
                      <a:pt x="764" y="792"/>
                    </a:cubicBezTo>
                    <a:cubicBezTo>
                      <a:pt x="849" y="775"/>
                      <a:pt x="900" y="686"/>
                      <a:pt x="870" y="601"/>
                    </a:cubicBezTo>
                    <a:cubicBezTo>
                      <a:pt x="870" y="597"/>
                      <a:pt x="866" y="597"/>
                      <a:pt x="866" y="592"/>
                    </a:cubicBezTo>
                    <a:cubicBezTo>
                      <a:pt x="862" y="584"/>
                      <a:pt x="862" y="576"/>
                      <a:pt x="858" y="567"/>
                    </a:cubicBezTo>
                    <a:cubicBezTo>
                      <a:pt x="926" y="533"/>
                      <a:pt x="960" y="453"/>
                      <a:pt x="934" y="380"/>
                    </a:cubicBezTo>
                    <a:cubicBezTo>
                      <a:pt x="919" y="340"/>
                      <a:pt x="885" y="315"/>
                      <a:pt x="846" y="315"/>
                    </a:cubicBezTo>
                    <a:cubicBezTo>
                      <a:pt x="840" y="315"/>
                      <a:pt x="834" y="316"/>
                      <a:pt x="828" y="317"/>
                    </a:cubicBezTo>
                    <a:lnTo>
                      <a:pt x="790" y="317"/>
                    </a:lnTo>
                    <a:cubicBezTo>
                      <a:pt x="807" y="291"/>
                      <a:pt x="815" y="262"/>
                      <a:pt x="820" y="232"/>
                    </a:cubicBezTo>
                    <a:cubicBezTo>
                      <a:pt x="828" y="164"/>
                      <a:pt x="781" y="88"/>
                      <a:pt x="714" y="88"/>
                    </a:cubicBezTo>
                    <a:cubicBezTo>
                      <a:pt x="663" y="88"/>
                      <a:pt x="612" y="100"/>
                      <a:pt x="565" y="126"/>
                    </a:cubicBezTo>
                    <a:cubicBezTo>
                      <a:pt x="545" y="57"/>
                      <a:pt x="513" y="1"/>
                      <a:pt x="45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93" name="Google Shape;5693;p19"/>
              <p:cNvSpPr/>
              <p:nvPr/>
            </p:nvSpPr>
            <p:spPr>
              <a:xfrm>
                <a:off x="142653" y="5713557"/>
                <a:ext cx="182099" cy="179763"/>
              </a:xfrm>
              <a:custGeom>
                <a:avLst/>
                <a:gdLst/>
                <a:ahLst/>
                <a:cxnLst/>
                <a:rect l="l" t="t" r="r" b="b"/>
                <a:pathLst>
                  <a:path w="701" h="692" extrusionOk="0">
                    <a:moveTo>
                      <a:pt x="639" y="489"/>
                    </a:moveTo>
                    <a:cubicBezTo>
                      <a:pt x="638" y="489"/>
                      <a:pt x="637" y="490"/>
                      <a:pt x="636" y="490"/>
                    </a:cubicBezTo>
                    <a:lnTo>
                      <a:pt x="636" y="490"/>
                    </a:lnTo>
                    <a:cubicBezTo>
                      <a:pt x="638" y="489"/>
                      <a:pt x="638" y="489"/>
                      <a:pt x="639" y="489"/>
                    </a:cubicBezTo>
                    <a:close/>
                    <a:moveTo>
                      <a:pt x="636" y="490"/>
                    </a:moveTo>
                    <a:cubicBezTo>
                      <a:pt x="634" y="491"/>
                      <a:pt x="632" y="493"/>
                      <a:pt x="628" y="494"/>
                    </a:cubicBezTo>
                    <a:cubicBezTo>
                      <a:pt x="631" y="493"/>
                      <a:pt x="634" y="492"/>
                      <a:pt x="636" y="490"/>
                    </a:cubicBezTo>
                    <a:close/>
                    <a:moveTo>
                      <a:pt x="278" y="1"/>
                    </a:moveTo>
                    <a:cubicBezTo>
                      <a:pt x="263" y="1"/>
                      <a:pt x="248" y="4"/>
                      <a:pt x="234" y="11"/>
                    </a:cubicBezTo>
                    <a:lnTo>
                      <a:pt x="230" y="11"/>
                    </a:lnTo>
                    <a:cubicBezTo>
                      <a:pt x="187" y="28"/>
                      <a:pt x="162" y="66"/>
                      <a:pt x="157" y="108"/>
                    </a:cubicBezTo>
                    <a:cubicBezTo>
                      <a:pt x="145" y="108"/>
                      <a:pt x="128" y="113"/>
                      <a:pt x="115" y="117"/>
                    </a:cubicBezTo>
                    <a:cubicBezTo>
                      <a:pt x="51" y="151"/>
                      <a:pt x="1" y="223"/>
                      <a:pt x="39" y="299"/>
                    </a:cubicBezTo>
                    <a:cubicBezTo>
                      <a:pt x="47" y="312"/>
                      <a:pt x="60" y="325"/>
                      <a:pt x="68" y="337"/>
                    </a:cubicBezTo>
                    <a:cubicBezTo>
                      <a:pt x="30" y="384"/>
                      <a:pt x="22" y="452"/>
                      <a:pt x="60" y="503"/>
                    </a:cubicBezTo>
                    <a:cubicBezTo>
                      <a:pt x="81" y="528"/>
                      <a:pt x="111" y="549"/>
                      <a:pt x="145" y="554"/>
                    </a:cubicBezTo>
                    <a:cubicBezTo>
                      <a:pt x="145" y="579"/>
                      <a:pt x="149" y="600"/>
                      <a:pt x="157" y="622"/>
                    </a:cubicBezTo>
                    <a:cubicBezTo>
                      <a:pt x="170" y="651"/>
                      <a:pt x="196" y="672"/>
                      <a:pt x="221" y="685"/>
                    </a:cubicBezTo>
                    <a:cubicBezTo>
                      <a:pt x="236" y="689"/>
                      <a:pt x="251" y="692"/>
                      <a:pt x="266" y="692"/>
                    </a:cubicBezTo>
                    <a:cubicBezTo>
                      <a:pt x="280" y="692"/>
                      <a:pt x="295" y="689"/>
                      <a:pt x="310" y="685"/>
                    </a:cubicBezTo>
                    <a:cubicBezTo>
                      <a:pt x="344" y="668"/>
                      <a:pt x="374" y="643"/>
                      <a:pt x="399" y="613"/>
                    </a:cubicBezTo>
                    <a:cubicBezTo>
                      <a:pt x="408" y="622"/>
                      <a:pt x="420" y="630"/>
                      <a:pt x="429" y="634"/>
                    </a:cubicBezTo>
                    <a:cubicBezTo>
                      <a:pt x="441" y="639"/>
                      <a:pt x="454" y="642"/>
                      <a:pt x="466" y="642"/>
                    </a:cubicBezTo>
                    <a:cubicBezTo>
                      <a:pt x="506" y="642"/>
                      <a:pt x="544" y="618"/>
                      <a:pt x="560" y="579"/>
                    </a:cubicBezTo>
                    <a:cubicBezTo>
                      <a:pt x="569" y="554"/>
                      <a:pt x="573" y="528"/>
                      <a:pt x="573" y="507"/>
                    </a:cubicBezTo>
                    <a:lnTo>
                      <a:pt x="582" y="507"/>
                    </a:lnTo>
                    <a:cubicBezTo>
                      <a:pt x="594" y="507"/>
                      <a:pt x="607" y="503"/>
                      <a:pt x="620" y="499"/>
                    </a:cubicBezTo>
                    <a:cubicBezTo>
                      <a:pt x="631" y="492"/>
                      <a:pt x="638" y="488"/>
                      <a:pt x="639" y="488"/>
                    </a:cubicBezTo>
                    <a:lnTo>
                      <a:pt x="639" y="488"/>
                    </a:lnTo>
                    <a:cubicBezTo>
                      <a:pt x="639" y="488"/>
                      <a:pt x="639" y="488"/>
                      <a:pt x="639" y="489"/>
                    </a:cubicBezTo>
                    <a:lnTo>
                      <a:pt x="639" y="489"/>
                    </a:lnTo>
                    <a:cubicBezTo>
                      <a:pt x="669" y="468"/>
                      <a:pt x="682" y="423"/>
                      <a:pt x="666" y="388"/>
                    </a:cubicBezTo>
                    <a:cubicBezTo>
                      <a:pt x="662" y="371"/>
                      <a:pt x="654" y="359"/>
                      <a:pt x="641" y="350"/>
                    </a:cubicBezTo>
                    <a:cubicBezTo>
                      <a:pt x="649" y="337"/>
                      <a:pt x="658" y="325"/>
                      <a:pt x="662" y="312"/>
                    </a:cubicBezTo>
                    <a:lnTo>
                      <a:pt x="675" y="287"/>
                    </a:lnTo>
                    <a:cubicBezTo>
                      <a:pt x="700" y="223"/>
                      <a:pt x="683" y="151"/>
                      <a:pt x="628" y="113"/>
                    </a:cubicBezTo>
                    <a:cubicBezTo>
                      <a:pt x="607" y="96"/>
                      <a:pt x="582" y="87"/>
                      <a:pt x="556" y="83"/>
                    </a:cubicBezTo>
                    <a:lnTo>
                      <a:pt x="531" y="83"/>
                    </a:lnTo>
                    <a:cubicBezTo>
                      <a:pt x="531" y="79"/>
                      <a:pt x="531" y="74"/>
                      <a:pt x="531" y="74"/>
                    </a:cubicBezTo>
                    <a:cubicBezTo>
                      <a:pt x="512" y="33"/>
                      <a:pt x="474" y="11"/>
                      <a:pt x="433" y="11"/>
                    </a:cubicBezTo>
                    <a:cubicBezTo>
                      <a:pt x="419" y="11"/>
                      <a:pt x="405" y="14"/>
                      <a:pt x="391" y="19"/>
                    </a:cubicBezTo>
                    <a:lnTo>
                      <a:pt x="361" y="41"/>
                    </a:lnTo>
                    <a:cubicBezTo>
                      <a:pt x="341" y="15"/>
                      <a:pt x="309" y="1"/>
                      <a:pt x="27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94" name="Google Shape;5694;p19"/>
              <p:cNvSpPr/>
              <p:nvPr/>
            </p:nvSpPr>
            <p:spPr>
              <a:xfrm>
                <a:off x="222663" y="5791229"/>
                <a:ext cx="1818" cy="2078"/>
              </a:xfrm>
              <a:custGeom>
                <a:avLst/>
                <a:gdLst/>
                <a:ahLst/>
                <a:cxnLst/>
                <a:rect l="l" t="t" r="r" b="b"/>
                <a:pathLst>
                  <a:path w="7" h="8" extrusionOk="0">
                    <a:moveTo>
                      <a:pt x="6" y="0"/>
                    </a:moveTo>
                    <a:cubicBezTo>
                      <a:pt x="2" y="0"/>
                      <a:pt x="2" y="4"/>
                      <a:pt x="2" y="4"/>
                    </a:cubicBezTo>
                    <a:cubicBezTo>
                      <a:pt x="0" y="6"/>
                      <a:pt x="0" y="7"/>
                      <a:pt x="1" y="7"/>
                    </a:cubicBezTo>
                    <a:cubicBezTo>
                      <a:pt x="1" y="7"/>
                      <a:pt x="4" y="5"/>
                      <a:pt x="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95" name="Google Shape;5695;p19"/>
              <p:cNvSpPr/>
              <p:nvPr/>
            </p:nvSpPr>
            <p:spPr>
              <a:xfrm>
                <a:off x="189932" y="5763693"/>
                <a:ext cx="40005" cy="37407"/>
              </a:xfrm>
              <a:custGeom>
                <a:avLst/>
                <a:gdLst/>
                <a:ahLst/>
                <a:cxnLst/>
                <a:rect l="l" t="t" r="r" b="b"/>
                <a:pathLst>
                  <a:path w="154" h="144" extrusionOk="0">
                    <a:moveTo>
                      <a:pt x="73" y="0"/>
                    </a:moveTo>
                    <a:cubicBezTo>
                      <a:pt x="57" y="0"/>
                      <a:pt x="42" y="6"/>
                      <a:pt x="31" y="17"/>
                    </a:cubicBezTo>
                    <a:cubicBezTo>
                      <a:pt x="9" y="30"/>
                      <a:pt x="1" y="55"/>
                      <a:pt x="5" y="81"/>
                    </a:cubicBezTo>
                    <a:cubicBezTo>
                      <a:pt x="5" y="89"/>
                      <a:pt x="9" y="94"/>
                      <a:pt x="9" y="102"/>
                    </a:cubicBezTo>
                    <a:cubicBezTo>
                      <a:pt x="22" y="130"/>
                      <a:pt x="46" y="143"/>
                      <a:pt x="71" y="143"/>
                    </a:cubicBezTo>
                    <a:cubicBezTo>
                      <a:pt x="95" y="143"/>
                      <a:pt x="120" y="130"/>
                      <a:pt x="132" y="102"/>
                    </a:cubicBezTo>
                    <a:lnTo>
                      <a:pt x="132" y="106"/>
                    </a:lnTo>
                    <a:cubicBezTo>
                      <a:pt x="154" y="68"/>
                      <a:pt x="137" y="21"/>
                      <a:pt x="98" y="4"/>
                    </a:cubicBezTo>
                    <a:cubicBezTo>
                      <a:pt x="90" y="2"/>
                      <a:pt x="81" y="0"/>
                      <a:pt x="7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96" name="Google Shape;5696;p19"/>
              <p:cNvSpPr/>
              <p:nvPr/>
            </p:nvSpPr>
            <p:spPr>
              <a:xfrm>
                <a:off x="227598" y="5739275"/>
                <a:ext cx="36628" cy="35589"/>
              </a:xfrm>
              <a:custGeom>
                <a:avLst/>
                <a:gdLst/>
                <a:ahLst/>
                <a:cxnLst/>
                <a:rect l="l" t="t" r="r" b="b"/>
                <a:pathLst>
                  <a:path w="141" h="137" extrusionOk="0">
                    <a:moveTo>
                      <a:pt x="76" y="1"/>
                    </a:moveTo>
                    <a:cubicBezTo>
                      <a:pt x="51" y="1"/>
                      <a:pt x="30" y="9"/>
                      <a:pt x="17" y="26"/>
                    </a:cubicBezTo>
                    <a:lnTo>
                      <a:pt x="13" y="35"/>
                    </a:lnTo>
                    <a:cubicBezTo>
                      <a:pt x="0" y="56"/>
                      <a:pt x="0" y="86"/>
                      <a:pt x="13" y="107"/>
                    </a:cubicBezTo>
                    <a:lnTo>
                      <a:pt x="13" y="111"/>
                    </a:lnTo>
                    <a:cubicBezTo>
                      <a:pt x="17" y="115"/>
                      <a:pt x="21" y="120"/>
                      <a:pt x="26" y="124"/>
                    </a:cubicBezTo>
                    <a:cubicBezTo>
                      <a:pt x="30" y="128"/>
                      <a:pt x="34" y="128"/>
                      <a:pt x="43" y="132"/>
                    </a:cubicBezTo>
                    <a:cubicBezTo>
                      <a:pt x="47" y="137"/>
                      <a:pt x="55" y="137"/>
                      <a:pt x="59" y="137"/>
                    </a:cubicBezTo>
                    <a:lnTo>
                      <a:pt x="64" y="137"/>
                    </a:lnTo>
                    <a:cubicBezTo>
                      <a:pt x="68" y="137"/>
                      <a:pt x="76" y="132"/>
                      <a:pt x="81" y="132"/>
                    </a:cubicBezTo>
                    <a:lnTo>
                      <a:pt x="85" y="132"/>
                    </a:lnTo>
                    <a:cubicBezTo>
                      <a:pt x="110" y="124"/>
                      <a:pt x="132" y="103"/>
                      <a:pt x="136" y="77"/>
                    </a:cubicBezTo>
                    <a:lnTo>
                      <a:pt x="136" y="73"/>
                    </a:lnTo>
                    <a:lnTo>
                      <a:pt x="136" y="69"/>
                    </a:lnTo>
                    <a:cubicBezTo>
                      <a:pt x="140" y="48"/>
                      <a:pt x="132" y="26"/>
                      <a:pt x="115" y="9"/>
                    </a:cubicBezTo>
                    <a:lnTo>
                      <a:pt x="110" y="5"/>
                    </a:lnTo>
                    <a:lnTo>
                      <a:pt x="106" y="5"/>
                    </a:lnTo>
                    <a:lnTo>
                      <a:pt x="98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97" name="Google Shape;5697;p19"/>
              <p:cNvSpPr/>
              <p:nvPr/>
            </p:nvSpPr>
            <p:spPr>
              <a:xfrm>
                <a:off x="260070" y="5767850"/>
                <a:ext cx="31952" cy="24938"/>
              </a:xfrm>
              <a:custGeom>
                <a:avLst/>
                <a:gdLst/>
                <a:ahLst/>
                <a:cxnLst/>
                <a:rect l="l" t="t" r="r" b="b"/>
                <a:pathLst>
                  <a:path w="123" h="96" extrusionOk="0">
                    <a:moveTo>
                      <a:pt x="74" y="0"/>
                    </a:moveTo>
                    <a:cubicBezTo>
                      <a:pt x="25" y="0"/>
                      <a:pt x="1" y="63"/>
                      <a:pt x="45" y="94"/>
                    </a:cubicBezTo>
                    <a:cubicBezTo>
                      <a:pt x="48" y="95"/>
                      <a:pt x="51" y="95"/>
                      <a:pt x="54" y="95"/>
                    </a:cubicBezTo>
                    <a:cubicBezTo>
                      <a:pt x="102" y="95"/>
                      <a:pt x="123" y="29"/>
                      <a:pt x="83" y="1"/>
                    </a:cubicBezTo>
                    <a:cubicBezTo>
                      <a:pt x="80" y="1"/>
                      <a:pt x="77" y="0"/>
                      <a:pt x="7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98" name="Google Shape;5698;p19"/>
              <p:cNvSpPr/>
              <p:nvPr/>
            </p:nvSpPr>
            <p:spPr>
              <a:xfrm>
                <a:off x="224741" y="5793307"/>
                <a:ext cx="31172" cy="24678"/>
              </a:xfrm>
              <a:custGeom>
                <a:avLst/>
                <a:gdLst/>
                <a:ahLst/>
                <a:cxnLst/>
                <a:rect l="l" t="t" r="r" b="b"/>
                <a:pathLst>
                  <a:path w="120" h="95" extrusionOk="0">
                    <a:moveTo>
                      <a:pt x="70" y="0"/>
                    </a:moveTo>
                    <a:cubicBezTo>
                      <a:pt x="21" y="0"/>
                      <a:pt x="1" y="62"/>
                      <a:pt x="41" y="94"/>
                    </a:cubicBezTo>
                    <a:cubicBezTo>
                      <a:pt x="44" y="95"/>
                      <a:pt x="46" y="95"/>
                      <a:pt x="49" y="95"/>
                    </a:cubicBezTo>
                    <a:cubicBezTo>
                      <a:pt x="95" y="95"/>
                      <a:pt x="119" y="29"/>
                      <a:pt x="79" y="1"/>
                    </a:cubicBezTo>
                    <a:cubicBezTo>
                      <a:pt x="76" y="0"/>
                      <a:pt x="73" y="0"/>
                      <a:pt x="7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99" name="Google Shape;5699;p19"/>
              <p:cNvSpPr/>
              <p:nvPr/>
            </p:nvSpPr>
            <p:spPr>
              <a:xfrm>
                <a:off x="250978" y="5810712"/>
                <a:ext cx="42862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165" h="149" extrusionOk="0">
                    <a:moveTo>
                      <a:pt x="78" y="0"/>
                    </a:moveTo>
                    <a:cubicBezTo>
                      <a:pt x="37" y="0"/>
                      <a:pt x="1" y="37"/>
                      <a:pt x="8" y="82"/>
                    </a:cubicBezTo>
                    <a:lnTo>
                      <a:pt x="8" y="91"/>
                    </a:lnTo>
                    <a:cubicBezTo>
                      <a:pt x="13" y="126"/>
                      <a:pt x="43" y="149"/>
                      <a:pt x="75" y="149"/>
                    </a:cubicBezTo>
                    <a:cubicBezTo>
                      <a:pt x="90" y="149"/>
                      <a:pt x="105" y="144"/>
                      <a:pt x="118" y="133"/>
                    </a:cubicBezTo>
                    <a:lnTo>
                      <a:pt x="122" y="129"/>
                    </a:lnTo>
                    <a:cubicBezTo>
                      <a:pt x="165" y="95"/>
                      <a:pt x="156" y="27"/>
                      <a:pt x="105" y="6"/>
                    </a:cubicBezTo>
                    <a:cubicBezTo>
                      <a:pt x="96" y="2"/>
                      <a:pt x="87" y="0"/>
                      <a:pt x="7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00" name="Google Shape;5700;p19"/>
              <p:cNvSpPr/>
              <p:nvPr/>
            </p:nvSpPr>
            <p:spPr>
              <a:xfrm>
                <a:off x="195906" y="5823441"/>
                <a:ext cx="34549" cy="23899"/>
              </a:xfrm>
              <a:custGeom>
                <a:avLst/>
                <a:gdLst/>
                <a:ahLst/>
                <a:cxnLst/>
                <a:rect l="l" t="t" r="r" b="b"/>
                <a:pathLst>
                  <a:path w="133" h="92" extrusionOk="0">
                    <a:moveTo>
                      <a:pt x="67" y="0"/>
                    </a:moveTo>
                    <a:cubicBezTo>
                      <a:pt x="22" y="0"/>
                      <a:pt x="1" y="69"/>
                      <a:pt x="50" y="88"/>
                    </a:cubicBezTo>
                    <a:cubicBezTo>
                      <a:pt x="56" y="91"/>
                      <a:pt x="62" y="92"/>
                      <a:pt x="68" y="92"/>
                    </a:cubicBezTo>
                    <a:cubicBezTo>
                      <a:pt x="112" y="92"/>
                      <a:pt x="133" y="26"/>
                      <a:pt x="84" y="3"/>
                    </a:cubicBezTo>
                    <a:cubicBezTo>
                      <a:pt x="78" y="1"/>
                      <a:pt x="72" y="0"/>
                      <a:pt x="6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01" name="Google Shape;5701;p19"/>
              <p:cNvSpPr/>
              <p:nvPr/>
            </p:nvSpPr>
            <p:spPr>
              <a:xfrm>
                <a:off x="188893" y="5732261"/>
                <a:ext cx="26756" cy="20002"/>
              </a:xfrm>
              <a:custGeom>
                <a:avLst/>
                <a:gdLst/>
                <a:ahLst/>
                <a:cxnLst/>
                <a:rect l="l" t="t" r="r" b="b"/>
                <a:pathLst>
                  <a:path w="103" h="77" extrusionOk="0">
                    <a:moveTo>
                      <a:pt x="53" y="1"/>
                    </a:moveTo>
                    <a:cubicBezTo>
                      <a:pt x="18" y="1"/>
                      <a:pt x="0" y="55"/>
                      <a:pt x="39" y="75"/>
                    </a:cubicBezTo>
                    <a:cubicBezTo>
                      <a:pt x="43" y="76"/>
                      <a:pt x="46" y="76"/>
                      <a:pt x="50" y="76"/>
                    </a:cubicBezTo>
                    <a:cubicBezTo>
                      <a:pt x="85" y="76"/>
                      <a:pt x="103" y="22"/>
                      <a:pt x="64" y="2"/>
                    </a:cubicBezTo>
                    <a:cubicBezTo>
                      <a:pt x="60" y="1"/>
                      <a:pt x="57" y="1"/>
                      <a:pt x="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02" name="Google Shape;5702;p19"/>
              <p:cNvSpPr/>
              <p:nvPr/>
            </p:nvSpPr>
            <p:spPr>
              <a:xfrm>
                <a:off x="153304" y="5794346"/>
                <a:ext cx="31952" cy="24678"/>
              </a:xfrm>
              <a:custGeom>
                <a:avLst/>
                <a:gdLst/>
                <a:ahLst/>
                <a:cxnLst/>
                <a:rect l="l" t="t" r="r" b="b"/>
                <a:pathLst>
                  <a:path w="123" h="95" extrusionOk="0">
                    <a:moveTo>
                      <a:pt x="69" y="0"/>
                    </a:moveTo>
                    <a:cubicBezTo>
                      <a:pt x="21" y="0"/>
                      <a:pt x="0" y="66"/>
                      <a:pt x="40" y="94"/>
                    </a:cubicBezTo>
                    <a:cubicBezTo>
                      <a:pt x="43" y="95"/>
                      <a:pt x="46" y="95"/>
                      <a:pt x="49" y="95"/>
                    </a:cubicBezTo>
                    <a:cubicBezTo>
                      <a:pt x="98" y="95"/>
                      <a:pt x="122" y="29"/>
                      <a:pt x="78" y="1"/>
                    </a:cubicBezTo>
                    <a:cubicBezTo>
                      <a:pt x="75" y="1"/>
                      <a:pt x="72" y="0"/>
                      <a:pt x="6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03" name="Google Shape;5703;p19"/>
              <p:cNvSpPr/>
              <p:nvPr/>
            </p:nvSpPr>
            <p:spPr>
              <a:xfrm>
                <a:off x="996521" y="5487036"/>
                <a:ext cx="605264" cy="154045"/>
              </a:xfrm>
              <a:custGeom>
                <a:avLst/>
                <a:gdLst/>
                <a:ahLst/>
                <a:cxnLst/>
                <a:rect l="l" t="t" r="r" b="b"/>
                <a:pathLst>
                  <a:path w="2330" h="593" extrusionOk="0">
                    <a:moveTo>
                      <a:pt x="717" y="1"/>
                    </a:moveTo>
                    <a:cubicBezTo>
                      <a:pt x="535" y="5"/>
                      <a:pt x="327" y="5"/>
                      <a:pt x="153" y="60"/>
                    </a:cubicBezTo>
                    <a:cubicBezTo>
                      <a:pt x="22" y="102"/>
                      <a:pt x="1" y="281"/>
                      <a:pt x="124" y="353"/>
                    </a:cubicBezTo>
                    <a:cubicBezTo>
                      <a:pt x="196" y="387"/>
                      <a:pt x="272" y="412"/>
                      <a:pt x="348" y="429"/>
                    </a:cubicBezTo>
                    <a:cubicBezTo>
                      <a:pt x="459" y="467"/>
                      <a:pt x="573" y="497"/>
                      <a:pt x="692" y="514"/>
                    </a:cubicBezTo>
                    <a:cubicBezTo>
                      <a:pt x="896" y="560"/>
                      <a:pt x="1103" y="586"/>
                      <a:pt x="1315" y="590"/>
                    </a:cubicBezTo>
                    <a:cubicBezTo>
                      <a:pt x="1365" y="590"/>
                      <a:pt x="1438" y="593"/>
                      <a:pt x="1523" y="593"/>
                    </a:cubicBezTo>
                    <a:cubicBezTo>
                      <a:pt x="1798" y="593"/>
                      <a:pt x="2190" y="565"/>
                      <a:pt x="2249" y="331"/>
                    </a:cubicBezTo>
                    <a:cubicBezTo>
                      <a:pt x="2329" y="5"/>
                      <a:pt x="1591" y="35"/>
                      <a:pt x="1417" y="22"/>
                    </a:cubicBezTo>
                    <a:cubicBezTo>
                      <a:pt x="1184" y="1"/>
                      <a:pt x="951" y="1"/>
                      <a:pt x="71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04" name="Google Shape;5704;p19"/>
              <p:cNvSpPr/>
              <p:nvPr/>
            </p:nvSpPr>
            <p:spPr>
              <a:xfrm>
                <a:off x="1018602" y="5519508"/>
                <a:ext cx="460832" cy="88323"/>
              </a:xfrm>
              <a:custGeom>
                <a:avLst/>
                <a:gdLst/>
                <a:ahLst/>
                <a:cxnLst/>
                <a:rect l="l" t="t" r="r" b="b"/>
                <a:pathLst>
                  <a:path w="1774" h="340" extrusionOk="0">
                    <a:moveTo>
                      <a:pt x="564" y="0"/>
                    </a:moveTo>
                    <a:cubicBezTo>
                      <a:pt x="418" y="0"/>
                      <a:pt x="273" y="10"/>
                      <a:pt x="145" y="50"/>
                    </a:cubicBezTo>
                    <a:cubicBezTo>
                      <a:pt x="128" y="58"/>
                      <a:pt x="132" y="75"/>
                      <a:pt x="145" y="83"/>
                    </a:cubicBezTo>
                    <a:cubicBezTo>
                      <a:pt x="153" y="83"/>
                      <a:pt x="162" y="88"/>
                      <a:pt x="170" y="88"/>
                    </a:cubicBezTo>
                    <a:cubicBezTo>
                      <a:pt x="119" y="88"/>
                      <a:pt x="68" y="88"/>
                      <a:pt x="17" y="92"/>
                    </a:cubicBezTo>
                    <a:cubicBezTo>
                      <a:pt x="5" y="92"/>
                      <a:pt x="0" y="109"/>
                      <a:pt x="13" y="117"/>
                    </a:cubicBezTo>
                    <a:cubicBezTo>
                      <a:pt x="77" y="143"/>
                      <a:pt x="145" y="160"/>
                      <a:pt x="217" y="168"/>
                    </a:cubicBezTo>
                    <a:lnTo>
                      <a:pt x="132" y="168"/>
                    </a:lnTo>
                    <a:cubicBezTo>
                      <a:pt x="119" y="168"/>
                      <a:pt x="111" y="185"/>
                      <a:pt x="123" y="194"/>
                    </a:cubicBezTo>
                    <a:cubicBezTo>
                      <a:pt x="200" y="257"/>
                      <a:pt x="297" y="257"/>
                      <a:pt x="395" y="270"/>
                    </a:cubicBezTo>
                    <a:cubicBezTo>
                      <a:pt x="539" y="291"/>
                      <a:pt x="679" y="312"/>
                      <a:pt x="819" y="317"/>
                    </a:cubicBezTo>
                    <a:cubicBezTo>
                      <a:pt x="962" y="326"/>
                      <a:pt x="1105" y="339"/>
                      <a:pt x="1247" y="339"/>
                    </a:cubicBezTo>
                    <a:cubicBezTo>
                      <a:pt x="1362" y="339"/>
                      <a:pt x="1477" y="331"/>
                      <a:pt x="1591" y="304"/>
                    </a:cubicBezTo>
                    <a:cubicBezTo>
                      <a:pt x="1604" y="296"/>
                      <a:pt x="1599" y="279"/>
                      <a:pt x="1587" y="279"/>
                    </a:cubicBezTo>
                    <a:cubicBezTo>
                      <a:pt x="1539" y="282"/>
                      <a:pt x="1492" y="283"/>
                      <a:pt x="1443" y="283"/>
                    </a:cubicBezTo>
                    <a:cubicBezTo>
                      <a:pt x="1236" y="283"/>
                      <a:pt x="1022" y="258"/>
                      <a:pt x="819" y="240"/>
                    </a:cubicBezTo>
                    <a:cubicBezTo>
                      <a:pt x="675" y="232"/>
                      <a:pt x="526" y="198"/>
                      <a:pt x="374" y="181"/>
                    </a:cubicBezTo>
                    <a:lnTo>
                      <a:pt x="374" y="181"/>
                    </a:lnTo>
                    <a:cubicBezTo>
                      <a:pt x="463" y="185"/>
                      <a:pt x="548" y="189"/>
                      <a:pt x="624" y="198"/>
                    </a:cubicBezTo>
                    <a:cubicBezTo>
                      <a:pt x="769" y="217"/>
                      <a:pt x="914" y="226"/>
                      <a:pt x="1060" y="226"/>
                    </a:cubicBezTo>
                    <a:cubicBezTo>
                      <a:pt x="1179" y="226"/>
                      <a:pt x="1299" y="220"/>
                      <a:pt x="1417" y="206"/>
                    </a:cubicBezTo>
                    <a:cubicBezTo>
                      <a:pt x="1434" y="202"/>
                      <a:pt x="1434" y="177"/>
                      <a:pt x="1417" y="173"/>
                    </a:cubicBezTo>
                    <a:cubicBezTo>
                      <a:pt x="1171" y="164"/>
                      <a:pt x="938" y="147"/>
                      <a:pt x="696" y="130"/>
                    </a:cubicBezTo>
                    <a:cubicBezTo>
                      <a:pt x="582" y="122"/>
                      <a:pt x="467" y="105"/>
                      <a:pt x="352" y="96"/>
                    </a:cubicBezTo>
                    <a:cubicBezTo>
                      <a:pt x="399" y="96"/>
                      <a:pt x="446" y="88"/>
                      <a:pt x="492" y="83"/>
                    </a:cubicBezTo>
                    <a:cubicBezTo>
                      <a:pt x="570" y="74"/>
                      <a:pt x="647" y="70"/>
                      <a:pt x="725" y="70"/>
                    </a:cubicBezTo>
                    <a:cubicBezTo>
                      <a:pt x="792" y="70"/>
                      <a:pt x="860" y="73"/>
                      <a:pt x="929" y="79"/>
                    </a:cubicBezTo>
                    <a:cubicBezTo>
                      <a:pt x="1191" y="87"/>
                      <a:pt x="1452" y="122"/>
                      <a:pt x="1713" y="122"/>
                    </a:cubicBezTo>
                    <a:cubicBezTo>
                      <a:pt x="1728" y="122"/>
                      <a:pt x="1742" y="122"/>
                      <a:pt x="1756" y="122"/>
                    </a:cubicBezTo>
                    <a:cubicBezTo>
                      <a:pt x="1769" y="122"/>
                      <a:pt x="1773" y="96"/>
                      <a:pt x="1756" y="96"/>
                    </a:cubicBezTo>
                    <a:cubicBezTo>
                      <a:pt x="1481" y="62"/>
                      <a:pt x="1205" y="24"/>
                      <a:pt x="925" y="11"/>
                    </a:cubicBezTo>
                    <a:cubicBezTo>
                      <a:pt x="810" y="7"/>
                      <a:pt x="687" y="0"/>
                      <a:pt x="56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05" name="Google Shape;5705;p19"/>
              <p:cNvSpPr/>
              <p:nvPr/>
            </p:nvSpPr>
            <p:spPr>
              <a:xfrm>
                <a:off x="995482" y="5576917"/>
                <a:ext cx="558765" cy="307311"/>
              </a:xfrm>
              <a:custGeom>
                <a:avLst/>
                <a:gdLst/>
                <a:ahLst/>
                <a:cxnLst/>
                <a:rect l="l" t="t" r="r" b="b"/>
                <a:pathLst>
                  <a:path w="2151" h="1183" extrusionOk="0">
                    <a:moveTo>
                      <a:pt x="176" y="0"/>
                    </a:moveTo>
                    <a:cubicBezTo>
                      <a:pt x="107" y="0"/>
                      <a:pt x="46" y="21"/>
                      <a:pt x="26" y="100"/>
                    </a:cubicBezTo>
                    <a:cubicBezTo>
                      <a:pt x="0" y="223"/>
                      <a:pt x="361" y="486"/>
                      <a:pt x="514" y="588"/>
                    </a:cubicBezTo>
                    <a:cubicBezTo>
                      <a:pt x="687" y="711"/>
                      <a:pt x="870" y="821"/>
                      <a:pt x="1056" y="923"/>
                    </a:cubicBezTo>
                    <a:cubicBezTo>
                      <a:pt x="1197" y="992"/>
                      <a:pt x="1502" y="1183"/>
                      <a:pt x="1731" y="1183"/>
                    </a:cubicBezTo>
                    <a:cubicBezTo>
                      <a:pt x="1812" y="1183"/>
                      <a:pt x="1883" y="1159"/>
                      <a:pt x="1934" y="1097"/>
                    </a:cubicBezTo>
                    <a:cubicBezTo>
                      <a:pt x="2151" y="825"/>
                      <a:pt x="1527" y="537"/>
                      <a:pt x="1370" y="456"/>
                    </a:cubicBezTo>
                    <a:cubicBezTo>
                      <a:pt x="1188" y="354"/>
                      <a:pt x="1001" y="270"/>
                      <a:pt x="810" y="189"/>
                    </a:cubicBezTo>
                    <a:cubicBezTo>
                      <a:pt x="637" y="121"/>
                      <a:pt x="458" y="62"/>
                      <a:pt x="280" y="11"/>
                    </a:cubicBezTo>
                    <a:cubicBezTo>
                      <a:pt x="246" y="5"/>
                      <a:pt x="210" y="0"/>
                      <a:pt x="17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06" name="Google Shape;5706;p19"/>
              <p:cNvSpPr/>
              <p:nvPr/>
            </p:nvSpPr>
            <p:spPr>
              <a:xfrm>
                <a:off x="1007951" y="5591205"/>
                <a:ext cx="407319" cy="246524"/>
              </a:xfrm>
              <a:custGeom>
                <a:avLst/>
                <a:gdLst/>
                <a:ahLst/>
                <a:cxnLst/>
                <a:rect l="l" t="t" r="r" b="b"/>
                <a:pathLst>
                  <a:path w="1568" h="949" extrusionOk="0">
                    <a:moveTo>
                      <a:pt x="8" y="1"/>
                    </a:moveTo>
                    <a:cubicBezTo>
                      <a:pt x="4" y="1"/>
                      <a:pt x="0" y="5"/>
                      <a:pt x="3" y="11"/>
                    </a:cubicBezTo>
                    <a:cubicBezTo>
                      <a:pt x="173" y="219"/>
                      <a:pt x="419" y="380"/>
                      <a:pt x="652" y="520"/>
                    </a:cubicBezTo>
                    <a:cubicBezTo>
                      <a:pt x="911" y="681"/>
                      <a:pt x="1182" y="825"/>
                      <a:pt x="1458" y="948"/>
                    </a:cubicBezTo>
                    <a:cubicBezTo>
                      <a:pt x="1460" y="949"/>
                      <a:pt x="1461" y="949"/>
                      <a:pt x="1463" y="949"/>
                    </a:cubicBezTo>
                    <a:cubicBezTo>
                      <a:pt x="1481" y="949"/>
                      <a:pt x="1491" y="927"/>
                      <a:pt x="1475" y="919"/>
                    </a:cubicBezTo>
                    <a:cubicBezTo>
                      <a:pt x="1042" y="698"/>
                      <a:pt x="631" y="444"/>
                      <a:pt x="237" y="164"/>
                    </a:cubicBezTo>
                    <a:lnTo>
                      <a:pt x="237" y="164"/>
                    </a:lnTo>
                    <a:cubicBezTo>
                      <a:pt x="419" y="261"/>
                      <a:pt x="606" y="342"/>
                      <a:pt x="788" y="439"/>
                    </a:cubicBezTo>
                    <a:cubicBezTo>
                      <a:pt x="1004" y="554"/>
                      <a:pt x="1246" y="736"/>
                      <a:pt x="1484" y="800"/>
                    </a:cubicBezTo>
                    <a:cubicBezTo>
                      <a:pt x="1485" y="800"/>
                      <a:pt x="1486" y="800"/>
                      <a:pt x="1487" y="800"/>
                    </a:cubicBezTo>
                    <a:cubicBezTo>
                      <a:pt x="1502" y="800"/>
                      <a:pt x="1512" y="774"/>
                      <a:pt x="1492" y="770"/>
                    </a:cubicBezTo>
                    <a:cubicBezTo>
                      <a:pt x="1386" y="732"/>
                      <a:pt x="1288" y="639"/>
                      <a:pt x="1187" y="584"/>
                    </a:cubicBezTo>
                    <a:cubicBezTo>
                      <a:pt x="1042" y="503"/>
                      <a:pt x="898" y="422"/>
                      <a:pt x="758" y="346"/>
                    </a:cubicBezTo>
                    <a:cubicBezTo>
                      <a:pt x="731" y="330"/>
                      <a:pt x="703" y="318"/>
                      <a:pt x="675" y="303"/>
                    </a:cubicBezTo>
                    <a:lnTo>
                      <a:pt x="675" y="303"/>
                    </a:lnTo>
                    <a:cubicBezTo>
                      <a:pt x="696" y="314"/>
                      <a:pt x="722" y="322"/>
                      <a:pt x="746" y="333"/>
                    </a:cubicBezTo>
                    <a:cubicBezTo>
                      <a:pt x="1017" y="448"/>
                      <a:pt x="1284" y="575"/>
                      <a:pt x="1556" y="698"/>
                    </a:cubicBezTo>
                    <a:cubicBezTo>
                      <a:pt x="1557" y="699"/>
                      <a:pt x="1558" y="699"/>
                      <a:pt x="1559" y="699"/>
                    </a:cubicBezTo>
                    <a:cubicBezTo>
                      <a:pt x="1565" y="699"/>
                      <a:pt x="1567" y="689"/>
                      <a:pt x="1560" y="685"/>
                    </a:cubicBezTo>
                    <a:cubicBezTo>
                      <a:pt x="1004" y="346"/>
                      <a:pt x="71" y="28"/>
                      <a:pt x="41" y="15"/>
                    </a:cubicBezTo>
                    <a:lnTo>
                      <a:pt x="33" y="15"/>
                    </a:lnTo>
                    <a:lnTo>
                      <a:pt x="12" y="3"/>
                    </a:lnTo>
                    <a:cubicBezTo>
                      <a:pt x="11" y="1"/>
                      <a:pt x="9" y="1"/>
                      <a:pt x="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07" name="Google Shape;5707;p19"/>
              <p:cNvSpPr/>
              <p:nvPr/>
            </p:nvSpPr>
            <p:spPr>
              <a:xfrm>
                <a:off x="953659" y="5549641"/>
                <a:ext cx="308607" cy="543444"/>
              </a:xfrm>
              <a:custGeom>
                <a:avLst/>
                <a:gdLst/>
                <a:ahLst/>
                <a:cxnLst/>
                <a:rect l="l" t="t" r="r" b="b"/>
                <a:pathLst>
                  <a:path w="1188" h="2092" extrusionOk="0">
                    <a:moveTo>
                      <a:pt x="162" y="1"/>
                    </a:moveTo>
                    <a:cubicBezTo>
                      <a:pt x="86" y="1"/>
                      <a:pt x="13" y="55"/>
                      <a:pt x="4" y="141"/>
                    </a:cubicBezTo>
                    <a:cubicBezTo>
                      <a:pt x="0" y="222"/>
                      <a:pt x="4" y="303"/>
                      <a:pt x="21" y="379"/>
                    </a:cubicBezTo>
                    <a:cubicBezTo>
                      <a:pt x="30" y="498"/>
                      <a:pt x="47" y="616"/>
                      <a:pt x="72" y="731"/>
                    </a:cubicBezTo>
                    <a:cubicBezTo>
                      <a:pt x="115" y="934"/>
                      <a:pt x="174" y="1138"/>
                      <a:pt x="250" y="1333"/>
                    </a:cubicBezTo>
                    <a:cubicBezTo>
                      <a:pt x="332" y="1521"/>
                      <a:pt x="531" y="2091"/>
                      <a:pt x="821" y="2091"/>
                    </a:cubicBezTo>
                    <a:cubicBezTo>
                      <a:pt x="833" y="2091"/>
                      <a:pt x="845" y="2090"/>
                      <a:pt x="857" y="2088"/>
                    </a:cubicBezTo>
                    <a:cubicBezTo>
                      <a:pt x="1188" y="2033"/>
                      <a:pt x="870" y="1367"/>
                      <a:pt x="815" y="1202"/>
                    </a:cubicBezTo>
                    <a:cubicBezTo>
                      <a:pt x="738" y="981"/>
                      <a:pt x="649" y="765"/>
                      <a:pt x="556" y="553"/>
                    </a:cubicBezTo>
                    <a:cubicBezTo>
                      <a:pt x="484" y="383"/>
                      <a:pt x="403" y="192"/>
                      <a:pt x="280" y="57"/>
                    </a:cubicBezTo>
                    <a:cubicBezTo>
                      <a:pt x="248" y="18"/>
                      <a:pt x="205" y="1"/>
                      <a:pt x="16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08" name="Google Shape;5708;p19"/>
              <p:cNvSpPr/>
              <p:nvPr/>
            </p:nvSpPr>
            <p:spPr>
              <a:xfrm>
                <a:off x="962491" y="5566267"/>
                <a:ext cx="200283" cy="421871"/>
              </a:xfrm>
              <a:custGeom>
                <a:avLst/>
                <a:gdLst/>
                <a:ahLst/>
                <a:cxnLst/>
                <a:rect l="l" t="t" r="r" b="b"/>
                <a:pathLst>
                  <a:path w="771" h="1624" extrusionOk="0">
                    <a:moveTo>
                      <a:pt x="68" y="0"/>
                    </a:moveTo>
                    <a:cubicBezTo>
                      <a:pt x="61" y="0"/>
                      <a:pt x="55" y="5"/>
                      <a:pt x="55" y="14"/>
                    </a:cubicBezTo>
                    <a:cubicBezTo>
                      <a:pt x="60" y="82"/>
                      <a:pt x="68" y="154"/>
                      <a:pt x="89" y="222"/>
                    </a:cubicBezTo>
                    <a:cubicBezTo>
                      <a:pt x="81" y="196"/>
                      <a:pt x="68" y="166"/>
                      <a:pt x="55" y="141"/>
                    </a:cubicBezTo>
                    <a:cubicBezTo>
                      <a:pt x="53" y="135"/>
                      <a:pt x="48" y="131"/>
                      <a:pt x="43" y="131"/>
                    </a:cubicBezTo>
                    <a:cubicBezTo>
                      <a:pt x="37" y="131"/>
                      <a:pt x="32" y="135"/>
                      <a:pt x="30" y="141"/>
                    </a:cubicBezTo>
                    <a:cubicBezTo>
                      <a:pt x="0" y="239"/>
                      <a:pt x="43" y="328"/>
                      <a:pt x="68" y="425"/>
                    </a:cubicBezTo>
                    <a:cubicBezTo>
                      <a:pt x="102" y="565"/>
                      <a:pt x="140" y="701"/>
                      <a:pt x="191" y="832"/>
                    </a:cubicBezTo>
                    <a:cubicBezTo>
                      <a:pt x="280" y="1074"/>
                      <a:pt x="352" y="1324"/>
                      <a:pt x="509" y="1536"/>
                    </a:cubicBezTo>
                    <a:cubicBezTo>
                      <a:pt x="511" y="1540"/>
                      <a:pt x="514" y="1541"/>
                      <a:pt x="517" y="1541"/>
                    </a:cubicBezTo>
                    <a:cubicBezTo>
                      <a:pt x="526" y="1541"/>
                      <a:pt x="537" y="1529"/>
                      <a:pt x="530" y="1519"/>
                    </a:cubicBezTo>
                    <a:cubicBezTo>
                      <a:pt x="416" y="1295"/>
                      <a:pt x="339" y="1040"/>
                      <a:pt x="259" y="803"/>
                    </a:cubicBezTo>
                    <a:cubicBezTo>
                      <a:pt x="216" y="663"/>
                      <a:pt x="183" y="514"/>
                      <a:pt x="140" y="370"/>
                    </a:cubicBezTo>
                    <a:lnTo>
                      <a:pt x="140" y="370"/>
                    </a:lnTo>
                    <a:cubicBezTo>
                      <a:pt x="174" y="451"/>
                      <a:pt x="204" y="531"/>
                      <a:pt x="225" y="603"/>
                    </a:cubicBezTo>
                    <a:cubicBezTo>
                      <a:pt x="297" y="858"/>
                      <a:pt x="399" y="1104"/>
                      <a:pt x="526" y="1333"/>
                    </a:cubicBezTo>
                    <a:cubicBezTo>
                      <a:pt x="531" y="1339"/>
                      <a:pt x="537" y="1342"/>
                      <a:pt x="543" y="1342"/>
                    </a:cubicBezTo>
                    <a:cubicBezTo>
                      <a:pt x="553" y="1342"/>
                      <a:pt x="563" y="1334"/>
                      <a:pt x="560" y="1320"/>
                    </a:cubicBezTo>
                    <a:cubicBezTo>
                      <a:pt x="475" y="1095"/>
                      <a:pt x="395" y="870"/>
                      <a:pt x="314" y="641"/>
                    </a:cubicBezTo>
                    <a:cubicBezTo>
                      <a:pt x="280" y="535"/>
                      <a:pt x="246" y="425"/>
                      <a:pt x="208" y="315"/>
                    </a:cubicBezTo>
                    <a:lnTo>
                      <a:pt x="208" y="315"/>
                    </a:lnTo>
                    <a:cubicBezTo>
                      <a:pt x="229" y="357"/>
                      <a:pt x="255" y="400"/>
                      <a:pt x="280" y="434"/>
                    </a:cubicBezTo>
                    <a:cubicBezTo>
                      <a:pt x="348" y="561"/>
                      <a:pt x="407" y="697"/>
                      <a:pt x="454" y="837"/>
                    </a:cubicBezTo>
                    <a:cubicBezTo>
                      <a:pt x="556" y="1095"/>
                      <a:pt x="628" y="1362"/>
                      <a:pt x="738" y="1617"/>
                    </a:cubicBezTo>
                    <a:cubicBezTo>
                      <a:pt x="741" y="1621"/>
                      <a:pt x="746" y="1623"/>
                      <a:pt x="751" y="1623"/>
                    </a:cubicBezTo>
                    <a:cubicBezTo>
                      <a:pt x="761" y="1623"/>
                      <a:pt x="771" y="1617"/>
                      <a:pt x="768" y="1608"/>
                    </a:cubicBezTo>
                    <a:cubicBezTo>
                      <a:pt x="687" y="1341"/>
                      <a:pt x="615" y="1074"/>
                      <a:pt x="513" y="811"/>
                    </a:cubicBezTo>
                    <a:cubicBezTo>
                      <a:pt x="429" y="578"/>
                      <a:pt x="331" y="298"/>
                      <a:pt x="170" y="107"/>
                    </a:cubicBezTo>
                    <a:cubicBezTo>
                      <a:pt x="167" y="99"/>
                      <a:pt x="161" y="96"/>
                      <a:pt x="155" y="96"/>
                    </a:cubicBezTo>
                    <a:cubicBezTo>
                      <a:pt x="145" y="96"/>
                      <a:pt x="135" y="106"/>
                      <a:pt x="140" y="120"/>
                    </a:cubicBezTo>
                    <a:cubicBezTo>
                      <a:pt x="140" y="128"/>
                      <a:pt x="144" y="137"/>
                      <a:pt x="144" y="145"/>
                    </a:cubicBezTo>
                    <a:cubicBezTo>
                      <a:pt x="123" y="99"/>
                      <a:pt x="102" y="52"/>
                      <a:pt x="81" y="9"/>
                    </a:cubicBezTo>
                    <a:cubicBezTo>
                      <a:pt x="79" y="4"/>
                      <a:pt x="73" y="0"/>
                      <a:pt x="6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09" name="Google Shape;5709;p19"/>
              <p:cNvSpPr/>
              <p:nvPr/>
            </p:nvSpPr>
            <p:spPr>
              <a:xfrm>
                <a:off x="810265" y="5575878"/>
                <a:ext cx="194308" cy="557991"/>
              </a:xfrm>
              <a:custGeom>
                <a:avLst/>
                <a:gdLst/>
                <a:ahLst/>
                <a:cxnLst/>
                <a:rect l="l" t="t" r="r" b="b"/>
                <a:pathLst>
                  <a:path w="748" h="2148" extrusionOk="0">
                    <a:moveTo>
                      <a:pt x="571" y="1"/>
                    </a:moveTo>
                    <a:cubicBezTo>
                      <a:pt x="564" y="1"/>
                      <a:pt x="556" y="1"/>
                      <a:pt x="548" y="2"/>
                    </a:cubicBezTo>
                    <a:cubicBezTo>
                      <a:pt x="425" y="19"/>
                      <a:pt x="306" y="452"/>
                      <a:pt x="268" y="630"/>
                    </a:cubicBezTo>
                    <a:cubicBezTo>
                      <a:pt x="213" y="833"/>
                      <a:pt x="170" y="1046"/>
                      <a:pt x="145" y="1258"/>
                    </a:cubicBezTo>
                    <a:cubicBezTo>
                      <a:pt x="128" y="1461"/>
                      <a:pt x="1" y="2042"/>
                      <a:pt x="298" y="2136"/>
                    </a:cubicBezTo>
                    <a:cubicBezTo>
                      <a:pt x="322" y="2144"/>
                      <a:pt x="344" y="2148"/>
                      <a:pt x="365" y="2148"/>
                    </a:cubicBezTo>
                    <a:cubicBezTo>
                      <a:pt x="628" y="2148"/>
                      <a:pt x="676" y="1550"/>
                      <a:pt x="692" y="1381"/>
                    </a:cubicBezTo>
                    <a:cubicBezTo>
                      <a:pt x="722" y="1177"/>
                      <a:pt x="739" y="969"/>
                      <a:pt x="747" y="761"/>
                    </a:cubicBezTo>
                    <a:cubicBezTo>
                      <a:pt x="747" y="600"/>
                      <a:pt x="747" y="303"/>
                      <a:pt x="726" y="206"/>
                    </a:cubicBezTo>
                    <a:cubicBezTo>
                      <a:pt x="706" y="111"/>
                      <a:pt x="675" y="1"/>
                      <a:pt x="57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10" name="Google Shape;5710;p19"/>
              <p:cNvSpPr/>
              <p:nvPr/>
            </p:nvSpPr>
            <p:spPr>
              <a:xfrm>
                <a:off x="871052" y="5577956"/>
                <a:ext cx="104947" cy="445250"/>
              </a:xfrm>
              <a:custGeom>
                <a:avLst/>
                <a:gdLst/>
                <a:ahLst/>
                <a:cxnLst/>
                <a:rect l="l" t="t" r="r" b="b"/>
                <a:pathLst>
                  <a:path w="404" h="1714" extrusionOk="0">
                    <a:moveTo>
                      <a:pt x="366" y="1"/>
                    </a:moveTo>
                    <a:cubicBezTo>
                      <a:pt x="364" y="1"/>
                      <a:pt x="362" y="1"/>
                      <a:pt x="361" y="3"/>
                    </a:cubicBezTo>
                    <a:cubicBezTo>
                      <a:pt x="229" y="240"/>
                      <a:pt x="161" y="524"/>
                      <a:pt x="115" y="792"/>
                    </a:cubicBezTo>
                    <a:cubicBezTo>
                      <a:pt x="55" y="1088"/>
                      <a:pt x="17" y="1394"/>
                      <a:pt x="0" y="1699"/>
                    </a:cubicBezTo>
                    <a:cubicBezTo>
                      <a:pt x="2" y="1708"/>
                      <a:pt x="10" y="1714"/>
                      <a:pt x="18" y="1714"/>
                    </a:cubicBezTo>
                    <a:cubicBezTo>
                      <a:pt x="25" y="1714"/>
                      <a:pt x="32" y="1709"/>
                      <a:pt x="34" y="1699"/>
                    </a:cubicBezTo>
                    <a:cubicBezTo>
                      <a:pt x="89" y="1220"/>
                      <a:pt x="178" y="741"/>
                      <a:pt x="301" y="274"/>
                    </a:cubicBezTo>
                    <a:lnTo>
                      <a:pt x="301" y="274"/>
                    </a:lnTo>
                    <a:cubicBezTo>
                      <a:pt x="272" y="478"/>
                      <a:pt x="263" y="686"/>
                      <a:pt x="238" y="889"/>
                    </a:cubicBezTo>
                    <a:cubicBezTo>
                      <a:pt x="208" y="1135"/>
                      <a:pt x="119" y="1424"/>
                      <a:pt x="144" y="1665"/>
                    </a:cubicBezTo>
                    <a:cubicBezTo>
                      <a:pt x="146" y="1676"/>
                      <a:pt x="155" y="1681"/>
                      <a:pt x="163" y="1681"/>
                    </a:cubicBezTo>
                    <a:cubicBezTo>
                      <a:pt x="171" y="1681"/>
                      <a:pt x="178" y="1676"/>
                      <a:pt x="178" y="1665"/>
                    </a:cubicBezTo>
                    <a:cubicBezTo>
                      <a:pt x="178" y="1551"/>
                      <a:pt x="225" y="1428"/>
                      <a:pt x="246" y="1313"/>
                    </a:cubicBezTo>
                    <a:cubicBezTo>
                      <a:pt x="272" y="1152"/>
                      <a:pt x="289" y="991"/>
                      <a:pt x="314" y="825"/>
                    </a:cubicBezTo>
                    <a:cubicBezTo>
                      <a:pt x="318" y="796"/>
                      <a:pt x="322" y="762"/>
                      <a:pt x="322" y="728"/>
                    </a:cubicBezTo>
                    <a:lnTo>
                      <a:pt x="322" y="813"/>
                    </a:lnTo>
                    <a:cubicBezTo>
                      <a:pt x="314" y="1110"/>
                      <a:pt x="293" y="1402"/>
                      <a:pt x="272" y="1699"/>
                    </a:cubicBezTo>
                    <a:cubicBezTo>
                      <a:pt x="272" y="1703"/>
                      <a:pt x="275" y="1706"/>
                      <a:pt x="278" y="1706"/>
                    </a:cubicBezTo>
                    <a:cubicBezTo>
                      <a:pt x="281" y="1706"/>
                      <a:pt x="284" y="1703"/>
                      <a:pt x="284" y="1699"/>
                    </a:cubicBezTo>
                    <a:cubicBezTo>
                      <a:pt x="403" y="1059"/>
                      <a:pt x="369" y="71"/>
                      <a:pt x="369" y="41"/>
                    </a:cubicBezTo>
                    <a:cubicBezTo>
                      <a:pt x="369" y="37"/>
                      <a:pt x="369" y="37"/>
                      <a:pt x="365" y="37"/>
                    </a:cubicBezTo>
                    <a:cubicBezTo>
                      <a:pt x="369" y="28"/>
                      <a:pt x="373" y="15"/>
                      <a:pt x="373" y="7"/>
                    </a:cubicBezTo>
                    <a:cubicBezTo>
                      <a:pt x="376" y="4"/>
                      <a:pt x="371" y="1"/>
                      <a:pt x="36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11" name="Google Shape;5711;p19"/>
              <p:cNvSpPr/>
              <p:nvPr/>
            </p:nvSpPr>
            <p:spPr>
              <a:xfrm>
                <a:off x="586602" y="5527821"/>
                <a:ext cx="404202" cy="495126"/>
              </a:xfrm>
              <a:custGeom>
                <a:avLst/>
                <a:gdLst/>
                <a:ahLst/>
                <a:cxnLst/>
                <a:rect l="l" t="t" r="r" b="b"/>
                <a:pathLst>
                  <a:path w="1556" h="1906" extrusionOk="0">
                    <a:moveTo>
                      <a:pt x="1377" y="1"/>
                    </a:moveTo>
                    <a:cubicBezTo>
                      <a:pt x="1351" y="1"/>
                      <a:pt x="1324" y="7"/>
                      <a:pt x="1299" y="22"/>
                    </a:cubicBezTo>
                    <a:cubicBezTo>
                      <a:pt x="1231" y="64"/>
                      <a:pt x="1171" y="115"/>
                      <a:pt x="1116" y="174"/>
                    </a:cubicBezTo>
                    <a:cubicBezTo>
                      <a:pt x="1027" y="251"/>
                      <a:pt x="942" y="336"/>
                      <a:pt x="866" y="425"/>
                    </a:cubicBezTo>
                    <a:cubicBezTo>
                      <a:pt x="722" y="577"/>
                      <a:pt x="590" y="743"/>
                      <a:pt x="480" y="921"/>
                    </a:cubicBezTo>
                    <a:cubicBezTo>
                      <a:pt x="370" y="1103"/>
                      <a:pt x="1" y="1633"/>
                      <a:pt x="221" y="1854"/>
                    </a:cubicBezTo>
                    <a:cubicBezTo>
                      <a:pt x="258" y="1890"/>
                      <a:pt x="296" y="1906"/>
                      <a:pt x="337" y="1906"/>
                    </a:cubicBezTo>
                    <a:cubicBezTo>
                      <a:pt x="561" y="1906"/>
                      <a:pt x="831" y="1421"/>
                      <a:pt x="917" y="1303"/>
                    </a:cubicBezTo>
                    <a:cubicBezTo>
                      <a:pt x="1048" y="1112"/>
                      <a:pt x="1176" y="912"/>
                      <a:pt x="1290" y="713"/>
                    </a:cubicBezTo>
                    <a:cubicBezTo>
                      <a:pt x="1384" y="556"/>
                      <a:pt x="1490" y="378"/>
                      <a:pt x="1532" y="196"/>
                    </a:cubicBezTo>
                    <a:cubicBezTo>
                      <a:pt x="1555" y="89"/>
                      <a:pt x="1471" y="1"/>
                      <a:pt x="137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12" name="Google Shape;5712;p19"/>
              <p:cNvSpPr/>
              <p:nvPr/>
            </p:nvSpPr>
            <p:spPr>
              <a:xfrm>
                <a:off x="698304" y="5541329"/>
                <a:ext cx="258471" cy="394075"/>
              </a:xfrm>
              <a:custGeom>
                <a:avLst/>
                <a:gdLst/>
                <a:ahLst/>
                <a:cxnLst/>
                <a:rect l="l" t="t" r="r" b="b"/>
                <a:pathLst>
                  <a:path w="995" h="1517" extrusionOk="0">
                    <a:moveTo>
                      <a:pt x="983" y="1"/>
                    </a:moveTo>
                    <a:cubicBezTo>
                      <a:pt x="980" y="1"/>
                      <a:pt x="978" y="2"/>
                      <a:pt x="975" y="4"/>
                    </a:cubicBezTo>
                    <a:cubicBezTo>
                      <a:pt x="920" y="42"/>
                      <a:pt x="869" y="93"/>
                      <a:pt x="826" y="148"/>
                    </a:cubicBezTo>
                    <a:cubicBezTo>
                      <a:pt x="839" y="127"/>
                      <a:pt x="856" y="101"/>
                      <a:pt x="869" y="80"/>
                    </a:cubicBezTo>
                    <a:cubicBezTo>
                      <a:pt x="876" y="69"/>
                      <a:pt x="867" y="54"/>
                      <a:pt x="856" y="54"/>
                    </a:cubicBezTo>
                    <a:cubicBezTo>
                      <a:pt x="854" y="54"/>
                      <a:pt x="853" y="54"/>
                      <a:pt x="852" y="55"/>
                    </a:cubicBezTo>
                    <a:cubicBezTo>
                      <a:pt x="758" y="93"/>
                      <a:pt x="708" y="178"/>
                      <a:pt x="644" y="254"/>
                    </a:cubicBezTo>
                    <a:cubicBezTo>
                      <a:pt x="555" y="364"/>
                      <a:pt x="466" y="474"/>
                      <a:pt x="385" y="589"/>
                    </a:cubicBezTo>
                    <a:cubicBezTo>
                      <a:pt x="241" y="805"/>
                      <a:pt x="80" y="1009"/>
                      <a:pt x="3" y="1259"/>
                    </a:cubicBezTo>
                    <a:cubicBezTo>
                      <a:pt x="1" y="1267"/>
                      <a:pt x="9" y="1274"/>
                      <a:pt x="17" y="1274"/>
                    </a:cubicBezTo>
                    <a:cubicBezTo>
                      <a:pt x="21" y="1274"/>
                      <a:pt x="26" y="1272"/>
                      <a:pt x="29" y="1268"/>
                    </a:cubicBezTo>
                    <a:cubicBezTo>
                      <a:pt x="143" y="1043"/>
                      <a:pt x="305" y="835"/>
                      <a:pt x="453" y="627"/>
                    </a:cubicBezTo>
                    <a:cubicBezTo>
                      <a:pt x="538" y="508"/>
                      <a:pt x="640" y="398"/>
                      <a:pt x="733" y="279"/>
                    </a:cubicBezTo>
                    <a:lnTo>
                      <a:pt x="733" y="279"/>
                    </a:lnTo>
                    <a:cubicBezTo>
                      <a:pt x="682" y="351"/>
                      <a:pt x="640" y="424"/>
                      <a:pt x="593" y="487"/>
                    </a:cubicBezTo>
                    <a:cubicBezTo>
                      <a:pt x="428" y="691"/>
                      <a:pt x="288" y="916"/>
                      <a:pt x="177" y="1157"/>
                    </a:cubicBezTo>
                    <a:cubicBezTo>
                      <a:pt x="171" y="1170"/>
                      <a:pt x="183" y="1179"/>
                      <a:pt x="194" y="1179"/>
                    </a:cubicBezTo>
                    <a:cubicBezTo>
                      <a:pt x="199" y="1179"/>
                      <a:pt x="203" y="1178"/>
                      <a:pt x="207" y="1174"/>
                    </a:cubicBezTo>
                    <a:cubicBezTo>
                      <a:pt x="339" y="975"/>
                      <a:pt x="474" y="776"/>
                      <a:pt x="614" y="581"/>
                    </a:cubicBezTo>
                    <a:cubicBezTo>
                      <a:pt x="678" y="487"/>
                      <a:pt x="750" y="398"/>
                      <a:pt x="818" y="305"/>
                    </a:cubicBezTo>
                    <a:lnTo>
                      <a:pt x="818" y="305"/>
                    </a:lnTo>
                    <a:cubicBezTo>
                      <a:pt x="797" y="347"/>
                      <a:pt x="775" y="390"/>
                      <a:pt x="758" y="428"/>
                    </a:cubicBezTo>
                    <a:cubicBezTo>
                      <a:pt x="695" y="559"/>
                      <a:pt x="623" y="687"/>
                      <a:pt x="538" y="805"/>
                    </a:cubicBezTo>
                    <a:cubicBezTo>
                      <a:pt x="385" y="1039"/>
                      <a:pt x="211" y="1255"/>
                      <a:pt x="71" y="1497"/>
                    </a:cubicBezTo>
                    <a:cubicBezTo>
                      <a:pt x="68" y="1507"/>
                      <a:pt x="77" y="1516"/>
                      <a:pt x="86" y="1516"/>
                    </a:cubicBezTo>
                    <a:cubicBezTo>
                      <a:pt x="88" y="1516"/>
                      <a:pt x="91" y="1516"/>
                      <a:pt x="92" y="1514"/>
                    </a:cubicBezTo>
                    <a:cubicBezTo>
                      <a:pt x="266" y="1289"/>
                      <a:pt x="436" y="1077"/>
                      <a:pt x="593" y="839"/>
                    </a:cubicBezTo>
                    <a:cubicBezTo>
                      <a:pt x="733" y="636"/>
                      <a:pt x="903" y="394"/>
                      <a:pt x="966" y="152"/>
                    </a:cubicBezTo>
                    <a:cubicBezTo>
                      <a:pt x="975" y="137"/>
                      <a:pt x="963" y="124"/>
                      <a:pt x="950" y="124"/>
                    </a:cubicBezTo>
                    <a:cubicBezTo>
                      <a:pt x="945" y="124"/>
                      <a:pt x="940" y="126"/>
                      <a:pt x="937" y="131"/>
                    </a:cubicBezTo>
                    <a:cubicBezTo>
                      <a:pt x="931" y="137"/>
                      <a:pt x="927" y="140"/>
                      <a:pt x="924" y="145"/>
                    </a:cubicBezTo>
                    <a:lnTo>
                      <a:pt x="924" y="145"/>
                    </a:lnTo>
                    <a:cubicBezTo>
                      <a:pt x="948" y="104"/>
                      <a:pt x="972" y="61"/>
                      <a:pt x="992" y="21"/>
                    </a:cubicBezTo>
                    <a:cubicBezTo>
                      <a:pt x="995" y="11"/>
                      <a:pt x="991" y="1"/>
                      <a:pt x="98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13" name="Google Shape;5713;p19"/>
              <p:cNvSpPr/>
              <p:nvPr/>
            </p:nvSpPr>
            <p:spPr>
              <a:xfrm>
                <a:off x="401645" y="5531457"/>
                <a:ext cx="539023" cy="303155"/>
              </a:xfrm>
              <a:custGeom>
                <a:avLst/>
                <a:gdLst/>
                <a:ahLst/>
                <a:cxnLst/>
                <a:rect l="l" t="t" r="r" b="b"/>
                <a:pathLst>
                  <a:path w="2075" h="1167" extrusionOk="0">
                    <a:moveTo>
                      <a:pt x="1890" y="1"/>
                    </a:moveTo>
                    <a:cubicBezTo>
                      <a:pt x="1731" y="1"/>
                      <a:pt x="1446" y="99"/>
                      <a:pt x="1311" y="152"/>
                    </a:cubicBezTo>
                    <a:cubicBezTo>
                      <a:pt x="1111" y="224"/>
                      <a:pt x="916" y="309"/>
                      <a:pt x="730" y="406"/>
                    </a:cubicBezTo>
                    <a:cubicBezTo>
                      <a:pt x="547" y="508"/>
                      <a:pt x="0" y="729"/>
                      <a:pt x="85" y="1026"/>
                    </a:cubicBezTo>
                    <a:cubicBezTo>
                      <a:pt x="114" y="1129"/>
                      <a:pt x="193" y="1167"/>
                      <a:pt x="292" y="1167"/>
                    </a:cubicBezTo>
                    <a:cubicBezTo>
                      <a:pt x="510" y="1167"/>
                      <a:pt x="826" y="986"/>
                      <a:pt x="933" y="928"/>
                    </a:cubicBezTo>
                    <a:cubicBezTo>
                      <a:pt x="1120" y="839"/>
                      <a:pt x="1298" y="733"/>
                      <a:pt x="1472" y="623"/>
                    </a:cubicBezTo>
                    <a:cubicBezTo>
                      <a:pt x="1629" y="521"/>
                      <a:pt x="1782" y="411"/>
                      <a:pt x="1922" y="292"/>
                    </a:cubicBezTo>
                    <a:cubicBezTo>
                      <a:pt x="1994" y="216"/>
                      <a:pt x="2074" y="118"/>
                      <a:pt x="1989" y="29"/>
                    </a:cubicBezTo>
                    <a:cubicBezTo>
                      <a:pt x="1971" y="9"/>
                      <a:pt x="1936" y="1"/>
                      <a:pt x="189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14" name="Google Shape;5714;p19"/>
              <p:cNvSpPr/>
              <p:nvPr/>
            </p:nvSpPr>
            <p:spPr>
              <a:xfrm>
                <a:off x="503735" y="5550940"/>
                <a:ext cx="422646" cy="231977"/>
              </a:xfrm>
              <a:custGeom>
                <a:avLst/>
                <a:gdLst/>
                <a:ahLst/>
                <a:cxnLst/>
                <a:rect l="l" t="t" r="r" b="b"/>
                <a:pathLst>
                  <a:path w="1627" h="893" extrusionOk="0">
                    <a:moveTo>
                      <a:pt x="1622" y="1"/>
                    </a:moveTo>
                    <a:cubicBezTo>
                      <a:pt x="1350" y="22"/>
                      <a:pt x="1079" y="128"/>
                      <a:pt x="833" y="238"/>
                    </a:cubicBezTo>
                    <a:cubicBezTo>
                      <a:pt x="553" y="357"/>
                      <a:pt x="282" y="497"/>
                      <a:pt x="19" y="658"/>
                    </a:cubicBezTo>
                    <a:cubicBezTo>
                      <a:pt x="0" y="665"/>
                      <a:pt x="11" y="689"/>
                      <a:pt x="28" y="689"/>
                    </a:cubicBezTo>
                    <a:cubicBezTo>
                      <a:pt x="30" y="689"/>
                      <a:pt x="33" y="689"/>
                      <a:pt x="36" y="688"/>
                    </a:cubicBezTo>
                    <a:cubicBezTo>
                      <a:pt x="464" y="459"/>
                      <a:pt x="905" y="264"/>
                      <a:pt x="1359" y="102"/>
                    </a:cubicBezTo>
                    <a:lnTo>
                      <a:pt x="1359" y="102"/>
                    </a:lnTo>
                    <a:cubicBezTo>
                      <a:pt x="1177" y="196"/>
                      <a:pt x="1003" y="306"/>
                      <a:pt x="816" y="399"/>
                    </a:cubicBezTo>
                    <a:cubicBezTo>
                      <a:pt x="600" y="510"/>
                      <a:pt x="311" y="603"/>
                      <a:pt x="125" y="760"/>
                    </a:cubicBezTo>
                    <a:cubicBezTo>
                      <a:pt x="110" y="771"/>
                      <a:pt x="124" y="791"/>
                      <a:pt x="136" y="791"/>
                    </a:cubicBezTo>
                    <a:cubicBezTo>
                      <a:pt x="138" y="791"/>
                      <a:pt x="140" y="791"/>
                      <a:pt x="142" y="790"/>
                    </a:cubicBezTo>
                    <a:cubicBezTo>
                      <a:pt x="239" y="722"/>
                      <a:pt x="366" y="692"/>
                      <a:pt x="472" y="641"/>
                    </a:cubicBezTo>
                    <a:cubicBezTo>
                      <a:pt x="621" y="573"/>
                      <a:pt x="765" y="497"/>
                      <a:pt x="914" y="425"/>
                    </a:cubicBezTo>
                    <a:cubicBezTo>
                      <a:pt x="943" y="408"/>
                      <a:pt x="973" y="395"/>
                      <a:pt x="1003" y="378"/>
                    </a:cubicBezTo>
                    <a:lnTo>
                      <a:pt x="1003" y="378"/>
                    </a:lnTo>
                    <a:cubicBezTo>
                      <a:pt x="977" y="395"/>
                      <a:pt x="956" y="408"/>
                      <a:pt x="931" y="425"/>
                    </a:cubicBezTo>
                    <a:cubicBezTo>
                      <a:pt x="680" y="577"/>
                      <a:pt x="422" y="730"/>
                      <a:pt x="167" y="879"/>
                    </a:cubicBezTo>
                    <a:cubicBezTo>
                      <a:pt x="160" y="882"/>
                      <a:pt x="165" y="892"/>
                      <a:pt x="172" y="892"/>
                    </a:cubicBezTo>
                    <a:cubicBezTo>
                      <a:pt x="173" y="892"/>
                      <a:pt x="174" y="892"/>
                      <a:pt x="176" y="891"/>
                    </a:cubicBezTo>
                    <a:cubicBezTo>
                      <a:pt x="769" y="628"/>
                      <a:pt x="1567" y="47"/>
                      <a:pt x="1592" y="26"/>
                    </a:cubicBezTo>
                    <a:cubicBezTo>
                      <a:pt x="1592" y="26"/>
                      <a:pt x="1592" y="22"/>
                      <a:pt x="1592" y="22"/>
                    </a:cubicBezTo>
                    <a:lnTo>
                      <a:pt x="1618" y="13"/>
                    </a:lnTo>
                    <a:cubicBezTo>
                      <a:pt x="1626" y="9"/>
                      <a:pt x="1626" y="1"/>
                      <a:pt x="162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15" name="Google Shape;5715;p19"/>
              <p:cNvSpPr/>
              <p:nvPr/>
            </p:nvSpPr>
            <p:spPr>
              <a:xfrm>
                <a:off x="342158" y="5392739"/>
                <a:ext cx="608381" cy="173788"/>
              </a:xfrm>
              <a:custGeom>
                <a:avLst/>
                <a:gdLst/>
                <a:ahLst/>
                <a:cxnLst/>
                <a:rect l="l" t="t" r="r" b="b"/>
                <a:pathLst>
                  <a:path w="2342" h="669" extrusionOk="0">
                    <a:moveTo>
                      <a:pt x="644" y="0"/>
                    </a:moveTo>
                    <a:cubicBezTo>
                      <a:pt x="408" y="0"/>
                      <a:pt x="161" y="40"/>
                      <a:pt x="106" y="215"/>
                    </a:cubicBezTo>
                    <a:cubicBezTo>
                      <a:pt x="0" y="538"/>
                      <a:pt x="738" y="559"/>
                      <a:pt x="908" y="584"/>
                    </a:cubicBezTo>
                    <a:cubicBezTo>
                      <a:pt x="1141" y="618"/>
                      <a:pt x="1374" y="639"/>
                      <a:pt x="1608" y="656"/>
                    </a:cubicBezTo>
                    <a:cubicBezTo>
                      <a:pt x="1693" y="662"/>
                      <a:pt x="1786" y="669"/>
                      <a:pt x="1878" y="669"/>
                    </a:cubicBezTo>
                    <a:cubicBezTo>
                      <a:pt x="1979" y="669"/>
                      <a:pt x="2079" y="661"/>
                      <a:pt x="2172" y="639"/>
                    </a:cubicBezTo>
                    <a:cubicBezTo>
                      <a:pt x="2308" y="605"/>
                      <a:pt x="2341" y="427"/>
                      <a:pt x="2223" y="351"/>
                    </a:cubicBezTo>
                    <a:cubicBezTo>
                      <a:pt x="2155" y="313"/>
                      <a:pt x="2083" y="279"/>
                      <a:pt x="2006" y="258"/>
                    </a:cubicBezTo>
                    <a:cubicBezTo>
                      <a:pt x="1896" y="211"/>
                      <a:pt x="1786" y="173"/>
                      <a:pt x="1671" y="147"/>
                    </a:cubicBezTo>
                    <a:cubicBezTo>
                      <a:pt x="1468" y="84"/>
                      <a:pt x="1260" y="46"/>
                      <a:pt x="1052" y="24"/>
                    </a:cubicBezTo>
                    <a:cubicBezTo>
                      <a:pt x="965" y="19"/>
                      <a:pt x="807" y="0"/>
                      <a:pt x="64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16" name="Google Shape;5716;p19"/>
              <p:cNvSpPr/>
              <p:nvPr/>
            </p:nvSpPr>
            <p:spPr>
              <a:xfrm>
                <a:off x="467627" y="5430666"/>
                <a:ext cx="459793" cy="103649"/>
              </a:xfrm>
              <a:custGeom>
                <a:avLst/>
                <a:gdLst/>
                <a:ahLst/>
                <a:cxnLst/>
                <a:rect l="l" t="t" r="r" b="b"/>
                <a:pathLst>
                  <a:path w="1770" h="399" extrusionOk="0">
                    <a:moveTo>
                      <a:pt x="397" y="0"/>
                    </a:moveTo>
                    <a:cubicBezTo>
                      <a:pt x="331" y="0"/>
                      <a:pt x="266" y="4"/>
                      <a:pt x="200" y="14"/>
                    </a:cubicBezTo>
                    <a:cubicBezTo>
                      <a:pt x="187" y="18"/>
                      <a:pt x="187" y="39"/>
                      <a:pt x="200" y="44"/>
                    </a:cubicBezTo>
                    <a:cubicBezTo>
                      <a:pt x="455" y="44"/>
                      <a:pt x="713" y="95"/>
                      <a:pt x="964" y="133"/>
                    </a:cubicBezTo>
                    <a:cubicBezTo>
                      <a:pt x="1108" y="158"/>
                      <a:pt x="1256" y="196"/>
                      <a:pt x="1400" y="226"/>
                    </a:cubicBezTo>
                    <a:cubicBezTo>
                      <a:pt x="1316" y="213"/>
                      <a:pt x="1231" y="209"/>
                      <a:pt x="1154" y="192"/>
                    </a:cubicBezTo>
                    <a:cubicBezTo>
                      <a:pt x="932" y="145"/>
                      <a:pt x="707" y="123"/>
                      <a:pt x="479" y="123"/>
                    </a:cubicBezTo>
                    <a:cubicBezTo>
                      <a:pt x="441" y="123"/>
                      <a:pt x="403" y="123"/>
                      <a:pt x="365" y="124"/>
                    </a:cubicBezTo>
                    <a:cubicBezTo>
                      <a:pt x="349" y="129"/>
                      <a:pt x="349" y="154"/>
                      <a:pt x="365" y="158"/>
                    </a:cubicBezTo>
                    <a:cubicBezTo>
                      <a:pt x="603" y="188"/>
                      <a:pt x="845" y="218"/>
                      <a:pt x="1082" y="256"/>
                    </a:cubicBezTo>
                    <a:cubicBezTo>
                      <a:pt x="1193" y="273"/>
                      <a:pt x="1307" y="294"/>
                      <a:pt x="1417" y="311"/>
                    </a:cubicBezTo>
                    <a:cubicBezTo>
                      <a:pt x="1371" y="311"/>
                      <a:pt x="1324" y="315"/>
                      <a:pt x="1282" y="319"/>
                    </a:cubicBezTo>
                    <a:cubicBezTo>
                      <a:pt x="1137" y="319"/>
                      <a:pt x="989" y="311"/>
                      <a:pt x="845" y="290"/>
                    </a:cubicBezTo>
                    <a:cubicBezTo>
                      <a:pt x="569" y="260"/>
                      <a:pt x="298" y="201"/>
                      <a:pt x="22" y="184"/>
                    </a:cubicBezTo>
                    <a:cubicBezTo>
                      <a:pt x="5" y="184"/>
                      <a:pt x="1" y="209"/>
                      <a:pt x="18" y="209"/>
                    </a:cubicBezTo>
                    <a:cubicBezTo>
                      <a:pt x="293" y="264"/>
                      <a:pt x="561" y="319"/>
                      <a:pt x="841" y="353"/>
                    </a:cubicBezTo>
                    <a:cubicBezTo>
                      <a:pt x="1004" y="373"/>
                      <a:pt x="1187" y="398"/>
                      <a:pt x="1364" y="398"/>
                    </a:cubicBezTo>
                    <a:cubicBezTo>
                      <a:pt x="1454" y="398"/>
                      <a:pt x="1542" y="392"/>
                      <a:pt x="1625" y="375"/>
                    </a:cubicBezTo>
                    <a:cubicBezTo>
                      <a:pt x="1638" y="366"/>
                      <a:pt x="1638" y="349"/>
                      <a:pt x="1625" y="341"/>
                    </a:cubicBezTo>
                    <a:lnTo>
                      <a:pt x="1600" y="332"/>
                    </a:lnTo>
                    <a:lnTo>
                      <a:pt x="1600" y="332"/>
                    </a:lnTo>
                    <a:cubicBezTo>
                      <a:pt x="1651" y="341"/>
                      <a:pt x="1702" y="341"/>
                      <a:pt x="1752" y="341"/>
                    </a:cubicBezTo>
                    <a:cubicBezTo>
                      <a:pt x="1765" y="341"/>
                      <a:pt x="1769" y="324"/>
                      <a:pt x="1761" y="319"/>
                    </a:cubicBezTo>
                    <a:cubicBezTo>
                      <a:pt x="1697" y="285"/>
                      <a:pt x="1629" y="264"/>
                      <a:pt x="1562" y="252"/>
                    </a:cubicBezTo>
                    <a:lnTo>
                      <a:pt x="1562" y="252"/>
                    </a:lnTo>
                    <a:cubicBezTo>
                      <a:pt x="1587" y="256"/>
                      <a:pt x="1617" y="256"/>
                      <a:pt x="1642" y="256"/>
                    </a:cubicBezTo>
                    <a:cubicBezTo>
                      <a:pt x="1659" y="256"/>
                      <a:pt x="1663" y="243"/>
                      <a:pt x="1655" y="230"/>
                    </a:cubicBezTo>
                    <a:cubicBezTo>
                      <a:pt x="1583" y="162"/>
                      <a:pt x="1485" y="158"/>
                      <a:pt x="1388" y="137"/>
                    </a:cubicBezTo>
                    <a:cubicBezTo>
                      <a:pt x="1248" y="103"/>
                      <a:pt x="1112" y="73"/>
                      <a:pt x="968" y="56"/>
                    </a:cubicBezTo>
                    <a:cubicBezTo>
                      <a:pt x="778" y="34"/>
                      <a:pt x="588" y="0"/>
                      <a:pt x="39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17" name="Google Shape;5717;p19"/>
              <p:cNvSpPr/>
              <p:nvPr/>
            </p:nvSpPr>
            <p:spPr>
              <a:xfrm>
                <a:off x="420349" y="5140241"/>
                <a:ext cx="522397" cy="376930"/>
              </a:xfrm>
              <a:custGeom>
                <a:avLst/>
                <a:gdLst/>
                <a:ahLst/>
                <a:cxnLst/>
                <a:rect l="l" t="t" r="r" b="b"/>
                <a:pathLst>
                  <a:path w="2011" h="1451" extrusionOk="0">
                    <a:moveTo>
                      <a:pt x="417" y="0"/>
                    </a:moveTo>
                    <a:cubicBezTo>
                      <a:pt x="361" y="0"/>
                      <a:pt x="308" y="16"/>
                      <a:pt x="263" y="55"/>
                    </a:cubicBezTo>
                    <a:cubicBezTo>
                      <a:pt x="0" y="280"/>
                      <a:pt x="560" y="678"/>
                      <a:pt x="704" y="784"/>
                    </a:cubicBezTo>
                    <a:cubicBezTo>
                      <a:pt x="866" y="916"/>
                      <a:pt x="1035" y="1039"/>
                      <a:pt x="1209" y="1149"/>
                    </a:cubicBezTo>
                    <a:cubicBezTo>
                      <a:pt x="1349" y="1234"/>
                      <a:pt x="1604" y="1382"/>
                      <a:pt x="1697" y="1416"/>
                    </a:cubicBezTo>
                    <a:cubicBezTo>
                      <a:pt x="1744" y="1434"/>
                      <a:pt x="1796" y="1451"/>
                      <a:pt x="1843" y="1451"/>
                    </a:cubicBezTo>
                    <a:cubicBezTo>
                      <a:pt x="1895" y="1451"/>
                      <a:pt x="1940" y="1431"/>
                      <a:pt x="1964" y="1374"/>
                    </a:cubicBezTo>
                    <a:cubicBezTo>
                      <a:pt x="2011" y="1259"/>
                      <a:pt x="1701" y="933"/>
                      <a:pt x="1570" y="810"/>
                    </a:cubicBezTo>
                    <a:cubicBezTo>
                      <a:pt x="1421" y="653"/>
                      <a:pt x="1264" y="513"/>
                      <a:pt x="1095" y="381"/>
                    </a:cubicBezTo>
                    <a:cubicBezTo>
                      <a:pt x="961" y="282"/>
                      <a:pt x="653" y="0"/>
                      <a:pt x="41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18" name="Google Shape;5718;p19"/>
              <p:cNvSpPr/>
              <p:nvPr/>
            </p:nvSpPr>
            <p:spPr>
              <a:xfrm>
                <a:off x="553871" y="5198690"/>
                <a:ext cx="369653" cy="308870"/>
              </a:xfrm>
              <a:custGeom>
                <a:avLst/>
                <a:gdLst/>
                <a:ahLst/>
                <a:cxnLst/>
                <a:rect l="l" t="t" r="r" b="b"/>
                <a:pathLst>
                  <a:path w="1423" h="1189" extrusionOk="0">
                    <a:moveTo>
                      <a:pt x="139" y="0"/>
                    </a:moveTo>
                    <a:cubicBezTo>
                      <a:pt x="126" y="0"/>
                      <a:pt x="117" y="19"/>
                      <a:pt x="131" y="29"/>
                    </a:cubicBezTo>
                    <a:cubicBezTo>
                      <a:pt x="513" y="322"/>
                      <a:pt x="878" y="644"/>
                      <a:pt x="1217" y="992"/>
                    </a:cubicBezTo>
                    <a:cubicBezTo>
                      <a:pt x="1056" y="860"/>
                      <a:pt x="882" y="750"/>
                      <a:pt x="721" y="623"/>
                    </a:cubicBezTo>
                    <a:cubicBezTo>
                      <a:pt x="525" y="470"/>
                      <a:pt x="326" y="245"/>
                      <a:pt x="101" y="139"/>
                    </a:cubicBezTo>
                    <a:cubicBezTo>
                      <a:pt x="99" y="138"/>
                      <a:pt x="97" y="138"/>
                      <a:pt x="95" y="138"/>
                    </a:cubicBezTo>
                    <a:cubicBezTo>
                      <a:pt x="81" y="138"/>
                      <a:pt x="70" y="162"/>
                      <a:pt x="84" y="169"/>
                    </a:cubicBezTo>
                    <a:cubicBezTo>
                      <a:pt x="186" y="228"/>
                      <a:pt x="263" y="334"/>
                      <a:pt x="356" y="411"/>
                    </a:cubicBezTo>
                    <a:cubicBezTo>
                      <a:pt x="479" y="513"/>
                      <a:pt x="606" y="614"/>
                      <a:pt x="738" y="716"/>
                    </a:cubicBezTo>
                    <a:cubicBezTo>
                      <a:pt x="763" y="737"/>
                      <a:pt x="788" y="759"/>
                      <a:pt x="814" y="776"/>
                    </a:cubicBezTo>
                    <a:cubicBezTo>
                      <a:pt x="793" y="763"/>
                      <a:pt x="767" y="750"/>
                      <a:pt x="742" y="733"/>
                    </a:cubicBezTo>
                    <a:cubicBezTo>
                      <a:pt x="496" y="568"/>
                      <a:pt x="254" y="398"/>
                      <a:pt x="12" y="228"/>
                    </a:cubicBezTo>
                    <a:cubicBezTo>
                      <a:pt x="11" y="228"/>
                      <a:pt x="9" y="227"/>
                      <a:pt x="8" y="227"/>
                    </a:cubicBezTo>
                    <a:cubicBezTo>
                      <a:pt x="3" y="227"/>
                      <a:pt x="0" y="234"/>
                      <a:pt x="4" y="241"/>
                    </a:cubicBezTo>
                    <a:cubicBezTo>
                      <a:pt x="492" y="674"/>
                      <a:pt x="1353" y="1153"/>
                      <a:pt x="1382" y="1170"/>
                    </a:cubicBezTo>
                    <a:lnTo>
                      <a:pt x="1387" y="1170"/>
                    </a:lnTo>
                    <a:lnTo>
                      <a:pt x="1408" y="1187"/>
                    </a:lnTo>
                    <a:cubicBezTo>
                      <a:pt x="1409" y="1188"/>
                      <a:pt x="1411" y="1189"/>
                      <a:pt x="1413" y="1189"/>
                    </a:cubicBezTo>
                    <a:cubicBezTo>
                      <a:pt x="1418" y="1189"/>
                      <a:pt x="1422" y="1186"/>
                      <a:pt x="1416" y="1183"/>
                    </a:cubicBezTo>
                    <a:cubicBezTo>
                      <a:pt x="1285" y="949"/>
                      <a:pt x="1073" y="742"/>
                      <a:pt x="869" y="568"/>
                    </a:cubicBezTo>
                    <a:cubicBezTo>
                      <a:pt x="644" y="364"/>
                      <a:pt x="402" y="173"/>
                      <a:pt x="148" y="4"/>
                    </a:cubicBezTo>
                    <a:cubicBezTo>
                      <a:pt x="145" y="1"/>
                      <a:pt x="142" y="0"/>
                      <a:pt x="1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19" name="Google Shape;5719;p19"/>
              <p:cNvSpPr/>
              <p:nvPr/>
            </p:nvSpPr>
            <p:spPr>
              <a:xfrm>
                <a:off x="964050" y="4992431"/>
                <a:ext cx="383161" cy="508375"/>
              </a:xfrm>
              <a:custGeom>
                <a:avLst/>
                <a:gdLst/>
                <a:ahLst/>
                <a:cxnLst/>
                <a:rect l="l" t="t" r="r" b="b"/>
                <a:pathLst>
                  <a:path w="1475" h="1957" extrusionOk="0">
                    <a:moveTo>
                      <a:pt x="1134" y="1"/>
                    </a:moveTo>
                    <a:cubicBezTo>
                      <a:pt x="905" y="1"/>
                      <a:pt x="659" y="509"/>
                      <a:pt x="579" y="632"/>
                    </a:cubicBezTo>
                    <a:cubicBezTo>
                      <a:pt x="452" y="832"/>
                      <a:pt x="338" y="1035"/>
                      <a:pt x="232" y="1243"/>
                    </a:cubicBezTo>
                    <a:cubicBezTo>
                      <a:pt x="147" y="1404"/>
                      <a:pt x="49" y="1587"/>
                      <a:pt x="20" y="1769"/>
                    </a:cubicBezTo>
                    <a:cubicBezTo>
                      <a:pt x="0" y="1872"/>
                      <a:pt x="82" y="1956"/>
                      <a:pt x="175" y="1956"/>
                    </a:cubicBezTo>
                    <a:cubicBezTo>
                      <a:pt x="203" y="1956"/>
                      <a:pt x="233" y="1948"/>
                      <a:pt x="261" y="1930"/>
                    </a:cubicBezTo>
                    <a:cubicBezTo>
                      <a:pt x="325" y="1883"/>
                      <a:pt x="384" y="1828"/>
                      <a:pt x="435" y="1769"/>
                    </a:cubicBezTo>
                    <a:cubicBezTo>
                      <a:pt x="520" y="1688"/>
                      <a:pt x="601" y="1599"/>
                      <a:pt x="673" y="1506"/>
                    </a:cubicBezTo>
                    <a:cubicBezTo>
                      <a:pt x="808" y="1345"/>
                      <a:pt x="931" y="1175"/>
                      <a:pt x="1033" y="988"/>
                    </a:cubicBezTo>
                    <a:cubicBezTo>
                      <a:pt x="1135" y="802"/>
                      <a:pt x="1474" y="255"/>
                      <a:pt x="1245" y="47"/>
                    </a:cubicBezTo>
                    <a:cubicBezTo>
                      <a:pt x="1209" y="15"/>
                      <a:pt x="1172" y="1"/>
                      <a:pt x="113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20" name="Google Shape;5720;p19"/>
              <p:cNvSpPr/>
              <p:nvPr/>
            </p:nvSpPr>
            <p:spPr>
              <a:xfrm>
                <a:off x="996781" y="5082572"/>
                <a:ext cx="242106" cy="405245"/>
              </a:xfrm>
              <a:custGeom>
                <a:avLst/>
                <a:gdLst/>
                <a:ahLst/>
                <a:cxnLst/>
                <a:rect l="l" t="t" r="r" b="b"/>
                <a:pathLst>
                  <a:path w="932" h="1560" extrusionOk="0">
                    <a:moveTo>
                      <a:pt x="836" y="0"/>
                    </a:moveTo>
                    <a:cubicBezTo>
                      <a:pt x="833" y="0"/>
                      <a:pt x="829" y="2"/>
                      <a:pt x="827" y="5"/>
                    </a:cubicBezTo>
                    <a:cubicBezTo>
                      <a:pt x="670" y="234"/>
                      <a:pt x="509" y="459"/>
                      <a:pt x="364" y="701"/>
                    </a:cubicBezTo>
                    <a:cubicBezTo>
                      <a:pt x="237" y="913"/>
                      <a:pt x="76" y="1163"/>
                      <a:pt x="29" y="1409"/>
                    </a:cubicBezTo>
                    <a:cubicBezTo>
                      <a:pt x="29" y="1420"/>
                      <a:pt x="38" y="1427"/>
                      <a:pt x="48" y="1427"/>
                    </a:cubicBezTo>
                    <a:cubicBezTo>
                      <a:pt x="50" y="1427"/>
                      <a:pt x="53" y="1427"/>
                      <a:pt x="55" y="1426"/>
                    </a:cubicBezTo>
                    <a:lnTo>
                      <a:pt x="72" y="1405"/>
                    </a:lnTo>
                    <a:lnTo>
                      <a:pt x="72" y="1405"/>
                    </a:lnTo>
                    <a:cubicBezTo>
                      <a:pt x="46" y="1447"/>
                      <a:pt x="25" y="1494"/>
                      <a:pt x="4" y="1541"/>
                    </a:cubicBezTo>
                    <a:cubicBezTo>
                      <a:pt x="0" y="1548"/>
                      <a:pt x="8" y="1560"/>
                      <a:pt x="16" y="1560"/>
                    </a:cubicBezTo>
                    <a:cubicBezTo>
                      <a:pt x="17" y="1560"/>
                      <a:pt x="19" y="1559"/>
                      <a:pt x="21" y="1558"/>
                    </a:cubicBezTo>
                    <a:cubicBezTo>
                      <a:pt x="76" y="1511"/>
                      <a:pt x="123" y="1460"/>
                      <a:pt x="165" y="1401"/>
                    </a:cubicBezTo>
                    <a:lnTo>
                      <a:pt x="165" y="1401"/>
                    </a:lnTo>
                    <a:cubicBezTo>
                      <a:pt x="152" y="1426"/>
                      <a:pt x="135" y="1452"/>
                      <a:pt x="123" y="1477"/>
                    </a:cubicBezTo>
                    <a:cubicBezTo>
                      <a:pt x="119" y="1485"/>
                      <a:pt x="129" y="1499"/>
                      <a:pt x="140" y="1499"/>
                    </a:cubicBezTo>
                    <a:cubicBezTo>
                      <a:pt x="141" y="1499"/>
                      <a:pt x="142" y="1499"/>
                      <a:pt x="144" y="1498"/>
                    </a:cubicBezTo>
                    <a:cubicBezTo>
                      <a:pt x="233" y="1456"/>
                      <a:pt x="280" y="1371"/>
                      <a:pt x="339" y="1290"/>
                    </a:cubicBezTo>
                    <a:cubicBezTo>
                      <a:pt x="424" y="1176"/>
                      <a:pt x="509" y="1061"/>
                      <a:pt x="581" y="938"/>
                    </a:cubicBezTo>
                    <a:cubicBezTo>
                      <a:pt x="712" y="718"/>
                      <a:pt x="865" y="502"/>
                      <a:pt x="928" y="251"/>
                    </a:cubicBezTo>
                    <a:cubicBezTo>
                      <a:pt x="931" y="241"/>
                      <a:pt x="924" y="234"/>
                      <a:pt x="916" y="234"/>
                    </a:cubicBezTo>
                    <a:cubicBezTo>
                      <a:pt x="911" y="234"/>
                      <a:pt x="906" y="236"/>
                      <a:pt x="903" y="243"/>
                    </a:cubicBezTo>
                    <a:cubicBezTo>
                      <a:pt x="801" y="472"/>
                      <a:pt x="649" y="688"/>
                      <a:pt x="513" y="900"/>
                    </a:cubicBezTo>
                    <a:cubicBezTo>
                      <a:pt x="432" y="1023"/>
                      <a:pt x="335" y="1142"/>
                      <a:pt x="250" y="1265"/>
                    </a:cubicBezTo>
                    <a:cubicBezTo>
                      <a:pt x="297" y="1193"/>
                      <a:pt x="339" y="1117"/>
                      <a:pt x="381" y="1053"/>
                    </a:cubicBezTo>
                    <a:cubicBezTo>
                      <a:pt x="534" y="837"/>
                      <a:pt x="661" y="603"/>
                      <a:pt x="763" y="362"/>
                    </a:cubicBezTo>
                    <a:cubicBezTo>
                      <a:pt x="769" y="347"/>
                      <a:pt x="757" y="335"/>
                      <a:pt x="746" y="335"/>
                    </a:cubicBezTo>
                    <a:cubicBezTo>
                      <a:pt x="741" y="335"/>
                      <a:pt x="736" y="338"/>
                      <a:pt x="733" y="345"/>
                    </a:cubicBezTo>
                    <a:cubicBezTo>
                      <a:pt x="610" y="552"/>
                      <a:pt x="483" y="756"/>
                      <a:pt x="356" y="960"/>
                    </a:cubicBezTo>
                    <a:cubicBezTo>
                      <a:pt x="292" y="1053"/>
                      <a:pt x="229" y="1150"/>
                      <a:pt x="165" y="1248"/>
                    </a:cubicBezTo>
                    <a:cubicBezTo>
                      <a:pt x="186" y="1201"/>
                      <a:pt x="203" y="1159"/>
                      <a:pt x="220" y="1117"/>
                    </a:cubicBezTo>
                    <a:cubicBezTo>
                      <a:pt x="275" y="981"/>
                      <a:pt x="343" y="854"/>
                      <a:pt x="420" y="731"/>
                    </a:cubicBezTo>
                    <a:cubicBezTo>
                      <a:pt x="559" y="489"/>
                      <a:pt x="725" y="264"/>
                      <a:pt x="852" y="18"/>
                    </a:cubicBezTo>
                    <a:cubicBezTo>
                      <a:pt x="855" y="9"/>
                      <a:pt x="845" y="0"/>
                      <a:pt x="83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21" name="Google Shape;5721;p19"/>
              <p:cNvSpPr/>
              <p:nvPr/>
            </p:nvSpPr>
            <p:spPr>
              <a:xfrm>
                <a:off x="604267" y="4988534"/>
                <a:ext cx="347312" cy="527338"/>
              </a:xfrm>
              <a:custGeom>
                <a:avLst/>
                <a:gdLst/>
                <a:ahLst/>
                <a:cxnLst/>
                <a:rect l="l" t="t" r="r" b="b"/>
                <a:pathLst>
                  <a:path w="1337" h="2030" extrusionOk="0">
                    <a:moveTo>
                      <a:pt x="385" y="0"/>
                    </a:moveTo>
                    <a:cubicBezTo>
                      <a:pt x="367" y="0"/>
                      <a:pt x="350" y="2"/>
                      <a:pt x="331" y="7"/>
                    </a:cubicBezTo>
                    <a:cubicBezTo>
                      <a:pt x="1" y="92"/>
                      <a:pt x="374" y="728"/>
                      <a:pt x="442" y="889"/>
                    </a:cubicBezTo>
                    <a:cubicBezTo>
                      <a:pt x="535" y="1101"/>
                      <a:pt x="641" y="1309"/>
                      <a:pt x="751" y="1517"/>
                    </a:cubicBezTo>
                    <a:cubicBezTo>
                      <a:pt x="836" y="1674"/>
                      <a:pt x="934" y="1856"/>
                      <a:pt x="1065" y="1983"/>
                    </a:cubicBezTo>
                    <a:cubicBezTo>
                      <a:pt x="1097" y="2015"/>
                      <a:pt x="1137" y="2029"/>
                      <a:pt x="1176" y="2029"/>
                    </a:cubicBezTo>
                    <a:cubicBezTo>
                      <a:pt x="1256" y="2029"/>
                      <a:pt x="1334" y="1969"/>
                      <a:pt x="1337" y="1877"/>
                    </a:cubicBezTo>
                    <a:cubicBezTo>
                      <a:pt x="1337" y="1797"/>
                      <a:pt x="1324" y="1720"/>
                      <a:pt x="1303" y="1644"/>
                    </a:cubicBezTo>
                    <a:cubicBezTo>
                      <a:pt x="1282" y="1525"/>
                      <a:pt x="1252" y="1411"/>
                      <a:pt x="1218" y="1296"/>
                    </a:cubicBezTo>
                    <a:cubicBezTo>
                      <a:pt x="1163" y="1097"/>
                      <a:pt x="1086" y="897"/>
                      <a:pt x="993" y="711"/>
                    </a:cubicBezTo>
                    <a:cubicBezTo>
                      <a:pt x="901" y="535"/>
                      <a:pt x="664" y="0"/>
                      <a:pt x="38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22" name="Google Shape;5722;p19"/>
              <p:cNvSpPr/>
              <p:nvPr/>
            </p:nvSpPr>
            <p:spPr>
              <a:xfrm>
                <a:off x="710773" y="5092183"/>
                <a:ext cx="227559" cy="406024"/>
              </a:xfrm>
              <a:custGeom>
                <a:avLst/>
                <a:gdLst/>
                <a:ahLst/>
                <a:cxnLst/>
                <a:rect l="l" t="t" r="r" b="b"/>
                <a:pathLst>
                  <a:path w="876" h="1563" extrusionOk="0">
                    <a:moveTo>
                      <a:pt x="20" y="0"/>
                    </a:moveTo>
                    <a:cubicBezTo>
                      <a:pt x="10" y="0"/>
                      <a:pt x="1" y="8"/>
                      <a:pt x="6" y="19"/>
                    </a:cubicBezTo>
                    <a:cubicBezTo>
                      <a:pt x="112" y="278"/>
                      <a:pt x="201" y="537"/>
                      <a:pt x="324" y="791"/>
                    </a:cubicBezTo>
                    <a:cubicBezTo>
                      <a:pt x="430" y="1016"/>
                      <a:pt x="545" y="1287"/>
                      <a:pt x="723" y="1465"/>
                    </a:cubicBezTo>
                    <a:cubicBezTo>
                      <a:pt x="727" y="1468"/>
                      <a:pt x="730" y="1469"/>
                      <a:pt x="733" y="1469"/>
                    </a:cubicBezTo>
                    <a:cubicBezTo>
                      <a:pt x="742" y="1469"/>
                      <a:pt x="749" y="1461"/>
                      <a:pt x="749" y="1449"/>
                    </a:cubicBezTo>
                    <a:cubicBezTo>
                      <a:pt x="744" y="1440"/>
                      <a:pt x="744" y="1432"/>
                      <a:pt x="740" y="1423"/>
                    </a:cubicBezTo>
                    <a:lnTo>
                      <a:pt x="740" y="1423"/>
                    </a:lnTo>
                    <a:cubicBezTo>
                      <a:pt x="766" y="1470"/>
                      <a:pt x="791" y="1512"/>
                      <a:pt x="816" y="1555"/>
                    </a:cubicBezTo>
                    <a:cubicBezTo>
                      <a:pt x="818" y="1560"/>
                      <a:pt x="822" y="1562"/>
                      <a:pt x="826" y="1562"/>
                    </a:cubicBezTo>
                    <a:cubicBezTo>
                      <a:pt x="832" y="1562"/>
                      <a:pt x="838" y="1558"/>
                      <a:pt x="838" y="1550"/>
                    </a:cubicBezTo>
                    <a:cubicBezTo>
                      <a:pt x="833" y="1482"/>
                      <a:pt x="816" y="1410"/>
                      <a:pt x="791" y="1347"/>
                    </a:cubicBezTo>
                    <a:lnTo>
                      <a:pt x="791" y="1347"/>
                    </a:lnTo>
                    <a:cubicBezTo>
                      <a:pt x="804" y="1372"/>
                      <a:pt x="816" y="1398"/>
                      <a:pt x="829" y="1419"/>
                    </a:cubicBezTo>
                    <a:cubicBezTo>
                      <a:pt x="833" y="1425"/>
                      <a:pt x="839" y="1428"/>
                      <a:pt x="844" y="1428"/>
                    </a:cubicBezTo>
                    <a:cubicBezTo>
                      <a:pt x="851" y="1428"/>
                      <a:pt x="857" y="1424"/>
                      <a:pt x="859" y="1415"/>
                    </a:cubicBezTo>
                    <a:cubicBezTo>
                      <a:pt x="876" y="1317"/>
                      <a:pt x="829" y="1232"/>
                      <a:pt x="795" y="1139"/>
                    </a:cubicBezTo>
                    <a:cubicBezTo>
                      <a:pt x="749" y="1003"/>
                      <a:pt x="702" y="872"/>
                      <a:pt x="643" y="740"/>
                    </a:cubicBezTo>
                    <a:cubicBezTo>
                      <a:pt x="537" y="507"/>
                      <a:pt x="443" y="265"/>
                      <a:pt x="269" y="66"/>
                    </a:cubicBezTo>
                    <a:cubicBezTo>
                      <a:pt x="267" y="64"/>
                      <a:pt x="265" y="63"/>
                      <a:pt x="262" y="63"/>
                    </a:cubicBezTo>
                    <a:cubicBezTo>
                      <a:pt x="253" y="63"/>
                      <a:pt x="242" y="73"/>
                      <a:pt x="248" y="83"/>
                    </a:cubicBezTo>
                    <a:cubicBezTo>
                      <a:pt x="380" y="303"/>
                      <a:pt x="477" y="545"/>
                      <a:pt x="575" y="778"/>
                    </a:cubicBezTo>
                    <a:cubicBezTo>
                      <a:pt x="634" y="914"/>
                      <a:pt x="676" y="1058"/>
                      <a:pt x="732" y="1198"/>
                    </a:cubicBezTo>
                    <a:cubicBezTo>
                      <a:pt x="693" y="1122"/>
                      <a:pt x="655" y="1046"/>
                      <a:pt x="626" y="973"/>
                    </a:cubicBezTo>
                    <a:cubicBezTo>
                      <a:pt x="532" y="723"/>
                      <a:pt x="414" y="490"/>
                      <a:pt x="265" y="269"/>
                    </a:cubicBezTo>
                    <a:cubicBezTo>
                      <a:pt x="261" y="264"/>
                      <a:pt x="257" y="262"/>
                      <a:pt x="252" y="262"/>
                    </a:cubicBezTo>
                    <a:cubicBezTo>
                      <a:pt x="240" y="262"/>
                      <a:pt x="229" y="274"/>
                      <a:pt x="235" y="286"/>
                    </a:cubicBezTo>
                    <a:cubicBezTo>
                      <a:pt x="337" y="503"/>
                      <a:pt x="435" y="719"/>
                      <a:pt x="532" y="944"/>
                    </a:cubicBezTo>
                    <a:cubicBezTo>
                      <a:pt x="575" y="1050"/>
                      <a:pt x="617" y="1156"/>
                      <a:pt x="664" y="1262"/>
                    </a:cubicBezTo>
                    <a:cubicBezTo>
                      <a:pt x="638" y="1219"/>
                      <a:pt x="613" y="1181"/>
                      <a:pt x="587" y="1147"/>
                    </a:cubicBezTo>
                    <a:cubicBezTo>
                      <a:pt x="507" y="1024"/>
                      <a:pt x="435" y="897"/>
                      <a:pt x="380" y="761"/>
                    </a:cubicBezTo>
                    <a:cubicBezTo>
                      <a:pt x="257" y="511"/>
                      <a:pt x="163" y="252"/>
                      <a:pt x="32" y="6"/>
                    </a:cubicBezTo>
                    <a:cubicBezTo>
                      <a:pt x="29" y="2"/>
                      <a:pt x="24" y="0"/>
                      <a:pt x="2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23" name="Google Shape;5723;p19"/>
              <p:cNvSpPr/>
              <p:nvPr/>
            </p:nvSpPr>
            <p:spPr>
              <a:xfrm>
                <a:off x="1005353" y="5197650"/>
                <a:ext cx="524735" cy="334067"/>
              </a:xfrm>
              <a:custGeom>
                <a:avLst/>
                <a:gdLst/>
                <a:ahLst/>
                <a:cxnLst/>
                <a:rect l="l" t="t" r="r" b="b"/>
                <a:pathLst>
                  <a:path w="2020" h="1286" extrusionOk="0">
                    <a:moveTo>
                      <a:pt x="1724" y="0"/>
                    </a:moveTo>
                    <a:cubicBezTo>
                      <a:pt x="1507" y="0"/>
                      <a:pt x="1187" y="218"/>
                      <a:pt x="1078" y="288"/>
                    </a:cubicBezTo>
                    <a:cubicBezTo>
                      <a:pt x="900" y="394"/>
                      <a:pt x="726" y="508"/>
                      <a:pt x="560" y="635"/>
                    </a:cubicBezTo>
                    <a:cubicBezTo>
                      <a:pt x="412" y="746"/>
                      <a:pt x="272" y="869"/>
                      <a:pt x="136" y="1000"/>
                    </a:cubicBezTo>
                    <a:cubicBezTo>
                      <a:pt x="73" y="1081"/>
                      <a:pt x="1" y="1178"/>
                      <a:pt x="90" y="1263"/>
                    </a:cubicBezTo>
                    <a:cubicBezTo>
                      <a:pt x="106" y="1279"/>
                      <a:pt x="134" y="1285"/>
                      <a:pt x="168" y="1285"/>
                    </a:cubicBezTo>
                    <a:cubicBezTo>
                      <a:pt x="322" y="1285"/>
                      <a:pt x="621" y="1155"/>
                      <a:pt x="756" y="1089"/>
                    </a:cubicBezTo>
                    <a:cubicBezTo>
                      <a:pt x="951" y="1004"/>
                      <a:pt x="1141" y="903"/>
                      <a:pt x="1320" y="792"/>
                    </a:cubicBezTo>
                    <a:cubicBezTo>
                      <a:pt x="1494" y="678"/>
                      <a:pt x="2019" y="415"/>
                      <a:pt x="1913" y="126"/>
                    </a:cubicBezTo>
                    <a:cubicBezTo>
                      <a:pt x="1880" y="35"/>
                      <a:pt x="1810" y="0"/>
                      <a:pt x="172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24" name="Google Shape;5724;p19"/>
              <p:cNvSpPr/>
              <p:nvPr/>
            </p:nvSpPr>
            <p:spPr>
              <a:xfrm>
                <a:off x="1020940" y="5254281"/>
                <a:ext cx="407060" cy="260812"/>
              </a:xfrm>
              <a:custGeom>
                <a:avLst/>
                <a:gdLst/>
                <a:ahLst/>
                <a:cxnLst/>
                <a:rect l="l" t="t" r="r" b="b"/>
                <a:pathLst>
                  <a:path w="1567" h="1004" extrusionOk="0">
                    <a:moveTo>
                      <a:pt x="1382" y="1"/>
                    </a:moveTo>
                    <a:cubicBezTo>
                      <a:pt x="1381" y="1"/>
                      <a:pt x="1380" y="1"/>
                      <a:pt x="1378" y="2"/>
                    </a:cubicBezTo>
                    <a:cubicBezTo>
                      <a:pt x="802" y="311"/>
                      <a:pt x="55" y="952"/>
                      <a:pt x="30" y="977"/>
                    </a:cubicBezTo>
                    <a:cubicBezTo>
                      <a:pt x="30" y="977"/>
                      <a:pt x="30" y="977"/>
                      <a:pt x="30" y="981"/>
                    </a:cubicBezTo>
                    <a:lnTo>
                      <a:pt x="4" y="990"/>
                    </a:lnTo>
                    <a:cubicBezTo>
                      <a:pt x="1" y="994"/>
                      <a:pt x="0" y="1004"/>
                      <a:pt x="5" y="1004"/>
                    </a:cubicBezTo>
                    <a:cubicBezTo>
                      <a:pt x="6" y="1004"/>
                      <a:pt x="7" y="1003"/>
                      <a:pt x="8" y="1003"/>
                    </a:cubicBezTo>
                    <a:cubicBezTo>
                      <a:pt x="276" y="960"/>
                      <a:pt x="539" y="833"/>
                      <a:pt x="776" y="702"/>
                    </a:cubicBezTo>
                    <a:cubicBezTo>
                      <a:pt x="1043" y="562"/>
                      <a:pt x="1306" y="405"/>
                      <a:pt x="1552" y="226"/>
                    </a:cubicBezTo>
                    <a:cubicBezTo>
                      <a:pt x="1567" y="216"/>
                      <a:pt x="1556" y="195"/>
                      <a:pt x="1542" y="195"/>
                    </a:cubicBezTo>
                    <a:cubicBezTo>
                      <a:pt x="1540" y="195"/>
                      <a:pt x="1538" y="196"/>
                      <a:pt x="1535" y="197"/>
                    </a:cubicBezTo>
                    <a:cubicBezTo>
                      <a:pt x="1128" y="456"/>
                      <a:pt x="700" y="685"/>
                      <a:pt x="259" y="884"/>
                    </a:cubicBezTo>
                    <a:cubicBezTo>
                      <a:pt x="433" y="778"/>
                      <a:pt x="598" y="651"/>
                      <a:pt x="776" y="545"/>
                    </a:cubicBezTo>
                    <a:cubicBezTo>
                      <a:pt x="984" y="417"/>
                      <a:pt x="1264" y="303"/>
                      <a:pt x="1438" y="133"/>
                    </a:cubicBezTo>
                    <a:cubicBezTo>
                      <a:pt x="1452" y="123"/>
                      <a:pt x="1440" y="104"/>
                      <a:pt x="1426" y="104"/>
                    </a:cubicBezTo>
                    <a:cubicBezTo>
                      <a:pt x="1423" y="104"/>
                      <a:pt x="1420" y="105"/>
                      <a:pt x="1417" y="108"/>
                    </a:cubicBezTo>
                    <a:cubicBezTo>
                      <a:pt x="1327" y="180"/>
                      <a:pt x="1200" y="218"/>
                      <a:pt x="1098" y="277"/>
                    </a:cubicBezTo>
                    <a:cubicBezTo>
                      <a:pt x="954" y="358"/>
                      <a:pt x="814" y="443"/>
                      <a:pt x="674" y="528"/>
                    </a:cubicBezTo>
                    <a:lnTo>
                      <a:pt x="594" y="583"/>
                    </a:lnTo>
                    <a:cubicBezTo>
                      <a:pt x="615" y="562"/>
                      <a:pt x="636" y="545"/>
                      <a:pt x="657" y="528"/>
                    </a:cubicBezTo>
                    <a:cubicBezTo>
                      <a:pt x="899" y="354"/>
                      <a:pt x="1141" y="184"/>
                      <a:pt x="1387" y="14"/>
                    </a:cubicBezTo>
                    <a:cubicBezTo>
                      <a:pt x="1394" y="11"/>
                      <a:pt x="1389" y="1"/>
                      <a:pt x="138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25" name="Google Shape;5725;p19"/>
              <p:cNvSpPr/>
              <p:nvPr/>
            </p:nvSpPr>
            <p:spPr>
              <a:xfrm>
                <a:off x="906121" y="4924630"/>
                <a:ext cx="165733" cy="562927"/>
              </a:xfrm>
              <a:custGeom>
                <a:avLst/>
                <a:gdLst/>
                <a:ahLst/>
                <a:cxnLst/>
                <a:rect l="l" t="t" r="r" b="b"/>
                <a:pathLst>
                  <a:path w="638" h="2167" extrusionOk="0">
                    <a:moveTo>
                      <a:pt x="286" y="1"/>
                    </a:moveTo>
                    <a:cubicBezTo>
                      <a:pt x="2" y="1"/>
                      <a:pt x="9" y="627"/>
                      <a:pt x="9" y="796"/>
                    </a:cubicBezTo>
                    <a:cubicBezTo>
                      <a:pt x="1" y="1003"/>
                      <a:pt x="5" y="1211"/>
                      <a:pt x="18" y="1419"/>
                    </a:cubicBezTo>
                    <a:cubicBezTo>
                      <a:pt x="31" y="1606"/>
                      <a:pt x="56" y="1788"/>
                      <a:pt x="94" y="1975"/>
                    </a:cubicBezTo>
                    <a:cubicBezTo>
                      <a:pt x="121" y="2062"/>
                      <a:pt x="157" y="2166"/>
                      <a:pt x="253" y="2166"/>
                    </a:cubicBezTo>
                    <a:cubicBezTo>
                      <a:pt x="264" y="2166"/>
                      <a:pt x="276" y="2165"/>
                      <a:pt x="289" y="2161"/>
                    </a:cubicBezTo>
                    <a:cubicBezTo>
                      <a:pt x="408" y="2132"/>
                      <a:pt x="484" y="1691"/>
                      <a:pt x="506" y="1508"/>
                    </a:cubicBezTo>
                    <a:cubicBezTo>
                      <a:pt x="539" y="1296"/>
                      <a:pt x="561" y="1084"/>
                      <a:pt x="569" y="872"/>
                    </a:cubicBezTo>
                    <a:cubicBezTo>
                      <a:pt x="569" y="664"/>
                      <a:pt x="637" y="75"/>
                      <a:pt x="336" y="7"/>
                    </a:cubicBezTo>
                    <a:cubicBezTo>
                      <a:pt x="318" y="3"/>
                      <a:pt x="302" y="1"/>
                      <a:pt x="28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26" name="Google Shape;5726;p19"/>
              <p:cNvSpPr/>
              <p:nvPr/>
            </p:nvSpPr>
            <p:spPr>
              <a:xfrm>
                <a:off x="931578" y="5033475"/>
                <a:ext cx="91699" cy="451744"/>
              </a:xfrm>
              <a:custGeom>
                <a:avLst/>
                <a:gdLst/>
                <a:ahLst/>
                <a:cxnLst/>
                <a:rect l="l" t="t" r="r" b="b"/>
                <a:pathLst>
                  <a:path w="353" h="1739" extrusionOk="0">
                    <a:moveTo>
                      <a:pt x="323" y="0"/>
                    </a:moveTo>
                    <a:cubicBezTo>
                      <a:pt x="315" y="0"/>
                      <a:pt x="308" y="6"/>
                      <a:pt x="306" y="16"/>
                    </a:cubicBezTo>
                    <a:cubicBezTo>
                      <a:pt x="297" y="500"/>
                      <a:pt x="255" y="983"/>
                      <a:pt x="179" y="1458"/>
                    </a:cubicBezTo>
                    <a:cubicBezTo>
                      <a:pt x="183" y="1255"/>
                      <a:pt x="170" y="1047"/>
                      <a:pt x="179" y="843"/>
                    </a:cubicBezTo>
                    <a:cubicBezTo>
                      <a:pt x="187" y="597"/>
                      <a:pt x="246" y="300"/>
                      <a:pt x="195" y="59"/>
                    </a:cubicBezTo>
                    <a:cubicBezTo>
                      <a:pt x="194" y="51"/>
                      <a:pt x="188" y="48"/>
                      <a:pt x="182" y="48"/>
                    </a:cubicBezTo>
                    <a:cubicBezTo>
                      <a:pt x="174" y="48"/>
                      <a:pt x="166" y="53"/>
                      <a:pt x="166" y="63"/>
                    </a:cubicBezTo>
                    <a:cubicBezTo>
                      <a:pt x="179" y="177"/>
                      <a:pt x="140" y="305"/>
                      <a:pt x="132" y="423"/>
                    </a:cubicBezTo>
                    <a:cubicBezTo>
                      <a:pt x="123" y="584"/>
                      <a:pt x="115" y="750"/>
                      <a:pt x="111" y="911"/>
                    </a:cubicBezTo>
                    <a:lnTo>
                      <a:pt x="111" y="1013"/>
                    </a:lnTo>
                    <a:cubicBezTo>
                      <a:pt x="106" y="983"/>
                      <a:pt x="102" y="958"/>
                      <a:pt x="102" y="928"/>
                    </a:cubicBezTo>
                    <a:cubicBezTo>
                      <a:pt x="89" y="631"/>
                      <a:pt x="81" y="334"/>
                      <a:pt x="72" y="42"/>
                    </a:cubicBezTo>
                    <a:cubicBezTo>
                      <a:pt x="72" y="35"/>
                      <a:pt x="69" y="32"/>
                      <a:pt x="66" y="32"/>
                    </a:cubicBezTo>
                    <a:cubicBezTo>
                      <a:pt x="63" y="32"/>
                      <a:pt x="60" y="35"/>
                      <a:pt x="60" y="42"/>
                    </a:cubicBezTo>
                    <a:cubicBezTo>
                      <a:pt x="0" y="686"/>
                      <a:pt x="128" y="1666"/>
                      <a:pt x="132" y="1700"/>
                    </a:cubicBezTo>
                    <a:cubicBezTo>
                      <a:pt x="132" y="1700"/>
                      <a:pt x="132" y="1704"/>
                      <a:pt x="136" y="1704"/>
                    </a:cubicBezTo>
                    <a:cubicBezTo>
                      <a:pt x="132" y="1713"/>
                      <a:pt x="132" y="1721"/>
                      <a:pt x="132" y="1730"/>
                    </a:cubicBezTo>
                    <a:cubicBezTo>
                      <a:pt x="129" y="1735"/>
                      <a:pt x="133" y="1739"/>
                      <a:pt x="137" y="1739"/>
                    </a:cubicBezTo>
                    <a:cubicBezTo>
                      <a:pt x="140" y="1739"/>
                      <a:pt x="143" y="1737"/>
                      <a:pt x="145" y="1734"/>
                    </a:cubicBezTo>
                    <a:cubicBezTo>
                      <a:pt x="255" y="1488"/>
                      <a:pt x="293" y="1195"/>
                      <a:pt x="314" y="928"/>
                    </a:cubicBezTo>
                    <a:cubicBezTo>
                      <a:pt x="344" y="627"/>
                      <a:pt x="352" y="322"/>
                      <a:pt x="340" y="16"/>
                    </a:cubicBezTo>
                    <a:cubicBezTo>
                      <a:pt x="338" y="6"/>
                      <a:pt x="330" y="0"/>
                      <a:pt x="32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27" name="Google Shape;5727;p19"/>
              <p:cNvSpPr/>
              <p:nvPr/>
            </p:nvSpPr>
            <p:spPr>
              <a:xfrm>
                <a:off x="942489" y="5604973"/>
                <a:ext cx="64163" cy="139498"/>
              </a:xfrm>
              <a:custGeom>
                <a:avLst/>
                <a:gdLst/>
                <a:ahLst/>
                <a:cxnLst/>
                <a:rect l="l" t="t" r="r" b="b"/>
                <a:pathLst>
                  <a:path w="247" h="537" extrusionOk="0">
                    <a:moveTo>
                      <a:pt x="149" y="1"/>
                    </a:moveTo>
                    <a:cubicBezTo>
                      <a:pt x="140" y="1"/>
                      <a:pt x="130" y="6"/>
                      <a:pt x="128" y="17"/>
                    </a:cubicBezTo>
                    <a:cubicBezTo>
                      <a:pt x="107" y="111"/>
                      <a:pt x="94" y="204"/>
                      <a:pt x="98" y="297"/>
                    </a:cubicBezTo>
                    <a:cubicBezTo>
                      <a:pt x="52" y="310"/>
                      <a:pt x="14" y="348"/>
                      <a:pt x="5" y="399"/>
                    </a:cubicBezTo>
                    <a:cubicBezTo>
                      <a:pt x="1" y="450"/>
                      <a:pt x="26" y="505"/>
                      <a:pt x="77" y="526"/>
                    </a:cubicBezTo>
                    <a:cubicBezTo>
                      <a:pt x="92" y="533"/>
                      <a:pt x="109" y="537"/>
                      <a:pt x="126" y="537"/>
                    </a:cubicBezTo>
                    <a:cubicBezTo>
                      <a:pt x="151" y="537"/>
                      <a:pt x="176" y="529"/>
                      <a:pt x="196" y="514"/>
                    </a:cubicBezTo>
                    <a:cubicBezTo>
                      <a:pt x="221" y="492"/>
                      <a:pt x="238" y="467"/>
                      <a:pt x="243" y="433"/>
                    </a:cubicBezTo>
                    <a:cubicBezTo>
                      <a:pt x="247" y="412"/>
                      <a:pt x="243" y="391"/>
                      <a:pt x="234" y="369"/>
                    </a:cubicBezTo>
                    <a:cubicBezTo>
                      <a:pt x="230" y="352"/>
                      <a:pt x="217" y="336"/>
                      <a:pt x="204" y="323"/>
                    </a:cubicBezTo>
                    <a:cubicBezTo>
                      <a:pt x="217" y="217"/>
                      <a:pt x="204" y="111"/>
                      <a:pt x="170" y="13"/>
                    </a:cubicBezTo>
                    <a:cubicBezTo>
                      <a:pt x="166" y="5"/>
                      <a:pt x="158" y="1"/>
                      <a:pt x="14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28" name="Google Shape;5728;p19"/>
              <p:cNvSpPr/>
              <p:nvPr/>
            </p:nvSpPr>
            <p:spPr>
              <a:xfrm>
                <a:off x="781431" y="5567566"/>
                <a:ext cx="171188" cy="81049"/>
              </a:xfrm>
              <a:custGeom>
                <a:avLst/>
                <a:gdLst/>
                <a:ahLst/>
                <a:cxnLst/>
                <a:rect l="l" t="t" r="r" b="b"/>
                <a:pathLst>
                  <a:path w="659" h="312" extrusionOk="0">
                    <a:moveTo>
                      <a:pt x="561" y="0"/>
                    </a:moveTo>
                    <a:cubicBezTo>
                      <a:pt x="428" y="0"/>
                      <a:pt x="284" y="63"/>
                      <a:pt x="171" y="140"/>
                    </a:cubicBezTo>
                    <a:cubicBezTo>
                      <a:pt x="154" y="123"/>
                      <a:pt x="137" y="115"/>
                      <a:pt x="116" y="111"/>
                    </a:cubicBezTo>
                    <a:lnTo>
                      <a:pt x="112" y="111"/>
                    </a:lnTo>
                    <a:cubicBezTo>
                      <a:pt x="108" y="110"/>
                      <a:pt x="104" y="110"/>
                      <a:pt x="101" y="110"/>
                    </a:cubicBezTo>
                    <a:cubicBezTo>
                      <a:pt x="0" y="110"/>
                      <a:pt x="18" y="311"/>
                      <a:pt x="106" y="311"/>
                    </a:cubicBezTo>
                    <a:cubicBezTo>
                      <a:pt x="115" y="311"/>
                      <a:pt x="124" y="309"/>
                      <a:pt x="133" y="306"/>
                    </a:cubicBezTo>
                    <a:lnTo>
                      <a:pt x="142" y="306"/>
                    </a:lnTo>
                    <a:cubicBezTo>
                      <a:pt x="188" y="284"/>
                      <a:pt x="209" y="234"/>
                      <a:pt x="197" y="187"/>
                    </a:cubicBezTo>
                    <a:cubicBezTo>
                      <a:pt x="265" y="149"/>
                      <a:pt x="341" y="123"/>
                      <a:pt x="417" y="102"/>
                    </a:cubicBezTo>
                    <a:cubicBezTo>
                      <a:pt x="494" y="89"/>
                      <a:pt x="570" y="64"/>
                      <a:pt x="646" y="34"/>
                    </a:cubicBezTo>
                    <a:cubicBezTo>
                      <a:pt x="659" y="30"/>
                      <a:pt x="659" y="9"/>
                      <a:pt x="642" y="9"/>
                    </a:cubicBezTo>
                    <a:cubicBezTo>
                      <a:pt x="616" y="3"/>
                      <a:pt x="589" y="0"/>
                      <a:pt x="56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29" name="Google Shape;5729;p19"/>
              <p:cNvSpPr/>
              <p:nvPr/>
            </p:nvSpPr>
            <p:spPr>
              <a:xfrm>
                <a:off x="750258" y="5487816"/>
                <a:ext cx="204439" cy="76633"/>
              </a:xfrm>
              <a:custGeom>
                <a:avLst/>
                <a:gdLst/>
                <a:ahLst/>
                <a:cxnLst/>
                <a:rect l="l" t="t" r="r" b="b"/>
                <a:pathLst>
                  <a:path w="787" h="295" extrusionOk="0">
                    <a:moveTo>
                      <a:pt x="191" y="1"/>
                    </a:moveTo>
                    <a:cubicBezTo>
                      <a:pt x="185" y="1"/>
                      <a:pt x="179" y="1"/>
                      <a:pt x="172" y="2"/>
                    </a:cubicBezTo>
                    <a:cubicBezTo>
                      <a:pt x="1" y="22"/>
                      <a:pt x="22" y="283"/>
                      <a:pt x="187" y="283"/>
                    </a:cubicBezTo>
                    <a:cubicBezTo>
                      <a:pt x="193" y="283"/>
                      <a:pt x="200" y="283"/>
                      <a:pt x="206" y="282"/>
                    </a:cubicBezTo>
                    <a:cubicBezTo>
                      <a:pt x="262" y="278"/>
                      <a:pt x="308" y="239"/>
                      <a:pt x="321" y="184"/>
                    </a:cubicBezTo>
                    <a:cubicBezTo>
                      <a:pt x="376" y="205"/>
                      <a:pt x="423" y="227"/>
                      <a:pt x="482" y="244"/>
                    </a:cubicBezTo>
                    <a:cubicBezTo>
                      <a:pt x="537" y="261"/>
                      <a:pt x="592" y="282"/>
                      <a:pt x="652" y="295"/>
                    </a:cubicBezTo>
                    <a:cubicBezTo>
                      <a:pt x="690" y="295"/>
                      <a:pt x="732" y="295"/>
                      <a:pt x="775" y="286"/>
                    </a:cubicBezTo>
                    <a:cubicBezTo>
                      <a:pt x="776" y="287"/>
                      <a:pt x="777" y="287"/>
                      <a:pt x="778" y="287"/>
                    </a:cubicBezTo>
                    <a:cubicBezTo>
                      <a:pt x="784" y="287"/>
                      <a:pt x="786" y="277"/>
                      <a:pt x="779" y="273"/>
                    </a:cubicBezTo>
                    <a:cubicBezTo>
                      <a:pt x="715" y="210"/>
                      <a:pt x="592" y="176"/>
                      <a:pt x="508" y="146"/>
                    </a:cubicBezTo>
                    <a:cubicBezTo>
                      <a:pt x="448" y="129"/>
                      <a:pt x="385" y="112"/>
                      <a:pt x="321" y="99"/>
                    </a:cubicBezTo>
                    <a:cubicBezTo>
                      <a:pt x="305" y="38"/>
                      <a:pt x="252" y="1"/>
                      <a:pt x="19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30" name="Google Shape;5730;p19"/>
              <p:cNvSpPr/>
              <p:nvPr/>
            </p:nvSpPr>
            <p:spPr>
              <a:xfrm>
                <a:off x="776755" y="5396376"/>
                <a:ext cx="138457" cy="113001"/>
              </a:xfrm>
              <a:custGeom>
                <a:avLst/>
                <a:gdLst/>
                <a:ahLst/>
                <a:cxnLst/>
                <a:rect l="l" t="t" r="r" b="b"/>
                <a:pathLst>
                  <a:path w="533" h="435" extrusionOk="0">
                    <a:moveTo>
                      <a:pt x="158" y="1"/>
                    </a:moveTo>
                    <a:cubicBezTo>
                      <a:pt x="125" y="1"/>
                      <a:pt x="91" y="15"/>
                      <a:pt x="66" y="44"/>
                    </a:cubicBezTo>
                    <a:cubicBezTo>
                      <a:pt x="1" y="126"/>
                      <a:pt x="62" y="240"/>
                      <a:pt x="162" y="240"/>
                    </a:cubicBezTo>
                    <a:cubicBezTo>
                      <a:pt x="165" y="240"/>
                      <a:pt x="169" y="240"/>
                      <a:pt x="172" y="239"/>
                    </a:cubicBezTo>
                    <a:cubicBezTo>
                      <a:pt x="193" y="235"/>
                      <a:pt x="215" y="227"/>
                      <a:pt x="232" y="214"/>
                    </a:cubicBezTo>
                    <a:cubicBezTo>
                      <a:pt x="261" y="244"/>
                      <a:pt x="287" y="273"/>
                      <a:pt x="316" y="299"/>
                    </a:cubicBezTo>
                    <a:cubicBezTo>
                      <a:pt x="346" y="328"/>
                      <a:pt x="380" y="358"/>
                      <a:pt x="414" y="388"/>
                    </a:cubicBezTo>
                    <a:cubicBezTo>
                      <a:pt x="448" y="405"/>
                      <a:pt x="482" y="422"/>
                      <a:pt x="516" y="434"/>
                    </a:cubicBezTo>
                    <a:cubicBezTo>
                      <a:pt x="524" y="434"/>
                      <a:pt x="533" y="426"/>
                      <a:pt x="533" y="417"/>
                    </a:cubicBezTo>
                    <a:cubicBezTo>
                      <a:pt x="486" y="341"/>
                      <a:pt x="431" y="273"/>
                      <a:pt x="363" y="218"/>
                    </a:cubicBezTo>
                    <a:cubicBezTo>
                      <a:pt x="333" y="188"/>
                      <a:pt x="308" y="167"/>
                      <a:pt x="278" y="146"/>
                    </a:cubicBezTo>
                    <a:cubicBezTo>
                      <a:pt x="278" y="133"/>
                      <a:pt x="278" y="121"/>
                      <a:pt x="278" y="108"/>
                    </a:cubicBezTo>
                    <a:cubicBezTo>
                      <a:pt x="270" y="41"/>
                      <a:pt x="215" y="1"/>
                      <a:pt x="15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31" name="Google Shape;5731;p19"/>
              <p:cNvSpPr/>
              <p:nvPr/>
            </p:nvSpPr>
            <p:spPr>
              <a:xfrm>
                <a:off x="860921" y="5330394"/>
                <a:ext cx="79749" cy="131445"/>
              </a:xfrm>
              <a:custGeom>
                <a:avLst/>
                <a:gdLst/>
                <a:ahLst/>
                <a:cxnLst/>
                <a:rect l="l" t="t" r="r" b="b"/>
                <a:pathLst>
                  <a:path w="307" h="506" extrusionOk="0">
                    <a:moveTo>
                      <a:pt x="124" y="1"/>
                    </a:moveTo>
                    <a:cubicBezTo>
                      <a:pt x="120" y="1"/>
                      <a:pt x="115" y="1"/>
                      <a:pt x="111" y="1"/>
                    </a:cubicBezTo>
                    <a:cubicBezTo>
                      <a:pt x="69" y="6"/>
                      <a:pt x="35" y="35"/>
                      <a:pt x="18" y="73"/>
                    </a:cubicBezTo>
                    <a:cubicBezTo>
                      <a:pt x="1" y="116"/>
                      <a:pt x="5" y="158"/>
                      <a:pt x="31" y="192"/>
                    </a:cubicBezTo>
                    <a:cubicBezTo>
                      <a:pt x="56" y="226"/>
                      <a:pt x="98" y="243"/>
                      <a:pt x="137" y="243"/>
                    </a:cubicBezTo>
                    <a:lnTo>
                      <a:pt x="145" y="243"/>
                    </a:lnTo>
                    <a:cubicBezTo>
                      <a:pt x="188" y="332"/>
                      <a:pt x="234" y="417"/>
                      <a:pt x="289" y="502"/>
                    </a:cubicBezTo>
                    <a:cubicBezTo>
                      <a:pt x="291" y="504"/>
                      <a:pt x="293" y="505"/>
                      <a:pt x="295" y="505"/>
                    </a:cubicBezTo>
                    <a:cubicBezTo>
                      <a:pt x="300" y="505"/>
                      <a:pt x="306" y="501"/>
                      <a:pt x="306" y="498"/>
                    </a:cubicBezTo>
                    <a:cubicBezTo>
                      <a:pt x="302" y="430"/>
                      <a:pt x="289" y="366"/>
                      <a:pt x="264" y="307"/>
                    </a:cubicBezTo>
                    <a:cubicBezTo>
                      <a:pt x="247" y="273"/>
                      <a:pt x="230" y="239"/>
                      <a:pt x="209" y="205"/>
                    </a:cubicBezTo>
                    <a:cubicBezTo>
                      <a:pt x="221" y="196"/>
                      <a:pt x="226" y="179"/>
                      <a:pt x="230" y="167"/>
                    </a:cubicBezTo>
                    <a:cubicBezTo>
                      <a:pt x="251" y="129"/>
                      <a:pt x="243" y="82"/>
                      <a:pt x="217" y="48"/>
                    </a:cubicBezTo>
                    <a:cubicBezTo>
                      <a:pt x="194" y="17"/>
                      <a:pt x="161" y="1"/>
                      <a:pt x="12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32" name="Google Shape;5732;p19"/>
              <p:cNvSpPr/>
              <p:nvPr/>
            </p:nvSpPr>
            <p:spPr>
              <a:xfrm>
                <a:off x="979896" y="5330654"/>
                <a:ext cx="65462" cy="152746"/>
              </a:xfrm>
              <a:custGeom>
                <a:avLst/>
                <a:gdLst/>
                <a:ahLst/>
                <a:cxnLst/>
                <a:rect l="l" t="t" r="r" b="b"/>
                <a:pathLst>
                  <a:path w="252" h="588" extrusionOk="0">
                    <a:moveTo>
                      <a:pt x="125" y="0"/>
                    </a:moveTo>
                    <a:cubicBezTo>
                      <a:pt x="83" y="0"/>
                      <a:pt x="40" y="22"/>
                      <a:pt x="18" y="64"/>
                    </a:cubicBezTo>
                    <a:cubicBezTo>
                      <a:pt x="5" y="94"/>
                      <a:pt x="1" y="123"/>
                      <a:pt x="9" y="157"/>
                    </a:cubicBezTo>
                    <a:lnTo>
                      <a:pt x="9" y="166"/>
                    </a:lnTo>
                    <a:cubicBezTo>
                      <a:pt x="18" y="200"/>
                      <a:pt x="43" y="229"/>
                      <a:pt x="77" y="242"/>
                    </a:cubicBezTo>
                    <a:cubicBezTo>
                      <a:pt x="69" y="280"/>
                      <a:pt x="60" y="314"/>
                      <a:pt x="52" y="348"/>
                    </a:cubicBezTo>
                    <a:cubicBezTo>
                      <a:pt x="35" y="420"/>
                      <a:pt x="22" y="497"/>
                      <a:pt x="18" y="573"/>
                    </a:cubicBezTo>
                    <a:cubicBezTo>
                      <a:pt x="18" y="582"/>
                      <a:pt x="27" y="588"/>
                      <a:pt x="36" y="588"/>
                    </a:cubicBezTo>
                    <a:cubicBezTo>
                      <a:pt x="42" y="588"/>
                      <a:pt x="48" y="585"/>
                      <a:pt x="48" y="577"/>
                    </a:cubicBezTo>
                    <a:cubicBezTo>
                      <a:pt x="65" y="463"/>
                      <a:pt x="111" y="361"/>
                      <a:pt x="137" y="251"/>
                    </a:cubicBezTo>
                    <a:cubicBezTo>
                      <a:pt x="183" y="251"/>
                      <a:pt x="230" y="212"/>
                      <a:pt x="243" y="166"/>
                    </a:cubicBezTo>
                    <a:lnTo>
                      <a:pt x="243" y="153"/>
                    </a:lnTo>
                    <a:cubicBezTo>
                      <a:pt x="251" y="111"/>
                      <a:pt x="239" y="68"/>
                      <a:pt x="209" y="34"/>
                    </a:cubicBezTo>
                    <a:cubicBezTo>
                      <a:pt x="186" y="11"/>
                      <a:pt x="155" y="0"/>
                      <a:pt x="12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33" name="Google Shape;5733;p19"/>
              <p:cNvSpPr/>
              <p:nvPr/>
            </p:nvSpPr>
            <p:spPr>
              <a:xfrm>
                <a:off x="1034967" y="5375334"/>
                <a:ext cx="117676" cy="139758"/>
              </a:xfrm>
              <a:custGeom>
                <a:avLst/>
                <a:gdLst/>
                <a:ahLst/>
                <a:cxnLst/>
                <a:rect l="l" t="t" r="r" b="b"/>
                <a:pathLst>
                  <a:path w="453" h="538" extrusionOk="0">
                    <a:moveTo>
                      <a:pt x="300" y="1"/>
                    </a:moveTo>
                    <a:cubicBezTo>
                      <a:pt x="294" y="1"/>
                      <a:pt x="288" y="1"/>
                      <a:pt x="281" y="2"/>
                    </a:cubicBezTo>
                    <a:cubicBezTo>
                      <a:pt x="196" y="11"/>
                      <a:pt x="150" y="104"/>
                      <a:pt x="200" y="176"/>
                    </a:cubicBezTo>
                    <a:cubicBezTo>
                      <a:pt x="171" y="214"/>
                      <a:pt x="145" y="257"/>
                      <a:pt x="120" y="299"/>
                    </a:cubicBezTo>
                    <a:cubicBezTo>
                      <a:pt x="82" y="359"/>
                      <a:pt x="56" y="426"/>
                      <a:pt x="22" y="486"/>
                    </a:cubicBezTo>
                    <a:cubicBezTo>
                      <a:pt x="1" y="510"/>
                      <a:pt x="22" y="537"/>
                      <a:pt x="44" y="537"/>
                    </a:cubicBezTo>
                    <a:cubicBezTo>
                      <a:pt x="53" y="537"/>
                      <a:pt x="62" y="533"/>
                      <a:pt x="69" y="524"/>
                    </a:cubicBezTo>
                    <a:cubicBezTo>
                      <a:pt x="124" y="460"/>
                      <a:pt x="171" y="397"/>
                      <a:pt x="209" y="325"/>
                    </a:cubicBezTo>
                    <a:cubicBezTo>
                      <a:pt x="230" y="291"/>
                      <a:pt x="243" y="257"/>
                      <a:pt x="256" y="219"/>
                    </a:cubicBezTo>
                    <a:cubicBezTo>
                      <a:pt x="268" y="222"/>
                      <a:pt x="280" y="225"/>
                      <a:pt x="292" y="225"/>
                    </a:cubicBezTo>
                    <a:cubicBezTo>
                      <a:pt x="297" y="225"/>
                      <a:pt x="301" y="224"/>
                      <a:pt x="306" y="223"/>
                    </a:cubicBezTo>
                    <a:lnTo>
                      <a:pt x="306" y="227"/>
                    </a:lnTo>
                    <a:cubicBezTo>
                      <a:pt x="452" y="211"/>
                      <a:pt x="436" y="1"/>
                      <a:pt x="30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34" name="Google Shape;5734;p19"/>
              <p:cNvSpPr/>
              <p:nvPr/>
            </p:nvSpPr>
            <p:spPr>
              <a:xfrm>
                <a:off x="1025356" y="5545225"/>
                <a:ext cx="169370" cy="73256"/>
              </a:xfrm>
              <a:custGeom>
                <a:avLst/>
                <a:gdLst/>
                <a:ahLst/>
                <a:cxnLst/>
                <a:rect l="l" t="t" r="r" b="b"/>
                <a:pathLst>
                  <a:path w="652" h="282" extrusionOk="0">
                    <a:moveTo>
                      <a:pt x="17" y="1"/>
                    </a:moveTo>
                    <a:cubicBezTo>
                      <a:pt x="4" y="1"/>
                      <a:pt x="1" y="23"/>
                      <a:pt x="13" y="31"/>
                    </a:cubicBezTo>
                    <a:cubicBezTo>
                      <a:pt x="123" y="86"/>
                      <a:pt x="237" y="129"/>
                      <a:pt x="356" y="150"/>
                    </a:cubicBezTo>
                    <a:cubicBezTo>
                      <a:pt x="356" y="218"/>
                      <a:pt x="411" y="273"/>
                      <a:pt x="479" y="281"/>
                    </a:cubicBezTo>
                    <a:cubicBezTo>
                      <a:pt x="483" y="282"/>
                      <a:pt x="487" y="282"/>
                      <a:pt x="491" y="282"/>
                    </a:cubicBezTo>
                    <a:cubicBezTo>
                      <a:pt x="586" y="282"/>
                      <a:pt x="651" y="180"/>
                      <a:pt x="611" y="95"/>
                    </a:cubicBezTo>
                    <a:cubicBezTo>
                      <a:pt x="586" y="45"/>
                      <a:pt x="538" y="19"/>
                      <a:pt x="490" y="19"/>
                    </a:cubicBezTo>
                    <a:cubicBezTo>
                      <a:pt x="448" y="19"/>
                      <a:pt x="407" y="38"/>
                      <a:pt x="382" y="78"/>
                    </a:cubicBezTo>
                    <a:cubicBezTo>
                      <a:pt x="263" y="35"/>
                      <a:pt x="144" y="10"/>
                      <a:pt x="21" y="1"/>
                    </a:cubicBezTo>
                    <a:cubicBezTo>
                      <a:pt x="20" y="1"/>
                      <a:pt x="19" y="1"/>
                      <a:pt x="1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35" name="Google Shape;5735;p19"/>
              <p:cNvSpPr/>
              <p:nvPr/>
            </p:nvSpPr>
            <p:spPr>
              <a:xfrm>
                <a:off x="1008471" y="5587048"/>
                <a:ext cx="121053" cy="113780"/>
              </a:xfrm>
              <a:custGeom>
                <a:avLst/>
                <a:gdLst/>
                <a:ahLst/>
                <a:cxnLst/>
                <a:rect l="l" t="t" r="r" b="b"/>
                <a:pathLst>
                  <a:path w="466" h="438" extrusionOk="0">
                    <a:moveTo>
                      <a:pt x="25" y="0"/>
                    </a:moveTo>
                    <a:cubicBezTo>
                      <a:pt x="13" y="0"/>
                      <a:pt x="0" y="17"/>
                      <a:pt x="10" y="27"/>
                    </a:cubicBezTo>
                    <a:cubicBezTo>
                      <a:pt x="44" y="86"/>
                      <a:pt x="82" y="137"/>
                      <a:pt x="129" y="184"/>
                    </a:cubicBezTo>
                    <a:cubicBezTo>
                      <a:pt x="145" y="201"/>
                      <a:pt x="167" y="218"/>
                      <a:pt x="188" y="235"/>
                    </a:cubicBezTo>
                    <a:cubicBezTo>
                      <a:pt x="175" y="248"/>
                      <a:pt x="167" y="269"/>
                      <a:pt x="162" y="286"/>
                    </a:cubicBezTo>
                    <a:cubicBezTo>
                      <a:pt x="150" y="354"/>
                      <a:pt x="196" y="421"/>
                      <a:pt x="264" y="434"/>
                    </a:cubicBezTo>
                    <a:cubicBezTo>
                      <a:pt x="275" y="436"/>
                      <a:pt x="285" y="437"/>
                      <a:pt x="294" y="437"/>
                    </a:cubicBezTo>
                    <a:cubicBezTo>
                      <a:pt x="435" y="437"/>
                      <a:pt x="466" y="216"/>
                      <a:pt x="311" y="188"/>
                    </a:cubicBezTo>
                    <a:cubicBezTo>
                      <a:pt x="302" y="187"/>
                      <a:pt x="292" y="186"/>
                      <a:pt x="283" y="186"/>
                    </a:cubicBezTo>
                    <a:cubicBezTo>
                      <a:pt x="267" y="186"/>
                      <a:pt x="251" y="189"/>
                      <a:pt x="235" y="197"/>
                    </a:cubicBezTo>
                    <a:cubicBezTo>
                      <a:pt x="175" y="129"/>
                      <a:pt x="99" y="69"/>
                      <a:pt x="35" y="6"/>
                    </a:cubicBezTo>
                    <a:cubicBezTo>
                      <a:pt x="32" y="2"/>
                      <a:pt x="28" y="0"/>
                      <a:pt x="2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36" name="Google Shape;5736;p19"/>
              <p:cNvSpPr/>
              <p:nvPr/>
            </p:nvSpPr>
            <p:spPr>
              <a:xfrm>
                <a:off x="1065880" y="5434562"/>
                <a:ext cx="147290" cy="82608"/>
              </a:xfrm>
              <a:custGeom>
                <a:avLst/>
                <a:gdLst/>
                <a:ahLst/>
                <a:cxnLst/>
                <a:rect l="l" t="t" r="r" b="b"/>
                <a:pathLst>
                  <a:path w="567" h="318" extrusionOk="0">
                    <a:moveTo>
                      <a:pt x="377" y="0"/>
                    </a:moveTo>
                    <a:cubicBezTo>
                      <a:pt x="286" y="0"/>
                      <a:pt x="203" y="99"/>
                      <a:pt x="260" y="203"/>
                    </a:cubicBezTo>
                    <a:cubicBezTo>
                      <a:pt x="183" y="237"/>
                      <a:pt x="103" y="266"/>
                      <a:pt x="22" y="287"/>
                    </a:cubicBezTo>
                    <a:cubicBezTo>
                      <a:pt x="1" y="292"/>
                      <a:pt x="5" y="317"/>
                      <a:pt x="22" y="317"/>
                    </a:cubicBezTo>
                    <a:cubicBezTo>
                      <a:pt x="124" y="317"/>
                      <a:pt x="221" y="296"/>
                      <a:pt x="310" y="258"/>
                    </a:cubicBezTo>
                    <a:lnTo>
                      <a:pt x="310" y="254"/>
                    </a:lnTo>
                    <a:cubicBezTo>
                      <a:pt x="334" y="266"/>
                      <a:pt x="357" y="272"/>
                      <a:pt x="379" y="272"/>
                    </a:cubicBezTo>
                    <a:cubicBezTo>
                      <a:pt x="489" y="272"/>
                      <a:pt x="567" y="133"/>
                      <a:pt x="472" y="41"/>
                    </a:cubicBezTo>
                    <a:cubicBezTo>
                      <a:pt x="443" y="13"/>
                      <a:pt x="409" y="0"/>
                      <a:pt x="37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37" name="Google Shape;5737;p19"/>
              <p:cNvSpPr/>
              <p:nvPr/>
            </p:nvSpPr>
            <p:spPr>
              <a:xfrm>
                <a:off x="852088" y="5614065"/>
                <a:ext cx="84165" cy="119755"/>
              </a:xfrm>
              <a:custGeom>
                <a:avLst/>
                <a:gdLst/>
                <a:ahLst/>
                <a:cxnLst/>
                <a:rect l="l" t="t" r="r" b="b"/>
                <a:pathLst>
                  <a:path w="324" h="461" extrusionOk="0">
                    <a:moveTo>
                      <a:pt x="304" y="1"/>
                    </a:moveTo>
                    <a:cubicBezTo>
                      <a:pt x="302" y="1"/>
                      <a:pt x="300" y="2"/>
                      <a:pt x="298" y="4"/>
                    </a:cubicBezTo>
                    <a:cubicBezTo>
                      <a:pt x="222" y="71"/>
                      <a:pt x="166" y="161"/>
                      <a:pt x="141" y="262"/>
                    </a:cubicBezTo>
                    <a:cubicBezTo>
                      <a:pt x="136" y="261"/>
                      <a:pt x="130" y="260"/>
                      <a:pt x="124" y="260"/>
                    </a:cubicBezTo>
                    <a:cubicBezTo>
                      <a:pt x="115" y="260"/>
                      <a:pt x="106" y="262"/>
                      <a:pt x="99" y="267"/>
                    </a:cubicBezTo>
                    <a:cubicBezTo>
                      <a:pt x="1" y="296"/>
                      <a:pt x="5" y="436"/>
                      <a:pt x="103" y="457"/>
                    </a:cubicBezTo>
                    <a:cubicBezTo>
                      <a:pt x="112" y="460"/>
                      <a:pt x="120" y="461"/>
                      <a:pt x="129" y="461"/>
                    </a:cubicBezTo>
                    <a:cubicBezTo>
                      <a:pt x="212" y="461"/>
                      <a:pt x="262" y="354"/>
                      <a:pt x="196" y="292"/>
                    </a:cubicBezTo>
                    <a:cubicBezTo>
                      <a:pt x="217" y="245"/>
                      <a:pt x="243" y="199"/>
                      <a:pt x="264" y="152"/>
                    </a:cubicBezTo>
                    <a:cubicBezTo>
                      <a:pt x="285" y="110"/>
                      <a:pt x="323" y="63"/>
                      <a:pt x="311" y="8"/>
                    </a:cubicBezTo>
                    <a:cubicBezTo>
                      <a:pt x="311" y="3"/>
                      <a:pt x="308" y="1"/>
                      <a:pt x="30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38" name="Google Shape;5738;p19"/>
              <p:cNvSpPr/>
              <p:nvPr/>
            </p:nvSpPr>
            <p:spPr>
              <a:xfrm>
                <a:off x="817019" y="5386245"/>
                <a:ext cx="322894" cy="297180"/>
              </a:xfrm>
              <a:custGeom>
                <a:avLst/>
                <a:gdLst/>
                <a:ahLst/>
                <a:cxnLst/>
                <a:rect l="l" t="t" r="r" b="b"/>
                <a:pathLst>
                  <a:path w="1243" h="1144" extrusionOk="0">
                    <a:moveTo>
                      <a:pt x="559" y="0"/>
                    </a:moveTo>
                    <a:cubicBezTo>
                      <a:pt x="505" y="0"/>
                      <a:pt x="452" y="29"/>
                      <a:pt x="420" y="96"/>
                    </a:cubicBezTo>
                    <a:cubicBezTo>
                      <a:pt x="407" y="117"/>
                      <a:pt x="403" y="143"/>
                      <a:pt x="403" y="168"/>
                    </a:cubicBezTo>
                    <a:cubicBezTo>
                      <a:pt x="370" y="148"/>
                      <a:pt x="333" y="138"/>
                      <a:pt x="295" y="138"/>
                    </a:cubicBezTo>
                    <a:cubicBezTo>
                      <a:pt x="270" y="138"/>
                      <a:pt x="245" y="143"/>
                      <a:pt x="221" y="151"/>
                    </a:cubicBezTo>
                    <a:cubicBezTo>
                      <a:pt x="166" y="177"/>
                      <a:pt x="128" y="227"/>
                      <a:pt x="115" y="287"/>
                    </a:cubicBezTo>
                    <a:cubicBezTo>
                      <a:pt x="111" y="338"/>
                      <a:pt x="115" y="389"/>
                      <a:pt x="140" y="435"/>
                    </a:cubicBezTo>
                    <a:cubicBezTo>
                      <a:pt x="68" y="452"/>
                      <a:pt x="17" y="507"/>
                      <a:pt x="9" y="579"/>
                    </a:cubicBezTo>
                    <a:cubicBezTo>
                      <a:pt x="0" y="647"/>
                      <a:pt x="34" y="711"/>
                      <a:pt x="98" y="741"/>
                    </a:cubicBezTo>
                    <a:cubicBezTo>
                      <a:pt x="123" y="753"/>
                      <a:pt x="153" y="762"/>
                      <a:pt x="183" y="762"/>
                    </a:cubicBezTo>
                    <a:cubicBezTo>
                      <a:pt x="153" y="809"/>
                      <a:pt x="144" y="864"/>
                      <a:pt x="149" y="923"/>
                    </a:cubicBezTo>
                    <a:cubicBezTo>
                      <a:pt x="161" y="982"/>
                      <a:pt x="208" y="1029"/>
                      <a:pt x="267" y="1042"/>
                    </a:cubicBezTo>
                    <a:cubicBezTo>
                      <a:pt x="282" y="1046"/>
                      <a:pt x="297" y="1048"/>
                      <a:pt x="311" y="1048"/>
                    </a:cubicBezTo>
                    <a:cubicBezTo>
                      <a:pt x="359" y="1048"/>
                      <a:pt x="405" y="1027"/>
                      <a:pt x="437" y="991"/>
                    </a:cubicBezTo>
                    <a:cubicBezTo>
                      <a:pt x="450" y="1008"/>
                      <a:pt x="463" y="1025"/>
                      <a:pt x="480" y="1042"/>
                    </a:cubicBezTo>
                    <a:cubicBezTo>
                      <a:pt x="537" y="1100"/>
                      <a:pt x="601" y="1144"/>
                      <a:pt x="678" y="1144"/>
                    </a:cubicBezTo>
                    <a:cubicBezTo>
                      <a:pt x="697" y="1144"/>
                      <a:pt x="717" y="1141"/>
                      <a:pt x="738" y="1135"/>
                    </a:cubicBezTo>
                    <a:cubicBezTo>
                      <a:pt x="823" y="1114"/>
                      <a:pt x="849" y="1029"/>
                      <a:pt x="849" y="948"/>
                    </a:cubicBezTo>
                    <a:lnTo>
                      <a:pt x="857" y="948"/>
                    </a:lnTo>
                    <a:lnTo>
                      <a:pt x="899" y="961"/>
                    </a:lnTo>
                    <a:cubicBezTo>
                      <a:pt x="916" y="965"/>
                      <a:pt x="933" y="970"/>
                      <a:pt x="955" y="970"/>
                    </a:cubicBezTo>
                    <a:cubicBezTo>
                      <a:pt x="963" y="971"/>
                      <a:pt x="972" y="972"/>
                      <a:pt x="980" y="972"/>
                    </a:cubicBezTo>
                    <a:cubicBezTo>
                      <a:pt x="1031" y="972"/>
                      <a:pt x="1079" y="950"/>
                      <a:pt x="1112" y="910"/>
                    </a:cubicBezTo>
                    <a:cubicBezTo>
                      <a:pt x="1162" y="855"/>
                      <a:pt x="1145" y="766"/>
                      <a:pt x="1107" y="711"/>
                    </a:cubicBezTo>
                    <a:cubicBezTo>
                      <a:pt x="1099" y="698"/>
                      <a:pt x="1086" y="686"/>
                      <a:pt x="1073" y="677"/>
                    </a:cubicBezTo>
                    <a:cubicBezTo>
                      <a:pt x="1095" y="669"/>
                      <a:pt x="1116" y="656"/>
                      <a:pt x="1133" y="639"/>
                    </a:cubicBezTo>
                    <a:cubicBezTo>
                      <a:pt x="1205" y="575"/>
                      <a:pt x="1243" y="473"/>
                      <a:pt x="1179" y="389"/>
                    </a:cubicBezTo>
                    <a:cubicBezTo>
                      <a:pt x="1141" y="342"/>
                      <a:pt x="1090" y="317"/>
                      <a:pt x="1035" y="312"/>
                    </a:cubicBezTo>
                    <a:cubicBezTo>
                      <a:pt x="1052" y="249"/>
                      <a:pt x="1027" y="181"/>
                      <a:pt x="972" y="147"/>
                    </a:cubicBezTo>
                    <a:cubicBezTo>
                      <a:pt x="926" y="117"/>
                      <a:pt x="871" y="101"/>
                      <a:pt x="817" y="101"/>
                    </a:cubicBezTo>
                    <a:cubicBezTo>
                      <a:pt x="786" y="101"/>
                      <a:pt x="755" y="106"/>
                      <a:pt x="726" y="117"/>
                    </a:cubicBezTo>
                    <a:cubicBezTo>
                      <a:pt x="693" y="45"/>
                      <a:pt x="625" y="0"/>
                      <a:pt x="55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39" name="Google Shape;5739;p19"/>
              <p:cNvSpPr/>
              <p:nvPr/>
            </p:nvSpPr>
            <p:spPr>
              <a:xfrm>
                <a:off x="858842" y="5556915"/>
                <a:ext cx="51954" cy="49876"/>
              </a:xfrm>
              <a:custGeom>
                <a:avLst/>
                <a:gdLst/>
                <a:ahLst/>
                <a:cxnLst/>
                <a:rect l="l" t="t" r="r" b="b"/>
                <a:pathLst>
                  <a:path w="200" h="192" extrusionOk="0">
                    <a:moveTo>
                      <a:pt x="98" y="1"/>
                    </a:moveTo>
                    <a:cubicBezTo>
                      <a:pt x="85" y="1"/>
                      <a:pt x="73" y="3"/>
                      <a:pt x="60" y="7"/>
                    </a:cubicBezTo>
                    <a:cubicBezTo>
                      <a:pt x="39" y="20"/>
                      <a:pt x="22" y="37"/>
                      <a:pt x="9" y="58"/>
                    </a:cubicBezTo>
                    <a:cubicBezTo>
                      <a:pt x="9" y="58"/>
                      <a:pt x="9" y="62"/>
                      <a:pt x="5" y="67"/>
                    </a:cubicBezTo>
                    <a:cubicBezTo>
                      <a:pt x="5" y="71"/>
                      <a:pt x="5" y="75"/>
                      <a:pt x="0" y="79"/>
                    </a:cubicBezTo>
                    <a:cubicBezTo>
                      <a:pt x="0" y="101"/>
                      <a:pt x="0" y="118"/>
                      <a:pt x="9" y="135"/>
                    </a:cubicBezTo>
                    <a:cubicBezTo>
                      <a:pt x="9" y="139"/>
                      <a:pt x="13" y="147"/>
                      <a:pt x="17" y="152"/>
                    </a:cubicBezTo>
                    <a:lnTo>
                      <a:pt x="22" y="156"/>
                    </a:lnTo>
                    <a:cubicBezTo>
                      <a:pt x="26" y="164"/>
                      <a:pt x="30" y="168"/>
                      <a:pt x="34" y="173"/>
                    </a:cubicBezTo>
                    <a:lnTo>
                      <a:pt x="43" y="177"/>
                    </a:lnTo>
                    <a:lnTo>
                      <a:pt x="51" y="181"/>
                    </a:lnTo>
                    <a:cubicBezTo>
                      <a:pt x="56" y="185"/>
                      <a:pt x="68" y="190"/>
                      <a:pt x="77" y="190"/>
                    </a:cubicBezTo>
                    <a:lnTo>
                      <a:pt x="81" y="190"/>
                    </a:lnTo>
                    <a:cubicBezTo>
                      <a:pt x="88" y="191"/>
                      <a:pt x="94" y="192"/>
                      <a:pt x="101" y="192"/>
                    </a:cubicBezTo>
                    <a:cubicBezTo>
                      <a:pt x="131" y="192"/>
                      <a:pt x="158" y="177"/>
                      <a:pt x="179" y="156"/>
                    </a:cubicBezTo>
                    <a:cubicBezTo>
                      <a:pt x="191" y="135"/>
                      <a:pt x="200" y="105"/>
                      <a:pt x="196" y="79"/>
                    </a:cubicBezTo>
                    <a:cubicBezTo>
                      <a:pt x="196" y="58"/>
                      <a:pt x="183" y="37"/>
                      <a:pt x="170" y="24"/>
                    </a:cubicBezTo>
                    <a:cubicBezTo>
                      <a:pt x="162" y="20"/>
                      <a:pt x="157" y="16"/>
                      <a:pt x="149" y="16"/>
                    </a:cubicBezTo>
                    <a:lnTo>
                      <a:pt x="145" y="16"/>
                    </a:lnTo>
                    <a:cubicBezTo>
                      <a:pt x="140" y="12"/>
                      <a:pt x="140" y="12"/>
                      <a:pt x="136" y="7"/>
                    </a:cubicBezTo>
                    <a:cubicBezTo>
                      <a:pt x="123" y="3"/>
                      <a:pt x="111" y="1"/>
                      <a:pt x="9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40" name="Google Shape;5740;p19"/>
              <p:cNvSpPr/>
              <p:nvPr/>
            </p:nvSpPr>
            <p:spPr>
              <a:xfrm>
                <a:off x="906121" y="5597180"/>
                <a:ext cx="41823" cy="37667"/>
              </a:xfrm>
              <a:custGeom>
                <a:avLst/>
                <a:gdLst/>
                <a:ahLst/>
                <a:cxnLst/>
                <a:rect l="l" t="t" r="r" b="b"/>
                <a:pathLst>
                  <a:path w="161" h="145" extrusionOk="0">
                    <a:moveTo>
                      <a:pt x="88" y="0"/>
                    </a:moveTo>
                    <a:cubicBezTo>
                      <a:pt x="76" y="0"/>
                      <a:pt x="63" y="4"/>
                      <a:pt x="52" y="13"/>
                    </a:cubicBezTo>
                    <a:cubicBezTo>
                      <a:pt x="43" y="22"/>
                      <a:pt x="31" y="30"/>
                      <a:pt x="26" y="43"/>
                    </a:cubicBezTo>
                    <a:cubicBezTo>
                      <a:pt x="1" y="77"/>
                      <a:pt x="14" y="124"/>
                      <a:pt x="52" y="141"/>
                    </a:cubicBezTo>
                    <a:cubicBezTo>
                      <a:pt x="59" y="144"/>
                      <a:pt x="66" y="145"/>
                      <a:pt x="73" y="145"/>
                    </a:cubicBezTo>
                    <a:cubicBezTo>
                      <a:pt x="98" y="145"/>
                      <a:pt x="122" y="130"/>
                      <a:pt x="132" y="107"/>
                    </a:cubicBezTo>
                    <a:cubicBezTo>
                      <a:pt x="137" y="98"/>
                      <a:pt x="137" y="90"/>
                      <a:pt x="141" y="81"/>
                    </a:cubicBezTo>
                    <a:cubicBezTo>
                      <a:pt x="160" y="40"/>
                      <a:pt x="126" y="0"/>
                      <a:pt x="8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41" name="Google Shape;5741;p19"/>
              <p:cNvSpPr/>
              <p:nvPr/>
            </p:nvSpPr>
            <p:spPr>
              <a:xfrm>
                <a:off x="844815" y="5509117"/>
                <a:ext cx="49616" cy="31432"/>
              </a:xfrm>
              <a:custGeom>
                <a:avLst/>
                <a:gdLst/>
                <a:ahLst/>
                <a:cxnLst/>
                <a:rect l="l" t="t" r="r" b="b"/>
                <a:pathLst>
                  <a:path w="191" h="121" extrusionOk="0">
                    <a:moveTo>
                      <a:pt x="84" y="0"/>
                    </a:moveTo>
                    <a:cubicBezTo>
                      <a:pt x="0" y="4"/>
                      <a:pt x="10" y="121"/>
                      <a:pt x="82" y="121"/>
                    </a:cubicBezTo>
                    <a:cubicBezTo>
                      <a:pt x="87" y="121"/>
                      <a:pt x="92" y="120"/>
                      <a:pt x="97" y="119"/>
                    </a:cubicBezTo>
                    <a:lnTo>
                      <a:pt x="118" y="119"/>
                    </a:lnTo>
                    <a:cubicBezTo>
                      <a:pt x="121" y="120"/>
                      <a:pt x="124" y="120"/>
                      <a:pt x="127" y="120"/>
                    </a:cubicBezTo>
                    <a:cubicBezTo>
                      <a:pt x="157" y="120"/>
                      <a:pt x="182" y="100"/>
                      <a:pt x="186" y="73"/>
                    </a:cubicBezTo>
                    <a:cubicBezTo>
                      <a:pt x="190" y="39"/>
                      <a:pt x="169" y="13"/>
                      <a:pt x="135" y="9"/>
                    </a:cubicBezTo>
                    <a:cubicBezTo>
                      <a:pt x="118" y="5"/>
                      <a:pt x="101" y="0"/>
                      <a:pt x="8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42" name="Google Shape;5742;p19"/>
              <p:cNvSpPr/>
              <p:nvPr/>
            </p:nvSpPr>
            <p:spPr>
              <a:xfrm>
                <a:off x="851569" y="5456903"/>
                <a:ext cx="58188" cy="49357"/>
              </a:xfrm>
              <a:custGeom>
                <a:avLst/>
                <a:gdLst/>
                <a:ahLst/>
                <a:cxnLst/>
                <a:rect l="l" t="t" r="r" b="b"/>
                <a:pathLst>
                  <a:path w="224" h="190" extrusionOk="0">
                    <a:moveTo>
                      <a:pt x="124" y="0"/>
                    </a:moveTo>
                    <a:cubicBezTo>
                      <a:pt x="96" y="0"/>
                      <a:pt x="69" y="12"/>
                      <a:pt x="50" y="36"/>
                    </a:cubicBezTo>
                    <a:cubicBezTo>
                      <a:pt x="1" y="101"/>
                      <a:pt x="45" y="189"/>
                      <a:pt x="124" y="189"/>
                    </a:cubicBezTo>
                    <a:cubicBezTo>
                      <a:pt x="127" y="189"/>
                      <a:pt x="131" y="189"/>
                      <a:pt x="134" y="189"/>
                    </a:cubicBezTo>
                    <a:cubicBezTo>
                      <a:pt x="185" y="180"/>
                      <a:pt x="224" y="134"/>
                      <a:pt x="219" y="83"/>
                    </a:cubicBezTo>
                    <a:cubicBezTo>
                      <a:pt x="211" y="30"/>
                      <a:pt x="168" y="0"/>
                      <a:pt x="12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43" name="Google Shape;5743;p19"/>
              <p:cNvSpPr/>
              <p:nvPr/>
            </p:nvSpPr>
            <p:spPr>
              <a:xfrm>
                <a:off x="901705" y="5437420"/>
                <a:ext cx="36628" cy="26497"/>
              </a:xfrm>
              <a:custGeom>
                <a:avLst/>
                <a:gdLst/>
                <a:ahLst/>
                <a:cxnLst/>
                <a:rect l="l" t="t" r="r" b="b"/>
                <a:pathLst>
                  <a:path w="141" h="102" extrusionOk="0">
                    <a:moveTo>
                      <a:pt x="88" y="1"/>
                    </a:moveTo>
                    <a:cubicBezTo>
                      <a:pt x="47" y="1"/>
                      <a:pt x="1" y="77"/>
                      <a:pt x="52" y="94"/>
                    </a:cubicBezTo>
                    <a:cubicBezTo>
                      <a:pt x="62" y="99"/>
                      <a:pt x="72" y="101"/>
                      <a:pt x="83" y="101"/>
                    </a:cubicBezTo>
                    <a:cubicBezTo>
                      <a:pt x="99" y="101"/>
                      <a:pt x="114" y="96"/>
                      <a:pt x="124" y="86"/>
                    </a:cubicBezTo>
                    <a:lnTo>
                      <a:pt x="124" y="81"/>
                    </a:lnTo>
                    <a:cubicBezTo>
                      <a:pt x="141" y="60"/>
                      <a:pt x="137" y="30"/>
                      <a:pt x="115" y="18"/>
                    </a:cubicBezTo>
                    <a:cubicBezTo>
                      <a:pt x="108" y="6"/>
                      <a:pt x="98" y="1"/>
                      <a:pt x="8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44" name="Google Shape;5744;p19"/>
              <p:cNvSpPr/>
              <p:nvPr/>
            </p:nvSpPr>
            <p:spPr>
              <a:xfrm>
                <a:off x="935994" y="5417417"/>
                <a:ext cx="46759" cy="40525"/>
              </a:xfrm>
              <a:custGeom>
                <a:avLst/>
                <a:gdLst/>
                <a:ahLst/>
                <a:cxnLst/>
                <a:rect l="l" t="t" r="r" b="b"/>
                <a:pathLst>
                  <a:path w="180" h="156" extrusionOk="0">
                    <a:moveTo>
                      <a:pt x="89" y="0"/>
                    </a:moveTo>
                    <a:cubicBezTo>
                      <a:pt x="80" y="0"/>
                      <a:pt x="72" y="2"/>
                      <a:pt x="64" y="6"/>
                    </a:cubicBezTo>
                    <a:cubicBezTo>
                      <a:pt x="9" y="27"/>
                      <a:pt x="0" y="99"/>
                      <a:pt x="43" y="137"/>
                    </a:cubicBezTo>
                    <a:cubicBezTo>
                      <a:pt x="60" y="146"/>
                      <a:pt x="72" y="154"/>
                      <a:pt x="94" y="154"/>
                    </a:cubicBezTo>
                    <a:cubicBezTo>
                      <a:pt x="98" y="155"/>
                      <a:pt x="102" y="155"/>
                      <a:pt x="106" y="155"/>
                    </a:cubicBezTo>
                    <a:cubicBezTo>
                      <a:pt x="139" y="155"/>
                      <a:pt x="170" y="124"/>
                      <a:pt x="166" y="86"/>
                    </a:cubicBezTo>
                    <a:cubicBezTo>
                      <a:pt x="180" y="40"/>
                      <a:pt x="132" y="0"/>
                      <a:pt x="8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45" name="Google Shape;5745;p19"/>
              <p:cNvSpPr/>
              <p:nvPr/>
            </p:nvSpPr>
            <p:spPr>
              <a:xfrm>
                <a:off x="987429" y="5421054"/>
                <a:ext cx="57929" cy="48837"/>
              </a:xfrm>
              <a:custGeom>
                <a:avLst/>
                <a:gdLst/>
                <a:ahLst/>
                <a:cxnLst/>
                <a:rect l="l" t="t" r="r" b="b"/>
                <a:pathLst>
                  <a:path w="223" h="188" extrusionOk="0">
                    <a:moveTo>
                      <a:pt x="123" y="1"/>
                    </a:moveTo>
                    <a:cubicBezTo>
                      <a:pt x="95" y="1"/>
                      <a:pt x="68" y="12"/>
                      <a:pt x="48" y="38"/>
                    </a:cubicBezTo>
                    <a:cubicBezTo>
                      <a:pt x="0" y="98"/>
                      <a:pt x="46" y="188"/>
                      <a:pt x="119" y="188"/>
                    </a:cubicBezTo>
                    <a:cubicBezTo>
                      <a:pt x="124" y="188"/>
                      <a:pt x="128" y="188"/>
                      <a:pt x="133" y="187"/>
                    </a:cubicBezTo>
                    <a:cubicBezTo>
                      <a:pt x="188" y="183"/>
                      <a:pt x="222" y="136"/>
                      <a:pt x="218" y="81"/>
                    </a:cubicBezTo>
                    <a:cubicBezTo>
                      <a:pt x="210" y="31"/>
                      <a:pt x="167" y="1"/>
                      <a:pt x="12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46" name="Google Shape;5746;p19"/>
              <p:cNvSpPr/>
              <p:nvPr/>
            </p:nvSpPr>
            <p:spPr>
              <a:xfrm>
                <a:off x="1033928" y="5458202"/>
                <a:ext cx="37926" cy="33511"/>
              </a:xfrm>
              <a:custGeom>
                <a:avLst/>
                <a:gdLst/>
                <a:ahLst/>
                <a:cxnLst/>
                <a:rect l="l" t="t" r="r" b="b"/>
                <a:pathLst>
                  <a:path w="146" h="129" extrusionOk="0">
                    <a:moveTo>
                      <a:pt x="81" y="0"/>
                    </a:moveTo>
                    <a:cubicBezTo>
                      <a:pt x="61" y="0"/>
                      <a:pt x="44" y="9"/>
                      <a:pt x="26" y="23"/>
                    </a:cubicBezTo>
                    <a:cubicBezTo>
                      <a:pt x="9" y="35"/>
                      <a:pt x="1" y="56"/>
                      <a:pt x="5" y="73"/>
                    </a:cubicBezTo>
                    <a:cubicBezTo>
                      <a:pt x="5" y="82"/>
                      <a:pt x="9" y="90"/>
                      <a:pt x="9" y="95"/>
                    </a:cubicBezTo>
                    <a:cubicBezTo>
                      <a:pt x="18" y="112"/>
                      <a:pt x="31" y="124"/>
                      <a:pt x="47" y="129"/>
                    </a:cubicBezTo>
                    <a:cubicBezTo>
                      <a:pt x="81" y="129"/>
                      <a:pt x="111" y="116"/>
                      <a:pt x="128" y="90"/>
                    </a:cubicBezTo>
                    <a:cubicBezTo>
                      <a:pt x="141" y="73"/>
                      <a:pt x="145" y="52"/>
                      <a:pt x="137" y="35"/>
                    </a:cubicBezTo>
                    <a:cubicBezTo>
                      <a:pt x="128" y="18"/>
                      <a:pt x="115" y="6"/>
                      <a:pt x="94" y="1"/>
                    </a:cubicBezTo>
                    <a:cubicBezTo>
                      <a:pt x="90" y="1"/>
                      <a:pt x="86" y="0"/>
                      <a:pt x="8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47" name="Google Shape;5747;p19"/>
              <p:cNvSpPr/>
              <p:nvPr/>
            </p:nvSpPr>
            <p:spPr>
              <a:xfrm>
                <a:off x="1040682" y="5492232"/>
                <a:ext cx="60786" cy="53773"/>
              </a:xfrm>
              <a:custGeom>
                <a:avLst/>
                <a:gdLst/>
                <a:ahLst/>
                <a:cxnLst/>
                <a:rect l="l" t="t" r="r" b="b"/>
                <a:pathLst>
                  <a:path w="234" h="207" extrusionOk="0">
                    <a:moveTo>
                      <a:pt x="117" y="1"/>
                    </a:moveTo>
                    <a:cubicBezTo>
                      <a:pt x="92" y="1"/>
                      <a:pt x="69" y="10"/>
                      <a:pt x="51" y="27"/>
                    </a:cubicBezTo>
                    <a:cubicBezTo>
                      <a:pt x="0" y="65"/>
                      <a:pt x="0" y="138"/>
                      <a:pt x="51" y="180"/>
                    </a:cubicBezTo>
                    <a:cubicBezTo>
                      <a:pt x="60" y="184"/>
                      <a:pt x="68" y="193"/>
                      <a:pt x="77" y="197"/>
                    </a:cubicBezTo>
                    <a:lnTo>
                      <a:pt x="98" y="201"/>
                    </a:lnTo>
                    <a:cubicBezTo>
                      <a:pt x="108" y="205"/>
                      <a:pt x="118" y="206"/>
                      <a:pt x="128" y="206"/>
                    </a:cubicBezTo>
                    <a:cubicBezTo>
                      <a:pt x="157" y="206"/>
                      <a:pt x="185" y="193"/>
                      <a:pt x="204" y="171"/>
                    </a:cubicBezTo>
                    <a:cubicBezTo>
                      <a:pt x="234" y="133"/>
                      <a:pt x="234" y="87"/>
                      <a:pt x="208" y="48"/>
                    </a:cubicBezTo>
                    <a:cubicBezTo>
                      <a:pt x="187" y="27"/>
                      <a:pt x="161" y="10"/>
                      <a:pt x="132" y="2"/>
                    </a:cubicBezTo>
                    <a:cubicBezTo>
                      <a:pt x="127" y="1"/>
                      <a:pt x="122" y="1"/>
                      <a:pt x="11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48" name="Google Shape;5748;p19"/>
              <p:cNvSpPr/>
              <p:nvPr/>
            </p:nvSpPr>
            <p:spPr>
              <a:xfrm>
                <a:off x="952620" y="5617702"/>
                <a:ext cx="36368" cy="30653"/>
              </a:xfrm>
              <a:custGeom>
                <a:avLst/>
                <a:gdLst/>
                <a:ahLst/>
                <a:cxnLst/>
                <a:rect l="l" t="t" r="r" b="b"/>
                <a:pathLst>
                  <a:path w="140" h="118" extrusionOk="0">
                    <a:moveTo>
                      <a:pt x="80" y="1"/>
                    </a:moveTo>
                    <a:cubicBezTo>
                      <a:pt x="42" y="1"/>
                      <a:pt x="0" y="24"/>
                      <a:pt x="17" y="62"/>
                    </a:cubicBezTo>
                    <a:cubicBezTo>
                      <a:pt x="25" y="83"/>
                      <a:pt x="42" y="104"/>
                      <a:pt x="64" y="113"/>
                    </a:cubicBezTo>
                    <a:cubicBezTo>
                      <a:pt x="71" y="116"/>
                      <a:pt x="77" y="117"/>
                      <a:pt x="84" y="117"/>
                    </a:cubicBezTo>
                    <a:cubicBezTo>
                      <a:pt x="114" y="117"/>
                      <a:pt x="139" y="89"/>
                      <a:pt x="136" y="57"/>
                    </a:cubicBezTo>
                    <a:lnTo>
                      <a:pt x="136" y="49"/>
                    </a:lnTo>
                    <a:cubicBezTo>
                      <a:pt x="139" y="15"/>
                      <a:pt x="111" y="1"/>
                      <a:pt x="8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49" name="Google Shape;5749;p19"/>
              <p:cNvSpPr/>
              <p:nvPr/>
            </p:nvSpPr>
            <p:spPr>
              <a:xfrm>
                <a:off x="986650" y="5601336"/>
                <a:ext cx="65722" cy="44941"/>
              </a:xfrm>
              <a:custGeom>
                <a:avLst/>
                <a:gdLst/>
                <a:ahLst/>
                <a:cxnLst/>
                <a:rect l="l" t="t" r="r" b="b"/>
                <a:pathLst>
                  <a:path w="253" h="173" extrusionOk="0">
                    <a:moveTo>
                      <a:pt x="138" y="0"/>
                    </a:moveTo>
                    <a:cubicBezTo>
                      <a:pt x="132" y="0"/>
                      <a:pt x="126" y="1"/>
                      <a:pt x="119" y="2"/>
                    </a:cubicBezTo>
                    <a:lnTo>
                      <a:pt x="111" y="2"/>
                    </a:lnTo>
                    <a:cubicBezTo>
                      <a:pt x="0" y="14"/>
                      <a:pt x="16" y="172"/>
                      <a:pt x="116" y="172"/>
                    </a:cubicBezTo>
                    <a:cubicBezTo>
                      <a:pt x="120" y="172"/>
                      <a:pt x="124" y="172"/>
                      <a:pt x="128" y="171"/>
                    </a:cubicBezTo>
                    <a:lnTo>
                      <a:pt x="140" y="171"/>
                    </a:lnTo>
                    <a:lnTo>
                      <a:pt x="140" y="167"/>
                    </a:lnTo>
                    <a:cubicBezTo>
                      <a:pt x="253" y="163"/>
                      <a:pt x="240" y="0"/>
                      <a:pt x="13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50" name="Google Shape;5750;p19"/>
              <p:cNvSpPr/>
              <p:nvPr/>
            </p:nvSpPr>
            <p:spPr>
              <a:xfrm>
                <a:off x="1043799" y="5566786"/>
                <a:ext cx="41044" cy="31692"/>
              </a:xfrm>
              <a:custGeom>
                <a:avLst/>
                <a:gdLst/>
                <a:ahLst/>
                <a:cxnLst/>
                <a:rect l="l" t="t" r="r" b="b"/>
                <a:pathLst>
                  <a:path w="158" h="122" extrusionOk="0">
                    <a:moveTo>
                      <a:pt x="76" y="0"/>
                    </a:moveTo>
                    <a:cubicBezTo>
                      <a:pt x="59" y="0"/>
                      <a:pt x="43" y="5"/>
                      <a:pt x="31" y="16"/>
                    </a:cubicBezTo>
                    <a:cubicBezTo>
                      <a:pt x="1" y="41"/>
                      <a:pt x="1" y="88"/>
                      <a:pt x="31" y="109"/>
                    </a:cubicBezTo>
                    <a:cubicBezTo>
                      <a:pt x="41" y="118"/>
                      <a:pt x="54" y="122"/>
                      <a:pt x="67" y="122"/>
                    </a:cubicBezTo>
                    <a:cubicBezTo>
                      <a:pt x="79" y="122"/>
                      <a:pt x="92" y="118"/>
                      <a:pt x="103" y="109"/>
                    </a:cubicBezTo>
                    <a:lnTo>
                      <a:pt x="111" y="109"/>
                    </a:lnTo>
                    <a:cubicBezTo>
                      <a:pt x="149" y="92"/>
                      <a:pt x="158" y="41"/>
                      <a:pt x="124" y="16"/>
                    </a:cubicBezTo>
                    <a:cubicBezTo>
                      <a:pt x="109" y="5"/>
                      <a:pt x="92" y="0"/>
                      <a:pt x="7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51" name="Google Shape;5751;p19"/>
              <p:cNvSpPr/>
              <p:nvPr/>
            </p:nvSpPr>
            <p:spPr>
              <a:xfrm>
                <a:off x="911836" y="5476645"/>
                <a:ext cx="129106" cy="121054"/>
              </a:xfrm>
              <a:custGeom>
                <a:avLst/>
                <a:gdLst/>
                <a:ahLst/>
                <a:cxnLst/>
                <a:rect l="l" t="t" r="r" b="b"/>
                <a:pathLst>
                  <a:path w="497" h="466" extrusionOk="0">
                    <a:moveTo>
                      <a:pt x="217" y="1"/>
                    </a:moveTo>
                    <a:cubicBezTo>
                      <a:pt x="189" y="1"/>
                      <a:pt x="161" y="6"/>
                      <a:pt x="136" y="15"/>
                    </a:cubicBezTo>
                    <a:cubicBezTo>
                      <a:pt x="102" y="32"/>
                      <a:pt x="72" y="53"/>
                      <a:pt x="47" y="83"/>
                    </a:cubicBezTo>
                    <a:cubicBezTo>
                      <a:pt x="25" y="113"/>
                      <a:pt x="13" y="147"/>
                      <a:pt x="4" y="181"/>
                    </a:cubicBezTo>
                    <a:cubicBezTo>
                      <a:pt x="0" y="206"/>
                      <a:pt x="0" y="231"/>
                      <a:pt x="4" y="257"/>
                    </a:cubicBezTo>
                    <a:cubicBezTo>
                      <a:pt x="13" y="299"/>
                      <a:pt x="30" y="342"/>
                      <a:pt x="55" y="376"/>
                    </a:cubicBezTo>
                    <a:cubicBezTo>
                      <a:pt x="76" y="410"/>
                      <a:pt x="110" y="435"/>
                      <a:pt x="148" y="448"/>
                    </a:cubicBezTo>
                    <a:cubicBezTo>
                      <a:pt x="175" y="460"/>
                      <a:pt x="204" y="465"/>
                      <a:pt x="232" y="465"/>
                    </a:cubicBezTo>
                    <a:cubicBezTo>
                      <a:pt x="275" y="465"/>
                      <a:pt x="318" y="452"/>
                      <a:pt x="356" y="427"/>
                    </a:cubicBezTo>
                    <a:cubicBezTo>
                      <a:pt x="361" y="422"/>
                      <a:pt x="369" y="414"/>
                      <a:pt x="378" y="405"/>
                    </a:cubicBezTo>
                    <a:cubicBezTo>
                      <a:pt x="416" y="388"/>
                      <a:pt x="445" y="354"/>
                      <a:pt x="462" y="316"/>
                    </a:cubicBezTo>
                    <a:cubicBezTo>
                      <a:pt x="496" y="231"/>
                      <a:pt x="467" y="134"/>
                      <a:pt x="390" y="79"/>
                    </a:cubicBezTo>
                    <a:lnTo>
                      <a:pt x="369" y="66"/>
                    </a:lnTo>
                    <a:cubicBezTo>
                      <a:pt x="361" y="58"/>
                      <a:pt x="352" y="53"/>
                      <a:pt x="344" y="49"/>
                    </a:cubicBezTo>
                    <a:cubicBezTo>
                      <a:pt x="318" y="24"/>
                      <a:pt x="280" y="11"/>
                      <a:pt x="246" y="2"/>
                    </a:cubicBezTo>
                    <a:cubicBezTo>
                      <a:pt x="236" y="1"/>
                      <a:pt x="227" y="1"/>
                      <a:pt x="21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52" name="Google Shape;5752;p19"/>
              <p:cNvSpPr/>
              <p:nvPr/>
            </p:nvSpPr>
            <p:spPr>
              <a:xfrm>
                <a:off x="946905" y="5549901"/>
                <a:ext cx="1299" cy="2338"/>
              </a:xfrm>
              <a:custGeom>
                <a:avLst/>
                <a:gdLst/>
                <a:ahLst/>
                <a:cxnLst/>
                <a:rect l="l" t="t" r="r" b="b"/>
                <a:pathLst>
                  <a:path w="5" h="9" extrusionOk="0">
                    <a:moveTo>
                      <a:pt x="1" y="9"/>
                    </a:moveTo>
                    <a:lnTo>
                      <a:pt x="1" y="9"/>
                    </a:lnTo>
                    <a:cubicBezTo>
                      <a:pt x="5" y="0"/>
                      <a:pt x="5" y="0"/>
                      <a:pt x="1" y="9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53" name="Google Shape;5753;p19"/>
              <p:cNvSpPr/>
              <p:nvPr/>
            </p:nvSpPr>
            <p:spPr>
              <a:xfrm>
                <a:off x="904043" y="5527821"/>
                <a:ext cx="48317" cy="36108"/>
              </a:xfrm>
              <a:custGeom>
                <a:avLst/>
                <a:gdLst/>
                <a:ahLst/>
                <a:cxnLst/>
                <a:rect l="l" t="t" r="r" b="b"/>
                <a:pathLst>
                  <a:path w="186" h="139" extrusionOk="0">
                    <a:moveTo>
                      <a:pt x="103" y="1"/>
                    </a:moveTo>
                    <a:cubicBezTo>
                      <a:pt x="90" y="1"/>
                      <a:pt x="77" y="5"/>
                      <a:pt x="64" y="13"/>
                    </a:cubicBezTo>
                    <a:cubicBezTo>
                      <a:pt x="60" y="18"/>
                      <a:pt x="55" y="22"/>
                      <a:pt x="51" y="26"/>
                    </a:cubicBezTo>
                    <a:cubicBezTo>
                      <a:pt x="0" y="64"/>
                      <a:pt x="69" y="139"/>
                      <a:pt x="121" y="139"/>
                    </a:cubicBezTo>
                    <a:cubicBezTo>
                      <a:pt x="138" y="139"/>
                      <a:pt x="153" y="131"/>
                      <a:pt x="162" y="111"/>
                    </a:cubicBezTo>
                    <a:cubicBezTo>
                      <a:pt x="166" y="107"/>
                      <a:pt x="166" y="98"/>
                      <a:pt x="166" y="94"/>
                    </a:cubicBezTo>
                    <a:cubicBezTo>
                      <a:pt x="185" y="45"/>
                      <a:pt x="147" y="1"/>
                      <a:pt x="10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54" name="Google Shape;5754;p19"/>
              <p:cNvSpPr/>
              <p:nvPr/>
            </p:nvSpPr>
            <p:spPr>
              <a:xfrm>
                <a:off x="953659" y="5558733"/>
                <a:ext cx="24678" cy="26757"/>
              </a:xfrm>
              <a:custGeom>
                <a:avLst/>
                <a:gdLst/>
                <a:ahLst/>
                <a:cxnLst/>
                <a:rect l="l" t="t" r="r" b="b"/>
                <a:pathLst>
                  <a:path w="95" h="103" extrusionOk="0">
                    <a:moveTo>
                      <a:pt x="43" y="1"/>
                    </a:moveTo>
                    <a:cubicBezTo>
                      <a:pt x="30" y="1"/>
                      <a:pt x="16" y="8"/>
                      <a:pt x="9" y="26"/>
                    </a:cubicBezTo>
                    <a:cubicBezTo>
                      <a:pt x="0" y="38"/>
                      <a:pt x="0" y="51"/>
                      <a:pt x="0" y="68"/>
                    </a:cubicBezTo>
                    <a:cubicBezTo>
                      <a:pt x="2" y="92"/>
                      <a:pt x="21" y="102"/>
                      <a:pt x="40" y="102"/>
                    </a:cubicBezTo>
                    <a:cubicBezTo>
                      <a:pt x="63" y="102"/>
                      <a:pt x="85" y="87"/>
                      <a:pt x="81" y="60"/>
                    </a:cubicBezTo>
                    <a:cubicBezTo>
                      <a:pt x="81" y="57"/>
                      <a:pt x="82" y="53"/>
                      <a:pt x="83" y="53"/>
                    </a:cubicBezTo>
                    <a:lnTo>
                      <a:pt x="83" y="53"/>
                    </a:lnTo>
                    <a:cubicBezTo>
                      <a:pt x="83" y="53"/>
                      <a:pt x="82" y="55"/>
                      <a:pt x="81" y="60"/>
                    </a:cubicBezTo>
                    <a:cubicBezTo>
                      <a:pt x="95" y="27"/>
                      <a:pt x="69" y="1"/>
                      <a:pt x="4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55" name="Google Shape;5755;p19"/>
              <p:cNvSpPr/>
              <p:nvPr/>
            </p:nvSpPr>
            <p:spPr>
              <a:xfrm>
                <a:off x="950282" y="5524963"/>
                <a:ext cx="45460" cy="35329"/>
              </a:xfrm>
              <a:custGeom>
                <a:avLst/>
                <a:gdLst/>
                <a:ahLst/>
                <a:cxnLst/>
                <a:rect l="l" t="t" r="r" b="b"/>
                <a:pathLst>
                  <a:path w="175" h="136" extrusionOk="0">
                    <a:moveTo>
                      <a:pt x="96" y="1"/>
                    </a:moveTo>
                    <a:cubicBezTo>
                      <a:pt x="86" y="1"/>
                      <a:pt x="77" y="3"/>
                      <a:pt x="68" y="7"/>
                    </a:cubicBezTo>
                    <a:cubicBezTo>
                      <a:pt x="56" y="12"/>
                      <a:pt x="43" y="20"/>
                      <a:pt x="39" y="33"/>
                    </a:cubicBezTo>
                    <a:cubicBezTo>
                      <a:pt x="0" y="67"/>
                      <a:pt x="17" y="126"/>
                      <a:pt x="68" y="135"/>
                    </a:cubicBezTo>
                    <a:cubicBezTo>
                      <a:pt x="72" y="135"/>
                      <a:pt x="76" y="135"/>
                      <a:pt x="80" y="135"/>
                    </a:cubicBezTo>
                    <a:cubicBezTo>
                      <a:pt x="106" y="135"/>
                      <a:pt x="134" y="123"/>
                      <a:pt x="149" y="101"/>
                    </a:cubicBezTo>
                    <a:cubicBezTo>
                      <a:pt x="174" y="71"/>
                      <a:pt x="162" y="24"/>
                      <a:pt x="123" y="7"/>
                    </a:cubicBezTo>
                    <a:cubicBezTo>
                      <a:pt x="115" y="3"/>
                      <a:pt x="105" y="1"/>
                      <a:pt x="9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56" name="Google Shape;5756;p19"/>
              <p:cNvSpPr/>
              <p:nvPr/>
            </p:nvSpPr>
            <p:spPr>
              <a:xfrm>
                <a:off x="915472" y="5502363"/>
                <a:ext cx="27016" cy="20262"/>
              </a:xfrm>
              <a:custGeom>
                <a:avLst/>
                <a:gdLst/>
                <a:ahLst/>
                <a:cxnLst/>
                <a:rect l="l" t="t" r="r" b="b"/>
                <a:pathLst>
                  <a:path w="104" h="78" extrusionOk="0">
                    <a:moveTo>
                      <a:pt x="54" y="1"/>
                    </a:moveTo>
                    <a:cubicBezTo>
                      <a:pt x="52" y="1"/>
                      <a:pt x="51" y="1"/>
                      <a:pt x="50" y="1"/>
                    </a:cubicBezTo>
                    <a:cubicBezTo>
                      <a:pt x="0" y="5"/>
                      <a:pt x="7" y="78"/>
                      <a:pt x="54" y="78"/>
                    </a:cubicBezTo>
                    <a:cubicBezTo>
                      <a:pt x="55" y="78"/>
                      <a:pt x="57" y="77"/>
                      <a:pt x="58" y="77"/>
                    </a:cubicBezTo>
                    <a:cubicBezTo>
                      <a:pt x="103" y="69"/>
                      <a:pt x="97" y="1"/>
                      <a:pt x="5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57" name="Google Shape;5757;p19"/>
              <p:cNvSpPr/>
              <p:nvPr/>
            </p:nvSpPr>
            <p:spPr>
              <a:xfrm>
                <a:off x="943788" y="5485218"/>
                <a:ext cx="37667" cy="37407"/>
              </a:xfrm>
              <a:custGeom>
                <a:avLst/>
                <a:gdLst/>
                <a:ahLst/>
                <a:cxnLst/>
                <a:rect l="l" t="t" r="r" b="b"/>
                <a:pathLst>
                  <a:path w="145" h="144" extrusionOk="0">
                    <a:moveTo>
                      <a:pt x="75" y="0"/>
                    </a:moveTo>
                    <a:cubicBezTo>
                      <a:pt x="53" y="0"/>
                      <a:pt x="34" y="9"/>
                      <a:pt x="21" y="25"/>
                    </a:cubicBezTo>
                    <a:cubicBezTo>
                      <a:pt x="4" y="42"/>
                      <a:pt x="0" y="67"/>
                      <a:pt x="4" y="88"/>
                    </a:cubicBezTo>
                    <a:cubicBezTo>
                      <a:pt x="8" y="120"/>
                      <a:pt x="34" y="144"/>
                      <a:pt x="68" y="144"/>
                    </a:cubicBezTo>
                    <a:cubicBezTo>
                      <a:pt x="71" y="144"/>
                      <a:pt x="74" y="144"/>
                      <a:pt x="76" y="143"/>
                    </a:cubicBezTo>
                    <a:cubicBezTo>
                      <a:pt x="102" y="139"/>
                      <a:pt x="123" y="118"/>
                      <a:pt x="127" y="92"/>
                    </a:cubicBezTo>
                    <a:cubicBezTo>
                      <a:pt x="144" y="59"/>
                      <a:pt x="132" y="20"/>
                      <a:pt x="102" y="3"/>
                    </a:cubicBezTo>
                    <a:lnTo>
                      <a:pt x="98" y="3"/>
                    </a:lnTo>
                    <a:cubicBezTo>
                      <a:pt x="90" y="1"/>
                      <a:pt x="82" y="0"/>
                      <a:pt x="7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58" name="Google Shape;5758;p19"/>
              <p:cNvSpPr/>
              <p:nvPr/>
            </p:nvSpPr>
            <p:spPr>
              <a:xfrm>
                <a:off x="979116" y="5501064"/>
                <a:ext cx="30913" cy="25977"/>
              </a:xfrm>
              <a:custGeom>
                <a:avLst/>
                <a:gdLst/>
                <a:ahLst/>
                <a:cxnLst/>
                <a:rect l="l" t="t" r="r" b="b"/>
                <a:pathLst>
                  <a:path w="119" h="100" extrusionOk="0">
                    <a:moveTo>
                      <a:pt x="69" y="1"/>
                    </a:moveTo>
                    <a:cubicBezTo>
                      <a:pt x="55" y="1"/>
                      <a:pt x="40" y="6"/>
                      <a:pt x="29" y="19"/>
                    </a:cubicBezTo>
                    <a:cubicBezTo>
                      <a:pt x="1" y="51"/>
                      <a:pt x="27" y="100"/>
                      <a:pt x="67" y="100"/>
                    </a:cubicBezTo>
                    <a:cubicBezTo>
                      <a:pt x="69" y="100"/>
                      <a:pt x="70" y="99"/>
                      <a:pt x="72" y="99"/>
                    </a:cubicBezTo>
                    <a:cubicBezTo>
                      <a:pt x="97" y="95"/>
                      <a:pt x="119" y="74"/>
                      <a:pt x="119" y="44"/>
                    </a:cubicBezTo>
                    <a:cubicBezTo>
                      <a:pt x="116" y="17"/>
                      <a:pt x="93" y="1"/>
                      <a:pt x="6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59" name="Google Shape;5759;p19"/>
              <p:cNvSpPr/>
              <p:nvPr/>
            </p:nvSpPr>
            <p:spPr>
              <a:xfrm>
                <a:off x="985611" y="5548602"/>
                <a:ext cx="35329" cy="35069"/>
              </a:xfrm>
              <a:custGeom>
                <a:avLst/>
                <a:gdLst/>
                <a:ahLst/>
                <a:cxnLst/>
                <a:rect l="l" t="t" r="r" b="b"/>
                <a:pathLst>
                  <a:path w="136" h="135" extrusionOk="0">
                    <a:moveTo>
                      <a:pt x="74" y="0"/>
                    </a:moveTo>
                    <a:cubicBezTo>
                      <a:pt x="57" y="0"/>
                      <a:pt x="40" y="8"/>
                      <a:pt x="30" y="22"/>
                    </a:cubicBezTo>
                    <a:cubicBezTo>
                      <a:pt x="0" y="52"/>
                      <a:pt x="9" y="99"/>
                      <a:pt x="38" y="124"/>
                    </a:cubicBezTo>
                    <a:cubicBezTo>
                      <a:pt x="49" y="131"/>
                      <a:pt x="61" y="134"/>
                      <a:pt x="73" y="134"/>
                    </a:cubicBezTo>
                    <a:cubicBezTo>
                      <a:pt x="92" y="134"/>
                      <a:pt x="110" y="127"/>
                      <a:pt x="123" y="111"/>
                    </a:cubicBezTo>
                    <a:cubicBezTo>
                      <a:pt x="132" y="94"/>
                      <a:pt x="136" y="77"/>
                      <a:pt x="132" y="56"/>
                    </a:cubicBezTo>
                    <a:cubicBezTo>
                      <a:pt x="132" y="44"/>
                      <a:pt x="127" y="31"/>
                      <a:pt x="119" y="22"/>
                    </a:cubicBezTo>
                    <a:cubicBezTo>
                      <a:pt x="108" y="8"/>
                      <a:pt x="91" y="0"/>
                      <a:pt x="7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60" name="Google Shape;5760;p19"/>
              <p:cNvSpPr/>
              <p:nvPr/>
            </p:nvSpPr>
            <p:spPr>
              <a:xfrm>
                <a:off x="1000937" y="5524443"/>
                <a:ext cx="30133" cy="25198"/>
              </a:xfrm>
              <a:custGeom>
                <a:avLst/>
                <a:gdLst/>
                <a:ahLst/>
                <a:cxnLst/>
                <a:rect l="l" t="t" r="r" b="b"/>
                <a:pathLst>
                  <a:path w="116" h="97" extrusionOk="0">
                    <a:moveTo>
                      <a:pt x="51" y="1"/>
                    </a:moveTo>
                    <a:cubicBezTo>
                      <a:pt x="22" y="5"/>
                      <a:pt x="1" y="39"/>
                      <a:pt x="13" y="69"/>
                    </a:cubicBezTo>
                    <a:cubicBezTo>
                      <a:pt x="20" y="85"/>
                      <a:pt x="40" y="97"/>
                      <a:pt x="58" y="97"/>
                    </a:cubicBezTo>
                    <a:cubicBezTo>
                      <a:pt x="63" y="97"/>
                      <a:pt x="68" y="96"/>
                      <a:pt x="73" y="94"/>
                    </a:cubicBezTo>
                    <a:cubicBezTo>
                      <a:pt x="94" y="86"/>
                      <a:pt x="107" y="69"/>
                      <a:pt x="111" y="47"/>
                    </a:cubicBezTo>
                    <a:cubicBezTo>
                      <a:pt x="115" y="26"/>
                      <a:pt x="98" y="5"/>
                      <a:pt x="8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761" name="Google Shape;5761;p19"/>
            <p:cNvGrpSpPr/>
            <p:nvPr/>
          </p:nvGrpSpPr>
          <p:grpSpPr>
            <a:xfrm rot="1312391">
              <a:off x="-350228" y="721085"/>
              <a:ext cx="1126895" cy="958919"/>
              <a:chOff x="1978145" y="-996458"/>
              <a:chExt cx="962247" cy="818814"/>
            </a:xfrm>
          </p:grpSpPr>
          <p:sp>
            <p:nvSpPr>
              <p:cNvPr id="5762" name="Google Shape;5762;p19"/>
              <p:cNvSpPr/>
              <p:nvPr/>
            </p:nvSpPr>
            <p:spPr>
              <a:xfrm rot="-2700000">
                <a:off x="2212355" y="-990843"/>
                <a:ext cx="350393" cy="807585"/>
              </a:xfrm>
              <a:custGeom>
                <a:avLst/>
                <a:gdLst/>
                <a:ahLst/>
                <a:cxnLst/>
                <a:rect l="l" t="t" r="r" b="b"/>
                <a:pathLst>
                  <a:path w="3878" h="8938" extrusionOk="0">
                    <a:moveTo>
                      <a:pt x="47" y="1"/>
                    </a:moveTo>
                    <a:cubicBezTo>
                      <a:pt x="22" y="1"/>
                      <a:pt x="0" y="22"/>
                      <a:pt x="5" y="47"/>
                    </a:cubicBezTo>
                    <a:cubicBezTo>
                      <a:pt x="5" y="60"/>
                      <a:pt x="60" y="1332"/>
                      <a:pt x="556" y="3054"/>
                    </a:cubicBezTo>
                    <a:cubicBezTo>
                      <a:pt x="1010" y="4645"/>
                      <a:pt x="1939" y="6952"/>
                      <a:pt x="3784" y="8925"/>
                    </a:cubicBezTo>
                    <a:cubicBezTo>
                      <a:pt x="3794" y="8934"/>
                      <a:pt x="3805" y="8937"/>
                      <a:pt x="3815" y="8937"/>
                    </a:cubicBezTo>
                    <a:cubicBezTo>
                      <a:pt x="3849" y="8937"/>
                      <a:pt x="3877" y="8898"/>
                      <a:pt x="3852" y="8865"/>
                    </a:cubicBezTo>
                    <a:cubicBezTo>
                      <a:pt x="2015" y="6906"/>
                      <a:pt x="1095" y="4611"/>
                      <a:pt x="641" y="3029"/>
                    </a:cubicBezTo>
                    <a:cubicBezTo>
                      <a:pt x="149" y="1320"/>
                      <a:pt x="94" y="56"/>
                      <a:pt x="94" y="43"/>
                    </a:cubicBezTo>
                    <a:cubicBezTo>
                      <a:pt x="94" y="26"/>
                      <a:pt x="81" y="9"/>
                      <a:pt x="64" y="5"/>
                    </a:cubicBezTo>
                    <a:cubicBezTo>
                      <a:pt x="60" y="1"/>
                      <a:pt x="51" y="1"/>
                      <a:pt x="4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63" name="Google Shape;5763;p19"/>
              <p:cNvSpPr/>
              <p:nvPr/>
            </p:nvSpPr>
            <p:spPr>
              <a:xfrm rot="-2700000">
                <a:off x="2793365" y="-486310"/>
                <a:ext cx="120081" cy="125954"/>
              </a:xfrm>
              <a:custGeom>
                <a:avLst/>
                <a:gdLst/>
                <a:ahLst/>
                <a:cxnLst/>
                <a:rect l="l" t="t" r="r" b="b"/>
                <a:pathLst>
                  <a:path w="1329" h="1394" extrusionOk="0">
                    <a:moveTo>
                      <a:pt x="1" y="1"/>
                    </a:moveTo>
                    <a:cubicBezTo>
                      <a:pt x="1" y="1"/>
                      <a:pt x="170" y="1087"/>
                      <a:pt x="832" y="1337"/>
                    </a:cubicBezTo>
                    <a:cubicBezTo>
                      <a:pt x="942" y="1379"/>
                      <a:pt x="1062" y="1394"/>
                      <a:pt x="1152" y="1394"/>
                    </a:cubicBezTo>
                    <a:cubicBezTo>
                      <a:pt x="1224" y="1394"/>
                      <a:pt x="1276" y="1384"/>
                      <a:pt x="1286" y="1371"/>
                    </a:cubicBezTo>
                    <a:cubicBezTo>
                      <a:pt x="1328" y="1303"/>
                      <a:pt x="1243" y="764"/>
                      <a:pt x="925" y="552"/>
                    </a:cubicBezTo>
                    <a:cubicBezTo>
                      <a:pt x="582" y="319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64" name="Google Shape;5764;p19"/>
              <p:cNvSpPr/>
              <p:nvPr/>
            </p:nvSpPr>
            <p:spPr>
              <a:xfrm rot="-2700000">
                <a:off x="2686772" y="-451615"/>
                <a:ext cx="85565" cy="168691"/>
              </a:xfrm>
              <a:custGeom>
                <a:avLst/>
                <a:gdLst/>
                <a:ahLst/>
                <a:cxnLst/>
                <a:rect l="l" t="t" r="r" b="b"/>
                <a:pathLst>
                  <a:path w="947" h="1867" extrusionOk="0">
                    <a:moveTo>
                      <a:pt x="598" y="0"/>
                    </a:moveTo>
                    <a:cubicBezTo>
                      <a:pt x="598" y="0"/>
                      <a:pt x="0" y="988"/>
                      <a:pt x="276" y="1557"/>
                    </a:cubicBezTo>
                    <a:cubicBezTo>
                      <a:pt x="343" y="1695"/>
                      <a:pt x="456" y="1866"/>
                      <a:pt x="532" y="1866"/>
                    </a:cubicBezTo>
                    <a:cubicBezTo>
                      <a:pt x="533" y="1866"/>
                      <a:pt x="534" y="1866"/>
                      <a:pt x="535" y="1866"/>
                    </a:cubicBezTo>
                    <a:cubicBezTo>
                      <a:pt x="683" y="1862"/>
                      <a:pt x="946" y="1294"/>
                      <a:pt x="865" y="925"/>
                    </a:cubicBezTo>
                    <a:cubicBezTo>
                      <a:pt x="781" y="560"/>
                      <a:pt x="598" y="0"/>
                      <a:pt x="59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65" name="Google Shape;5765;p19"/>
              <p:cNvSpPr/>
              <p:nvPr/>
            </p:nvSpPr>
            <p:spPr>
              <a:xfrm rot="-2700000">
                <a:off x="2680195" y="-510521"/>
                <a:ext cx="185226" cy="55477"/>
              </a:xfrm>
              <a:custGeom>
                <a:avLst/>
                <a:gdLst/>
                <a:ahLst/>
                <a:cxnLst/>
                <a:rect l="l" t="t" r="r" b="b"/>
                <a:pathLst>
                  <a:path w="2050" h="614" extrusionOk="0">
                    <a:moveTo>
                      <a:pt x="1076" y="1"/>
                    </a:moveTo>
                    <a:cubicBezTo>
                      <a:pt x="544" y="1"/>
                      <a:pt x="1" y="121"/>
                      <a:pt x="1" y="121"/>
                    </a:cubicBezTo>
                    <a:cubicBezTo>
                      <a:pt x="1" y="121"/>
                      <a:pt x="531" y="401"/>
                      <a:pt x="870" y="546"/>
                    </a:cubicBezTo>
                    <a:cubicBezTo>
                      <a:pt x="979" y="592"/>
                      <a:pt x="1115" y="613"/>
                      <a:pt x="1255" y="613"/>
                    </a:cubicBezTo>
                    <a:cubicBezTo>
                      <a:pt x="1546" y="613"/>
                      <a:pt x="1855" y="523"/>
                      <a:pt x="1981" y="389"/>
                    </a:cubicBezTo>
                    <a:cubicBezTo>
                      <a:pt x="2049" y="312"/>
                      <a:pt x="2036" y="283"/>
                      <a:pt x="1905" y="185"/>
                    </a:cubicBezTo>
                    <a:cubicBezTo>
                      <a:pt x="1714" y="45"/>
                      <a:pt x="1397" y="1"/>
                      <a:pt x="107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66" name="Google Shape;5766;p19"/>
              <p:cNvSpPr/>
              <p:nvPr/>
            </p:nvSpPr>
            <p:spPr>
              <a:xfrm rot="-2700000">
                <a:off x="2548807" y="-542748"/>
                <a:ext cx="211609" cy="68308"/>
              </a:xfrm>
              <a:custGeom>
                <a:avLst/>
                <a:gdLst/>
                <a:ahLst/>
                <a:cxnLst/>
                <a:rect l="l" t="t" r="r" b="b"/>
                <a:pathLst>
                  <a:path w="2342" h="756" extrusionOk="0">
                    <a:moveTo>
                      <a:pt x="635" y="1"/>
                    </a:moveTo>
                    <a:cubicBezTo>
                      <a:pt x="274" y="1"/>
                      <a:pt x="0" y="26"/>
                      <a:pt x="0" y="26"/>
                    </a:cubicBezTo>
                    <a:cubicBezTo>
                      <a:pt x="0" y="26"/>
                      <a:pt x="543" y="399"/>
                      <a:pt x="899" y="598"/>
                    </a:cubicBezTo>
                    <a:cubicBezTo>
                      <a:pt x="1084" y="703"/>
                      <a:pt x="1398" y="756"/>
                      <a:pt x="1686" y="756"/>
                    </a:cubicBezTo>
                    <a:cubicBezTo>
                      <a:pt x="2018" y="756"/>
                      <a:pt x="2315" y="685"/>
                      <a:pt x="2333" y="539"/>
                    </a:cubicBezTo>
                    <a:cubicBezTo>
                      <a:pt x="2341" y="484"/>
                      <a:pt x="2307" y="416"/>
                      <a:pt x="2223" y="340"/>
                    </a:cubicBezTo>
                    <a:cubicBezTo>
                      <a:pt x="1915" y="57"/>
                      <a:pt x="1176" y="1"/>
                      <a:pt x="63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67" name="Google Shape;5767;p19"/>
              <p:cNvSpPr/>
              <p:nvPr/>
            </p:nvSpPr>
            <p:spPr>
              <a:xfrm rot="-2700000">
                <a:off x="2423173" y="-582384"/>
                <a:ext cx="214410" cy="64332"/>
              </a:xfrm>
              <a:custGeom>
                <a:avLst/>
                <a:gdLst/>
                <a:ahLst/>
                <a:cxnLst/>
                <a:rect l="l" t="t" r="r" b="b"/>
                <a:pathLst>
                  <a:path w="2373" h="712" extrusionOk="0">
                    <a:moveTo>
                      <a:pt x="1032" y="1"/>
                    </a:moveTo>
                    <a:cubicBezTo>
                      <a:pt x="493" y="1"/>
                      <a:pt x="0" y="76"/>
                      <a:pt x="0" y="76"/>
                    </a:cubicBezTo>
                    <a:cubicBezTo>
                      <a:pt x="0" y="76"/>
                      <a:pt x="310" y="424"/>
                      <a:pt x="895" y="649"/>
                    </a:cubicBezTo>
                    <a:cubicBezTo>
                      <a:pt x="1013" y="693"/>
                      <a:pt x="1179" y="711"/>
                      <a:pt x="1357" y="711"/>
                    </a:cubicBezTo>
                    <a:cubicBezTo>
                      <a:pt x="1823" y="711"/>
                      <a:pt x="2372" y="587"/>
                      <a:pt x="2363" y="492"/>
                    </a:cubicBezTo>
                    <a:cubicBezTo>
                      <a:pt x="2359" y="407"/>
                      <a:pt x="2320" y="331"/>
                      <a:pt x="2257" y="280"/>
                    </a:cubicBezTo>
                    <a:cubicBezTo>
                      <a:pt x="2016" y="59"/>
                      <a:pt x="1506" y="1"/>
                      <a:pt x="103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68" name="Google Shape;5768;p19"/>
              <p:cNvSpPr/>
              <p:nvPr/>
            </p:nvSpPr>
            <p:spPr>
              <a:xfrm rot="-2700000">
                <a:off x="2312677" y="-632652"/>
                <a:ext cx="213959" cy="95866"/>
              </a:xfrm>
              <a:custGeom>
                <a:avLst/>
                <a:gdLst/>
                <a:ahLst/>
                <a:cxnLst/>
                <a:rect l="l" t="t" r="r" b="b"/>
                <a:pathLst>
                  <a:path w="2368" h="1061" extrusionOk="0">
                    <a:moveTo>
                      <a:pt x="1" y="0"/>
                    </a:moveTo>
                    <a:cubicBezTo>
                      <a:pt x="1" y="0"/>
                      <a:pt x="378" y="556"/>
                      <a:pt x="717" y="785"/>
                    </a:cubicBezTo>
                    <a:cubicBezTo>
                      <a:pt x="1032" y="993"/>
                      <a:pt x="1413" y="1060"/>
                      <a:pt x="1726" y="1060"/>
                    </a:cubicBezTo>
                    <a:cubicBezTo>
                      <a:pt x="2051" y="1060"/>
                      <a:pt x="2303" y="987"/>
                      <a:pt x="2329" y="925"/>
                    </a:cubicBezTo>
                    <a:cubicBezTo>
                      <a:pt x="2367" y="848"/>
                      <a:pt x="2350" y="751"/>
                      <a:pt x="2278" y="636"/>
                    </a:cubicBezTo>
                    <a:cubicBezTo>
                      <a:pt x="1901" y="47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69" name="Google Shape;5769;p19"/>
              <p:cNvSpPr/>
              <p:nvPr/>
            </p:nvSpPr>
            <p:spPr>
              <a:xfrm rot="-2700000">
                <a:off x="2209450" y="-673300"/>
                <a:ext cx="177184" cy="92252"/>
              </a:xfrm>
              <a:custGeom>
                <a:avLst/>
                <a:gdLst/>
                <a:ahLst/>
                <a:cxnLst/>
                <a:rect l="l" t="t" r="r" b="b"/>
                <a:pathLst>
                  <a:path w="1961" h="1021" extrusionOk="0">
                    <a:moveTo>
                      <a:pt x="1" y="0"/>
                    </a:moveTo>
                    <a:cubicBezTo>
                      <a:pt x="1" y="0"/>
                      <a:pt x="425" y="496"/>
                      <a:pt x="722" y="781"/>
                    </a:cubicBezTo>
                    <a:cubicBezTo>
                      <a:pt x="897" y="956"/>
                      <a:pt x="1258" y="1021"/>
                      <a:pt x="1540" y="1021"/>
                    </a:cubicBezTo>
                    <a:cubicBezTo>
                      <a:pt x="1742" y="1021"/>
                      <a:pt x="1904" y="987"/>
                      <a:pt x="1927" y="938"/>
                    </a:cubicBezTo>
                    <a:cubicBezTo>
                      <a:pt x="1960" y="861"/>
                      <a:pt x="1927" y="730"/>
                      <a:pt x="1842" y="598"/>
                    </a:cubicBezTo>
                    <a:cubicBezTo>
                      <a:pt x="1464" y="9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70" name="Google Shape;5770;p19"/>
              <p:cNvSpPr/>
              <p:nvPr/>
            </p:nvSpPr>
            <p:spPr>
              <a:xfrm rot="-2700000">
                <a:off x="2546981" y="-467909"/>
                <a:ext cx="89270" cy="193358"/>
              </a:xfrm>
              <a:custGeom>
                <a:avLst/>
                <a:gdLst/>
                <a:ahLst/>
                <a:cxnLst/>
                <a:rect l="l" t="t" r="r" b="b"/>
                <a:pathLst>
                  <a:path w="988" h="2140" extrusionOk="0">
                    <a:moveTo>
                      <a:pt x="819" y="0"/>
                    </a:moveTo>
                    <a:cubicBezTo>
                      <a:pt x="819" y="0"/>
                      <a:pt x="0" y="1111"/>
                      <a:pt x="212" y="1786"/>
                    </a:cubicBezTo>
                    <a:cubicBezTo>
                      <a:pt x="259" y="1934"/>
                      <a:pt x="378" y="2121"/>
                      <a:pt x="454" y="2138"/>
                    </a:cubicBezTo>
                    <a:cubicBezTo>
                      <a:pt x="458" y="2139"/>
                      <a:pt x="461" y="2139"/>
                      <a:pt x="465" y="2139"/>
                    </a:cubicBezTo>
                    <a:cubicBezTo>
                      <a:pt x="617" y="2139"/>
                      <a:pt x="988" y="1483"/>
                      <a:pt x="955" y="1065"/>
                    </a:cubicBezTo>
                    <a:cubicBezTo>
                      <a:pt x="925" y="653"/>
                      <a:pt x="819" y="0"/>
                      <a:pt x="81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71" name="Google Shape;5771;p19"/>
              <p:cNvSpPr/>
              <p:nvPr/>
            </p:nvSpPr>
            <p:spPr>
              <a:xfrm rot="-2700000">
                <a:off x="2402912" y="-498044"/>
                <a:ext cx="95143" cy="177727"/>
              </a:xfrm>
              <a:custGeom>
                <a:avLst/>
                <a:gdLst/>
                <a:ahLst/>
                <a:cxnLst/>
                <a:rect l="l" t="t" r="r" b="b"/>
                <a:pathLst>
                  <a:path w="1053" h="1967" extrusionOk="0">
                    <a:moveTo>
                      <a:pt x="980" y="0"/>
                    </a:moveTo>
                    <a:cubicBezTo>
                      <a:pt x="980" y="0"/>
                      <a:pt x="1" y="870"/>
                      <a:pt x="166" y="1553"/>
                    </a:cubicBezTo>
                    <a:cubicBezTo>
                      <a:pt x="213" y="1735"/>
                      <a:pt x="293" y="1926"/>
                      <a:pt x="391" y="1964"/>
                    </a:cubicBezTo>
                    <a:cubicBezTo>
                      <a:pt x="396" y="1966"/>
                      <a:pt x="403" y="1967"/>
                      <a:pt x="409" y="1967"/>
                    </a:cubicBezTo>
                    <a:cubicBezTo>
                      <a:pt x="569" y="1967"/>
                      <a:pt x="1052" y="1460"/>
                      <a:pt x="1048" y="1069"/>
                    </a:cubicBezTo>
                    <a:cubicBezTo>
                      <a:pt x="1044" y="658"/>
                      <a:pt x="980" y="0"/>
                      <a:pt x="98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72" name="Google Shape;5772;p19"/>
              <p:cNvSpPr/>
              <p:nvPr/>
            </p:nvSpPr>
            <p:spPr>
              <a:xfrm rot="-2700000">
                <a:off x="2280216" y="-539887"/>
                <a:ext cx="91619" cy="162637"/>
              </a:xfrm>
              <a:custGeom>
                <a:avLst/>
                <a:gdLst/>
                <a:ahLst/>
                <a:cxnLst/>
                <a:rect l="l" t="t" r="r" b="b"/>
                <a:pathLst>
                  <a:path w="1014" h="1800" extrusionOk="0">
                    <a:moveTo>
                      <a:pt x="1014" y="1"/>
                    </a:moveTo>
                    <a:lnTo>
                      <a:pt x="1014" y="1"/>
                    </a:lnTo>
                    <a:cubicBezTo>
                      <a:pt x="1014" y="1"/>
                      <a:pt x="0" y="781"/>
                      <a:pt x="94" y="1481"/>
                    </a:cubicBezTo>
                    <a:cubicBezTo>
                      <a:pt x="123" y="1689"/>
                      <a:pt x="254" y="1799"/>
                      <a:pt x="323" y="1799"/>
                    </a:cubicBezTo>
                    <a:cubicBezTo>
                      <a:pt x="324" y="1799"/>
                      <a:pt x="326" y="1799"/>
                      <a:pt x="327" y="1799"/>
                    </a:cubicBezTo>
                    <a:cubicBezTo>
                      <a:pt x="441" y="1790"/>
                      <a:pt x="929" y="1451"/>
                      <a:pt x="967" y="1069"/>
                    </a:cubicBezTo>
                    <a:cubicBezTo>
                      <a:pt x="1010" y="658"/>
                      <a:pt x="1014" y="1"/>
                      <a:pt x="101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73" name="Google Shape;5773;p19"/>
              <p:cNvSpPr/>
              <p:nvPr/>
            </p:nvSpPr>
            <p:spPr>
              <a:xfrm rot="-2700000">
                <a:off x="2155987" y="-600529"/>
                <a:ext cx="97040" cy="162276"/>
              </a:xfrm>
              <a:custGeom>
                <a:avLst/>
                <a:gdLst/>
                <a:ahLst/>
                <a:cxnLst/>
                <a:rect l="l" t="t" r="r" b="b"/>
                <a:pathLst>
                  <a:path w="1074" h="1796" extrusionOk="0">
                    <a:moveTo>
                      <a:pt x="1074" y="1"/>
                    </a:moveTo>
                    <a:cubicBezTo>
                      <a:pt x="1073" y="1"/>
                      <a:pt x="0" y="798"/>
                      <a:pt x="47" y="1502"/>
                    </a:cubicBezTo>
                    <a:cubicBezTo>
                      <a:pt x="56" y="1659"/>
                      <a:pt x="115" y="1739"/>
                      <a:pt x="174" y="1790"/>
                    </a:cubicBezTo>
                    <a:cubicBezTo>
                      <a:pt x="179" y="1794"/>
                      <a:pt x="185" y="1795"/>
                      <a:pt x="194" y="1795"/>
                    </a:cubicBezTo>
                    <a:cubicBezTo>
                      <a:pt x="321" y="1795"/>
                      <a:pt x="892" y="1466"/>
                      <a:pt x="959" y="1069"/>
                    </a:cubicBezTo>
                    <a:cubicBezTo>
                      <a:pt x="1027" y="662"/>
                      <a:pt x="1074" y="1"/>
                      <a:pt x="107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74" name="Google Shape;5774;p19"/>
              <p:cNvSpPr/>
              <p:nvPr/>
            </p:nvSpPr>
            <p:spPr>
              <a:xfrm rot="-2700000">
                <a:off x="2049204" y="-663099"/>
                <a:ext cx="98938" cy="149988"/>
              </a:xfrm>
              <a:custGeom>
                <a:avLst/>
                <a:gdLst/>
                <a:ahLst/>
                <a:cxnLst/>
                <a:rect l="l" t="t" r="r" b="b"/>
                <a:pathLst>
                  <a:path w="1095" h="1660" extrusionOk="0">
                    <a:moveTo>
                      <a:pt x="1069" y="1"/>
                    </a:moveTo>
                    <a:cubicBezTo>
                      <a:pt x="1069" y="1"/>
                      <a:pt x="0" y="645"/>
                      <a:pt x="43" y="1269"/>
                    </a:cubicBezTo>
                    <a:cubicBezTo>
                      <a:pt x="51" y="1400"/>
                      <a:pt x="94" y="1617"/>
                      <a:pt x="157" y="1659"/>
                    </a:cubicBezTo>
                    <a:cubicBezTo>
                      <a:pt x="157" y="1659"/>
                      <a:pt x="764" y="1485"/>
                      <a:pt x="967" y="946"/>
                    </a:cubicBezTo>
                    <a:cubicBezTo>
                      <a:pt x="1095" y="603"/>
                      <a:pt x="1069" y="1"/>
                      <a:pt x="106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75" name="Google Shape;5775;p19"/>
              <p:cNvSpPr/>
              <p:nvPr/>
            </p:nvSpPr>
            <p:spPr>
              <a:xfrm rot="-2700000">
                <a:off x="2209965" y="-663032"/>
                <a:ext cx="150982" cy="70567"/>
              </a:xfrm>
              <a:custGeom>
                <a:avLst/>
                <a:gdLst/>
                <a:ahLst/>
                <a:cxnLst/>
                <a:rect l="l" t="t" r="r" b="b"/>
                <a:pathLst>
                  <a:path w="1671" h="781" extrusionOk="0">
                    <a:moveTo>
                      <a:pt x="18" y="0"/>
                    </a:moveTo>
                    <a:cubicBezTo>
                      <a:pt x="14" y="0"/>
                      <a:pt x="9" y="4"/>
                      <a:pt x="5" y="9"/>
                    </a:cubicBezTo>
                    <a:cubicBezTo>
                      <a:pt x="1" y="17"/>
                      <a:pt x="1" y="30"/>
                      <a:pt x="9" y="34"/>
                    </a:cubicBezTo>
                    <a:cubicBezTo>
                      <a:pt x="18" y="38"/>
                      <a:pt x="900" y="581"/>
                      <a:pt x="1638" y="781"/>
                    </a:cubicBezTo>
                    <a:cubicBezTo>
                      <a:pt x="1639" y="781"/>
                      <a:pt x="1640" y="781"/>
                      <a:pt x="1642" y="781"/>
                    </a:cubicBezTo>
                    <a:cubicBezTo>
                      <a:pt x="1661" y="781"/>
                      <a:pt x="1670" y="751"/>
                      <a:pt x="1647" y="747"/>
                    </a:cubicBezTo>
                    <a:cubicBezTo>
                      <a:pt x="917" y="552"/>
                      <a:pt x="39" y="9"/>
                      <a:pt x="26" y="4"/>
                    </a:cubicBezTo>
                    <a:cubicBezTo>
                      <a:pt x="26" y="0"/>
                      <a:pt x="22" y="0"/>
                      <a:pt x="1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76" name="Google Shape;5776;p19"/>
              <p:cNvSpPr/>
              <p:nvPr/>
            </p:nvSpPr>
            <p:spPr>
              <a:xfrm rot="-2700000">
                <a:off x="2177273" y="-593377"/>
                <a:ext cx="69482" cy="133724"/>
              </a:xfrm>
              <a:custGeom>
                <a:avLst/>
                <a:gdLst/>
                <a:ahLst/>
                <a:cxnLst/>
                <a:rect l="l" t="t" r="r" b="b"/>
                <a:pathLst>
                  <a:path w="769" h="1480" extrusionOk="0">
                    <a:moveTo>
                      <a:pt x="751" y="1"/>
                    </a:moveTo>
                    <a:cubicBezTo>
                      <a:pt x="743" y="1"/>
                      <a:pt x="739" y="5"/>
                      <a:pt x="734" y="13"/>
                    </a:cubicBezTo>
                    <a:cubicBezTo>
                      <a:pt x="544" y="654"/>
                      <a:pt x="9" y="1447"/>
                      <a:pt x="5" y="1451"/>
                    </a:cubicBezTo>
                    <a:cubicBezTo>
                      <a:pt x="1" y="1460"/>
                      <a:pt x="1" y="1472"/>
                      <a:pt x="9" y="1477"/>
                    </a:cubicBezTo>
                    <a:cubicBezTo>
                      <a:pt x="13" y="1478"/>
                      <a:pt x="16" y="1479"/>
                      <a:pt x="20" y="1479"/>
                    </a:cubicBezTo>
                    <a:cubicBezTo>
                      <a:pt x="25" y="1479"/>
                      <a:pt x="30" y="1477"/>
                      <a:pt x="35" y="1472"/>
                    </a:cubicBezTo>
                    <a:cubicBezTo>
                      <a:pt x="39" y="1464"/>
                      <a:pt x="578" y="671"/>
                      <a:pt x="768" y="22"/>
                    </a:cubicBezTo>
                    <a:cubicBezTo>
                      <a:pt x="768" y="13"/>
                      <a:pt x="764" y="5"/>
                      <a:pt x="75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77" name="Google Shape;5777;p19"/>
              <p:cNvSpPr/>
              <p:nvPr/>
            </p:nvSpPr>
            <p:spPr>
              <a:xfrm rot="-2700000">
                <a:off x="2062775" y="-660616"/>
                <a:ext cx="79783" cy="131285"/>
              </a:xfrm>
              <a:custGeom>
                <a:avLst/>
                <a:gdLst/>
                <a:ahLst/>
                <a:cxnLst/>
                <a:rect l="l" t="t" r="r" b="b"/>
                <a:pathLst>
                  <a:path w="883" h="1453" extrusionOk="0">
                    <a:moveTo>
                      <a:pt x="865" y="0"/>
                    </a:moveTo>
                    <a:cubicBezTo>
                      <a:pt x="857" y="0"/>
                      <a:pt x="848" y="4"/>
                      <a:pt x="848" y="13"/>
                    </a:cubicBezTo>
                    <a:cubicBezTo>
                      <a:pt x="721" y="543"/>
                      <a:pt x="13" y="1417"/>
                      <a:pt x="9" y="1425"/>
                    </a:cubicBezTo>
                    <a:cubicBezTo>
                      <a:pt x="0" y="1430"/>
                      <a:pt x="4" y="1442"/>
                      <a:pt x="9" y="1447"/>
                    </a:cubicBezTo>
                    <a:cubicBezTo>
                      <a:pt x="13" y="1451"/>
                      <a:pt x="17" y="1453"/>
                      <a:pt x="21" y="1453"/>
                    </a:cubicBezTo>
                    <a:cubicBezTo>
                      <a:pt x="26" y="1453"/>
                      <a:pt x="30" y="1451"/>
                      <a:pt x="34" y="1447"/>
                    </a:cubicBezTo>
                    <a:cubicBezTo>
                      <a:pt x="43" y="1438"/>
                      <a:pt x="751" y="560"/>
                      <a:pt x="882" y="21"/>
                    </a:cubicBezTo>
                    <a:cubicBezTo>
                      <a:pt x="882" y="13"/>
                      <a:pt x="878" y="4"/>
                      <a:pt x="870" y="4"/>
                    </a:cubicBezTo>
                    <a:lnTo>
                      <a:pt x="865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78" name="Google Shape;5778;p19"/>
              <p:cNvSpPr/>
              <p:nvPr/>
            </p:nvSpPr>
            <p:spPr>
              <a:xfrm rot="-2700000">
                <a:off x="2314359" y="-616105"/>
                <a:ext cx="176733" cy="70567"/>
              </a:xfrm>
              <a:custGeom>
                <a:avLst/>
                <a:gdLst/>
                <a:ahLst/>
                <a:cxnLst/>
                <a:rect l="l" t="t" r="r" b="b"/>
                <a:pathLst>
                  <a:path w="1956" h="781" extrusionOk="0">
                    <a:moveTo>
                      <a:pt x="21" y="0"/>
                    </a:moveTo>
                    <a:cubicBezTo>
                      <a:pt x="13" y="0"/>
                      <a:pt x="9" y="5"/>
                      <a:pt x="9" y="9"/>
                    </a:cubicBezTo>
                    <a:cubicBezTo>
                      <a:pt x="0" y="13"/>
                      <a:pt x="0" y="26"/>
                      <a:pt x="9" y="30"/>
                    </a:cubicBezTo>
                    <a:cubicBezTo>
                      <a:pt x="17" y="38"/>
                      <a:pt x="929" y="760"/>
                      <a:pt x="1934" y="781"/>
                    </a:cubicBezTo>
                    <a:cubicBezTo>
                      <a:pt x="1943" y="781"/>
                      <a:pt x="1951" y="776"/>
                      <a:pt x="1955" y="768"/>
                    </a:cubicBezTo>
                    <a:cubicBezTo>
                      <a:pt x="1955" y="755"/>
                      <a:pt x="1947" y="747"/>
                      <a:pt x="1938" y="747"/>
                    </a:cubicBezTo>
                    <a:cubicBezTo>
                      <a:pt x="942" y="721"/>
                      <a:pt x="38" y="13"/>
                      <a:pt x="30" y="5"/>
                    </a:cubicBezTo>
                    <a:cubicBezTo>
                      <a:pt x="25" y="5"/>
                      <a:pt x="21" y="0"/>
                      <a:pt x="2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79" name="Google Shape;5779;p19"/>
              <p:cNvSpPr/>
              <p:nvPr/>
            </p:nvSpPr>
            <p:spPr>
              <a:xfrm rot="-2700000">
                <a:off x="2301916" y="-543367"/>
                <a:ext cx="65597" cy="145832"/>
              </a:xfrm>
              <a:custGeom>
                <a:avLst/>
                <a:gdLst/>
                <a:ahLst/>
                <a:cxnLst/>
                <a:rect l="l" t="t" r="r" b="b"/>
                <a:pathLst>
                  <a:path w="726" h="1614" extrusionOk="0">
                    <a:moveTo>
                      <a:pt x="705" y="0"/>
                    </a:moveTo>
                    <a:cubicBezTo>
                      <a:pt x="696" y="0"/>
                      <a:pt x="692" y="5"/>
                      <a:pt x="692" y="13"/>
                    </a:cubicBezTo>
                    <a:cubicBezTo>
                      <a:pt x="565" y="666"/>
                      <a:pt x="9" y="1578"/>
                      <a:pt x="5" y="1587"/>
                    </a:cubicBezTo>
                    <a:cubicBezTo>
                      <a:pt x="1" y="1595"/>
                      <a:pt x="5" y="1608"/>
                      <a:pt x="13" y="1612"/>
                    </a:cubicBezTo>
                    <a:cubicBezTo>
                      <a:pt x="15" y="1613"/>
                      <a:pt x="17" y="1614"/>
                      <a:pt x="19" y="1614"/>
                    </a:cubicBezTo>
                    <a:cubicBezTo>
                      <a:pt x="24" y="1614"/>
                      <a:pt x="32" y="1611"/>
                      <a:pt x="35" y="1608"/>
                    </a:cubicBezTo>
                    <a:cubicBezTo>
                      <a:pt x="39" y="1595"/>
                      <a:pt x="599" y="679"/>
                      <a:pt x="726" y="22"/>
                    </a:cubicBezTo>
                    <a:cubicBezTo>
                      <a:pt x="726" y="9"/>
                      <a:pt x="717" y="0"/>
                      <a:pt x="70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80" name="Google Shape;5780;p19"/>
              <p:cNvSpPr/>
              <p:nvPr/>
            </p:nvSpPr>
            <p:spPr>
              <a:xfrm rot="-2700000">
                <a:off x="2432597" y="-499966"/>
                <a:ext cx="52767" cy="157035"/>
              </a:xfrm>
              <a:custGeom>
                <a:avLst/>
                <a:gdLst/>
                <a:ahLst/>
                <a:cxnLst/>
                <a:rect l="l" t="t" r="r" b="b"/>
                <a:pathLst>
                  <a:path w="584" h="1738" extrusionOk="0">
                    <a:moveTo>
                      <a:pt x="566" y="0"/>
                    </a:moveTo>
                    <a:cubicBezTo>
                      <a:pt x="558" y="0"/>
                      <a:pt x="549" y="9"/>
                      <a:pt x="549" y="17"/>
                    </a:cubicBezTo>
                    <a:cubicBezTo>
                      <a:pt x="490" y="717"/>
                      <a:pt x="11" y="1705"/>
                      <a:pt x="7" y="1714"/>
                    </a:cubicBezTo>
                    <a:cubicBezTo>
                      <a:pt x="1" y="1726"/>
                      <a:pt x="14" y="1738"/>
                      <a:pt x="25" y="1738"/>
                    </a:cubicBezTo>
                    <a:cubicBezTo>
                      <a:pt x="29" y="1738"/>
                      <a:pt x="34" y="1736"/>
                      <a:pt x="36" y="1731"/>
                    </a:cubicBezTo>
                    <a:cubicBezTo>
                      <a:pt x="40" y="1722"/>
                      <a:pt x="524" y="730"/>
                      <a:pt x="583" y="17"/>
                    </a:cubicBezTo>
                    <a:cubicBezTo>
                      <a:pt x="583" y="9"/>
                      <a:pt x="575" y="0"/>
                      <a:pt x="56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81" name="Google Shape;5781;p19"/>
              <p:cNvSpPr/>
              <p:nvPr/>
            </p:nvSpPr>
            <p:spPr>
              <a:xfrm rot="-2700000">
                <a:off x="2427870" y="-570129"/>
                <a:ext cx="191280" cy="36051"/>
              </a:xfrm>
              <a:custGeom>
                <a:avLst/>
                <a:gdLst/>
                <a:ahLst/>
                <a:cxnLst/>
                <a:rect l="l" t="t" r="r" b="b"/>
                <a:pathLst>
                  <a:path w="2117" h="399" extrusionOk="0">
                    <a:moveTo>
                      <a:pt x="17" y="1"/>
                    </a:moveTo>
                    <a:cubicBezTo>
                      <a:pt x="9" y="1"/>
                      <a:pt x="5" y="5"/>
                      <a:pt x="0" y="9"/>
                    </a:cubicBezTo>
                    <a:cubicBezTo>
                      <a:pt x="0" y="18"/>
                      <a:pt x="0" y="30"/>
                      <a:pt x="13" y="35"/>
                    </a:cubicBezTo>
                    <a:cubicBezTo>
                      <a:pt x="21" y="38"/>
                      <a:pt x="890" y="399"/>
                      <a:pt x="1738" y="399"/>
                    </a:cubicBezTo>
                    <a:cubicBezTo>
                      <a:pt x="1860" y="399"/>
                      <a:pt x="1981" y="391"/>
                      <a:pt x="2100" y="374"/>
                    </a:cubicBezTo>
                    <a:cubicBezTo>
                      <a:pt x="2108" y="374"/>
                      <a:pt x="2117" y="366"/>
                      <a:pt x="2113" y="357"/>
                    </a:cubicBezTo>
                    <a:cubicBezTo>
                      <a:pt x="2113" y="344"/>
                      <a:pt x="2104" y="340"/>
                      <a:pt x="2096" y="340"/>
                    </a:cubicBezTo>
                    <a:cubicBezTo>
                      <a:pt x="1979" y="357"/>
                      <a:pt x="1859" y="365"/>
                      <a:pt x="1738" y="365"/>
                    </a:cubicBezTo>
                    <a:cubicBezTo>
                      <a:pt x="900" y="365"/>
                      <a:pt x="33" y="5"/>
                      <a:pt x="2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82" name="Google Shape;5782;p19"/>
              <p:cNvSpPr/>
              <p:nvPr/>
            </p:nvSpPr>
            <p:spPr>
              <a:xfrm rot="-2700000">
                <a:off x="2553045" y="-532499"/>
                <a:ext cx="183328" cy="46532"/>
              </a:xfrm>
              <a:custGeom>
                <a:avLst/>
                <a:gdLst/>
                <a:ahLst/>
                <a:cxnLst/>
                <a:rect l="l" t="t" r="r" b="b"/>
                <a:pathLst>
                  <a:path w="2029" h="515" extrusionOk="0">
                    <a:moveTo>
                      <a:pt x="18" y="1"/>
                    </a:moveTo>
                    <a:cubicBezTo>
                      <a:pt x="14" y="1"/>
                      <a:pt x="5" y="5"/>
                      <a:pt x="5" y="13"/>
                    </a:cubicBezTo>
                    <a:cubicBezTo>
                      <a:pt x="1" y="22"/>
                      <a:pt x="5" y="30"/>
                      <a:pt x="14" y="35"/>
                    </a:cubicBezTo>
                    <a:cubicBezTo>
                      <a:pt x="26" y="39"/>
                      <a:pt x="1182" y="514"/>
                      <a:pt x="1971" y="514"/>
                    </a:cubicBezTo>
                    <a:cubicBezTo>
                      <a:pt x="1984" y="514"/>
                      <a:pt x="1998" y="514"/>
                      <a:pt x="2011" y="514"/>
                    </a:cubicBezTo>
                    <a:cubicBezTo>
                      <a:pt x="2024" y="510"/>
                      <a:pt x="2028" y="501"/>
                      <a:pt x="2028" y="493"/>
                    </a:cubicBezTo>
                    <a:cubicBezTo>
                      <a:pt x="2028" y="484"/>
                      <a:pt x="2020" y="476"/>
                      <a:pt x="2011" y="476"/>
                    </a:cubicBezTo>
                    <a:cubicBezTo>
                      <a:pt x="1992" y="476"/>
                      <a:pt x="1972" y="477"/>
                      <a:pt x="1951" y="477"/>
                    </a:cubicBezTo>
                    <a:cubicBezTo>
                      <a:pt x="1168" y="477"/>
                      <a:pt x="39" y="9"/>
                      <a:pt x="26" y="5"/>
                    </a:cubicBezTo>
                    <a:cubicBezTo>
                      <a:pt x="26" y="5"/>
                      <a:pt x="22" y="1"/>
                      <a:pt x="1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83" name="Google Shape;5783;p19"/>
              <p:cNvSpPr/>
              <p:nvPr/>
            </p:nvSpPr>
            <p:spPr>
              <a:xfrm rot="-2700000">
                <a:off x="2584402" y="-465160"/>
                <a:ext cx="27016" cy="158662"/>
              </a:xfrm>
              <a:custGeom>
                <a:avLst/>
                <a:gdLst/>
                <a:ahLst/>
                <a:cxnLst/>
                <a:rect l="l" t="t" r="r" b="b"/>
                <a:pathLst>
                  <a:path w="299" h="1756" extrusionOk="0">
                    <a:moveTo>
                      <a:pt x="277" y="0"/>
                    </a:moveTo>
                    <a:cubicBezTo>
                      <a:pt x="269" y="0"/>
                      <a:pt x="260" y="5"/>
                      <a:pt x="260" y="17"/>
                    </a:cubicBezTo>
                    <a:cubicBezTo>
                      <a:pt x="239" y="586"/>
                      <a:pt x="6" y="1722"/>
                      <a:pt x="6" y="1735"/>
                    </a:cubicBezTo>
                    <a:cubicBezTo>
                      <a:pt x="1" y="1748"/>
                      <a:pt x="11" y="1756"/>
                      <a:pt x="20" y="1756"/>
                    </a:cubicBezTo>
                    <a:cubicBezTo>
                      <a:pt x="27" y="1756"/>
                      <a:pt x="34" y="1752"/>
                      <a:pt x="35" y="1744"/>
                    </a:cubicBezTo>
                    <a:cubicBezTo>
                      <a:pt x="35" y="1731"/>
                      <a:pt x="273" y="590"/>
                      <a:pt x="298" y="17"/>
                    </a:cubicBezTo>
                    <a:cubicBezTo>
                      <a:pt x="298" y="9"/>
                      <a:pt x="290" y="0"/>
                      <a:pt x="28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84" name="Google Shape;5784;p19"/>
              <p:cNvSpPr/>
              <p:nvPr/>
            </p:nvSpPr>
            <p:spPr>
              <a:xfrm rot="-2700000">
                <a:off x="2723117" y="-446700"/>
                <a:ext cx="17348" cy="135350"/>
              </a:xfrm>
              <a:custGeom>
                <a:avLst/>
                <a:gdLst/>
                <a:ahLst/>
                <a:cxnLst/>
                <a:rect l="l" t="t" r="r" b="b"/>
                <a:pathLst>
                  <a:path w="192" h="1498" extrusionOk="0">
                    <a:moveTo>
                      <a:pt x="137" y="0"/>
                    </a:moveTo>
                    <a:cubicBezTo>
                      <a:pt x="128" y="0"/>
                      <a:pt x="120" y="9"/>
                      <a:pt x="120" y="17"/>
                    </a:cubicBezTo>
                    <a:cubicBezTo>
                      <a:pt x="158" y="425"/>
                      <a:pt x="1" y="1468"/>
                      <a:pt x="1" y="1476"/>
                    </a:cubicBezTo>
                    <a:cubicBezTo>
                      <a:pt x="1" y="1485"/>
                      <a:pt x="5" y="1498"/>
                      <a:pt x="18" y="1498"/>
                    </a:cubicBezTo>
                    <a:cubicBezTo>
                      <a:pt x="26" y="1498"/>
                      <a:pt x="35" y="1493"/>
                      <a:pt x="35" y="1485"/>
                    </a:cubicBezTo>
                    <a:cubicBezTo>
                      <a:pt x="35" y="1472"/>
                      <a:pt x="192" y="425"/>
                      <a:pt x="154" y="17"/>
                    </a:cubicBezTo>
                    <a:cubicBezTo>
                      <a:pt x="154" y="5"/>
                      <a:pt x="145" y="0"/>
                      <a:pt x="13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85" name="Google Shape;5785;p19"/>
              <p:cNvSpPr/>
              <p:nvPr/>
            </p:nvSpPr>
            <p:spPr>
              <a:xfrm rot="-2700000">
                <a:off x="2692323" y="-487443"/>
                <a:ext cx="141675" cy="22227"/>
              </a:xfrm>
              <a:custGeom>
                <a:avLst/>
                <a:gdLst/>
                <a:ahLst/>
                <a:cxnLst/>
                <a:rect l="l" t="t" r="r" b="b"/>
                <a:pathLst>
                  <a:path w="1568" h="246" extrusionOk="0">
                    <a:moveTo>
                      <a:pt x="21" y="1"/>
                    </a:moveTo>
                    <a:cubicBezTo>
                      <a:pt x="13" y="1"/>
                      <a:pt x="9" y="5"/>
                      <a:pt x="4" y="13"/>
                    </a:cubicBezTo>
                    <a:cubicBezTo>
                      <a:pt x="0" y="22"/>
                      <a:pt x="4" y="30"/>
                      <a:pt x="17" y="35"/>
                    </a:cubicBezTo>
                    <a:cubicBezTo>
                      <a:pt x="24" y="38"/>
                      <a:pt x="628" y="246"/>
                      <a:pt x="1235" y="246"/>
                    </a:cubicBezTo>
                    <a:cubicBezTo>
                      <a:pt x="1339" y="246"/>
                      <a:pt x="1443" y="240"/>
                      <a:pt x="1544" y="225"/>
                    </a:cubicBezTo>
                    <a:cubicBezTo>
                      <a:pt x="1567" y="225"/>
                      <a:pt x="1566" y="190"/>
                      <a:pt x="1546" y="190"/>
                    </a:cubicBezTo>
                    <a:cubicBezTo>
                      <a:pt x="1544" y="190"/>
                      <a:pt x="1542" y="191"/>
                      <a:pt x="1540" y="192"/>
                    </a:cubicBezTo>
                    <a:cubicBezTo>
                      <a:pt x="1440" y="206"/>
                      <a:pt x="1337" y="212"/>
                      <a:pt x="1234" y="212"/>
                    </a:cubicBezTo>
                    <a:cubicBezTo>
                      <a:pt x="633" y="212"/>
                      <a:pt x="33" y="4"/>
                      <a:pt x="2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86" name="Google Shape;5786;p19"/>
              <p:cNvSpPr/>
              <p:nvPr/>
            </p:nvSpPr>
            <p:spPr>
              <a:xfrm rot="-2700000">
                <a:off x="2801561" y="-470156"/>
                <a:ext cx="94872" cy="98757"/>
              </a:xfrm>
              <a:custGeom>
                <a:avLst/>
                <a:gdLst/>
                <a:ahLst/>
                <a:cxnLst/>
                <a:rect l="l" t="t" r="r" b="b"/>
                <a:pathLst>
                  <a:path w="1050" h="1093" extrusionOk="0">
                    <a:moveTo>
                      <a:pt x="22" y="1"/>
                    </a:moveTo>
                    <a:cubicBezTo>
                      <a:pt x="17" y="1"/>
                      <a:pt x="13" y="1"/>
                      <a:pt x="13" y="5"/>
                    </a:cubicBezTo>
                    <a:cubicBezTo>
                      <a:pt x="5" y="9"/>
                      <a:pt x="0" y="22"/>
                      <a:pt x="9" y="30"/>
                    </a:cubicBezTo>
                    <a:cubicBezTo>
                      <a:pt x="13" y="34"/>
                      <a:pt x="573" y="798"/>
                      <a:pt x="1014" y="1091"/>
                    </a:cubicBezTo>
                    <a:cubicBezTo>
                      <a:pt x="1017" y="1092"/>
                      <a:pt x="1020" y="1092"/>
                      <a:pt x="1023" y="1092"/>
                    </a:cubicBezTo>
                    <a:cubicBezTo>
                      <a:pt x="1039" y="1092"/>
                      <a:pt x="1050" y="1072"/>
                      <a:pt x="1035" y="1061"/>
                    </a:cubicBezTo>
                    <a:cubicBezTo>
                      <a:pt x="598" y="772"/>
                      <a:pt x="43" y="17"/>
                      <a:pt x="34" y="9"/>
                    </a:cubicBezTo>
                    <a:cubicBezTo>
                      <a:pt x="34" y="5"/>
                      <a:pt x="26" y="1"/>
                      <a:pt x="2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787" name="Google Shape;5787;p19"/>
            <p:cNvGrpSpPr/>
            <p:nvPr/>
          </p:nvGrpSpPr>
          <p:grpSpPr>
            <a:xfrm rot="-5400000">
              <a:off x="320683" y="-377961"/>
              <a:ext cx="1149752" cy="1149752"/>
              <a:chOff x="342480" y="-805874"/>
              <a:chExt cx="1149637" cy="1149637"/>
            </a:xfrm>
          </p:grpSpPr>
          <p:sp>
            <p:nvSpPr>
              <p:cNvPr id="5788" name="Google Shape;5788;p19"/>
              <p:cNvSpPr/>
              <p:nvPr/>
            </p:nvSpPr>
            <p:spPr>
              <a:xfrm rot="-2700000">
                <a:off x="415019" y="-541693"/>
                <a:ext cx="1004557" cy="621275"/>
              </a:xfrm>
              <a:custGeom>
                <a:avLst/>
                <a:gdLst/>
                <a:ahLst/>
                <a:cxnLst/>
                <a:rect l="l" t="t" r="r" b="b"/>
                <a:pathLst>
                  <a:path w="11118" h="6876" extrusionOk="0">
                    <a:moveTo>
                      <a:pt x="5596" y="1"/>
                    </a:moveTo>
                    <a:cubicBezTo>
                      <a:pt x="5407" y="1"/>
                      <a:pt x="5240" y="116"/>
                      <a:pt x="5175" y="394"/>
                    </a:cubicBezTo>
                    <a:cubicBezTo>
                      <a:pt x="5031" y="1009"/>
                      <a:pt x="6197" y="1832"/>
                      <a:pt x="7309" y="2371"/>
                    </a:cubicBezTo>
                    <a:cubicBezTo>
                      <a:pt x="7198" y="2410"/>
                      <a:pt x="7086" y="2428"/>
                      <a:pt x="6972" y="2428"/>
                    </a:cubicBezTo>
                    <a:cubicBezTo>
                      <a:pt x="6143" y="2428"/>
                      <a:pt x="5251" y="1487"/>
                      <a:pt x="4781" y="1103"/>
                    </a:cubicBezTo>
                    <a:cubicBezTo>
                      <a:pt x="4612" y="965"/>
                      <a:pt x="4417" y="903"/>
                      <a:pt x="4241" y="903"/>
                    </a:cubicBezTo>
                    <a:cubicBezTo>
                      <a:pt x="3859" y="903"/>
                      <a:pt x="3565" y="1196"/>
                      <a:pt x="3826" y="1637"/>
                    </a:cubicBezTo>
                    <a:cubicBezTo>
                      <a:pt x="4208" y="2282"/>
                      <a:pt x="4959" y="2706"/>
                      <a:pt x="6206" y="3020"/>
                    </a:cubicBezTo>
                    <a:cubicBezTo>
                      <a:pt x="6127" y="3104"/>
                      <a:pt x="6011" y="3145"/>
                      <a:pt x="5857" y="3145"/>
                    </a:cubicBezTo>
                    <a:cubicBezTo>
                      <a:pt x="5608" y="3145"/>
                      <a:pt x="5261" y="3036"/>
                      <a:pt x="4815" y="2820"/>
                    </a:cubicBezTo>
                    <a:cubicBezTo>
                      <a:pt x="4203" y="2526"/>
                      <a:pt x="2990" y="1499"/>
                      <a:pt x="2460" y="1499"/>
                    </a:cubicBezTo>
                    <a:cubicBezTo>
                      <a:pt x="2303" y="1499"/>
                      <a:pt x="2206" y="1589"/>
                      <a:pt x="2202" y="1815"/>
                    </a:cubicBezTo>
                    <a:cubicBezTo>
                      <a:pt x="2185" y="2799"/>
                      <a:pt x="3351" y="3181"/>
                      <a:pt x="3653" y="3397"/>
                    </a:cubicBezTo>
                    <a:cubicBezTo>
                      <a:pt x="3886" y="3565"/>
                      <a:pt x="3882" y="3810"/>
                      <a:pt x="3641" y="3810"/>
                    </a:cubicBezTo>
                    <a:cubicBezTo>
                      <a:pt x="3571" y="3810"/>
                      <a:pt x="3482" y="3789"/>
                      <a:pt x="3373" y="3741"/>
                    </a:cubicBezTo>
                    <a:cubicBezTo>
                      <a:pt x="2982" y="3572"/>
                      <a:pt x="1813" y="2324"/>
                      <a:pt x="1257" y="2324"/>
                    </a:cubicBezTo>
                    <a:cubicBezTo>
                      <a:pt x="1113" y="2324"/>
                      <a:pt x="1010" y="2408"/>
                      <a:pt x="972" y="2617"/>
                    </a:cubicBezTo>
                    <a:cubicBezTo>
                      <a:pt x="790" y="3631"/>
                      <a:pt x="2579" y="4390"/>
                      <a:pt x="2579" y="4390"/>
                    </a:cubicBezTo>
                    <a:cubicBezTo>
                      <a:pt x="2579" y="4390"/>
                      <a:pt x="1804" y="4227"/>
                      <a:pt x="1120" y="4227"/>
                    </a:cubicBezTo>
                    <a:cubicBezTo>
                      <a:pt x="526" y="4227"/>
                      <a:pt x="1" y="4350"/>
                      <a:pt x="115" y="4810"/>
                    </a:cubicBezTo>
                    <a:cubicBezTo>
                      <a:pt x="213" y="5212"/>
                      <a:pt x="685" y="5331"/>
                      <a:pt x="1210" y="5331"/>
                    </a:cubicBezTo>
                    <a:cubicBezTo>
                      <a:pt x="1976" y="5331"/>
                      <a:pt x="2855" y="5077"/>
                      <a:pt x="2855" y="5077"/>
                    </a:cubicBezTo>
                    <a:cubicBezTo>
                      <a:pt x="2855" y="5077"/>
                      <a:pt x="3457" y="4945"/>
                      <a:pt x="3792" y="4903"/>
                    </a:cubicBezTo>
                    <a:lnTo>
                      <a:pt x="3792" y="4903"/>
                    </a:lnTo>
                    <a:cubicBezTo>
                      <a:pt x="3071" y="5297"/>
                      <a:pt x="2316" y="6260"/>
                      <a:pt x="2758" y="6633"/>
                    </a:cubicBezTo>
                    <a:cubicBezTo>
                      <a:pt x="2851" y="6713"/>
                      <a:pt x="2950" y="6747"/>
                      <a:pt x="3052" y="6747"/>
                    </a:cubicBezTo>
                    <a:cubicBezTo>
                      <a:pt x="3430" y="6747"/>
                      <a:pt x="3837" y="6275"/>
                      <a:pt x="4064" y="5934"/>
                    </a:cubicBezTo>
                    <a:cubicBezTo>
                      <a:pt x="4352" y="5501"/>
                      <a:pt x="5035" y="4899"/>
                      <a:pt x="5582" y="4755"/>
                    </a:cubicBezTo>
                    <a:lnTo>
                      <a:pt x="5582" y="4755"/>
                    </a:lnTo>
                    <a:cubicBezTo>
                      <a:pt x="4823" y="5412"/>
                      <a:pt x="4361" y="6370"/>
                      <a:pt x="4700" y="6710"/>
                    </a:cubicBezTo>
                    <a:cubicBezTo>
                      <a:pt x="4808" y="6817"/>
                      <a:pt x="4943" y="6875"/>
                      <a:pt x="5086" y="6875"/>
                    </a:cubicBezTo>
                    <a:cubicBezTo>
                      <a:pt x="5398" y="6875"/>
                      <a:pt x="5747" y="6598"/>
                      <a:pt x="5939" y="5938"/>
                    </a:cubicBezTo>
                    <a:cubicBezTo>
                      <a:pt x="6219" y="4971"/>
                      <a:pt x="7097" y="4131"/>
                      <a:pt x="7563" y="3906"/>
                    </a:cubicBezTo>
                    <a:lnTo>
                      <a:pt x="7563" y="3906"/>
                    </a:lnTo>
                    <a:cubicBezTo>
                      <a:pt x="6846" y="4627"/>
                      <a:pt x="6422" y="5968"/>
                      <a:pt x="6885" y="6281"/>
                    </a:cubicBezTo>
                    <a:cubicBezTo>
                      <a:pt x="6998" y="6358"/>
                      <a:pt x="7125" y="6395"/>
                      <a:pt x="7253" y="6395"/>
                    </a:cubicBezTo>
                    <a:cubicBezTo>
                      <a:pt x="7643" y="6395"/>
                      <a:pt x="8042" y="6048"/>
                      <a:pt x="8081" y="5399"/>
                    </a:cubicBezTo>
                    <a:cubicBezTo>
                      <a:pt x="8136" y="4534"/>
                      <a:pt x="8361" y="3749"/>
                      <a:pt x="8963" y="3304"/>
                    </a:cubicBezTo>
                    <a:lnTo>
                      <a:pt x="8963" y="3304"/>
                    </a:lnTo>
                    <a:cubicBezTo>
                      <a:pt x="8865" y="3444"/>
                      <a:pt x="8713" y="4114"/>
                      <a:pt x="8971" y="4661"/>
                    </a:cubicBezTo>
                    <a:cubicBezTo>
                      <a:pt x="9065" y="4862"/>
                      <a:pt x="9177" y="4946"/>
                      <a:pt x="9287" y="4946"/>
                    </a:cubicBezTo>
                    <a:cubicBezTo>
                      <a:pt x="9475" y="4946"/>
                      <a:pt x="9661" y="4700"/>
                      <a:pt x="9752" y="4369"/>
                    </a:cubicBezTo>
                    <a:cubicBezTo>
                      <a:pt x="9892" y="3843"/>
                      <a:pt x="9680" y="3266"/>
                      <a:pt x="10078" y="2854"/>
                    </a:cubicBezTo>
                    <a:lnTo>
                      <a:pt x="10078" y="2854"/>
                    </a:lnTo>
                    <a:cubicBezTo>
                      <a:pt x="9956" y="3144"/>
                      <a:pt x="10156" y="3517"/>
                      <a:pt x="10460" y="3517"/>
                    </a:cubicBezTo>
                    <a:cubicBezTo>
                      <a:pt x="10534" y="3517"/>
                      <a:pt x="10615" y="3495"/>
                      <a:pt x="10698" y="3444"/>
                    </a:cubicBezTo>
                    <a:cubicBezTo>
                      <a:pt x="11117" y="3181"/>
                      <a:pt x="10888" y="1701"/>
                      <a:pt x="10948" y="874"/>
                    </a:cubicBezTo>
                    <a:lnTo>
                      <a:pt x="10948" y="874"/>
                    </a:lnTo>
                    <a:cubicBezTo>
                      <a:pt x="10894" y="898"/>
                      <a:pt x="10830" y="908"/>
                      <a:pt x="10759" y="908"/>
                    </a:cubicBezTo>
                    <a:cubicBezTo>
                      <a:pt x="10290" y="908"/>
                      <a:pt x="9499" y="452"/>
                      <a:pt x="9110" y="452"/>
                    </a:cubicBezTo>
                    <a:cubicBezTo>
                      <a:pt x="9019" y="452"/>
                      <a:pt x="8950" y="477"/>
                      <a:pt x="8912" y="539"/>
                    </a:cubicBezTo>
                    <a:cubicBezTo>
                      <a:pt x="8687" y="903"/>
                      <a:pt x="8933" y="1022"/>
                      <a:pt x="9582" y="1370"/>
                    </a:cubicBezTo>
                    <a:cubicBezTo>
                      <a:pt x="9530" y="1393"/>
                      <a:pt x="9471" y="1403"/>
                      <a:pt x="9407" y="1403"/>
                    </a:cubicBezTo>
                    <a:cubicBezTo>
                      <a:pt x="9080" y="1403"/>
                      <a:pt x="8630" y="1131"/>
                      <a:pt x="8403" y="886"/>
                    </a:cubicBezTo>
                    <a:cubicBezTo>
                      <a:pt x="8198" y="666"/>
                      <a:pt x="7743" y="301"/>
                      <a:pt x="7478" y="301"/>
                    </a:cubicBezTo>
                    <a:cubicBezTo>
                      <a:pt x="7385" y="301"/>
                      <a:pt x="7316" y="344"/>
                      <a:pt x="7287" y="454"/>
                    </a:cubicBezTo>
                    <a:cubicBezTo>
                      <a:pt x="7177" y="878"/>
                      <a:pt x="7733" y="1438"/>
                      <a:pt x="8721" y="1955"/>
                    </a:cubicBezTo>
                    <a:cubicBezTo>
                      <a:pt x="8610" y="1984"/>
                      <a:pt x="8500" y="1998"/>
                      <a:pt x="8392" y="1998"/>
                    </a:cubicBezTo>
                    <a:cubicBezTo>
                      <a:pt x="7380" y="1998"/>
                      <a:pt x="6517" y="830"/>
                      <a:pt x="6253" y="420"/>
                    </a:cubicBezTo>
                    <a:cubicBezTo>
                      <a:pt x="6090" y="169"/>
                      <a:pt x="5826" y="1"/>
                      <a:pt x="559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89" name="Google Shape;5789;p19"/>
              <p:cNvSpPr/>
              <p:nvPr/>
            </p:nvSpPr>
            <p:spPr>
              <a:xfrm rot="-2700000">
                <a:off x="501754" y="-517750"/>
                <a:ext cx="855111" cy="382740"/>
              </a:xfrm>
              <a:custGeom>
                <a:avLst/>
                <a:gdLst/>
                <a:ahLst/>
                <a:cxnLst/>
                <a:rect l="l" t="t" r="r" b="b"/>
                <a:pathLst>
                  <a:path w="9464" h="4236" extrusionOk="0">
                    <a:moveTo>
                      <a:pt x="9421" y="0"/>
                    </a:moveTo>
                    <a:cubicBezTo>
                      <a:pt x="9412" y="0"/>
                      <a:pt x="9402" y="4"/>
                      <a:pt x="9395" y="11"/>
                    </a:cubicBezTo>
                    <a:cubicBezTo>
                      <a:pt x="9387" y="19"/>
                      <a:pt x="8377" y="931"/>
                      <a:pt x="6727" y="1898"/>
                    </a:cubicBezTo>
                    <a:cubicBezTo>
                      <a:pt x="5201" y="2789"/>
                      <a:pt x="2804" y="3904"/>
                      <a:pt x="34" y="4163"/>
                    </a:cubicBezTo>
                    <a:cubicBezTo>
                      <a:pt x="17" y="4163"/>
                      <a:pt x="1" y="4184"/>
                      <a:pt x="5" y="4205"/>
                    </a:cubicBezTo>
                    <a:cubicBezTo>
                      <a:pt x="5" y="4220"/>
                      <a:pt x="18" y="4236"/>
                      <a:pt x="36" y="4236"/>
                    </a:cubicBezTo>
                    <a:cubicBezTo>
                      <a:pt x="39" y="4236"/>
                      <a:pt x="41" y="4235"/>
                      <a:pt x="43" y="4235"/>
                    </a:cubicBezTo>
                    <a:cubicBezTo>
                      <a:pt x="2825" y="3976"/>
                      <a:pt x="5230" y="2857"/>
                      <a:pt x="6761" y="1962"/>
                    </a:cubicBezTo>
                    <a:cubicBezTo>
                      <a:pt x="8420" y="995"/>
                      <a:pt x="9438" y="74"/>
                      <a:pt x="9446" y="61"/>
                    </a:cubicBezTo>
                    <a:cubicBezTo>
                      <a:pt x="9463" y="49"/>
                      <a:pt x="9463" y="23"/>
                      <a:pt x="9446" y="11"/>
                    </a:cubicBezTo>
                    <a:lnTo>
                      <a:pt x="9442" y="6"/>
                    </a:lnTo>
                    <a:cubicBezTo>
                      <a:pt x="9436" y="2"/>
                      <a:pt x="9429" y="0"/>
                      <a:pt x="942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90" name="Google Shape;5790;p19"/>
              <p:cNvSpPr/>
              <p:nvPr/>
            </p:nvSpPr>
            <p:spPr>
              <a:xfrm rot="-2700000">
                <a:off x="832576" y="-146942"/>
                <a:ext cx="223175" cy="214410"/>
              </a:xfrm>
              <a:custGeom>
                <a:avLst/>
                <a:gdLst/>
                <a:ahLst/>
                <a:cxnLst/>
                <a:rect l="l" t="t" r="r" b="b"/>
                <a:pathLst>
                  <a:path w="2470" h="2373" extrusionOk="0">
                    <a:moveTo>
                      <a:pt x="2429" y="0"/>
                    </a:moveTo>
                    <a:cubicBezTo>
                      <a:pt x="2422" y="0"/>
                      <a:pt x="2416" y="2"/>
                      <a:pt x="2410" y="7"/>
                    </a:cubicBezTo>
                    <a:cubicBezTo>
                      <a:pt x="1434" y="537"/>
                      <a:pt x="30" y="2293"/>
                      <a:pt x="13" y="2310"/>
                    </a:cubicBezTo>
                    <a:cubicBezTo>
                      <a:pt x="1" y="2327"/>
                      <a:pt x="5" y="2348"/>
                      <a:pt x="22" y="2365"/>
                    </a:cubicBezTo>
                    <a:cubicBezTo>
                      <a:pt x="27" y="2370"/>
                      <a:pt x="34" y="2372"/>
                      <a:pt x="41" y="2372"/>
                    </a:cubicBezTo>
                    <a:cubicBezTo>
                      <a:pt x="53" y="2372"/>
                      <a:pt x="65" y="2367"/>
                      <a:pt x="73" y="2356"/>
                    </a:cubicBezTo>
                    <a:cubicBezTo>
                      <a:pt x="85" y="2339"/>
                      <a:pt x="1481" y="596"/>
                      <a:pt x="2444" y="70"/>
                    </a:cubicBezTo>
                    <a:cubicBezTo>
                      <a:pt x="2465" y="62"/>
                      <a:pt x="2469" y="36"/>
                      <a:pt x="2456" y="19"/>
                    </a:cubicBezTo>
                    <a:cubicBezTo>
                      <a:pt x="2456" y="15"/>
                      <a:pt x="2452" y="11"/>
                      <a:pt x="2448" y="7"/>
                    </a:cubicBezTo>
                    <a:cubicBezTo>
                      <a:pt x="2441" y="2"/>
                      <a:pt x="2435" y="0"/>
                      <a:pt x="242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91" name="Google Shape;5791;p19"/>
              <p:cNvSpPr/>
              <p:nvPr/>
            </p:nvSpPr>
            <p:spPr>
              <a:xfrm rot="-2700000">
                <a:off x="629978" y="-98299"/>
                <a:ext cx="231487" cy="148813"/>
              </a:xfrm>
              <a:custGeom>
                <a:avLst/>
                <a:gdLst/>
                <a:ahLst/>
                <a:cxnLst/>
                <a:rect l="l" t="t" r="r" b="b"/>
                <a:pathLst>
                  <a:path w="2562" h="1647" extrusionOk="0">
                    <a:moveTo>
                      <a:pt x="51" y="0"/>
                    </a:moveTo>
                    <a:cubicBezTo>
                      <a:pt x="24" y="0"/>
                      <a:pt x="0" y="33"/>
                      <a:pt x="23" y="59"/>
                    </a:cubicBezTo>
                    <a:cubicBezTo>
                      <a:pt x="935" y="1153"/>
                      <a:pt x="2487" y="1641"/>
                      <a:pt x="2500" y="1645"/>
                    </a:cubicBezTo>
                    <a:cubicBezTo>
                      <a:pt x="2503" y="1646"/>
                      <a:pt x="2506" y="1646"/>
                      <a:pt x="2509" y="1646"/>
                    </a:cubicBezTo>
                    <a:cubicBezTo>
                      <a:pt x="2542" y="1646"/>
                      <a:pt x="2561" y="1605"/>
                      <a:pt x="2538" y="1582"/>
                    </a:cubicBezTo>
                    <a:cubicBezTo>
                      <a:pt x="2534" y="1577"/>
                      <a:pt x="2529" y="1573"/>
                      <a:pt x="2525" y="1573"/>
                    </a:cubicBezTo>
                    <a:cubicBezTo>
                      <a:pt x="2508" y="1569"/>
                      <a:pt x="981" y="1090"/>
                      <a:pt x="78" y="12"/>
                    </a:cubicBezTo>
                    <a:cubicBezTo>
                      <a:pt x="70" y="4"/>
                      <a:pt x="60" y="0"/>
                      <a:pt x="5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92" name="Google Shape;5792;p19"/>
              <p:cNvSpPr/>
              <p:nvPr/>
            </p:nvSpPr>
            <p:spPr>
              <a:xfrm rot="-2700000">
                <a:off x="936443" y="-338606"/>
                <a:ext cx="217844" cy="298349"/>
              </a:xfrm>
              <a:custGeom>
                <a:avLst/>
                <a:gdLst/>
                <a:ahLst/>
                <a:cxnLst/>
                <a:rect l="l" t="t" r="r" b="b"/>
                <a:pathLst>
                  <a:path w="2411" h="3302" extrusionOk="0">
                    <a:moveTo>
                      <a:pt x="2368" y="0"/>
                    </a:moveTo>
                    <a:cubicBezTo>
                      <a:pt x="2360" y="0"/>
                      <a:pt x="2353" y="2"/>
                      <a:pt x="2347" y="7"/>
                    </a:cubicBezTo>
                    <a:cubicBezTo>
                      <a:pt x="883" y="961"/>
                      <a:pt x="18" y="3230"/>
                      <a:pt x="9" y="3251"/>
                    </a:cubicBezTo>
                    <a:cubicBezTo>
                      <a:pt x="1" y="3272"/>
                      <a:pt x="14" y="3294"/>
                      <a:pt x="31" y="3298"/>
                    </a:cubicBezTo>
                    <a:cubicBezTo>
                      <a:pt x="36" y="3300"/>
                      <a:pt x="42" y="3301"/>
                      <a:pt x="47" y="3301"/>
                    </a:cubicBezTo>
                    <a:cubicBezTo>
                      <a:pt x="62" y="3301"/>
                      <a:pt x="74" y="3292"/>
                      <a:pt x="77" y="3277"/>
                    </a:cubicBezTo>
                    <a:cubicBezTo>
                      <a:pt x="86" y="3255"/>
                      <a:pt x="947" y="1012"/>
                      <a:pt x="2385" y="70"/>
                    </a:cubicBezTo>
                    <a:cubicBezTo>
                      <a:pt x="2402" y="57"/>
                      <a:pt x="2410" y="32"/>
                      <a:pt x="2397" y="15"/>
                    </a:cubicBezTo>
                    <a:cubicBezTo>
                      <a:pt x="2393" y="11"/>
                      <a:pt x="2389" y="11"/>
                      <a:pt x="2389" y="7"/>
                    </a:cubicBezTo>
                    <a:cubicBezTo>
                      <a:pt x="2383" y="2"/>
                      <a:pt x="2375" y="0"/>
                      <a:pt x="236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93" name="Google Shape;5793;p19"/>
              <p:cNvSpPr/>
              <p:nvPr/>
            </p:nvSpPr>
            <p:spPr>
              <a:xfrm rot="-2700000">
                <a:off x="700303" y="-409356"/>
                <a:ext cx="343075" cy="130110"/>
              </a:xfrm>
              <a:custGeom>
                <a:avLst/>
                <a:gdLst/>
                <a:ahLst/>
                <a:cxnLst/>
                <a:rect l="l" t="t" r="r" b="b"/>
                <a:pathLst>
                  <a:path w="3797" h="1440" extrusionOk="0">
                    <a:moveTo>
                      <a:pt x="45" y="1"/>
                    </a:moveTo>
                    <a:cubicBezTo>
                      <a:pt x="33" y="1"/>
                      <a:pt x="21" y="7"/>
                      <a:pt x="13" y="17"/>
                    </a:cubicBezTo>
                    <a:cubicBezTo>
                      <a:pt x="0" y="34"/>
                      <a:pt x="4" y="55"/>
                      <a:pt x="21" y="68"/>
                    </a:cubicBezTo>
                    <a:cubicBezTo>
                      <a:pt x="1566" y="1284"/>
                      <a:pt x="2875" y="1439"/>
                      <a:pt x="3450" y="1439"/>
                    </a:cubicBezTo>
                    <a:cubicBezTo>
                      <a:pt x="3647" y="1439"/>
                      <a:pt x="3758" y="1421"/>
                      <a:pt x="3762" y="1421"/>
                    </a:cubicBezTo>
                    <a:cubicBezTo>
                      <a:pt x="3784" y="1417"/>
                      <a:pt x="3796" y="1395"/>
                      <a:pt x="3792" y="1378"/>
                    </a:cubicBezTo>
                    <a:cubicBezTo>
                      <a:pt x="3792" y="1370"/>
                      <a:pt x="3784" y="1361"/>
                      <a:pt x="3779" y="1357"/>
                    </a:cubicBezTo>
                    <a:cubicBezTo>
                      <a:pt x="3771" y="1349"/>
                      <a:pt x="3758" y="1344"/>
                      <a:pt x="3750" y="1344"/>
                    </a:cubicBezTo>
                    <a:cubicBezTo>
                      <a:pt x="3745" y="1346"/>
                      <a:pt x="3634" y="1365"/>
                      <a:pt x="3436" y="1365"/>
                    </a:cubicBezTo>
                    <a:cubicBezTo>
                      <a:pt x="2868" y="1365"/>
                      <a:pt x="1587" y="1207"/>
                      <a:pt x="68" y="8"/>
                    </a:cubicBezTo>
                    <a:cubicBezTo>
                      <a:pt x="61" y="3"/>
                      <a:pt x="53" y="1"/>
                      <a:pt x="4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94" name="Google Shape;5794;p19"/>
              <p:cNvSpPr/>
              <p:nvPr/>
            </p:nvSpPr>
            <p:spPr>
              <a:xfrm rot="-2700000">
                <a:off x="643551" y="-269300"/>
                <a:ext cx="300879" cy="183057"/>
              </a:xfrm>
              <a:custGeom>
                <a:avLst/>
                <a:gdLst/>
                <a:ahLst/>
                <a:cxnLst/>
                <a:rect l="l" t="t" r="r" b="b"/>
                <a:pathLst>
                  <a:path w="3330" h="2026" extrusionOk="0">
                    <a:moveTo>
                      <a:pt x="56" y="0"/>
                    </a:moveTo>
                    <a:cubicBezTo>
                      <a:pt x="29" y="0"/>
                      <a:pt x="1" y="35"/>
                      <a:pt x="25" y="65"/>
                    </a:cubicBezTo>
                    <a:cubicBezTo>
                      <a:pt x="1336" y="1826"/>
                      <a:pt x="3270" y="2025"/>
                      <a:pt x="3287" y="2025"/>
                    </a:cubicBezTo>
                    <a:cubicBezTo>
                      <a:pt x="3289" y="2025"/>
                      <a:pt x="3291" y="2026"/>
                      <a:pt x="3293" y="2026"/>
                    </a:cubicBezTo>
                    <a:cubicBezTo>
                      <a:pt x="3311" y="2026"/>
                      <a:pt x="3325" y="2010"/>
                      <a:pt x="3329" y="1991"/>
                    </a:cubicBezTo>
                    <a:cubicBezTo>
                      <a:pt x="3329" y="1978"/>
                      <a:pt x="3325" y="1970"/>
                      <a:pt x="3316" y="1961"/>
                    </a:cubicBezTo>
                    <a:cubicBezTo>
                      <a:pt x="3308" y="1957"/>
                      <a:pt x="3304" y="1953"/>
                      <a:pt x="3295" y="1949"/>
                    </a:cubicBezTo>
                    <a:cubicBezTo>
                      <a:pt x="3274" y="1949"/>
                      <a:pt x="1374" y="1754"/>
                      <a:pt x="84" y="19"/>
                    </a:cubicBezTo>
                    <a:cubicBezTo>
                      <a:pt x="77" y="6"/>
                      <a:pt x="67" y="0"/>
                      <a:pt x="5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95" name="Google Shape;5795;p19"/>
              <p:cNvSpPr/>
              <p:nvPr/>
            </p:nvSpPr>
            <p:spPr>
              <a:xfrm rot="-2700000">
                <a:off x="1040289" y="-513089"/>
                <a:ext cx="150711" cy="314703"/>
              </a:xfrm>
              <a:custGeom>
                <a:avLst/>
                <a:gdLst/>
                <a:ahLst/>
                <a:cxnLst/>
                <a:rect l="l" t="t" r="r" b="b"/>
                <a:pathLst>
                  <a:path w="1668" h="3483" extrusionOk="0">
                    <a:moveTo>
                      <a:pt x="1626" y="0"/>
                    </a:moveTo>
                    <a:cubicBezTo>
                      <a:pt x="1615" y="0"/>
                      <a:pt x="1606" y="5"/>
                      <a:pt x="1600" y="13"/>
                    </a:cubicBezTo>
                    <a:cubicBezTo>
                      <a:pt x="145" y="1481"/>
                      <a:pt x="1" y="3423"/>
                      <a:pt x="1" y="3444"/>
                    </a:cubicBezTo>
                    <a:cubicBezTo>
                      <a:pt x="1" y="3466"/>
                      <a:pt x="13" y="3482"/>
                      <a:pt x="34" y="3482"/>
                    </a:cubicBezTo>
                    <a:cubicBezTo>
                      <a:pt x="56" y="3482"/>
                      <a:pt x="73" y="3470"/>
                      <a:pt x="73" y="3449"/>
                    </a:cubicBezTo>
                    <a:cubicBezTo>
                      <a:pt x="77" y="3427"/>
                      <a:pt x="217" y="1514"/>
                      <a:pt x="1655" y="64"/>
                    </a:cubicBezTo>
                    <a:cubicBezTo>
                      <a:pt x="1667" y="51"/>
                      <a:pt x="1667" y="26"/>
                      <a:pt x="1655" y="13"/>
                    </a:cubicBezTo>
                    <a:cubicBezTo>
                      <a:pt x="1646" y="5"/>
                      <a:pt x="1636" y="0"/>
                      <a:pt x="162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96" name="Google Shape;5796;p19"/>
              <p:cNvSpPr/>
              <p:nvPr/>
            </p:nvSpPr>
            <p:spPr>
              <a:xfrm rot="-2700000">
                <a:off x="1091355" y="-635290"/>
                <a:ext cx="88637" cy="245854"/>
              </a:xfrm>
              <a:custGeom>
                <a:avLst/>
                <a:gdLst/>
                <a:ahLst/>
                <a:cxnLst/>
                <a:rect l="l" t="t" r="r" b="b"/>
                <a:pathLst>
                  <a:path w="981" h="2721" extrusionOk="0">
                    <a:moveTo>
                      <a:pt x="938" y="1"/>
                    </a:moveTo>
                    <a:cubicBezTo>
                      <a:pt x="929" y="1"/>
                      <a:pt x="920" y="5"/>
                      <a:pt x="913" y="14"/>
                    </a:cubicBezTo>
                    <a:cubicBezTo>
                      <a:pt x="1" y="998"/>
                      <a:pt x="306" y="2669"/>
                      <a:pt x="310" y="2686"/>
                    </a:cubicBezTo>
                    <a:cubicBezTo>
                      <a:pt x="312" y="2710"/>
                      <a:pt x="328" y="2720"/>
                      <a:pt x="345" y="2720"/>
                    </a:cubicBezTo>
                    <a:cubicBezTo>
                      <a:pt x="367" y="2720"/>
                      <a:pt x="390" y="2702"/>
                      <a:pt x="383" y="2673"/>
                    </a:cubicBezTo>
                    <a:cubicBezTo>
                      <a:pt x="378" y="2656"/>
                      <a:pt x="81" y="1023"/>
                      <a:pt x="964" y="61"/>
                    </a:cubicBezTo>
                    <a:cubicBezTo>
                      <a:pt x="981" y="48"/>
                      <a:pt x="976" y="22"/>
                      <a:pt x="964" y="10"/>
                    </a:cubicBezTo>
                    <a:cubicBezTo>
                      <a:pt x="956" y="4"/>
                      <a:pt x="947" y="1"/>
                      <a:pt x="93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97" name="Google Shape;5797;p19"/>
              <p:cNvSpPr/>
              <p:nvPr/>
            </p:nvSpPr>
            <p:spPr>
              <a:xfrm rot="-2700000">
                <a:off x="1114273" y="-708942"/>
                <a:ext cx="45358" cy="178359"/>
              </a:xfrm>
              <a:custGeom>
                <a:avLst/>
                <a:gdLst/>
                <a:ahLst/>
                <a:cxnLst/>
                <a:rect l="l" t="t" r="r" b="b"/>
                <a:pathLst>
                  <a:path w="502" h="1974" extrusionOk="0">
                    <a:moveTo>
                      <a:pt x="459" y="0"/>
                    </a:moveTo>
                    <a:cubicBezTo>
                      <a:pt x="447" y="0"/>
                      <a:pt x="435" y="7"/>
                      <a:pt x="429" y="21"/>
                    </a:cubicBezTo>
                    <a:cubicBezTo>
                      <a:pt x="1" y="831"/>
                      <a:pt x="344" y="1900"/>
                      <a:pt x="361" y="1947"/>
                    </a:cubicBezTo>
                    <a:cubicBezTo>
                      <a:pt x="366" y="1965"/>
                      <a:pt x="380" y="1973"/>
                      <a:pt x="395" y="1973"/>
                    </a:cubicBezTo>
                    <a:cubicBezTo>
                      <a:pt x="417" y="1973"/>
                      <a:pt x="440" y="1954"/>
                      <a:pt x="429" y="1926"/>
                    </a:cubicBezTo>
                    <a:cubicBezTo>
                      <a:pt x="425" y="1913"/>
                      <a:pt x="81" y="836"/>
                      <a:pt x="493" y="55"/>
                    </a:cubicBezTo>
                    <a:cubicBezTo>
                      <a:pt x="501" y="38"/>
                      <a:pt x="497" y="21"/>
                      <a:pt x="484" y="9"/>
                    </a:cubicBezTo>
                    <a:lnTo>
                      <a:pt x="476" y="4"/>
                    </a:lnTo>
                    <a:cubicBezTo>
                      <a:pt x="470" y="2"/>
                      <a:pt x="465" y="0"/>
                      <a:pt x="45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98" name="Google Shape;5798;p19"/>
              <p:cNvSpPr/>
              <p:nvPr/>
            </p:nvSpPr>
            <p:spPr>
              <a:xfrm rot="-2700000">
                <a:off x="768255" y="-527987"/>
                <a:ext cx="259497" cy="174745"/>
              </a:xfrm>
              <a:custGeom>
                <a:avLst/>
                <a:gdLst/>
                <a:ahLst/>
                <a:cxnLst/>
                <a:rect l="l" t="t" r="r" b="b"/>
                <a:pathLst>
                  <a:path w="2872" h="1934" extrusionOk="0">
                    <a:moveTo>
                      <a:pt x="51" y="1"/>
                    </a:moveTo>
                    <a:cubicBezTo>
                      <a:pt x="24" y="1"/>
                      <a:pt x="0" y="31"/>
                      <a:pt x="17" y="58"/>
                    </a:cubicBezTo>
                    <a:cubicBezTo>
                      <a:pt x="1527" y="1750"/>
                      <a:pt x="2816" y="1933"/>
                      <a:pt x="2829" y="1933"/>
                    </a:cubicBezTo>
                    <a:cubicBezTo>
                      <a:pt x="2831" y="1933"/>
                      <a:pt x="2834" y="1933"/>
                      <a:pt x="2836" y="1933"/>
                    </a:cubicBezTo>
                    <a:cubicBezTo>
                      <a:pt x="2851" y="1933"/>
                      <a:pt x="2867" y="1921"/>
                      <a:pt x="2867" y="1903"/>
                    </a:cubicBezTo>
                    <a:cubicBezTo>
                      <a:pt x="2872" y="1890"/>
                      <a:pt x="2867" y="1877"/>
                      <a:pt x="2855" y="1869"/>
                    </a:cubicBezTo>
                    <a:cubicBezTo>
                      <a:pt x="2850" y="1865"/>
                      <a:pt x="2842" y="1865"/>
                      <a:pt x="2838" y="1865"/>
                    </a:cubicBezTo>
                    <a:cubicBezTo>
                      <a:pt x="2825" y="1860"/>
                      <a:pt x="1561" y="1678"/>
                      <a:pt x="72" y="7"/>
                    </a:cubicBezTo>
                    <a:cubicBezTo>
                      <a:pt x="65" y="3"/>
                      <a:pt x="58" y="1"/>
                      <a:pt x="5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99" name="Google Shape;5799;p19"/>
              <p:cNvSpPr/>
              <p:nvPr/>
            </p:nvSpPr>
            <p:spPr>
              <a:xfrm rot="-2700000">
                <a:off x="884823" y="-613589"/>
                <a:ext cx="175287" cy="116647"/>
              </a:xfrm>
              <a:custGeom>
                <a:avLst/>
                <a:gdLst/>
                <a:ahLst/>
                <a:cxnLst/>
                <a:rect l="l" t="t" r="r" b="b"/>
                <a:pathLst>
                  <a:path w="1940" h="1291" extrusionOk="0">
                    <a:moveTo>
                      <a:pt x="43" y="0"/>
                    </a:moveTo>
                    <a:cubicBezTo>
                      <a:pt x="34" y="0"/>
                      <a:pt x="24" y="4"/>
                      <a:pt x="18" y="13"/>
                    </a:cubicBezTo>
                    <a:cubicBezTo>
                      <a:pt x="1" y="25"/>
                      <a:pt x="1" y="51"/>
                      <a:pt x="18" y="64"/>
                    </a:cubicBezTo>
                    <a:cubicBezTo>
                      <a:pt x="815" y="920"/>
                      <a:pt x="1880" y="1285"/>
                      <a:pt x="1888" y="1289"/>
                    </a:cubicBezTo>
                    <a:cubicBezTo>
                      <a:pt x="1892" y="1290"/>
                      <a:pt x="1895" y="1290"/>
                      <a:pt x="1899" y="1290"/>
                    </a:cubicBezTo>
                    <a:cubicBezTo>
                      <a:pt x="1916" y="1290"/>
                      <a:pt x="1931" y="1282"/>
                      <a:pt x="1935" y="1264"/>
                    </a:cubicBezTo>
                    <a:cubicBezTo>
                      <a:pt x="1939" y="1251"/>
                      <a:pt x="1935" y="1234"/>
                      <a:pt x="1927" y="1226"/>
                    </a:cubicBezTo>
                    <a:cubicBezTo>
                      <a:pt x="1922" y="1222"/>
                      <a:pt x="1918" y="1217"/>
                      <a:pt x="1914" y="1217"/>
                    </a:cubicBezTo>
                    <a:cubicBezTo>
                      <a:pt x="1901" y="1213"/>
                      <a:pt x="853" y="857"/>
                      <a:pt x="69" y="13"/>
                    </a:cubicBezTo>
                    <a:cubicBezTo>
                      <a:pt x="62" y="4"/>
                      <a:pt x="53" y="0"/>
                      <a:pt x="4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00" name="Google Shape;5800;p19"/>
              <p:cNvSpPr/>
              <p:nvPr/>
            </p:nvSpPr>
            <p:spPr>
              <a:xfrm rot="-2700000">
                <a:off x="976930" y="-675291"/>
                <a:ext cx="112401" cy="52405"/>
              </a:xfrm>
              <a:custGeom>
                <a:avLst/>
                <a:gdLst/>
                <a:ahLst/>
                <a:cxnLst/>
                <a:rect l="l" t="t" r="r" b="b"/>
                <a:pathLst>
                  <a:path w="1244" h="580" extrusionOk="0">
                    <a:moveTo>
                      <a:pt x="41" y="1"/>
                    </a:moveTo>
                    <a:cubicBezTo>
                      <a:pt x="31" y="1"/>
                      <a:pt x="20" y="5"/>
                      <a:pt x="13" y="14"/>
                    </a:cubicBezTo>
                    <a:cubicBezTo>
                      <a:pt x="1" y="31"/>
                      <a:pt x="1" y="57"/>
                      <a:pt x="17" y="69"/>
                    </a:cubicBezTo>
                    <a:cubicBezTo>
                      <a:pt x="463" y="421"/>
                      <a:pt x="1167" y="574"/>
                      <a:pt x="1197" y="578"/>
                    </a:cubicBezTo>
                    <a:cubicBezTo>
                      <a:pt x="1199" y="579"/>
                      <a:pt x="1202" y="579"/>
                      <a:pt x="1205" y="579"/>
                    </a:cubicBezTo>
                    <a:cubicBezTo>
                      <a:pt x="1223" y="579"/>
                      <a:pt x="1240" y="567"/>
                      <a:pt x="1243" y="549"/>
                    </a:cubicBezTo>
                    <a:cubicBezTo>
                      <a:pt x="1243" y="536"/>
                      <a:pt x="1239" y="523"/>
                      <a:pt x="1231" y="515"/>
                    </a:cubicBezTo>
                    <a:cubicBezTo>
                      <a:pt x="1226" y="511"/>
                      <a:pt x="1222" y="506"/>
                      <a:pt x="1214" y="506"/>
                    </a:cubicBezTo>
                    <a:cubicBezTo>
                      <a:pt x="1209" y="502"/>
                      <a:pt x="497" y="349"/>
                      <a:pt x="64" y="10"/>
                    </a:cubicBezTo>
                    <a:cubicBezTo>
                      <a:pt x="58" y="4"/>
                      <a:pt x="50" y="1"/>
                      <a:pt x="4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801" name="Google Shape;5801;p19"/>
            <p:cNvGrpSpPr/>
            <p:nvPr/>
          </p:nvGrpSpPr>
          <p:grpSpPr>
            <a:xfrm>
              <a:off x="294855" y="154323"/>
              <a:ext cx="854115" cy="854115"/>
              <a:chOff x="1573274" y="-1786841"/>
              <a:chExt cx="808209" cy="808209"/>
            </a:xfrm>
          </p:grpSpPr>
          <p:sp>
            <p:nvSpPr>
              <p:cNvPr id="5802" name="Google Shape;5802;p19"/>
              <p:cNvSpPr/>
              <p:nvPr/>
            </p:nvSpPr>
            <p:spPr>
              <a:xfrm rot="-2700000">
                <a:off x="1838211" y="-1451742"/>
                <a:ext cx="287597" cy="124147"/>
              </a:xfrm>
              <a:custGeom>
                <a:avLst/>
                <a:gdLst/>
                <a:ahLst/>
                <a:cxnLst/>
                <a:rect l="l" t="t" r="r" b="b"/>
                <a:pathLst>
                  <a:path w="3183" h="1374" extrusionOk="0">
                    <a:moveTo>
                      <a:pt x="3103" y="1"/>
                    </a:moveTo>
                    <a:cubicBezTo>
                      <a:pt x="3095" y="1"/>
                      <a:pt x="3086" y="3"/>
                      <a:pt x="3077" y="7"/>
                    </a:cubicBezTo>
                    <a:lnTo>
                      <a:pt x="57" y="1271"/>
                    </a:lnTo>
                    <a:cubicBezTo>
                      <a:pt x="53" y="1271"/>
                      <a:pt x="49" y="1271"/>
                      <a:pt x="45" y="1275"/>
                    </a:cubicBezTo>
                    <a:cubicBezTo>
                      <a:pt x="0" y="1308"/>
                      <a:pt x="30" y="1374"/>
                      <a:pt x="77" y="1374"/>
                    </a:cubicBezTo>
                    <a:cubicBezTo>
                      <a:pt x="84" y="1374"/>
                      <a:pt x="92" y="1372"/>
                      <a:pt x="100" y="1369"/>
                    </a:cubicBezTo>
                    <a:lnTo>
                      <a:pt x="3120" y="105"/>
                    </a:lnTo>
                    <a:cubicBezTo>
                      <a:pt x="3182" y="86"/>
                      <a:pt x="3155" y="1"/>
                      <a:pt x="310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03" name="Google Shape;5803;p19"/>
              <p:cNvSpPr/>
              <p:nvPr/>
            </p:nvSpPr>
            <p:spPr>
              <a:xfrm rot="-2700000">
                <a:off x="1680203" y="-1657052"/>
                <a:ext cx="594349" cy="548630"/>
              </a:xfrm>
              <a:custGeom>
                <a:avLst/>
                <a:gdLst/>
                <a:ahLst/>
                <a:cxnLst/>
                <a:rect l="l" t="t" r="r" b="b"/>
                <a:pathLst>
                  <a:path w="6578" h="6072" extrusionOk="0">
                    <a:moveTo>
                      <a:pt x="4092" y="0"/>
                    </a:moveTo>
                    <a:cubicBezTo>
                      <a:pt x="4003" y="0"/>
                      <a:pt x="3892" y="45"/>
                      <a:pt x="3758" y="150"/>
                    </a:cubicBezTo>
                    <a:cubicBezTo>
                      <a:pt x="3147" y="620"/>
                      <a:pt x="3080" y="2410"/>
                      <a:pt x="3080" y="2410"/>
                    </a:cubicBezTo>
                    <a:cubicBezTo>
                      <a:pt x="3080" y="2410"/>
                      <a:pt x="3088" y="1575"/>
                      <a:pt x="2867" y="799"/>
                    </a:cubicBezTo>
                    <a:cubicBezTo>
                      <a:pt x="2759" y="420"/>
                      <a:pt x="2533" y="239"/>
                      <a:pt x="2325" y="239"/>
                    </a:cubicBezTo>
                    <a:cubicBezTo>
                      <a:pt x="2109" y="239"/>
                      <a:pt x="1912" y="433"/>
                      <a:pt x="1883" y="803"/>
                    </a:cubicBezTo>
                    <a:cubicBezTo>
                      <a:pt x="1828" y="1532"/>
                      <a:pt x="2715" y="2448"/>
                      <a:pt x="2715" y="2448"/>
                    </a:cubicBezTo>
                    <a:cubicBezTo>
                      <a:pt x="2715" y="2448"/>
                      <a:pt x="2002" y="1719"/>
                      <a:pt x="1544" y="1430"/>
                    </a:cubicBezTo>
                    <a:cubicBezTo>
                      <a:pt x="1414" y="1350"/>
                      <a:pt x="1259" y="1312"/>
                      <a:pt x="1109" y="1312"/>
                    </a:cubicBezTo>
                    <a:cubicBezTo>
                      <a:pt x="731" y="1312"/>
                      <a:pt x="388" y="1555"/>
                      <a:pt x="586" y="1965"/>
                    </a:cubicBezTo>
                    <a:cubicBezTo>
                      <a:pt x="861" y="2542"/>
                      <a:pt x="2532" y="2762"/>
                      <a:pt x="2532" y="2762"/>
                    </a:cubicBezTo>
                    <a:cubicBezTo>
                      <a:pt x="2532" y="2762"/>
                      <a:pt x="1599" y="2792"/>
                      <a:pt x="899" y="2919"/>
                    </a:cubicBezTo>
                    <a:cubicBezTo>
                      <a:pt x="200" y="3051"/>
                      <a:pt x="0" y="3784"/>
                      <a:pt x="759" y="3907"/>
                    </a:cubicBezTo>
                    <a:cubicBezTo>
                      <a:pt x="809" y="3915"/>
                      <a:pt x="859" y="3919"/>
                      <a:pt x="911" y="3919"/>
                    </a:cubicBezTo>
                    <a:cubicBezTo>
                      <a:pt x="1656" y="3919"/>
                      <a:pt x="2613" y="3144"/>
                      <a:pt x="2613" y="3144"/>
                    </a:cubicBezTo>
                    <a:lnTo>
                      <a:pt x="2613" y="3144"/>
                    </a:lnTo>
                    <a:cubicBezTo>
                      <a:pt x="2613" y="3144"/>
                      <a:pt x="1642" y="4069"/>
                      <a:pt x="1336" y="4399"/>
                    </a:cubicBezTo>
                    <a:cubicBezTo>
                      <a:pt x="1042" y="4718"/>
                      <a:pt x="890" y="5493"/>
                      <a:pt x="1534" y="5493"/>
                    </a:cubicBezTo>
                    <a:cubicBezTo>
                      <a:pt x="1559" y="5493"/>
                      <a:pt x="1585" y="5492"/>
                      <a:pt x="1612" y="5490"/>
                    </a:cubicBezTo>
                    <a:cubicBezTo>
                      <a:pt x="2350" y="5426"/>
                      <a:pt x="2944" y="3339"/>
                      <a:pt x="2944" y="3339"/>
                    </a:cubicBezTo>
                    <a:lnTo>
                      <a:pt x="2944" y="3339"/>
                    </a:lnTo>
                    <a:cubicBezTo>
                      <a:pt x="2944" y="3339"/>
                      <a:pt x="2719" y="4735"/>
                      <a:pt x="2787" y="5434"/>
                    </a:cubicBezTo>
                    <a:cubicBezTo>
                      <a:pt x="2825" y="5825"/>
                      <a:pt x="3053" y="6071"/>
                      <a:pt x="3292" y="6071"/>
                    </a:cubicBezTo>
                    <a:cubicBezTo>
                      <a:pt x="3478" y="6071"/>
                      <a:pt x="3670" y="5922"/>
                      <a:pt x="3784" y="5574"/>
                    </a:cubicBezTo>
                    <a:cubicBezTo>
                      <a:pt x="4047" y="4785"/>
                      <a:pt x="3321" y="3280"/>
                      <a:pt x="3321" y="3280"/>
                    </a:cubicBezTo>
                    <a:lnTo>
                      <a:pt x="3321" y="3280"/>
                    </a:lnTo>
                    <a:cubicBezTo>
                      <a:pt x="3737" y="3746"/>
                      <a:pt x="4123" y="4243"/>
                      <a:pt x="4488" y="4752"/>
                    </a:cubicBezTo>
                    <a:cubicBezTo>
                      <a:pt x="4717" y="5088"/>
                      <a:pt x="5011" y="5253"/>
                      <a:pt x="5242" y="5253"/>
                    </a:cubicBezTo>
                    <a:cubicBezTo>
                      <a:pt x="5515" y="5253"/>
                      <a:pt x="5701" y="5023"/>
                      <a:pt x="5590" y="4573"/>
                    </a:cubicBezTo>
                    <a:cubicBezTo>
                      <a:pt x="5387" y="3738"/>
                      <a:pt x="3635" y="2983"/>
                      <a:pt x="3635" y="2983"/>
                    </a:cubicBezTo>
                    <a:lnTo>
                      <a:pt x="3635" y="2983"/>
                    </a:lnTo>
                    <a:cubicBezTo>
                      <a:pt x="3635" y="2983"/>
                      <a:pt x="4420" y="3199"/>
                      <a:pt x="5243" y="3339"/>
                    </a:cubicBezTo>
                    <a:cubicBezTo>
                      <a:pt x="5337" y="3356"/>
                      <a:pt x="5428" y="3363"/>
                      <a:pt x="5515" y="3363"/>
                    </a:cubicBezTo>
                    <a:cubicBezTo>
                      <a:pt x="6188" y="3363"/>
                      <a:pt x="6578" y="2905"/>
                      <a:pt x="5845" y="2593"/>
                    </a:cubicBezTo>
                    <a:cubicBezTo>
                      <a:pt x="5629" y="2499"/>
                      <a:pt x="5365" y="2465"/>
                      <a:pt x="5094" y="2465"/>
                    </a:cubicBezTo>
                    <a:cubicBezTo>
                      <a:pt x="4682" y="2465"/>
                      <a:pt x="4252" y="2544"/>
                      <a:pt x="3944" y="2617"/>
                    </a:cubicBezTo>
                    <a:lnTo>
                      <a:pt x="3944" y="2617"/>
                    </a:lnTo>
                    <a:cubicBezTo>
                      <a:pt x="4438" y="2470"/>
                      <a:pt x="5213" y="2203"/>
                      <a:pt x="5501" y="1901"/>
                    </a:cubicBezTo>
                    <a:cubicBezTo>
                      <a:pt x="5855" y="1523"/>
                      <a:pt x="5741" y="1012"/>
                      <a:pt x="5273" y="1012"/>
                    </a:cubicBezTo>
                    <a:cubicBezTo>
                      <a:pt x="5168" y="1012"/>
                      <a:pt x="5046" y="1037"/>
                      <a:pt x="4908" y="1095"/>
                    </a:cubicBezTo>
                    <a:cubicBezTo>
                      <a:pt x="4153" y="1414"/>
                      <a:pt x="3423" y="2423"/>
                      <a:pt x="3423" y="2423"/>
                    </a:cubicBezTo>
                    <a:cubicBezTo>
                      <a:pt x="3423" y="2423"/>
                      <a:pt x="4072" y="1422"/>
                      <a:pt x="4280" y="934"/>
                    </a:cubicBezTo>
                    <a:cubicBezTo>
                      <a:pt x="4445" y="551"/>
                      <a:pt x="4404" y="0"/>
                      <a:pt x="409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04" name="Google Shape;5804;p19"/>
              <p:cNvSpPr/>
              <p:nvPr/>
            </p:nvSpPr>
            <p:spPr>
              <a:xfrm rot="-2700000">
                <a:off x="1916047" y="-1347928"/>
                <a:ext cx="111226" cy="153421"/>
              </a:xfrm>
              <a:custGeom>
                <a:avLst/>
                <a:gdLst/>
                <a:ahLst/>
                <a:cxnLst/>
                <a:rect l="l" t="t" r="r" b="b"/>
                <a:pathLst>
                  <a:path w="1231" h="1698" extrusionOk="0">
                    <a:moveTo>
                      <a:pt x="1196" y="1"/>
                    </a:moveTo>
                    <a:cubicBezTo>
                      <a:pt x="1188" y="1"/>
                      <a:pt x="1179" y="8"/>
                      <a:pt x="1175" y="15"/>
                    </a:cubicBezTo>
                    <a:cubicBezTo>
                      <a:pt x="1171" y="23"/>
                      <a:pt x="615" y="1164"/>
                      <a:pt x="13" y="1652"/>
                    </a:cubicBezTo>
                    <a:cubicBezTo>
                      <a:pt x="0" y="1660"/>
                      <a:pt x="0" y="1677"/>
                      <a:pt x="9" y="1686"/>
                    </a:cubicBezTo>
                    <a:cubicBezTo>
                      <a:pt x="14" y="1693"/>
                      <a:pt x="21" y="1698"/>
                      <a:pt x="30" y="1698"/>
                    </a:cubicBezTo>
                    <a:cubicBezTo>
                      <a:pt x="35" y="1698"/>
                      <a:pt x="42" y="1695"/>
                      <a:pt x="47" y="1690"/>
                    </a:cubicBezTo>
                    <a:cubicBezTo>
                      <a:pt x="658" y="1198"/>
                      <a:pt x="1217" y="48"/>
                      <a:pt x="1222" y="36"/>
                    </a:cubicBezTo>
                    <a:cubicBezTo>
                      <a:pt x="1230" y="23"/>
                      <a:pt x="1226" y="6"/>
                      <a:pt x="1209" y="2"/>
                    </a:cubicBezTo>
                    <a:lnTo>
                      <a:pt x="1201" y="2"/>
                    </a:lnTo>
                    <a:cubicBezTo>
                      <a:pt x="1199" y="1"/>
                      <a:pt x="1197" y="1"/>
                      <a:pt x="119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05" name="Google Shape;5805;p19"/>
              <p:cNvSpPr/>
              <p:nvPr/>
            </p:nvSpPr>
            <p:spPr>
              <a:xfrm rot="-2700000">
                <a:off x="1803892" y="-1312751"/>
                <a:ext cx="184051" cy="51954"/>
              </a:xfrm>
              <a:custGeom>
                <a:avLst/>
                <a:gdLst/>
                <a:ahLst/>
                <a:cxnLst/>
                <a:rect l="l" t="t" r="r" b="b"/>
                <a:pathLst>
                  <a:path w="2037" h="575" extrusionOk="0">
                    <a:moveTo>
                      <a:pt x="2007" y="0"/>
                    </a:moveTo>
                    <a:cubicBezTo>
                      <a:pt x="2004" y="0"/>
                      <a:pt x="2001" y="2"/>
                      <a:pt x="1998" y="2"/>
                    </a:cubicBezTo>
                    <a:cubicBezTo>
                      <a:pt x="1986" y="6"/>
                      <a:pt x="796" y="520"/>
                      <a:pt x="44" y="520"/>
                    </a:cubicBezTo>
                    <a:cubicBezTo>
                      <a:pt x="38" y="520"/>
                      <a:pt x="32" y="520"/>
                      <a:pt x="26" y="520"/>
                    </a:cubicBezTo>
                    <a:cubicBezTo>
                      <a:pt x="13" y="520"/>
                      <a:pt x="0" y="532"/>
                      <a:pt x="0" y="549"/>
                    </a:cubicBezTo>
                    <a:cubicBezTo>
                      <a:pt x="0" y="562"/>
                      <a:pt x="13" y="575"/>
                      <a:pt x="26" y="575"/>
                    </a:cubicBezTo>
                    <a:cubicBezTo>
                      <a:pt x="29" y="575"/>
                      <a:pt x="32" y="575"/>
                      <a:pt x="35" y="575"/>
                    </a:cubicBezTo>
                    <a:cubicBezTo>
                      <a:pt x="799" y="575"/>
                      <a:pt x="2007" y="57"/>
                      <a:pt x="2019" y="49"/>
                    </a:cubicBezTo>
                    <a:cubicBezTo>
                      <a:pt x="2032" y="45"/>
                      <a:pt x="2036" y="28"/>
                      <a:pt x="2032" y="15"/>
                    </a:cubicBezTo>
                    <a:cubicBezTo>
                      <a:pt x="2028" y="6"/>
                      <a:pt x="2019" y="2"/>
                      <a:pt x="2011" y="2"/>
                    </a:cubicBezTo>
                    <a:cubicBezTo>
                      <a:pt x="2009" y="1"/>
                      <a:pt x="2008" y="0"/>
                      <a:pt x="200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06" name="Google Shape;5806;p19"/>
              <p:cNvSpPr/>
              <p:nvPr/>
            </p:nvSpPr>
            <p:spPr>
              <a:xfrm rot="-2700000">
                <a:off x="1766105" y="-1397251"/>
                <a:ext cx="173118" cy="86017"/>
              </a:xfrm>
              <a:custGeom>
                <a:avLst/>
                <a:gdLst/>
                <a:ahLst/>
                <a:cxnLst/>
                <a:rect l="l" t="t" r="r" b="b"/>
                <a:pathLst>
                  <a:path w="1916" h="952" extrusionOk="0">
                    <a:moveTo>
                      <a:pt x="35" y="1"/>
                    </a:moveTo>
                    <a:cubicBezTo>
                      <a:pt x="13" y="1"/>
                      <a:pt x="1" y="31"/>
                      <a:pt x="13" y="48"/>
                    </a:cubicBezTo>
                    <a:cubicBezTo>
                      <a:pt x="569" y="641"/>
                      <a:pt x="1816" y="938"/>
                      <a:pt x="1871" y="951"/>
                    </a:cubicBezTo>
                    <a:cubicBezTo>
                      <a:pt x="1874" y="952"/>
                      <a:pt x="1876" y="952"/>
                      <a:pt x="1879" y="952"/>
                    </a:cubicBezTo>
                    <a:cubicBezTo>
                      <a:pt x="1907" y="952"/>
                      <a:pt x="1915" y="908"/>
                      <a:pt x="1884" y="900"/>
                    </a:cubicBezTo>
                    <a:cubicBezTo>
                      <a:pt x="1871" y="896"/>
                      <a:pt x="599" y="591"/>
                      <a:pt x="56" y="9"/>
                    </a:cubicBezTo>
                    <a:cubicBezTo>
                      <a:pt x="52" y="5"/>
                      <a:pt x="43" y="1"/>
                      <a:pt x="3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07" name="Google Shape;5807;p19"/>
              <p:cNvSpPr/>
              <p:nvPr/>
            </p:nvSpPr>
            <p:spPr>
              <a:xfrm rot="-2700000">
                <a:off x="1815914" y="-1520811"/>
                <a:ext cx="67495" cy="178269"/>
              </a:xfrm>
              <a:custGeom>
                <a:avLst/>
                <a:gdLst/>
                <a:ahLst/>
                <a:cxnLst/>
                <a:rect l="l" t="t" r="r" b="b"/>
                <a:pathLst>
                  <a:path w="747" h="1973" extrusionOk="0">
                    <a:moveTo>
                      <a:pt x="26" y="0"/>
                    </a:moveTo>
                    <a:cubicBezTo>
                      <a:pt x="9" y="0"/>
                      <a:pt x="0" y="13"/>
                      <a:pt x="0" y="25"/>
                    </a:cubicBezTo>
                    <a:cubicBezTo>
                      <a:pt x="59" y="819"/>
                      <a:pt x="687" y="1947"/>
                      <a:pt x="696" y="1960"/>
                    </a:cubicBezTo>
                    <a:cubicBezTo>
                      <a:pt x="701" y="1968"/>
                      <a:pt x="708" y="1972"/>
                      <a:pt x="716" y="1972"/>
                    </a:cubicBezTo>
                    <a:cubicBezTo>
                      <a:pt x="721" y="1972"/>
                      <a:pt x="725" y="1971"/>
                      <a:pt x="730" y="1968"/>
                    </a:cubicBezTo>
                    <a:cubicBezTo>
                      <a:pt x="742" y="1960"/>
                      <a:pt x="747" y="1947"/>
                      <a:pt x="742" y="1934"/>
                    </a:cubicBezTo>
                    <a:cubicBezTo>
                      <a:pt x="734" y="1921"/>
                      <a:pt x="110" y="806"/>
                      <a:pt x="51" y="25"/>
                    </a:cubicBezTo>
                    <a:cubicBezTo>
                      <a:pt x="51" y="9"/>
                      <a:pt x="43" y="0"/>
                      <a:pt x="3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08" name="Google Shape;5808;p19"/>
              <p:cNvSpPr/>
              <p:nvPr/>
            </p:nvSpPr>
            <p:spPr>
              <a:xfrm rot="-2700000">
                <a:off x="1867873" y="-1583002"/>
                <a:ext cx="70657" cy="182154"/>
              </a:xfrm>
              <a:custGeom>
                <a:avLst/>
                <a:gdLst/>
                <a:ahLst/>
                <a:cxnLst/>
                <a:rect l="l" t="t" r="r" b="b"/>
                <a:pathLst>
                  <a:path w="782" h="2016" extrusionOk="0">
                    <a:moveTo>
                      <a:pt x="749" y="1"/>
                    </a:moveTo>
                    <a:cubicBezTo>
                      <a:pt x="740" y="1"/>
                      <a:pt x="734" y="8"/>
                      <a:pt x="730" y="15"/>
                    </a:cubicBezTo>
                    <a:cubicBezTo>
                      <a:pt x="353" y="638"/>
                      <a:pt x="9" y="1966"/>
                      <a:pt x="5" y="1983"/>
                    </a:cubicBezTo>
                    <a:cubicBezTo>
                      <a:pt x="0" y="2003"/>
                      <a:pt x="17" y="2015"/>
                      <a:pt x="34" y="2015"/>
                    </a:cubicBezTo>
                    <a:cubicBezTo>
                      <a:pt x="45" y="2015"/>
                      <a:pt x="57" y="2009"/>
                      <a:pt x="60" y="1995"/>
                    </a:cubicBezTo>
                    <a:cubicBezTo>
                      <a:pt x="60" y="1978"/>
                      <a:pt x="404" y="659"/>
                      <a:pt x="777" y="40"/>
                    </a:cubicBezTo>
                    <a:cubicBezTo>
                      <a:pt x="781" y="27"/>
                      <a:pt x="781" y="15"/>
                      <a:pt x="769" y="6"/>
                    </a:cubicBezTo>
                    <a:cubicBezTo>
                      <a:pt x="764" y="2"/>
                      <a:pt x="760" y="2"/>
                      <a:pt x="756" y="2"/>
                    </a:cubicBezTo>
                    <a:cubicBezTo>
                      <a:pt x="753" y="1"/>
                      <a:pt x="751" y="1"/>
                      <a:pt x="74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09" name="Google Shape;5809;p19"/>
              <p:cNvSpPr/>
              <p:nvPr/>
            </p:nvSpPr>
            <p:spPr>
              <a:xfrm rot="-2700000">
                <a:off x="1896993" y="-1554233"/>
                <a:ext cx="168691" cy="108515"/>
              </a:xfrm>
              <a:custGeom>
                <a:avLst/>
                <a:gdLst/>
                <a:ahLst/>
                <a:cxnLst/>
                <a:rect l="l" t="t" r="r" b="b"/>
                <a:pathLst>
                  <a:path w="1867" h="1201" extrusionOk="0">
                    <a:moveTo>
                      <a:pt x="1841" y="0"/>
                    </a:moveTo>
                    <a:cubicBezTo>
                      <a:pt x="1833" y="0"/>
                      <a:pt x="1828" y="4"/>
                      <a:pt x="1824" y="9"/>
                    </a:cubicBezTo>
                    <a:cubicBezTo>
                      <a:pt x="1311" y="467"/>
                      <a:pt x="34" y="1145"/>
                      <a:pt x="22" y="1150"/>
                    </a:cubicBezTo>
                    <a:cubicBezTo>
                      <a:pt x="5" y="1158"/>
                      <a:pt x="0" y="1175"/>
                      <a:pt x="9" y="1184"/>
                    </a:cubicBezTo>
                    <a:cubicBezTo>
                      <a:pt x="14" y="1195"/>
                      <a:pt x="22" y="1201"/>
                      <a:pt x="30" y="1201"/>
                    </a:cubicBezTo>
                    <a:cubicBezTo>
                      <a:pt x="34" y="1201"/>
                      <a:pt x="38" y="1199"/>
                      <a:pt x="43" y="1196"/>
                    </a:cubicBezTo>
                    <a:cubicBezTo>
                      <a:pt x="55" y="1192"/>
                      <a:pt x="1341" y="509"/>
                      <a:pt x="1858" y="47"/>
                    </a:cubicBezTo>
                    <a:cubicBezTo>
                      <a:pt x="1867" y="38"/>
                      <a:pt x="1867" y="21"/>
                      <a:pt x="1858" y="9"/>
                    </a:cubicBezTo>
                    <a:cubicBezTo>
                      <a:pt x="1854" y="4"/>
                      <a:pt x="1845" y="0"/>
                      <a:pt x="184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10" name="Google Shape;5810;p19"/>
              <p:cNvSpPr/>
              <p:nvPr/>
            </p:nvSpPr>
            <p:spPr>
              <a:xfrm rot="-2700000">
                <a:off x="1933482" y="-1484507"/>
                <a:ext cx="235824" cy="16535"/>
              </a:xfrm>
              <a:custGeom>
                <a:avLst/>
                <a:gdLst/>
                <a:ahLst/>
                <a:cxnLst/>
                <a:rect l="l" t="t" r="r" b="b"/>
                <a:pathLst>
                  <a:path w="2610" h="183" extrusionOk="0">
                    <a:moveTo>
                      <a:pt x="479" y="0"/>
                    </a:moveTo>
                    <a:cubicBezTo>
                      <a:pt x="292" y="0"/>
                      <a:pt x="133" y="8"/>
                      <a:pt x="26" y="25"/>
                    </a:cubicBezTo>
                    <a:cubicBezTo>
                      <a:pt x="14" y="25"/>
                      <a:pt x="1" y="42"/>
                      <a:pt x="5" y="55"/>
                    </a:cubicBezTo>
                    <a:cubicBezTo>
                      <a:pt x="9" y="66"/>
                      <a:pt x="19" y="77"/>
                      <a:pt x="30" y="77"/>
                    </a:cubicBezTo>
                    <a:cubicBezTo>
                      <a:pt x="31" y="77"/>
                      <a:pt x="33" y="77"/>
                      <a:pt x="35" y="76"/>
                    </a:cubicBezTo>
                    <a:cubicBezTo>
                      <a:pt x="136" y="60"/>
                      <a:pt x="286" y="53"/>
                      <a:pt x="465" y="53"/>
                    </a:cubicBezTo>
                    <a:cubicBezTo>
                      <a:pt x="1246" y="53"/>
                      <a:pt x="2562" y="182"/>
                      <a:pt x="2580" y="182"/>
                    </a:cubicBezTo>
                    <a:cubicBezTo>
                      <a:pt x="2597" y="182"/>
                      <a:pt x="2605" y="174"/>
                      <a:pt x="2609" y="161"/>
                    </a:cubicBezTo>
                    <a:cubicBezTo>
                      <a:pt x="2609" y="144"/>
                      <a:pt x="2601" y="131"/>
                      <a:pt x="2584" y="131"/>
                    </a:cubicBezTo>
                    <a:cubicBezTo>
                      <a:pt x="2554" y="127"/>
                      <a:pt x="2228" y="93"/>
                      <a:pt x="1812" y="64"/>
                    </a:cubicBezTo>
                    <a:cubicBezTo>
                      <a:pt x="1387" y="32"/>
                      <a:pt x="871" y="0"/>
                      <a:pt x="47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11" name="Google Shape;5811;p19"/>
              <p:cNvSpPr/>
              <p:nvPr/>
            </p:nvSpPr>
            <p:spPr>
              <a:xfrm rot="-2700000">
                <a:off x="1998696" y="-1468091"/>
                <a:ext cx="180979" cy="165980"/>
              </a:xfrm>
              <a:custGeom>
                <a:avLst/>
                <a:gdLst/>
                <a:ahLst/>
                <a:cxnLst/>
                <a:rect l="l" t="t" r="r" b="b"/>
                <a:pathLst>
                  <a:path w="2003" h="1837" extrusionOk="0">
                    <a:moveTo>
                      <a:pt x="34" y="0"/>
                    </a:moveTo>
                    <a:cubicBezTo>
                      <a:pt x="26" y="0"/>
                      <a:pt x="13" y="5"/>
                      <a:pt x="9" y="13"/>
                    </a:cubicBezTo>
                    <a:cubicBezTo>
                      <a:pt x="0" y="26"/>
                      <a:pt x="9" y="43"/>
                      <a:pt x="22" y="51"/>
                    </a:cubicBezTo>
                    <a:cubicBezTo>
                      <a:pt x="827" y="501"/>
                      <a:pt x="1939" y="1811"/>
                      <a:pt x="1951" y="1828"/>
                    </a:cubicBezTo>
                    <a:cubicBezTo>
                      <a:pt x="1956" y="1833"/>
                      <a:pt x="1963" y="1836"/>
                      <a:pt x="1971" y="1836"/>
                    </a:cubicBezTo>
                    <a:cubicBezTo>
                      <a:pt x="1977" y="1836"/>
                      <a:pt x="1984" y="1834"/>
                      <a:pt x="1990" y="1828"/>
                    </a:cubicBezTo>
                    <a:cubicBezTo>
                      <a:pt x="1998" y="1820"/>
                      <a:pt x="2002" y="1803"/>
                      <a:pt x="1990" y="1794"/>
                    </a:cubicBezTo>
                    <a:cubicBezTo>
                      <a:pt x="1981" y="1778"/>
                      <a:pt x="861" y="458"/>
                      <a:pt x="47" y="5"/>
                    </a:cubicBezTo>
                    <a:lnTo>
                      <a:pt x="34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12" name="Google Shape;5812;p19"/>
              <p:cNvSpPr/>
              <p:nvPr/>
            </p:nvSpPr>
            <p:spPr>
              <a:xfrm rot="-2700000">
                <a:off x="2033853" y="-1419122"/>
                <a:ext cx="26203" cy="227512"/>
              </a:xfrm>
              <a:custGeom>
                <a:avLst/>
                <a:gdLst/>
                <a:ahLst/>
                <a:cxnLst/>
                <a:rect l="l" t="t" r="r" b="b"/>
                <a:pathLst>
                  <a:path w="290" h="2518" extrusionOk="0">
                    <a:moveTo>
                      <a:pt x="30" y="1"/>
                    </a:moveTo>
                    <a:cubicBezTo>
                      <a:pt x="13" y="1"/>
                      <a:pt x="1" y="13"/>
                      <a:pt x="5" y="26"/>
                    </a:cubicBezTo>
                    <a:cubicBezTo>
                      <a:pt x="26" y="718"/>
                      <a:pt x="213" y="2461"/>
                      <a:pt x="234" y="2503"/>
                    </a:cubicBezTo>
                    <a:cubicBezTo>
                      <a:pt x="237" y="2513"/>
                      <a:pt x="248" y="2517"/>
                      <a:pt x="258" y="2517"/>
                    </a:cubicBezTo>
                    <a:cubicBezTo>
                      <a:pt x="261" y="2517"/>
                      <a:pt x="265" y="2517"/>
                      <a:pt x="268" y="2516"/>
                    </a:cubicBezTo>
                    <a:cubicBezTo>
                      <a:pt x="281" y="2512"/>
                      <a:pt x="289" y="2495"/>
                      <a:pt x="281" y="2482"/>
                    </a:cubicBezTo>
                    <a:cubicBezTo>
                      <a:pt x="268" y="2423"/>
                      <a:pt x="81" y="743"/>
                      <a:pt x="56" y="26"/>
                    </a:cubicBezTo>
                    <a:cubicBezTo>
                      <a:pt x="56" y="13"/>
                      <a:pt x="43" y="1"/>
                      <a:pt x="3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13" name="Google Shape;5813;p19"/>
              <p:cNvSpPr/>
              <p:nvPr/>
            </p:nvSpPr>
            <p:spPr>
              <a:xfrm rot="-2700000">
                <a:off x="1913046" y="-1422582"/>
                <a:ext cx="80234" cy="74452"/>
              </a:xfrm>
              <a:custGeom>
                <a:avLst/>
                <a:gdLst/>
                <a:ahLst/>
                <a:cxnLst/>
                <a:rect l="l" t="t" r="r" b="b"/>
                <a:pathLst>
                  <a:path w="888" h="824" extrusionOk="0">
                    <a:moveTo>
                      <a:pt x="442" y="0"/>
                    </a:moveTo>
                    <a:cubicBezTo>
                      <a:pt x="239" y="0"/>
                      <a:pt x="65" y="145"/>
                      <a:pt x="35" y="353"/>
                    </a:cubicBezTo>
                    <a:cubicBezTo>
                      <a:pt x="1" y="577"/>
                      <a:pt x="158" y="785"/>
                      <a:pt x="382" y="819"/>
                    </a:cubicBezTo>
                    <a:cubicBezTo>
                      <a:pt x="403" y="822"/>
                      <a:pt x="423" y="824"/>
                      <a:pt x="444" y="824"/>
                    </a:cubicBezTo>
                    <a:cubicBezTo>
                      <a:pt x="644" y="824"/>
                      <a:pt x="822" y="675"/>
                      <a:pt x="853" y="471"/>
                    </a:cubicBezTo>
                    <a:cubicBezTo>
                      <a:pt x="887" y="246"/>
                      <a:pt x="730" y="34"/>
                      <a:pt x="505" y="5"/>
                    </a:cubicBezTo>
                    <a:cubicBezTo>
                      <a:pt x="484" y="2"/>
                      <a:pt x="463" y="0"/>
                      <a:pt x="44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814" name="Google Shape;5814;p19"/>
            <p:cNvGrpSpPr/>
            <p:nvPr/>
          </p:nvGrpSpPr>
          <p:grpSpPr>
            <a:xfrm rot="1236903">
              <a:off x="-1655513" y="-443976"/>
              <a:ext cx="2746439" cy="1979278"/>
              <a:chOff x="7327360" y="-243548"/>
              <a:chExt cx="2746343" cy="1979209"/>
            </a:xfrm>
          </p:grpSpPr>
          <p:sp>
            <p:nvSpPr>
              <p:cNvPr id="5815" name="Google Shape;5815;p19"/>
              <p:cNvSpPr/>
              <p:nvPr/>
            </p:nvSpPr>
            <p:spPr>
              <a:xfrm rot="-386426" flipH="1">
                <a:off x="9677715" y="915544"/>
                <a:ext cx="133694" cy="244174"/>
              </a:xfrm>
              <a:custGeom>
                <a:avLst/>
                <a:gdLst/>
                <a:ahLst/>
                <a:cxnLst/>
                <a:rect l="l" t="t" r="r" b="b"/>
                <a:pathLst>
                  <a:path w="1244" h="2272" extrusionOk="0">
                    <a:moveTo>
                      <a:pt x="1167" y="0"/>
                    </a:moveTo>
                    <a:lnTo>
                      <a:pt x="1167" y="0"/>
                    </a:lnTo>
                    <a:cubicBezTo>
                      <a:pt x="231" y="542"/>
                      <a:pt x="1" y="2272"/>
                      <a:pt x="1" y="2272"/>
                    </a:cubicBezTo>
                    <a:cubicBezTo>
                      <a:pt x="1" y="2272"/>
                      <a:pt x="608" y="1604"/>
                      <a:pt x="926" y="1155"/>
                    </a:cubicBezTo>
                    <a:cubicBezTo>
                      <a:pt x="1243" y="706"/>
                      <a:pt x="1167" y="0"/>
                      <a:pt x="116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5816" name="Google Shape;5816;p19"/>
              <p:cNvGrpSpPr/>
              <p:nvPr/>
            </p:nvGrpSpPr>
            <p:grpSpPr>
              <a:xfrm flipH="1">
                <a:off x="8762645" y="820865"/>
                <a:ext cx="443836" cy="914796"/>
                <a:chOff x="94677" y="156138"/>
                <a:chExt cx="577310" cy="1189901"/>
              </a:xfrm>
            </p:grpSpPr>
            <p:sp>
              <p:nvSpPr>
                <p:cNvPr id="5817" name="Google Shape;5817;p19"/>
                <p:cNvSpPr/>
                <p:nvPr/>
              </p:nvSpPr>
              <p:spPr>
                <a:xfrm rot="386461">
                  <a:off x="243877" y="907533"/>
                  <a:ext cx="411004" cy="3281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40" h="2347" extrusionOk="0">
                      <a:moveTo>
                        <a:pt x="602" y="1"/>
                      </a:moveTo>
                      <a:cubicBezTo>
                        <a:pt x="360" y="1"/>
                        <a:pt x="1" y="87"/>
                        <a:pt x="321" y="760"/>
                      </a:cubicBezTo>
                      <a:cubicBezTo>
                        <a:pt x="594" y="1329"/>
                        <a:pt x="983" y="1838"/>
                        <a:pt x="1465" y="2249"/>
                      </a:cubicBezTo>
                      <a:cubicBezTo>
                        <a:pt x="1541" y="2310"/>
                        <a:pt x="1635" y="2347"/>
                        <a:pt x="1713" y="2347"/>
                      </a:cubicBezTo>
                      <a:cubicBezTo>
                        <a:pt x="1831" y="2347"/>
                        <a:pt x="1917" y="2264"/>
                        <a:pt x="1864" y="2057"/>
                      </a:cubicBezTo>
                      <a:lnTo>
                        <a:pt x="1864" y="2057"/>
                      </a:lnTo>
                      <a:cubicBezTo>
                        <a:pt x="2008" y="2137"/>
                        <a:pt x="2131" y="2174"/>
                        <a:pt x="2226" y="2174"/>
                      </a:cubicBezTo>
                      <a:cubicBezTo>
                        <a:pt x="2457" y="2174"/>
                        <a:pt x="2525" y="1960"/>
                        <a:pt x="2335" y="1630"/>
                      </a:cubicBezTo>
                      <a:lnTo>
                        <a:pt x="2335" y="1630"/>
                      </a:lnTo>
                      <a:cubicBezTo>
                        <a:pt x="2393" y="1653"/>
                        <a:pt x="2446" y="1664"/>
                        <a:pt x="2495" y="1664"/>
                      </a:cubicBezTo>
                      <a:cubicBezTo>
                        <a:pt x="2831" y="1664"/>
                        <a:pt x="2939" y="1175"/>
                        <a:pt x="2538" y="941"/>
                      </a:cubicBezTo>
                      <a:cubicBezTo>
                        <a:pt x="2663" y="919"/>
                        <a:pt x="2861" y="700"/>
                        <a:pt x="2335" y="448"/>
                      </a:cubicBezTo>
                      <a:cubicBezTo>
                        <a:pt x="1821" y="207"/>
                        <a:pt x="1262" y="54"/>
                        <a:pt x="698" y="5"/>
                      </a:cubicBezTo>
                      <a:cubicBezTo>
                        <a:pt x="671" y="3"/>
                        <a:pt x="638" y="1"/>
                        <a:pt x="602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18" name="Google Shape;5818;p19"/>
                <p:cNvSpPr/>
                <p:nvPr/>
              </p:nvSpPr>
              <p:spPr>
                <a:xfrm rot="386461">
                  <a:off x="255843" y="893751"/>
                  <a:ext cx="292456" cy="2391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2" h="1711" extrusionOk="0">
                      <a:moveTo>
                        <a:pt x="262" y="1"/>
                      </a:moveTo>
                      <a:cubicBezTo>
                        <a:pt x="137" y="1"/>
                        <a:pt x="0" y="51"/>
                        <a:pt x="88" y="298"/>
                      </a:cubicBezTo>
                      <a:cubicBezTo>
                        <a:pt x="231" y="709"/>
                        <a:pt x="745" y="1398"/>
                        <a:pt x="1139" y="1710"/>
                      </a:cubicBezTo>
                      <a:cubicBezTo>
                        <a:pt x="756" y="1322"/>
                        <a:pt x="499" y="572"/>
                        <a:pt x="499" y="572"/>
                      </a:cubicBezTo>
                      <a:lnTo>
                        <a:pt x="499" y="572"/>
                      </a:lnTo>
                      <a:cubicBezTo>
                        <a:pt x="499" y="572"/>
                        <a:pt x="1188" y="1371"/>
                        <a:pt x="1730" y="1634"/>
                      </a:cubicBezTo>
                      <a:cubicBezTo>
                        <a:pt x="1686" y="1579"/>
                        <a:pt x="1068" y="993"/>
                        <a:pt x="657" y="479"/>
                      </a:cubicBezTo>
                      <a:lnTo>
                        <a:pt x="657" y="479"/>
                      </a:lnTo>
                      <a:cubicBezTo>
                        <a:pt x="658" y="479"/>
                        <a:pt x="1024" y="627"/>
                        <a:pt x="2092" y="1168"/>
                      </a:cubicBezTo>
                      <a:cubicBezTo>
                        <a:pt x="2053" y="1125"/>
                        <a:pt x="1188" y="517"/>
                        <a:pt x="652" y="314"/>
                      </a:cubicBezTo>
                      <a:cubicBezTo>
                        <a:pt x="666" y="313"/>
                        <a:pt x="684" y="312"/>
                        <a:pt x="709" y="312"/>
                      </a:cubicBezTo>
                      <a:cubicBezTo>
                        <a:pt x="853" y="312"/>
                        <a:pt x="1205" y="354"/>
                        <a:pt x="1977" y="621"/>
                      </a:cubicBezTo>
                      <a:cubicBezTo>
                        <a:pt x="1708" y="375"/>
                        <a:pt x="428" y="24"/>
                        <a:pt x="428" y="24"/>
                      </a:cubicBezTo>
                      <a:cubicBezTo>
                        <a:pt x="428" y="24"/>
                        <a:pt x="347" y="1"/>
                        <a:pt x="262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19" name="Google Shape;5819;p19"/>
                <p:cNvSpPr/>
                <p:nvPr/>
              </p:nvSpPr>
              <p:spPr>
                <a:xfrm rot="386461">
                  <a:off x="228464" y="915567"/>
                  <a:ext cx="324330" cy="383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0" h="2742" extrusionOk="0">
                      <a:moveTo>
                        <a:pt x="340" y="1"/>
                      </a:moveTo>
                      <a:cubicBezTo>
                        <a:pt x="163" y="1"/>
                        <a:pt x="0" y="131"/>
                        <a:pt x="17" y="641"/>
                      </a:cubicBezTo>
                      <a:cubicBezTo>
                        <a:pt x="28" y="1276"/>
                        <a:pt x="175" y="1894"/>
                        <a:pt x="444" y="2469"/>
                      </a:cubicBezTo>
                      <a:cubicBezTo>
                        <a:pt x="504" y="2589"/>
                        <a:pt x="613" y="2680"/>
                        <a:pt x="710" y="2680"/>
                      </a:cubicBezTo>
                      <a:cubicBezTo>
                        <a:pt x="789" y="2680"/>
                        <a:pt x="860" y="2619"/>
                        <a:pt x="887" y="2463"/>
                      </a:cubicBezTo>
                      <a:cubicBezTo>
                        <a:pt x="1028" y="2652"/>
                        <a:pt x="1166" y="2741"/>
                        <a:pt x="1276" y="2741"/>
                      </a:cubicBezTo>
                      <a:cubicBezTo>
                        <a:pt x="1426" y="2741"/>
                        <a:pt x="1521" y="2574"/>
                        <a:pt x="1489" y="2266"/>
                      </a:cubicBezTo>
                      <a:lnTo>
                        <a:pt x="1489" y="2266"/>
                      </a:lnTo>
                      <a:cubicBezTo>
                        <a:pt x="1573" y="2353"/>
                        <a:pt x="1663" y="2389"/>
                        <a:pt x="1746" y="2389"/>
                      </a:cubicBezTo>
                      <a:cubicBezTo>
                        <a:pt x="2001" y="2389"/>
                        <a:pt x="2196" y="2045"/>
                        <a:pt x="1965" y="1719"/>
                      </a:cubicBezTo>
                      <a:lnTo>
                        <a:pt x="1965" y="1719"/>
                      </a:lnTo>
                      <a:cubicBezTo>
                        <a:pt x="1976" y="1721"/>
                        <a:pt x="1987" y="1723"/>
                        <a:pt x="2000" y="1723"/>
                      </a:cubicBezTo>
                      <a:cubicBezTo>
                        <a:pt x="2124" y="1723"/>
                        <a:pt x="2320" y="1591"/>
                        <a:pt x="1976" y="1183"/>
                      </a:cubicBezTo>
                      <a:cubicBezTo>
                        <a:pt x="1604" y="750"/>
                        <a:pt x="1161" y="383"/>
                        <a:pt x="668" y="104"/>
                      </a:cubicBezTo>
                      <a:cubicBezTo>
                        <a:pt x="588" y="62"/>
                        <a:pt x="461" y="1"/>
                        <a:pt x="340" y="1"/>
                      </a:cubicBezTo>
                      <a:close/>
                    </a:path>
                  </a:pathLst>
                </a:custGeom>
                <a:solidFill>
                  <a:srgbClr val="FFE96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20" name="Google Shape;5820;p19"/>
                <p:cNvSpPr/>
                <p:nvPr/>
              </p:nvSpPr>
              <p:spPr>
                <a:xfrm rot="386461">
                  <a:off x="237428" y="890529"/>
                  <a:ext cx="226612" cy="2965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1" h="2121" extrusionOk="0">
                      <a:moveTo>
                        <a:pt x="199" y="1"/>
                      </a:moveTo>
                      <a:cubicBezTo>
                        <a:pt x="120" y="1"/>
                        <a:pt x="51" y="53"/>
                        <a:pt x="38" y="226"/>
                      </a:cubicBezTo>
                      <a:cubicBezTo>
                        <a:pt x="0" y="659"/>
                        <a:pt x="181" y="1502"/>
                        <a:pt x="411" y="1945"/>
                      </a:cubicBezTo>
                      <a:cubicBezTo>
                        <a:pt x="225" y="1436"/>
                        <a:pt x="301" y="642"/>
                        <a:pt x="301" y="642"/>
                      </a:cubicBezTo>
                      <a:lnTo>
                        <a:pt x="301" y="642"/>
                      </a:lnTo>
                      <a:cubicBezTo>
                        <a:pt x="301" y="642"/>
                        <a:pt x="597" y="1655"/>
                        <a:pt x="985" y="2120"/>
                      </a:cubicBezTo>
                      <a:cubicBezTo>
                        <a:pt x="964" y="2055"/>
                        <a:pt x="641" y="1266"/>
                        <a:pt x="482" y="626"/>
                      </a:cubicBezTo>
                      <a:lnTo>
                        <a:pt x="482" y="626"/>
                      </a:lnTo>
                      <a:cubicBezTo>
                        <a:pt x="482" y="626"/>
                        <a:pt x="750" y="911"/>
                        <a:pt x="1500" y="1847"/>
                      </a:cubicBezTo>
                      <a:cubicBezTo>
                        <a:pt x="1483" y="1797"/>
                        <a:pt x="942" y="889"/>
                        <a:pt x="542" y="478"/>
                      </a:cubicBezTo>
                      <a:lnTo>
                        <a:pt x="542" y="478"/>
                      </a:lnTo>
                      <a:cubicBezTo>
                        <a:pt x="630" y="511"/>
                        <a:pt x="925" y="642"/>
                        <a:pt x="1620" y="1299"/>
                      </a:cubicBezTo>
                      <a:cubicBezTo>
                        <a:pt x="1483" y="971"/>
                        <a:pt x="460" y="122"/>
                        <a:pt x="460" y="122"/>
                      </a:cubicBezTo>
                      <a:cubicBezTo>
                        <a:pt x="460" y="122"/>
                        <a:pt x="318" y="1"/>
                        <a:pt x="199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21" name="Google Shape;5821;p19"/>
                <p:cNvSpPr/>
                <p:nvPr/>
              </p:nvSpPr>
              <p:spPr>
                <a:xfrm rot="386461">
                  <a:off x="116710" y="922106"/>
                  <a:ext cx="288402" cy="409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63" h="2926" extrusionOk="0">
                      <a:moveTo>
                        <a:pt x="793" y="1"/>
                      </a:moveTo>
                      <a:cubicBezTo>
                        <a:pt x="657" y="1"/>
                        <a:pt x="503" y="115"/>
                        <a:pt x="357" y="480"/>
                      </a:cubicBezTo>
                      <a:cubicBezTo>
                        <a:pt x="116" y="1065"/>
                        <a:pt x="1" y="1695"/>
                        <a:pt x="23" y="2330"/>
                      </a:cubicBezTo>
                      <a:cubicBezTo>
                        <a:pt x="34" y="2492"/>
                        <a:pt x="125" y="2642"/>
                        <a:pt x="240" y="2642"/>
                      </a:cubicBezTo>
                      <a:cubicBezTo>
                        <a:pt x="301" y="2642"/>
                        <a:pt x="368" y="2601"/>
                        <a:pt x="433" y="2499"/>
                      </a:cubicBezTo>
                      <a:cubicBezTo>
                        <a:pt x="499" y="2783"/>
                        <a:pt x="623" y="2926"/>
                        <a:pt x="750" y="2926"/>
                      </a:cubicBezTo>
                      <a:cubicBezTo>
                        <a:pt x="868" y="2926"/>
                        <a:pt x="989" y="2802"/>
                        <a:pt x="1068" y="2554"/>
                      </a:cubicBezTo>
                      <a:cubicBezTo>
                        <a:pt x="1130" y="2722"/>
                        <a:pt x="1248" y="2795"/>
                        <a:pt x="1367" y="2795"/>
                      </a:cubicBezTo>
                      <a:cubicBezTo>
                        <a:pt x="1575" y="2795"/>
                        <a:pt x="1787" y="2573"/>
                        <a:pt x="1714" y="2242"/>
                      </a:cubicBezTo>
                      <a:lnTo>
                        <a:pt x="1714" y="2242"/>
                      </a:lnTo>
                      <a:cubicBezTo>
                        <a:pt x="1741" y="2261"/>
                        <a:pt x="1781" y="2276"/>
                        <a:pt x="1823" y="2276"/>
                      </a:cubicBezTo>
                      <a:cubicBezTo>
                        <a:pt x="1938" y="2276"/>
                        <a:pt x="2063" y="2168"/>
                        <a:pt x="1939" y="1755"/>
                      </a:cubicBezTo>
                      <a:cubicBezTo>
                        <a:pt x="1769" y="1213"/>
                        <a:pt x="1506" y="704"/>
                        <a:pt x="1161" y="250"/>
                      </a:cubicBezTo>
                      <a:cubicBezTo>
                        <a:pt x="1090" y="158"/>
                        <a:pt x="954" y="1"/>
                        <a:pt x="793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22" name="Google Shape;5822;p19"/>
                <p:cNvSpPr/>
                <p:nvPr/>
              </p:nvSpPr>
              <p:spPr>
                <a:xfrm rot="386461">
                  <a:off x="157521" y="897761"/>
                  <a:ext cx="196835" cy="3177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08" h="2273" extrusionOk="0">
                      <a:moveTo>
                        <a:pt x="552" y="0"/>
                      </a:moveTo>
                      <a:cubicBezTo>
                        <a:pt x="495" y="0"/>
                        <a:pt x="433" y="40"/>
                        <a:pt x="373" y="154"/>
                      </a:cubicBezTo>
                      <a:cubicBezTo>
                        <a:pt x="165" y="543"/>
                        <a:pt x="0" y="1386"/>
                        <a:pt x="33" y="1884"/>
                      </a:cubicBezTo>
                      <a:cubicBezTo>
                        <a:pt x="61" y="1342"/>
                        <a:pt x="444" y="647"/>
                        <a:pt x="444" y="647"/>
                      </a:cubicBezTo>
                      <a:lnTo>
                        <a:pt x="444" y="647"/>
                      </a:lnTo>
                      <a:cubicBezTo>
                        <a:pt x="444" y="647"/>
                        <a:pt x="318" y="1692"/>
                        <a:pt x="493" y="2272"/>
                      </a:cubicBezTo>
                      <a:cubicBezTo>
                        <a:pt x="498" y="2201"/>
                        <a:pt x="515" y="1347"/>
                        <a:pt x="619" y="696"/>
                      </a:cubicBezTo>
                      <a:cubicBezTo>
                        <a:pt x="619" y="696"/>
                        <a:pt x="756" y="1068"/>
                        <a:pt x="1073" y="2223"/>
                      </a:cubicBezTo>
                      <a:cubicBezTo>
                        <a:pt x="1084" y="2168"/>
                        <a:pt x="947" y="1117"/>
                        <a:pt x="739" y="581"/>
                      </a:cubicBezTo>
                      <a:lnTo>
                        <a:pt x="739" y="581"/>
                      </a:lnTo>
                      <a:cubicBezTo>
                        <a:pt x="810" y="647"/>
                        <a:pt x="1024" y="893"/>
                        <a:pt x="1407" y="1769"/>
                      </a:cubicBezTo>
                      <a:cubicBezTo>
                        <a:pt x="1402" y="1408"/>
                        <a:pt x="799" y="225"/>
                        <a:pt x="799" y="225"/>
                      </a:cubicBezTo>
                      <a:cubicBezTo>
                        <a:pt x="799" y="225"/>
                        <a:pt x="688" y="0"/>
                        <a:pt x="552" y="0"/>
                      </a:cubicBezTo>
                      <a:close/>
                    </a:path>
                  </a:pathLst>
                </a:custGeom>
                <a:solidFill>
                  <a:srgbClr val="53A99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23" name="Google Shape;5823;p19"/>
                <p:cNvSpPr/>
                <p:nvPr/>
              </p:nvSpPr>
              <p:spPr>
                <a:xfrm rot="386461">
                  <a:off x="129446" y="848954"/>
                  <a:ext cx="300844" cy="2232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52" h="1597" extrusionOk="0">
                      <a:moveTo>
                        <a:pt x="1366" y="1"/>
                      </a:moveTo>
                      <a:cubicBezTo>
                        <a:pt x="1020" y="1"/>
                        <a:pt x="766" y="86"/>
                        <a:pt x="766" y="86"/>
                      </a:cubicBezTo>
                      <a:cubicBezTo>
                        <a:pt x="520" y="228"/>
                        <a:pt x="0" y="929"/>
                        <a:pt x="49" y="1432"/>
                      </a:cubicBezTo>
                      <a:cubicBezTo>
                        <a:pt x="203" y="1383"/>
                        <a:pt x="548" y="1235"/>
                        <a:pt x="662" y="896"/>
                      </a:cubicBezTo>
                      <a:lnTo>
                        <a:pt x="662" y="896"/>
                      </a:lnTo>
                      <a:cubicBezTo>
                        <a:pt x="662" y="896"/>
                        <a:pt x="553" y="1367"/>
                        <a:pt x="810" y="1596"/>
                      </a:cubicBezTo>
                      <a:cubicBezTo>
                        <a:pt x="958" y="1432"/>
                        <a:pt x="1161" y="967"/>
                        <a:pt x="1078" y="742"/>
                      </a:cubicBezTo>
                      <a:lnTo>
                        <a:pt x="1078" y="742"/>
                      </a:lnTo>
                      <a:cubicBezTo>
                        <a:pt x="1136" y="824"/>
                        <a:pt x="1426" y="1058"/>
                        <a:pt x="1752" y="1058"/>
                      </a:cubicBezTo>
                      <a:cubicBezTo>
                        <a:pt x="1797" y="1058"/>
                        <a:pt x="1843" y="1054"/>
                        <a:pt x="1889" y="1044"/>
                      </a:cubicBezTo>
                      <a:cubicBezTo>
                        <a:pt x="1675" y="573"/>
                        <a:pt x="1451" y="458"/>
                        <a:pt x="1451" y="458"/>
                      </a:cubicBezTo>
                      <a:cubicBezTo>
                        <a:pt x="1451" y="458"/>
                        <a:pt x="1987" y="441"/>
                        <a:pt x="2151" y="173"/>
                      </a:cubicBezTo>
                      <a:cubicBezTo>
                        <a:pt x="1881" y="40"/>
                        <a:pt x="1602" y="1"/>
                        <a:pt x="1366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24" name="Google Shape;5824;p19"/>
                <p:cNvSpPr/>
                <p:nvPr/>
              </p:nvSpPr>
              <p:spPr>
                <a:xfrm rot="386461">
                  <a:off x="157203" y="171039"/>
                  <a:ext cx="321394" cy="990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99" h="7084" extrusionOk="0">
                      <a:moveTo>
                        <a:pt x="110" y="0"/>
                      </a:moveTo>
                      <a:lnTo>
                        <a:pt x="0" y="6"/>
                      </a:lnTo>
                      <a:cubicBezTo>
                        <a:pt x="120" y="3646"/>
                        <a:pt x="2190" y="7050"/>
                        <a:pt x="2206" y="7083"/>
                      </a:cubicBezTo>
                      <a:lnTo>
                        <a:pt x="2299" y="7023"/>
                      </a:lnTo>
                      <a:cubicBezTo>
                        <a:pt x="2283" y="6990"/>
                        <a:pt x="230" y="3613"/>
                        <a:pt x="110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25" name="Google Shape;5825;p19"/>
                <p:cNvSpPr/>
                <p:nvPr/>
              </p:nvSpPr>
              <p:spPr>
                <a:xfrm rot="386461">
                  <a:off x="265526" y="741489"/>
                  <a:ext cx="238075" cy="1213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03" h="868" extrusionOk="0">
                      <a:moveTo>
                        <a:pt x="253" y="0"/>
                      </a:moveTo>
                      <a:cubicBezTo>
                        <a:pt x="99" y="0"/>
                        <a:pt x="0" y="19"/>
                        <a:pt x="0" y="19"/>
                      </a:cubicBezTo>
                      <a:cubicBezTo>
                        <a:pt x="230" y="484"/>
                        <a:pt x="767" y="824"/>
                        <a:pt x="1703" y="867"/>
                      </a:cubicBezTo>
                      <a:cubicBezTo>
                        <a:pt x="1326" y="111"/>
                        <a:pt x="628" y="0"/>
                        <a:pt x="253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5826" name="Google Shape;5826;p19"/>
              <p:cNvSpPr/>
              <p:nvPr/>
            </p:nvSpPr>
            <p:spPr>
              <a:xfrm rot="-386426" flipH="1">
                <a:off x="8196309" y="-73038"/>
                <a:ext cx="296619" cy="190653"/>
              </a:xfrm>
              <a:custGeom>
                <a:avLst/>
                <a:gdLst/>
                <a:ahLst/>
                <a:cxnLst/>
                <a:rect l="l" t="t" r="r" b="b"/>
                <a:pathLst>
                  <a:path w="2760" h="1774" extrusionOk="0">
                    <a:moveTo>
                      <a:pt x="2760" y="0"/>
                    </a:moveTo>
                    <a:cubicBezTo>
                      <a:pt x="2759" y="0"/>
                      <a:pt x="581" y="509"/>
                      <a:pt x="1" y="1774"/>
                    </a:cubicBezTo>
                    <a:cubicBezTo>
                      <a:pt x="1" y="1774"/>
                      <a:pt x="3" y="1774"/>
                      <a:pt x="6" y="1774"/>
                    </a:cubicBezTo>
                    <a:cubicBezTo>
                      <a:pt x="82" y="1774"/>
                      <a:pt x="939" y="1764"/>
                      <a:pt x="1446" y="1319"/>
                    </a:cubicBezTo>
                    <a:cubicBezTo>
                      <a:pt x="1977" y="854"/>
                      <a:pt x="2760" y="0"/>
                      <a:pt x="2760" y="0"/>
                    </a:cubicBezTo>
                    <a:close/>
                  </a:path>
                </a:pathLst>
              </a:custGeom>
              <a:solidFill>
                <a:srgbClr val="40897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27" name="Google Shape;5827;p19"/>
              <p:cNvSpPr/>
              <p:nvPr/>
            </p:nvSpPr>
            <p:spPr>
              <a:xfrm rot="-386426" flipH="1">
                <a:off x="8343105" y="-115390"/>
                <a:ext cx="281358" cy="213652"/>
              </a:xfrm>
              <a:custGeom>
                <a:avLst/>
                <a:gdLst/>
                <a:ahLst/>
                <a:cxnLst/>
                <a:rect l="l" t="t" r="r" b="b"/>
                <a:pathLst>
                  <a:path w="2618" h="1988" extrusionOk="0">
                    <a:moveTo>
                      <a:pt x="2617" y="1"/>
                    </a:moveTo>
                    <a:lnTo>
                      <a:pt x="2617" y="1"/>
                    </a:lnTo>
                    <a:cubicBezTo>
                      <a:pt x="2617" y="1"/>
                      <a:pt x="477" y="685"/>
                      <a:pt x="1" y="1988"/>
                    </a:cubicBezTo>
                    <a:cubicBezTo>
                      <a:pt x="1" y="1988"/>
                      <a:pt x="915" y="1928"/>
                      <a:pt x="1408" y="1424"/>
                    </a:cubicBezTo>
                    <a:cubicBezTo>
                      <a:pt x="1906" y="921"/>
                      <a:pt x="2617" y="1"/>
                      <a:pt x="2617" y="1"/>
                    </a:cubicBezTo>
                    <a:close/>
                  </a:path>
                </a:pathLst>
              </a:custGeom>
              <a:solidFill>
                <a:srgbClr val="40897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5828" name="Google Shape;5828;p19"/>
              <p:cNvGrpSpPr/>
              <p:nvPr/>
            </p:nvGrpSpPr>
            <p:grpSpPr>
              <a:xfrm flipH="1">
                <a:off x="7327360" y="-52666"/>
                <a:ext cx="1384497" cy="625245"/>
                <a:chOff x="738049" y="-980089"/>
                <a:chExt cx="1800855" cy="813275"/>
              </a:xfrm>
            </p:grpSpPr>
            <p:grpSp>
              <p:nvGrpSpPr>
                <p:cNvPr id="5829" name="Google Shape;5829;p19"/>
                <p:cNvGrpSpPr/>
                <p:nvPr/>
              </p:nvGrpSpPr>
              <p:grpSpPr>
                <a:xfrm>
                  <a:off x="738049" y="-980089"/>
                  <a:ext cx="1800855" cy="813275"/>
                  <a:chOff x="738049" y="-980089"/>
                  <a:chExt cx="1800855" cy="813275"/>
                </a:xfrm>
              </p:grpSpPr>
              <p:sp>
                <p:nvSpPr>
                  <p:cNvPr id="5830" name="Google Shape;5830;p19"/>
                  <p:cNvSpPr/>
                  <p:nvPr/>
                </p:nvSpPr>
                <p:spPr>
                  <a:xfrm rot="386461">
                    <a:off x="750845" y="-732651"/>
                    <a:ext cx="1518340" cy="31356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861" h="2243" extrusionOk="0">
                        <a:moveTo>
                          <a:pt x="822" y="1"/>
                        </a:moveTo>
                        <a:cubicBezTo>
                          <a:pt x="548" y="1"/>
                          <a:pt x="275" y="5"/>
                          <a:pt x="1" y="14"/>
                        </a:cubicBezTo>
                        <a:lnTo>
                          <a:pt x="6" y="91"/>
                        </a:lnTo>
                        <a:cubicBezTo>
                          <a:pt x="279" y="82"/>
                          <a:pt x="552" y="77"/>
                          <a:pt x="825" y="77"/>
                        </a:cubicBezTo>
                        <a:cubicBezTo>
                          <a:pt x="3174" y="77"/>
                          <a:pt x="5517" y="414"/>
                          <a:pt x="7773" y="1076"/>
                        </a:cubicBezTo>
                        <a:cubicBezTo>
                          <a:pt x="9667" y="1640"/>
                          <a:pt x="10806" y="2237"/>
                          <a:pt x="10822" y="2242"/>
                        </a:cubicBezTo>
                        <a:lnTo>
                          <a:pt x="10860" y="2171"/>
                        </a:lnTo>
                        <a:cubicBezTo>
                          <a:pt x="10849" y="2166"/>
                          <a:pt x="9700" y="1569"/>
                          <a:pt x="7801" y="1005"/>
                        </a:cubicBezTo>
                        <a:cubicBezTo>
                          <a:pt x="5530" y="338"/>
                          <a:pt x="3180" y="1"/>
                          <a:pt x="822" y="1"/>
                        </a:cubicBezTo>
                        <a:close/>
                      </a:path>
                    </a:pathLst>
                  </a:custGeom>
                  <a:solidFill>
                    <a:srgbClr val="40897E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831" name="Google Shape;5831;p19"/>
                  <p:cNvSpPr/>
                  <p:nvPr/>
                </p:nvSpPr>
                <p:spPr>
                  <a:xfrm rot="386461">
                    <a:off x="2117623" y="-395558"/>
                    <a:ext cx="411004" cy="20634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40" h="1476" extrusionOk="0">
                        <a:moveTo>
                          <a:pt x="285" y="1"/>
                        </a:moveTo>
                        <a:cubicBezTo>
                          <a:pt x="113" y="1"/>
                          <a:pt x="0" y="14"/>
                          <a:pt x="0" y="14"/>
                        </a:cubicBezTo>
                        <a:cubicBezTo>
                          <a:pt x="712" y="1202"/>
                          <a:pt x="2939" y="1476"/>
                          <a:pt x="2939" y="1476"/>
                        </a:cubicBezTo>
                        <a:cubicBezTo>
                          <a:pt x="2939" y="1476"/>
                          <a:pt x="2064" y="710"/>
                          <a:pt x="1483" y="305"/>
                        </a:cubicBezTo>
                        <a:cubicBezTo>
                          <a:pt x="1109" y="46"/>
                          <a:pt x="599" y="1"/>
                          <a:pt x="285" y="1"/>
                        </a:cubicBezTo>
                        <a:close/>
                      </a:path>
                    </a:pathLst>
                  </a:custGeom>
                  <a:solidFill>
                    <a:srgbClr val="40897E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832" name="Google Shape;5832;p19"/>
                  <p:cNvSpPr/>
                  <p:nvPr/>
                </p:nvSpPr>
                <p:spPr>
                  <a:xfrm rot="386461">
                    <a:off x="1951219" y="-560711"/>
                    <a:ext cx="452384" cy="11743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236" h="840" extrusionOk="0">
                        <a:moveTo>
                          <a:pt x="2164" y="1"/>
                        </a:moveTo>
                        <a:cubicBezTo>
                          <a:pt x="1454" y="1"/>
                          <a:pt x="556" y="116"/>
                          <a:pt x="0" y="615"/>
                        </a:cubicBezTo>
                        <a:cubicBezTo>
                          <a:pt x="0" y="615"/>
                          <a:pt x="506" y="840"/>
                          <a:pt x="1045" y="840"/>
                        </a:cubicBezTo>
                        <a:cubicBezTo>
                          <a:pt x="1199" y="840"/>
                          <a:pt x="1357" y="821"/>
                          <a:pt x="1505" y="774"/>
                        </a:cubicBezTo>
                        <a:cubicBezTo>
                          <a:pt x="2179" y="560"/>
                          <a:pt x="3235" y="84"/>
                          <a:pt x="3235" y="84"/>
                        </a:cubicBezTo>
                        <a:cubicBezTo>
                          <a:pt x="3235" y="84"/>
                          <a:pt x="2768" y="1"/>
                          <a:pt x="2164" y="1"/>
                        </a:cubicBezTo>
                        <a:close/>
                      </a:path>
                    </a:pathLst>
                  </a:custGeom>
                  <a:solidFill>
                    <a:srgbClr val="40897E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833" name="Google Shape;5833;p19"/>
                  <p:cNvSpPr/>
                  <p:nvPr/>
                </p:nvSpPr>
                <p:spPr>
                  <a:xfrm rot="386461">
                    <a:off x="1758191" y="-686747"/>
                    <a:ext cx="440921" cy="14483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154" h="1036" extrusionOk="0">
                        <a:moveTo>
                          <a:pt x="2911" y="0"/>
                        </a:moveTo>
                        <a:cubicBezTo>
                          <a:pt x="2308" y="0"/>
                          <a:pt x="731" y="84"/>
                          <a:pt x="1" y="920"/>
                        </a:cubicBezTo>
                        <a:cubicBezTo>
                          <a:pt x="1" y="920"/>
                          <a:pt x="370" y="1035"/>
                          <a:pt x="804" y="1035"/>
                        </a:cubicBezTo>
                        <a:cubicBezTo>
                          <a:pt x="1039" y="1035"/>
                          <a:pt x="1292" y="1002"/>
                          <a:pt x="1517" y="898"/>
                        </a:cubicBezTo>
                        <a:cubicBezTo>
                          <a:pt x="2163" y="602"/>
                          <a:pt x="3153" y="6"/>
                          <a:pt x="3153" y="6"/>
                        </a:cubicBezTo>
                        <a:cubicBezTo>
                          <a:pt x="3153" y="6"/>
                          <a:pt x="3063" y="0"/>
                          <a:pt x="2911" y="0"/>
                        </a:cubicBezTo>
                        <a:close/>
                      </a:path>
                    </a:pathLst>
                  </a:custGeom>
                  <a:solidFill>
                    <a:srgbClr val="40897E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834" name="Google Shape;5834;p19"/>
                  <p:cNvSpPr/>
                  <p:nvPr/>
                </p:nvSpPr>
                <p:spPr>
                  <a:xfrm rot="386461">
                    <a:off x="1569402" y="-808296"/>
                    <a:ext cx="422468" cy="18495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22" h="1323" extrusionOk="0">
                        <a:moveTo>
                          <a:pt x="3022" y="0"/>
                        </a:moveTo>
                        <a:cubicBezTo>
                          <a:pt x="3022" y="0"/>
                          <a:pt x="778" y="142"/>
                          <a:pt x="1" y="1286"/>
                        </a:cubicBezTo>
                        <a:cubicBezTo>
                          <a:pt x="1" y="1286"/>
                          <a:pt x="198" y="1322"/>
                          <a:pt x="470" y="1322"/>
                        </a:cubicBezTo>
                        <a:cubicBezTo>
                          <a:pt x="778" y="1322"/>
                          <a:pt x="1183" y="1276"/>
                          <a:pt x="1506" y="1078"/>
                        </a:cubicBezTo>
                        <a:cubicBezTo>
                          <a:pt x="2113" y="712"/>
                          <a:pt x="3022" y="0"/>
                          <a:pt x="3022" y="0"/>
                        </a:cubicBezTo>
                        <a:close/>
                      </a:path>
                    </a:pathLst>
                  </a:custGeom>
                  <a:solidFill>
                    <a:srgbClr val="40897E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835" name="Google Shape;5835;p19"/>
                  <p:cNvSpPr/>
                  <p:nvPr/>
                </p:nvSpPr>
                <p:spPr>
                  <a:xfrm rot="386461">
                    <a:off x="1435937" y="-906537"/>
                    <a:ext cx="394229" cy="23458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20" h="1678" extrusionOk="0">
                        <a:moveTo>
                          <a:pt x="2819" y="1"/>
                        </a:moveTo>
                        <a:cubicBezTo>
                          <a:pt x="2819" y="1"/>
                          <a:pt x="619" y="439"/>
                          <a:pt x="0" y="1676"/>
                        </a:cubicBezTo>
                        <a:cubicBezTo>
                          <a:pt x="0" y="1676"/>
                          <a:pt x="25" y="1677"/>
                          <a:pt x="69" y="1677"/>
                        </a:cubicBezTo>
                        <a:cubicBezTo>
                          <a:pt x="290" y="1677"/>
                          <a:pt x="1000" y="1646"/>
                          <a:pt x="1462" y="1276"/>
                        </a:cubicBezTo>
                        <a:cubicBezTo>
                          <a:pt x="2009" y="833"/>
                          <a:pt x="2819" y="1"/>
                          <a:pt x="2819" y="1"/>
                        </a:cubicBezTo>
                        <a:close/>
                      </a:path>
                    </a:pathLst>
                  </a:custGeom>
                  <a:solidFill>
                    <a:srgbClr val="40897E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836" name="Google Shape;5836;p19"/>
                  <p:cNvSpPr/>
                  <p:nvPr/>
                </p:nvSpPr>
                <p:spPr>
                  <a:xfrm rot="386461">
                    <a:off x="1225468" y="-958678"/>
                    <a:ext cx="394928" cy="23444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25" h="1677" extrusionOk="0">
                        <a:moveTo>
                          <a:pt x="2825" y="0"/>
                        </a:moveTo>
                        <a:cubicBezTo>
                          <a:pt x="2825" y="0"/>
                          <a:pt x="619" y="433"/>
                          <a:pt x="0" y="1675"/>
                        </a:cubicBezTo>
                        <a:cubicBezTo>
                          <a:pt x="0" y="1675"/>
                          <a:pt x="25" y="1677"/>
                          <a:pt x="69" y="1677"/>
                        </a:cubicBezTo>
                        <a:cubicBezTo>
                          <a:pt x="292" y="1677"/>
                          <a:pt x="1005" y="1646"/>
                          <a:pt x="1462" y="1276"/>
                        </a:cubicBezTo>
                        <a:cubicBezTo>
                          <a:pt x="2009" y="827"/>
                          <a:pt x="2825" y="0"/>
                          <a:pt x="2825" y="0"/>
                        </a:cubicBezTo>
                        <a:close/>
                      </a:path>
                    </a:pathLst>
                  </a:custGeom>
                  <a:solidFill>
                    <a:srgbClr val="40897E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837" name="Google Shape;5837;p19"/>
                  <p:cNvSpPr/>
                  <p:nvPr/>
                </p:nvSpPr>
                <p:spPr>
                  <a:xfrm rot="386461">
                    <a:off x="1769001" y="-552630"/>
                    <a:ext cx="301683" cy="34516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58" h="2469" extrusionOk="0">
                        <a:moveTo>
                          <a:pt x="1" y="0"/>
                        </a:moveTo>
                        <a:cubicBezTo>
                          <a:pt x="209" y="1369"/>
                          <a:pt x="2157" y="2469"/>
                          <a:pt x="2157" y="2469"/>
                        </a:cubicBezTo>
                        <a:cubicBezTo>
                          <a:pt x="2157" y="2469"/>
                          <a:pt x="1648" y="1429"/>
                          <a:pt x="1265" y="832"/>
                        </a:cubicBezTo>
                        <a:cubicBezTo>
                          <a:pt x="882" y="241"/>
                          <a:pt x="1" y="0"/>
                          <a:pt x="1" y="0"/>
                        </a:cubicBezTo>
                        <a:close/>
                      </a:path>
                    </a:pathLst>
                  </a:custGeom>
                  <a:solidFill>
                    <a:srgbClr val="40897E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838" name="Google Shape;5838;p19"/>
                  <p:cNvSpPr/>
                  <p:nvPr/>
                </p:nvSpPr>
                <p:spPr>
                  <a:xfrm rot="386461">
                    <a:off x="1426763" y="-675215"/>
                    <a:ext cx="245065" cy="3896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53" h="2787" extrusionOk="0">
                        <a:moveTo>
                          <a:pt x="17" y="1"/>
                        </a:moveTo>
                        <a:cubicBezTo>
                          <a:pt x="0" y="1385"/>
                          <a:pt x="1752" y="2787"/>
                          <a:pt x="1752" y="2787"/>
                        </a:cubicBezTo>
                        <a:cubicBezTo>
                          <a:pt x="1752" y="2787"/>
                          <a:pt x="1413" y="1670"/>
                          <a:pt x="1134" y="1030"/>
                        </a:cubicBezTo>
                        <a:cubicBezTo>
                          <a:pt x="849" y="384"/>
                          <a:pt x="17" y="1"/>
                          <a:pt x="17" y="1"/>
                        </a:cubicBezTo>
                        <a:close/>
                      </a:path>
                    </a:pathLst>
                  </a:custGeom>
                  <a:solidFill>
                    <a:srgbClr val="40897E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839" name="Google Shape;5839;p19"/>
                  <p:cNvSpPr/>
                  <p:nvPr/>
                </p:nvSpPr>
                <p:spPr>
                  <a:xfrm rot="386461">
                    <a:off x="1289540" y="-631963"/>
                    <a:ext cx="323771" cy="2562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316" h="1833" extrusionOk="0">
                        <a:moveTo>
                          <a:pt x="0" y="0"/>
                        </a:moveTo>
                        <a:lnTo>
                          <a:pt x="0" y="0"/>
                        </a:lnTo>
                        <a:cubicBezTo>
                          <a:pt x="148" y="214"/>
                          <a:pt x="367" y="701"/>
                          <a:pt x="865" y="1352"/>
                        </a:cubicBezTo>
                        <a:cubicBezTo>
                          <a:pt x="1170" y="1754"/>
                          <a:pt x="1637" y="1832"/>
                          <a:pt x="1953" y="1832"/>
                        </a:cubicBezTo>
                        <a:cubicBezTo>
                          <a:pt x="2154" y="1832"/>
                          <a:pt x="2294" y="1801"/>
                          <a:pt x="2294" y="1801"/>
                        </a:cubicBezTo>
                        <a:lnTo>
                          <a:pt x="2316" y="1774"/>
                        </a:lnTo>
                        <a:cubicBezTo>
                          <a:pt x="2316" y="1774"/>
                          <a:pt x="2124" y="936"/>
                          <a:pt x="1911" y="712"/>
                        </a:cubicBezTo>
                        <a:cubicBezTo>
                          <a:pt x="1703" y="493"/>
                          <a:pt x="1500" y="334"/>
                          <a:pt x="0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5840" name="Google Shape;5840;p19"/>
                <p:cNvSpPr/>
                <p:nvPr/>
              </p:nvSpPr>
              <p:spPr>
                <a:xfrm rot="386461">
                  <a:off x="1253474" y="-722456"/>
                  <a:ext cx="245764" cy="3889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8" h="2782" extrusionOk="0">
                      <a:moveTo>
                        <a:pt x="23" y="1"/>
                      </a:moveTo>
                      <a:lnTo>
                        <a:pt x="23" y="1"/>
                      </a:lnTo>
                      <a:cubicBezTo>
                        <a:pt x="1" y="1385"/>
                        <a:pt x="1758" y="2781"/>
                        <a:pt x="1758" y="2781"/>
                      </a:cubicBezTo>
                      <a:cubicBezTo>
                        <a:pt x="1758" y="2781"/>
                        <a:pt x="1418" y="1670"/>
                        <a:pt x="1134" y="1030"/>
                      </a:cubicBezTo>
                      <a:cubicBezTo>
                        <a:pt x="849" y="384"/>
                        <a:pt x="23" y="1"/>
                        <a:pt x="23" y="1"/>
                      </a:cubicBezTo>
                      <a:close/>
                    </a:path>
                  </a:pathLst>
                </a:custGeom>
                <a:solidFill>
                  <a:srgbClr val="40897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5841" name="Google Shape;5841;p19"/>
              <p:cNvSpPr/>
              <p:nvPr/>
            </p:nvSpPr>
            <p:spPr>
              <a:xfrm rot="-386426" flipH="1">
                <a:off x="8267894" y="118298"/>
                <a:ext cx="184312" cy="233641"/>
              </a:xfrm>
              <a:custGeom>
                <a:avLst/>
                <a:gdLst/>
                <a:ahLst/>
                <a:cxnLst/>
                <a:rect l="l" t="t" r="r" b="b"/>
                <a:pathLst>
                  <a:path w="1715" h="2174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16" y="1167"/>
                      <a:pt x="1714" y="2174"/>
                      <a:pt x="1714" y="2174"/>
                    </a:cubicBezTo>
                    <a:cubicBezTo>
                      <a:pt x="1714" y="2174"/>
                      <a:pt x="1320" y="1276"/>
                      <a:pt x="1030" y="761"/>
                    </a:cubicBezTo>
                    <a:cubicBezTo>
                      <a:pt x="734" y="24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40897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42" name="Google Shape;5842;p19"/>
              <p:cNvSpPr/>
              <p:nvPr/>
            </p:nvSpPr>
            <p:spPr>
              <a:xfrm rot="-386426" flipH="1">
                <a:off x="8387447" y="102458"/>
                <a:ext cx="183668" cy="233641"/>
              </a:xfrm>
              <a:custGeom>
                <a:avLst/>
                <a:gdLst/>
                <a:ahLst/>
                <a:cxnLst/>
                <a:rect l="l" t="t" r="r" b="b"/>
                <a:pathLst>
                  <a:path w="1709" h="2174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10" y="1161"/>
                      <a:pt x="1708" y="2174"/>
                      <a:pt x="1708" y="2174"/>
                    </a:cubicBezTo>
                    <a:cubicBezTo>
                      <a:pt x="1708" y="2174"/>
                      <a:pt x="1320" y="1276"/>
                      <a:pt x="1024" y="756"/>
                    </a:cubicBezTo>
                    <a:cubicBezTo>
                      <a:pt x="728" y="242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40897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5843" name="Google Shape;5843;p19"/>
              <p:cNvGrpSpPr/>
              <p:nvPr/>
            </p:nvGrpSpPr>
            <p:grpSpPr>
              <a:xfrm flipH="1">
                <a:off x="8868105" y="199668"/>
                <a:ext cx="1205597" cy="1051927"/>
                <a:chOff x="-1033342" y="-651870"/>
                <a:chExt cx="1568154" cy="1368271"/>
              </a:xfrm>
            </p:grpSpPr>
            <p:sp>
              <p:nvSpPr>
                <p:cNvPr id="5844" name="Google Shape;5844;p19"/>
                <p:cNvSpPr/>
                <p:nvPr/>
              </p:nvSpPr>
              <p:spPr>
                <a:xfrm rot="386461">
                  <a:off x="-969781" y="-574875"/>
                  <a:ext cx="1441032" cy="12142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08" h="8686" extrusionOk="0">
                      <a:moveTo>
                        <a:pt x="5166" y="815"/>
                      </a:moveTo>
                      <a:cubicBezTo>
                        <a:pt x="5342" y="815"/>
                        <a:pt x="5532" y="858"/>
                        <a:pt x="5699" y="966"/>
                      </a:cubicBezTo>
                      <a:cubicBezTo>
                        <a:pt x="6367" y="1399"/>
                        <a:pt x="6695" y="1875"/>
                        <a:pt x="6711" y="2220"/>
                      </a:cubicBezTo>
                      <a:cubicBezTo>
                        <a:pt x="6722" y="2445"/>
                        <a:pt x="6621" y="2532"/>
                        <a:pt x="6525" y="2532"/>
                      </a:cubicBezTo>
                      <a:cubicBezTo>
                        <a:pt x="6474" y="2532"/>
                        <a:pt x="6424" y="2508"/>
                        <a:pt x="6394" y="2466"/>
                      </a:cubicBezTo>
                      <a:cubicBezTo>
                        <a:pt x="6027" y="1968"/>
                        <a:pt x="5513" y="1601"/>
                        <a:pt x="4927" y="1415"/>
                      </a:cubicBezTo>
                      <a:lnTo>
                        <a:pt x="4927" y="1421"/>
                      </a:lnTo>
                      <a:cubicBezTo>
                        <a:pt x="4229" y="1207"/>
                        <a:pt x="4637" y="815"/>
                        <a:pt x="5166" y="815"/>
                      </a:cubicBezTo>
                      <a:close/>
                      <a:moveTo>
                        <a:pt x="3158" y="2572"/>
                      </a:moveTo>
                      <a:cubicBezTo>
                        <a:pt x="3881" y="2572"/>
                        <a:pt x="5249" y="3034"/>
                        <a:pt x="5157" y="3358"/>
                      </a:cubicBezTo>
                      <a:cubicBezTo>
                        <a:pt x="5094" y="3593"/>
                        <a:pt x="4962" y="3706"/>
                        <a:pt x="4680" y="3706"/>
                      </a:cubicBezTo>
                      <a:cubicBezTo>
                        <a:pt x="4521" y="3706"/>
                        <a:pt x="4314" y="3670"/>
                        <a:pt x="4046" y="3599"/>
                      </a:cubicBezTo>
                      <a:cubicBezTo>
                        <a:pt x="3668" y="3502"/>
                        <a:pt x="3267" y="3478"/>
                        <a:pt x="2963" y="3478"/>
                      </a:cubicBezTo>
                      <a:cubicBezTo>
                        <a:pt x="2667" y="3478"/>
                        <a:pt x="2464" y="3500"/>
                        <a:pt x="2464" y="3500"/>
                      </a:cubicBezTo>
                      <a:cubicBezTo>
                        <a:pt x="2464" y="3500"/>
                        <a:pt x="2323" y="3565"/>
                        <a:pt x="2204" y="3565"/>
                      </a:cubicBezTo>
                      <a:cubicBezTo>
                        <a:pt x="2114" y="3565"/>
                        <a:pt x="2038" y="3529"/>
                        <a:pt x="2042" y="3402"/>
                      </a:cubicBezTo>
                      <a:cubicBezTo>
                        <a:pt x="2053" y="3106"/>
                        <a:pt x="2322" y="2740"/>
                        <a:pt x="2907" y="2592"/>
                      </a:cubicBezTo>
                      <a:lnTo>
                        <a:pt x="2913" y="2597"/>
                      </a:lnTo>
                      <a:cubicBezTo>
                        <a:pt x="2980" y="2580"/>
                        <a:pt x="3064" y="2572"/>
                        <a:pt x="3158" y="2572"/>
                      </a:cubicBezTo>
                      <a:close/>
                      <a:moveTo>
                        <a:pt x="6383" y="4206"/>
                      </a:moveTo>
                      <a:cubicBezTo>
                        <a:pt x="6433" y="4206"/>
                        <a:pt x="6494" y="4229"/>
                        <a:pt x="6569" y="4283"/>
                      </a:cubicBezTo>
                      <a:lnTo>
                        <a:pt x="6569" y="4289"/>
                      </a:lnTo>
                      <a:cubicBezTo>
                        <a:pt x="6569" y="4289"/>
                        <a:pt x="7390" y="4803"/>
                        <a:pt x="7242" y="5203"/>
                      </a:cubicBezTo>
                      <a:cubicBezTo>
                        <a:pt x="7181" y="5373"/>
                        <a:pt x="7081" y="5445"/>
                        <a:pt x="6971" y="5445"/>
                      </a:cubicBezTo>
                      <a:cubicBezTo>
                        <a:pt x="6826" y="5445"/>
                        <a:pt x="6663" y="5321"/>
                        <a:pt x="6542" y="5132"/>
                      </a:cubicBezTo>
                      <a:cubicBezTo>
                        <a:pt x="6328" y="4803"/>
                        <a:pt x="6120" y="4573"/>
                        <a:pt x="6191" y="4398"/>
                      </a:cubicBezTo>
                      <a:cubicBezTo>
                        <a:pt x="6234" y="4285"/>
                        <a:pt x="6290" y="4206"/>
                        <a:pt x="6383" y="4206"/>
                      </a:cubicBezTo>
                      <a:close/>
                      <a:moveTo>
                        <a:pt x="2900" y="5192"/>
                      </a:moveTo>
                      <a:cubicBezTo>
                        <a:pt x="3122" y="5192"/>
                        <a:pt x="3314" y="5235"/>
                        <a:pt x="3427" y="5312"/>
                      </a:cubicBezTo>
                      <a:cubicBezTo>
                        <a:pt x="3756" y="5541"/>
                        <a:pt x="3446" y="5757"/>
                        <a:pt x="2950" y="5757"/>
                      </a:cubicBezTo>
                      <a:cubicBezTo>
                        <a:pt x="2901" y="5757"/>
                        <a:pt x="2850" y="5755"/>
                        <a:pt x="2798" y="5750"/>
                      </a:cubicBezTo>
                      <a:lnTo>
                        <a:pt x="2798" y="5756"/>
                      </a:lnTo>
                      <a:cubicBezTo>
                        <a:pt x="2746" y="5751"/>
                        <a:pt x="2692" y="5749"/>
                        <a:pt x="2639" y="5749"/>
                      </a:cubicBezTo>
                      <a:cubicBezTo>
                        <a:pt x="2135" y="5749"/>
                        <a:pt x="1581" y="5924"/>
                        <a:pt x="1512" y="5924"/>
                      </a:cubicBezTo>
                      <a:cubicBezTo>
                        <a:pt x="1507" y="5924"/>
                        <a:pt x="1504" y="5923"/>
                        <a:pt x="1506" y="5920"/>
                      </a:cubicBezTo>
                      <a:cubicBezTo>
                        <a:pt x="1777" y="5401"/>
                        <a:pt x="2412" y="5192"/>
                        <a:pt x="2900" y="5192"/>
                      </a:cubicBezTo>
                      <a:close/>
                      <a:moveTo>
                        <a:pt x="4934" y="1"/>
                      </a:moveTo>
                      <a:cubicBezTo>
                        <a:pt x="4905" y="1"/>
                        <a:pt x="4875" y="1"/>
                        <a:pt x="4845" y="3"/>
                      </a:cubicBezTo>
                      <a:cubicBezTo>
                        <a:pt x="3252" y="79"/>
                        <a:pt x="2749" y="807"/>
                        <a:pt x="2655" y="1749"/>
                      </a:cubicBezTo>
                      <a:cubicBezTo>
                        <a:pt x="2798" y="1703"/>
                        <a:pt x="2972" y="1683"/>
                        <a:pt x="3159" y="1683"/>
                      </a:cubicBezTo>
                      <a:cubicBezTo>
                        <a:pt x="3836" y="1683"/>
                        <a:pt x="4692" y="1940"/>
                        <a:pt x="4911" y="2138"/>
                      </a:cubicBezTo>
                      <a:cubicBezTo>
                        <a:pt x="5134" y="2339"/>
                        <a:pt x="4990" y="2512"/>
                        <a:pt x="4716" y="2512"/>
                      </a:cubicBezTo>
                      <a:cubicBezTo>
                        <a:pt x="4647" y="2512"/>
                        <a:pt x="4570" y="2501"/>
                        <a:pt x="4489" y="2477"/>
                      </a:cubicBezTo>
                      <a:cubicBezTo>
                        <a:pt x="4193" y="2389"/>
                        <a:pt x="3159" y="1903"/>
                        <a:pt x="2402" y="1903"/>
                      </a:cubicBezTo>
                      <a:cubicBezTo>
                        <a:pt x="2124" y="1903"/>
                        <a:pt x="1883" y="1968"/>
                        <a:pt x="1730" y="2143"/>
                      </a:cubicBezTo>
                      <a:cubicBezTo>
                        <a:pt x="964" y="3013"/>
                        <a:pt x="844" y="4748"/>
                        <a:pt x="844" y="4748"/>
                      </a:cubicBezTo>
                      <a:cubicBezTo>
                        <a:pt x="1238" y="4579"/>
                        <a:pt x="1648" y="4442"/>
                        <a:pt x="2064" y="4343"/>
                      </a:cubicBezTo>
                      <a:cubicBezTo>
                        <a:pt x="2324" y="4286"/>
                        <a:pt x="2693" y="4260"/>
                        <a:pt x="3045" y="4260"/>
                      </a:cubicBezTo>
                      <a:cubicBezTo>
                        <a:pt x="3472" y="4260"/>
                        <a:pt x="3873" y="4299"/>
                        <a:pt x="4029" y="4371"/>
                      </a:cubicBezTo>
                      <a:cubicBezTo>
                        <a:pt x="4270" y="4477"/>
                        <a:pt x="4155" y="4764"/>
                        <a:pt x="3581" y="4764"/>
                      </a:cubicBezTo>
                      <a:cubicBezTo>
                        <a:pt x="3476" y="4764"/>
                        <a:pt x="3355" y="4754"/>
                        <a:pt x="3219" y="4732"/>
                      </a:cubicBezTo>
                      <a:cubicBezTo>
                        <a:pt x="2949" y="4690"/>
                        <a:pt x="2623" y="4668"/>
                        <a:pt x="2297" y="4668"/>
                      </a:cubicBezTo>
                      <a:cubicBezTo>
                        <a:pt x="1564" y="4668"/>
                        <a:pt x="834" y="4779"/>
                        <a:pt x="751" y="5022"/>
                      </a:cubicBezTo>
                      <a:cubicBezTo>
                        <a:pt x="630" y="5378"/>
                        <a:pt x="488" y="6363"/>
                        <a:pt x="663" y="7173"/>
                      </a:cubicBezTo>
                      <a:cubicBezTo>
                        <a:pt x="663" y="7173"/>
                        <a:pt x="1774" y="6467"/>
                        <a:pt x="2028" y="6467"/>
                      </a:cubicBezTo>
                      <a:cubicBezTo>
                        <a:pt x="2087" y="6467"/>
                        <a:pt x="2100" y="6505"/>
                        <a:pt x="2042" y="6599"/>
                      </a:cubicBezTo>
                      <a:cubicBezTo>
                        <a:pt x="1" y="7693"/>
                        <a:pt x="1150" y="8651"/>
                        <a:pt x="1150" y="8651"/>
                      </a:cubicBezTo>
                      <a:cubicBezTo>
                        <a:pt x="1150" y="8651"/>
                        <a:pt x="1271" y="8671"/>
                        <a:pt x="1444" y="8671"/>
                      </a:cubicBezTo>
                      <a:cubicBezTo>
                        <a:pt x="1747" y="8671"/>
                        <a:pt x="2210" y="8609"/>
                        <a:pt x="2464" y="8268"/>
                      </a:cubicBezTo>
                      <a:cubicBezTo>
                        <a:pt x="2862" y="7746"/>
                        <a:pt x="3297" y="6521"/>
                        <a:pt x="3431" y="6521"/>
                      </a:cubicBezTo>
                      <a:cubicBezTo>
                        <a:pt x="3434" y="6521"/>
                        <a:pt x="3436" y="6521"/>
                        <a:pt x="3438" y="6522"/>
                      </a:cubicBezTo>
                      <a:cubicBezTo>
                        <a:pt x="3559" y="6566"/>
                        <a:pt x="3608" y="7660"/>
                        <a:pt x="2617" y="8684"/>
                      </a:cubicBezTo>
                      <a:cubicBezTo>
                        <a:pt x="2621" y="8685"/>
                        <a:pt x="2628" y="8685"/>
                        <a:pt x="2639" y="8685"/>
                      </a:cubicBezTo>
                      <a:cubicBezTo>
                        <a:pt x="2867" y="8685"/>
                        <a:pt x="4648" y="8476"/>
                        <a:pt x="4648" y="8476"/>
                      </a:cubicBezTo>
                      <a:cubicBezTo>
                        <a:pt x="4648" y="8476"/>
                        <a:pt x="5168" y="7452"/>
                        <a:pt x="5097" y="6741"/>
                      </a:cubicBezTo>
                      <a:cubicBezTo>
                        <a:pt x="5031" y="6029"/>
                        <a:pt x="4648" y="5383"/>
                        <a:pt x="5097" y="5318"/>
                      </a:cubicBezTo>
                      <a:cubicBezTo>
                        <a:pt x="5113" y="5315"/>
                        <a:pt x="5130" y="5314"/>
                        <a:pt x="5145" y="5314"/>
                      </a:cubicBezTo>
                      <a:cubicBezTo>
                        <a:pt x="5549" y="5314"/>
                        <a:pt x="5518" y="6184"/>
                        <a:pt x="5524" y="6801"/>
                      </a:cubicBezTo>
                      <a:cubicBezTo>
                        <a:pt x="5529" y="7436"/>
                        <a:pt x="4954" y="8476"/>
                        <a:pt x="4954" y="8476"/>
                      </a:cubicBezTo>
                      <a:cubicBezTo>
                        <a:pt x="5070" y="8493"/>
                        <a:pt x="5186" y="8501"/>
                        <a:pt x="5303" y="8501"/>
                      </a:cubicBezTo>
                      <a:cubicBezTo>
                        <a:pt x="5602" y="8501"/>
                        <a:pt x="5903" y="8447"/>
                        <a:pt x="6186" y="8345"/>
                      </a:cubicBezTo>
                      <a:cubicBezTo>
                        <a:pt x="6755" y="8137"/>
                        <a:pt x="6690" y="7365"/>
                        <a:pt x="6602" y="6807"/>
                      </a:cubicBezTo>
                      <a:cubicBezTo>
                        <a:pt x="6525" y="6279"/>
                        <a:pt x="6496" y="5698"/>
                        <a:pt x="6708" y="5698"/>
                      </a:cubicBezTo>
                      <a:cubicBezTo>
                        <a:pt x="6723" y="5698"/>
                        <a:pt x="6738" y="5701"/>
                        <a:pt x="6755" y="5706"/>
                      </a:cubicBezTo>
                      <a:cubicBezTo>
                        <a:pt x="7018" y="5794"/>
                        <a:pt x="7073" y="6380"/>
                        <a:pt x="6657" y="8164"/>
                      </a:cubicBezTo>
                      <a:cubicBezTo>
                        <a:pt x="6657" y="8164"/>
                        <a:pt x="8091" y="7535"/>
                        <a:pt x="8321" y="6856"/>
                      </a:cubicBezTo>
                      <a:cubicBezTo>
                        <a:pt x="8551" y="6177"/>
                        <a:pt x="8167" y="5690"/>
                        <a:pt x="7719" y="5143"/>
                      </a:cubicBezTo>
                      <a:cubicBezTo>
                        <a:pt x="7313" y="4648"/>
                        <a:pt x="6872" y="3639"/>
                        <a:pt x="7174" y="3639"/>
                      </a:cubicBezTo>
                      <a:cubicBezTo>
                        <a:pt x="7206" y="3639"/>
                        <a:pt x="7247" y="3651"/>
                        <a:pt x="7297" y="3676"/>
                      </a:cubicBezTo>
                      <a:cubicBezTo>
                        <a:pt x="8633" y="4332"/>
                        <a:pt x="8633" y="6341"/>
                        <a:pt x="8633" y="6341"/>
                      </a:cubicBezTo>
                      <a:cubicBezTo>
                        <a:pt x="8633" y="6341"/>
                        <a:pt x="8939" y="5947"/>
                        <a:pt x="9103" y="5006"/>
                      </a:cubicBezTo>
                      <a:cubicBezTo>
                        <a:pt x="8917" y="4447"/>
                        <a:pt x="8857" y="4081"/>
                        <a:pt x="8200" y="3687"/>
                      </a:cubicBezTo>
                      <a:cubicBezTo>
                        <a:pt x="7598" y="3326"/>
                        <a:pt x="7433" y="2859"/>
                        <a:pt x="7877" y="2859"/>
                      </a:cubicBezTo>
                      <a:cubicBezTo>
                        <a:pt x="7917" y="2859"/>
                        <a:pt x="7963" y="2863"/>
                        <a:pt x="8014" y="2871"/>
                      </a:cubicBezTo>
                      <a:cubicBezTo>
                        <a:pt x="8622" y="2975"/>
                        <a:pt x="9268" y="4081"/>
                        <a:pt x="9421" y="5044"/>
                      </a:cubicBezTo>
                      <a:cubicBezTo>
                        <a:pt x="9705" y="4480"/>
                        <a:pt x="10308" y="3079"/>
                        <a:pt x="9158" y="2280"/>
                      </a:cubicBezTo>
                      <a:cubicBezTo>
                        <a:pt x="8610" y="1895"/>
                        <a:pt x="8202" y="1794"/>
                        <a:pt x="7925" y="1794"/>
                      </a:cubicBezTo>
                      <a:cubicBezTo>
                        <a:pt x="7623" y="1794"/>
                        <a:pt x="7478" y="1913"/>
                        <a:pt x="7478" y="1913"/>
                      </a:cubicBezTo>
                      <a:cubicBezTo>
                        <a:pt x="7478" y="1913"/>
                        <a:pt x="6471" y="1"/>
                        <a:pt x="4934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45" name="Google Shape;5845;p19"/>
                <p:cNvSpPr/>
                <p:nvPr/>
              </p:nvSpPr>
              <p:spPr>
                <a:xfrm rot="386461">
                  <a:off x="-937364" y="-596011"/>
                  <a:ext cx="1014789" cy="1204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59" h="8613" extrusionOk="0">
                      <a:moveTo>
                        <a:pt x="4946" y="814"/>
                      </a:moveTo>
                      <a:cubicBezTo>
                        <a:pt x="5123" y="814"/>
                        <a:pt x="5313" y="858"/>
                        <a:pt x="5480" y="966"/>
                      </a:cubicBezTo>
                      <a:cubicBezTo>
                        <a:pt x="6148" y="1404"/>
                        <a:pt x="6476" y="1880"/>
                        <a:pt x="6492" y="2225"/>
                      </a:cubicBezTo>
                      <a:cubicBezTo>
                        <a:pt x="6503" y="2450"/>
                        <a:pt x="6402" y="2537"/>
                        <a:pt x="6306" y="2537"/>
                      </a:cubicBezTo>
                      <a:cubicBezTo>
                        <a:pt x="6255" y="2537"/>
                        <a:pt x="6205" y="2513"/>
                        <a:pt x="6175" y="2471"/>
                      </a:cubicBezTo>
                      <a:cubicBezTo>
                        <a:pt x="5808" y="1973"/>
                        <a:pt x="5294" y="1606"/>
                        <a:pt x="4708" y="1420"/>
                      </a:cubicBezTo>
                      <a:cubicBezTo>
                        <a:pt x="4006" y="1206"/>
                        <a:pt x="4416" y="814"/>
                        <a:pt x="4946" y="814"/>
                      </a:cubicBezTo>
                      <a:close/>
                      <a:moveTo>
                        <a:pt x="2925" y="2574"/>
                      </a:moveTo>
                      <a:cubicBezTo>
                        <a:pt x="3646" y="2574"/>
                        <a:pt x="5030" y="3037"/>
                        <a:pt x="4938" y="3363"/>
                      </a:cubicBezTo>
                      <a:cubicBezTo>
                        <a:pt x="4871" y="3597"/>
                        <a:pt x="4740" y="3709"/>
                        <a:pt x="4460" y="3709"/>
                      </a:cubicBezTo>
                      <a:cubicBezTo>
                        <a:pt x="4302" y="3709"/>
                        <a:pt x="4096" y="3673"/>
                        <a:pt x="3827" y="3604"/>
                      </a:cubicBezTo>
                      <a:cubicBezTo>
                        <a:pt x="3444" y="3503"/>
                        <a:pt x="3036" y="3478"/>
                        <a:pt x="2731" y="3478"/>
                      </a:cubicBezTo>
                      <a:cubicBezTo>
                        <a:pt x="2442" y="3478"/>
                        <a:pt x="2245" y="3500"/>
                        <a:pt x="2245" y="3500"/>
                      </a:cubicBezTo>
                      <a:cubicBezTo>
                        <a:pt x="2245" y="3500"/>
                        <a:pt x="2104" y="3564"/>
                        <a:pt x="1984" y="3564"/>
                      </a:cubicBezTo>
                      <a:cubicBezTo>
                        <a:pt x="1894" y="3564"/>
                        <a:pt x="1816" y="3528"/>
                        <a:pt x="1818" y="3401"/>
                      </a:cubicBezTo>
                      <a:cubicBezTo>
                        <a:pt x="1829" y="3106"/>
                        <a:pt x="2103" y="2745"/>
                        <a:pt x="2688" y="2597"/>
                      </a:cubicBezTo>
                      <a:cubicBezTo>
                        <a:pt x="2754" y="2581"/>
                        <a:pt x="2834" y="2574"/>
                        <a:pt x="2925" y="2574"/>
                      </a:cubicBezTo>
                      <a:close/>
                      <a:moveTo>
                        <a:pt x="2676" y="5193"/>
                      </a:moveTo>
                      <a:cubicBezTo>
                        <a:pt x="2901" y="5193"/>
                        <a:pt x="3094" y="5238"/>
                        <a:pt x="3208" y="5317"/>
                      </a:cubicBezTo>
                      <a:cubicBezTo>
                        <a:pt x="3537" y="5542"/>
                        <a:pt x="3226" y="5762"/>
                        <a:pt x="2729" y="5762"/>
                      </a:cubicBezTo>
                      <a:cubicBezTo>
                        <a:pt x="2680" y="5762"/>
                        <a:pt x="2630" y="5759"/>
                        <a:pt x="2579" y="5755"/>
                      </a:cubicBezTo>
                      <a:cubicBezTo>
                        <a:pt x="2527" y="5751"/>
                        <a:pt x="2474" y="5749"/>
                        <a:pt x="2420" y="5749"/>
                      </a:cubicBezTo>
                      <a:cubicBezTo>
                        <a:pt x="1910" y="5749"/>
                        <a:pt x="1349" y="5928"/>
                        <a:pt x="1291" y="5928"/>
                      </a:cubicBezTo>
                      <a:cubicBezTo>
                        <a:pt x="1287" y="5928"/>
                        <a:pt x="1286" y="5927"/>
                        <a:pt x="1287" y="5925"/>
                      </a:cubicBezTo>
                      <a:cubicBezTo>
                        <a:pt x="1557" y="5404"/>
                        <a:pt x="2189" y="5193"/>
                        <a:pt x="2676" y="5193"/>
                      </a:cubicBezTo>
                      <a:close/>
                      <a:moveTo>
                        <a:pt x="4710" y="0"/>
                      </a:moveTo>
                      <a:cubicBezTo>
                        <a:pt x="4681" y="0"/>
                        <a:pt x="4651" y="1"/>
                        <a:pt x="4620" y="2"/>
                      </a:cubicBezTo>
                      <a:cubicBezTo>
                        <a:pt x="3033" y="79"/>
                        <a:pt x="2530" y="802"/>
                        <a:pt x="2431" y="1748"/>
                      </a:cubicBezTo>
                      <a:cubicBezTo>
                        <a:pt x="2575" y="1702"/>
                        <a:pt x="2749" y="1682"/>
                        <a:pt x="2938" y="1682"/>
                      </a:cubicBezTo>
                      <a:cubicBezTo>
                        <a:pt x="3617" y="1682"/>
                        <a:pt x="4473" y="1940"/>
                        <a:pt x="4692" y="2137"/>
                      </a:cubicBezTo>
                      <a:cubicBezTo>
                        <a:pt x="4916" y="2339"/>
                        <a:pt x="4766" y="2516"/>
                        <a:pt x="4489" y="2516"/>
                      </a:cubicBezTo>
                      <a:cubicBezTo>
                        <a:pt x="4421" y="2516"/>
                        <a:pt x="4345" y="2506"/>
                        <a:pt x="4265" y="2482"/>
                      </a:cubicBezTo>
                      <a:cubicBezTo>
                        <a:pt x="3968" y="2394"/>
                        <a:pt x="2934" y="1908"/>
                        <a:pt x="2179" y="1908"/>
                      </a:cubicBezTo>
                      <a:cubicBezTo>
                        <a:pt x="1902" y="1908"/>
                        <a:pt x="1663" y="1973"/>
                        <a:pt x="1511" y="2148"/>
                      </a:cubicBezTo>
                      <a:cubicBezTo>
                        <a:pt x="745" y="3018"/>
                        <a:pt x="625" y="4748"/>
                        <a:pt x="625" y="4748"/>
                      </a:cubicBezTo>
                      <a:cubicBezTo>
                        <a:pt x="1019" y="4578"/>
                        <a:pt x="1429" y="4441"/>
                        <a:pt x="1845" y="4343"/>
                      </a:cubicBezTo>
                      <a:cubicBezTo>
                        <a:pt x="2105" y="4286"/>
                        <a:pt x="2474" y="4259"/>
                        <a:pt x="2826" y="4259"/>
                      </a:cubicBezTo>
                      <a:cubicBezTo>
                        <a:pt x="3253" y="4259"/>
                        <a:pt x="3654" y="4298"/>
                        <a:pt x="3810" y="4370"/>
                      </a:cubicBezTo>
                      <a:cubicBezTo>
                        <a:pt x="4051" y="4477"/>
                        <a:pt x="3936" y="4763"/>
                        <a:pt x="3362" y="4763"/>
                      </a:cubicBezTo>
                      <a:cubicBezTo>
                        <a:pt x="3257" y="4763"/>
                        <a:pt x="3136" y="4754"/>
                        <a:pt x="3000" y="4732"/>
                      </a:cubicBezTo>
                      <a:cubicBezTo>
                        <a:pt x="2730" y="4690"/>
                        <a:pt x="2404" y="4668"/>
                        <a:pt x="2078" y="4668"/>
                      </a:cubicBezTo>
                      <a:cubicBezTo>
                        <a:pt x="1345" y="4668"/>
                        <a:pt x="615" y="4779"/>
                        <a:pt x="532" y="5022"/>
                      </a:cubicBezTo>
                      <a:cubicBezTo>
                        <a:pt x="411" y="5377"/>
                        <a:pt x="269" y="6363"/>
                        <a:pt x="444" y="7173"/>
                      </a:cubicBezTo>
                      <a:cubicBezTo>
                        <a:pt x="444" y="7173"/>
                        <a:pt x="1559" y="6463"/>
                        <a:pt x="1811" y="6463"/>
                      </a:cubicBezTo>
                      <a:cubicBezTo>
                        <a:pt x="1868" y="6463"/>
                        <a:pt x="1881" y="6501"/>
                        <a:pt x="1823" y="6593"/>
                      </a:cubicBezTo>
                      <a:cubicBezTo>
                        <a:pt x="1" y="7572"/>
                        <a:pt x="718" y="8437"/>
                        <a:pt x="898" y="8612"/>
                      </a:cubicBezTo>
                      <a:cubicBezTo>
                        <a:pt x="1183" y="8098"/>
                        <a:pt x="1856" y="7118"/>
                        <a:pt x="3203" y="6105"/>
                      </a:cubicBezTo>
                      <a:cubicBezTo>
                        <a:pt x="5119" y="4666"/>
                        <a:pt x="6821" y="3002"/>
                        <a:pt x="7259" y="1913"/>
                      </a:cubicBezTo>
                      <a:lnTo>
                        <a:pt x="7253" y="1913"/>
                      </a:lnTo>
                      <a:cubicBezTo>
                        <a:pt x="7253" y="1913"/>
                        <a:pt x="6252" y="0"/>
                        <a:pt x="4710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46" name="Google Shape;5846;p19"/>
                <p:cNvSpPr/>
                <p:nvPr/>
              </p:nvSpPr>
              <p:spPr>
                <a:xfrm rot="386461">
                  <a:off x="-758954" y="-394902"/>
                  <a:ext cx="877089" cy="9207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74" h="6586" extrusionOk="0">
                      <a:moveTo>
                        <a:pt x="6126" y="1"/>
                      </a:moveTo>
                      <a:cubicBezTo>
                        <a:pt x="5989" y="275"/>
                        <a:pt x="5847" y="543"/>
                        <a:pt x="5699" y="805"/>
                      </a:cubicBezTo>
                      <a:lnTo>
                        <a:pt x="5611" y="953"/>
                      </a:lnTo>
                      <a:lnTo>
                        <a:pt x="5568" y="1024"/>
                      </a:lnTo>
                      <a:lnTo>
                        <a:pt x="5524" y="1096"/>
                      </a:lnTo>
                      <a:cubicBezTo>
                        <a:pt x="5464" y="1189"/>
                        <a:pt x="5409" y="1287"/>
                        <a:pt x="5338" y="1380"/>
                      </a:cubicBezTo>
                      <a:lnTo>
                        <a:pt x="5245" y="1517"/>
                      </a:lnTo>
                      <a:cubicBezTo>
                        <a:pt x="5212" y="1566"/>
                        <a:pt x="5173" y="1610"/>
                        <a:pt x="5141" y="1654"/>
                      </a:cubicBezTo>
                      <a:lnTo>
                        <a:pt x="5037" y="1791"/>
                      </a:lnTo>
                      <a:lnTo>
                        <a:pt x="4927" y="1922"/>
                      </a:lnTo>
                      <a:cubicBezTo>
                        <a:pt x="4637" y="2272"/>
                        <a:pt x="4336" y="2612"/>
                        <a:pt x="4024" y="2940"/>
                      </a:cubicBezTo>
                      <a:cubicBezTo>
                        <a:pt x="3706" y="3263"/>
                        <a:pt x="3373" y="3575"/>
                        <a:pt x="3028" y="3865"/>
                      </a:cubicBezTo>
                      <a:cubicBezTo>
                        <a:pt x="2853" y="4013"/>
                        <a:pt x="2672" y="4150"/>
                        <a:pt x="2491" y="4287"/>
                      </a:cubicBezTo>
                      <a:cubicBezTo>
                        <a:pt x="2305" y="4418"/>
                        <a:pt x="2119" y="4549"/>
                        <a:pt x="1933" y="4681"/>
                      </a:cubicBezTo>
                      <a:cubicBezTo>
                        <a:pt x="1747" y="4818"/>
                        <a:pt x="1566" y="4954"/>
                        <a:pt x="1386" y="5091"/>
                      </a:cubicBezTo>
                      <a:cubicBezTo>
                        <a:pt x="1298" y="5162"/>
                        <a:pt x="1205" y="5234"/>
                        <a:pt x="1117" y="5310"/>
                      </a:cubicBezTo>
                      <a:cubicBezTo>
                        <a:pt x="1035" y="5381"/>
                        <a:pt x="948" y="5458"/>
                        <a:pt x="866" y="5535"/>
                      </a:cubicBezTo>
                      <a:cubicBezTo>
                        <a:pt x="521" y="5841"/>
                        <a:pt x="231" y="6192"/>
                        <a:pt x="1" y="6586"/>
                      </a:cubicBezTo>
                      <a:cubicBezTo>
                        <a:pt x="236" y="6197"/>
                        <a:pt x="537" y="5847"/>
                        <a:pt x="882" y="5551"/>
                      </a:cubicBezTo>
                      <a:cubicBezTo>
                        <a:pt x="964" y="5474"/>
                        <a:pt x="1052" y="5403"/>
                        <a:pt x="1139" y="5332"/>
                      </a:cubicBezTo>
                      <a:cubicBezTo>
                        <a:pt x="1227" y="5256"/>
                        <a:pt x="1315" y="5190"/>
                        <a:pt x="1408" y="5119"/>
                      </a:cubicBezTo>
                      <a:cubicBezTo>
                        <a:pt x="1588" y="4982"/>
                        <a:pt x="1774" y="4850"/>
                        <a:pt x="1960" y="4719"/>
                      </a:cubicBezTo>
                      <a:cubicBezTo>
                        <a:pt x="2152" y="4593"/>
                        <a:pt x="2338" y="4462"/>
                        <a:pt x="2524" y="4330"/>
                      </a:cubicBezTo>
                      <a:cubicBezTo>
                        <a:pt x="2710" y="4205"/>
                        <a:pt x="2896" y="4068"/>
                        <a:pt x="3072" y="3920"/>
                      </a:cubicBezTo>
                      <a:cubicBezTo>
                        <a:pt x="3427" y="3635"/>
                        <a:pt x="3767" y="3329"/>
                        <a:pt x="4095" y="3006"/>
                      </a:cubicBezTo>
                      <a:cubicBezTo>
                        <a:pt x="4418" y="2683"/>
                        <a:pt x="4725" y="2344"/>
                        <a:pt x="5026" y="1999"/>
                      </a:cubicBezTo>
                      <a:lnTo>
                        <a:pt x="5135" y="1867"/>
                      </a:lnTo>
                      <a:lnTo>
                        <a:pt x="5245" y="1731"/>
                      </a:lnTo>
                      <a:cubicBezTo>
                        <a:pt x="5283" y="1687"/>
                        <a:pt x="5316" y="1643"/>
                        <a:pt x="5349" y="1594"/>
                      </a:cubicBezTo>
                      <a:lnTo>
                        <a:pt x="5447" y="1457"/>
                      </a:lnTo>
                      <a:cubicBezTo>
                        <a:pt x="5518" y="1364"/>
                        <a:pt x="5578" y="1271"/>
                        <a:pt x="5644" y="1172"/>
                      </a:cubicBezTo>
                      <a:lnTo>
                        <a:pt x="5688" y="1101"/>
                      </a:lnTo>
                      <a:lnTo>
                        <a:pt x="5737" y="1030"/>
                      </a:lnTo>
                      <a:lnTo>
                        <a:pt x="5825" y="882"/>
                      </a:lnTo>
                      <a:cubicBezTo>
                        <a:pt x="5984" y="608"/>
                        <a:pt x="6131" y="335"/>
                        <a:pt x="6274" y="61"/>
                      </a:cubicBezTo>
                      <a:lnTo>
                        <a:pt x="6126" y="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5847" name="Google Shape;5847;p19"/>
              <p:cNvGrpSpPr/>
              <p:nvPr/>
            </p:nvGrpSpPr>
            <p:grpSpPr>
              <a:xfrm flipH="1">
                <a:off x="8344470" y="454764"/>
                <a:ext cx="647092" cy="941478"/>
                <a:chOff x="374228" y="-320060"/>
                <a:chExt cx="841691" cy="1224608"/>
              </a:xfrm>
            </p:grpSpPr>
            <p:sp>
              <p:nvSpPr>
                <p:cNvPr id="5848" name="Google Shape;5848;p19"/>
                <p:cNvSpPr/>
                <p:nvPr/>
              </p:nvSpPr>
              <p:spPr>
                <a:xfrm rot="386461">
                  <a:off x="493489" y="-294553"/>
                  <a:ext cx="511379" cy="100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58" h="7200" extrusionOk="0">
                      <a:moveTo>
                        <a:pt x="50" y="0"/>
                      </a:moveTo>
                      <a:cubicBezTo>
                        <a:pt x="34" y="0"/>
                        <a:pt x="23" y="6"/>
                        <a:pt x="12" y="17"/>
                      </a:cubicBezTo>
                      <a:cubicBezTo>
                        <a:pt x="6" y="27"/>
                        <a:pt x="1" y="44"/>
                        <a:pt x="1" y="60"/>
                      </a:cubicBezTo>
                      <a:cubicBezTo>
                        <a:pt x="1" y="93"/>
                        <a:pt x="171" y="3624"/>
                        <a:pt x="3559" y="7187"/>
                      </a:cubicBezTo>
                      <a:cubicBezTo>
                        <a:pt x="3570" y="7195"/>
                        <a:pt x="3585" y="7199"/>
                        <a:pt x="3600" y="7199"/>
                      </a:cubicBezTo>
                      <a:cubicBezTo>
                        <a:pt x="3615" y="7199"/>
                        <a:pt x="3630" y="7195"/>
                        <a:pt x="3641" y="7187"/>
                      </a:cubicBezTo>
                      <a:cubicBezTo>
                        <a:pt x="3657" y="7165"/>
                        <a:pt x="3657" y="7127"/>
                        <a:pt x="3641" y="7105"/>
                      </a:cubicBezTo>
                      <a:cubicBezTo>
                        <a:pt x="280" y="3580"/>
                        <a:pt x="105" y="88"/>
                        <a:pt x="105" y="55"/>
                      </a:cubicBezTo>
                      <a:cubicBezTo>
                        <a:pt x="105" y="22"/>
                        <a:pt x="83" y="0"/>
                        <a:pt x="5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49" name="Google Shape;5849;p19"/>
                <p:cNvSpPr/>
                <p:nvPr/>
              </p:nvSpPr>
              <p:spPr>
                <a:xfrm rot="386461">
                  <a:off x="711251" y="404507"/>
                  <a:ext cx="411703" cy="1786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45" h="1278" extrusionOk="0">
                      <a:moveTo>
                        <a:pt x="59" y="0"/>
                      </a:moveTo>
                      <a:cubicBezTo>
                        <a:pt x="45" y="0"/>
                        <a:pt x="31" y="6"/>
                        <a:pt x="23" y="19"/>
                      </a:cubicBezTo>
                      <a:cubicBezTo>
                        <a:pt x="17" y="24"/>
                        <a:pt x="12" y="35"/>
                        <a:pt x="6" y="46"/>
                      </a:cubicBezTo>
                      <a:cubicBezTo>
                        <a:pt x="1" y="73"/>
                        <a:pt x="23" y="106"/>
                        <a:pt x="50" y="112"/>
                      </a:cubicBezTo>
                      <a:cubicBezTo>
                        <a:pt x="1369" y="380"/>
                        <a:pt x="2820" y="1261"/>
                        <a:pt x="2836" y="1267"/>
                      </a:cubicBezTo>
                      <a:cubicBezTo>
                        <a:pt x="2847" y="1274"/>
                        <a:pt x="2857" y="1278"/>
                        <a:pt x="2867" y="1278"/>
                      </a:cubicBezTo>
                      <a:cubicBezTo>
                        <a:pt x="2914" y="1278"/>
                        <a:pt x="2945" y="1205"/>
                        <a:pt x="2891" y="1174"/>
                      </a:cubicBezTo>
                      <a:cubicBezTo>
                        <a:pt x="2880" y="1168"/>
                        <a:pt x="1413" y="276"/>
                        <a:pt x="72" y="2"/>
                      </a:cubicBezTo>
                      <a:cubicBezTo>
                        <a:pt x="68" y="1"/>
                        <a:pt x="63" y="0"/>
                        <a:pt x="5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50" name="Google Shape;5850;p19"/>
                <p:cNvSpPr/>
                <p:nvPr/>
              </p:nvSpPr>
              <p:spPr>
                <a:xfrm rot="386461">
                  <a:off x="765701" y="545057"/>
                  <a:ext cx="62909" cy="2366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0" h="1693" extrusionOk="0">
                      <a:moveTo>
                        <a:pt x="303" y="1"/>
                      </a:moveTo>
                      <a:cubicBezTo>
                        <a:pt x="288" y="1"/>
                        <a:pt x="276" y="7"/>
                        <a:pt x="263" y="19"/>
                      </a:cubicBezTo>
                      <a:cubicBezTo>
                        <a:pt x="258" y="25"/>
                        <a:pt x="252" y="30"/>
                        <a:pt x="252" y="41"/>
                      </a:cubicBezTo>
                      <a:cubicBezTo>
                        <a:pt x="242" y="74"/>
                        <a:pt x="1" y="912"/>
                        <a:pt x="335" y="1661"/>
                      </a:cubicBezTo>
                      <a:cubicBezTo>
                        <a:pt x="343" y="1682"/>
                        <a:pt x="363" y="1693"/>
                        <a:pt x="384" y="1693"/>
                      </a:cubicBezTo>
                      <a:cubicBezTo>
                        <a:pt x="391" y="1693"/>
                        <a:pt x="399" y="1692"/>
                        <a:pt x="406" y="1689"/>
                      </a:cubicBezTo>
                      <a:cubicBezTo>
                        <a:pt x="433" y="1678"/>
                        <a:pt x="450" y="1645"/>
                        <a:pt x="433" y="1618"/>
                      </a:cubicBezTo>
                      <a:cubicBezTo>
                        <a:pt x="121" y="901"/>
                        <a:pt x="356" y="80"/>
                        <a:pt x="356" y="74"/>
                      </a:cubicBezTo>
                      <a:cubicBezTo>
                        <a:pt x="362" y="41"/>
                        <a:pt x="346" y="14"/>
                        <a:pt x="318" y="3"/>
                      </a:cubicBezTo>
                      <a:cubicBezTo>
                        <a:pt x="313" y="2"/>
                        <a:pt x="308" y="1"/>
                        <a:pt x="303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51" name="Google Shape;5851;p19"/>
                <p:cNvSpPr/>
                <p:nvPr/>
              </p:nvSpPr>
              <p:spPr>
                <a:xfrm rot="386461">
                  <a:off x="604995" y="134716"/>
                  <a:ext cx="443997" cy="160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76" h="1145" extrusionOk="0">
                      <a:moveTo>
                        <a:pt x="57" y="1"/>
                      </a:moveTo>
                      <a:cubicBezTo>
                        <a:pt x="42" y="1"/>
                        <a:pt x="31" y="7"/>
                        <a:pt x="23" y="19"/>
                      </a:cubicBezTo>
                      <a:cubicBezTo>
                        <a:pt x="12" y="24"/>
                        <a:pt x="6" y="35"/>
                        <a:pt x="6" y="46"/>
                      </a:cubicBezTo>
                      <a:cubicBezTo>
                        <a:pt x="1" y="79"/>
                        <a:pt x="23" y="107"/>
                        <a:pt x="50" y="112"/>
                      </a:cubicBezTo>
                      <a:cubicBezTo>
                        <a:pt x="1118" y="276"/>
                        <a:pt x="2141" y="627"/>
                        <a:pt x="3088" y="1136"/>
                      </a:cubicBezTo>
                      <a:cubicBezTo>
                        <a:pt x="3098" y="1142"/>
                        <a:pt x="3109" y="1145"/>
                        <a:pt x="3120" y="1145"/>
                      </a:cubicBezTo>
                      <a:cubicBezTo>
                        <a:pt x="3138" y="1145"/>
                        <a:pt x="3154" y="1136"/>
                        <a:pt x="3165" y="1119"/>
                      </a:cubicBezTo>
                      <a:cubicBezTo>
                        <a:pt x="3176" y="1092"/>
                        <a:pt x="3170" y="1059"/>
                        <a:pt x="3143" y="1043"/>
                      </a:cubicBezTo>
                      <a:cubicBezTo>
                        <a:pt x="2185" y="523"/>
                        <a:pt x="1145" y="172"/>
                        <a:pt x="72" y="3"/>
                      </a:cubicBezTo>
                      <a:cubicBezTo>
                        <a:pt x="67" y="1"/>
                        <a:pt x="62" y="1"/>
                        <a:pt x="5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52" name="Google Shape;5852;p19"/>
                <p:cNvSpPr/>
                <p:nvPr/>
              </p:nvSpPr>
              <p:spPr>
                <a:xfrm rot="386461">
                  <a:off x="585540" y="249183"/>
                  <a:ext cx="78986" cy="3250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5" h="2325" extrusionOk="0">
                      <a:moveTo>
                        <a:pt x="502" y="0"/>
                      </a:moveTo>
                      <a:cubicBezTo>
                        <a:pt x="487" y="0"/>
                        <a:pt x="473" y="6"/>
                        <a:pt x="460" y="16"/>
                      </a:cubicBezTo>
                      <a:cubicBezTo>
                        <a:pt x="460" y="21"/>
                        <a:pt x="455" y="21"/>
                        <a:pt x="455" y="27"/>
                      </a:cubicBezTo>
                      <a:cubicBezTo>
                        <a:pt x="438" y="54"/>
                        <a:pt x="0" y="738"/>
                        <a:pt x="444" y="2287"/>
                      </a:cubicBezTo>
                      <a:cubicBezTo>
                        <a:pt x="452" y="2313"/>
                        <a:pt x="474" y="2325"/>
                        <a:pt x="495" y="2325"/>
                      </a:cubicBezTo>
                      <a:cubicBezTo>
                        <a:pt x="528" y="2325"/>
                        <a:pt x="561" y="2298"/>
                        <a:pt x="548" y="2255"/>
                      </a:cubicBezTo>
                      <a:cubicBezTo>
                        <a:pt x="121" y="766"/>
                        <a:pt x="542" y="92"/>
                        <a:pt x="548" y="87"/>
                      </a:cubicBezTo>
                      <a:cubicBezTo>
                        <a:pt x="564" y="60"/>
                        <a:pt x="559" y="27"/>
                        <a:pt x="531" y="10"/>
                      </a:cubicBezTo>
                      <a:cubicBezTo>
                        <a:pt x="522" y="3"/>
                        <a:pt x="512" y="0"/>
                        <a:pt x="502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53" name="Google Shape;5853;p19"/>
                <p:cNvSpPr/>
                <p:nvPr/>
              </p:nvSpPr>
              <p:spPr>
                <a:xfrm rot="386461">
                  <a:off x="399145" y="16593"/>
                  <a:ext cx="187049" cy="4547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38" h="3253" extrusionOk="0">
                      <a:moveTo>
                        <a:pt x="1261" y="0"/>
                      </a:moveTo>
                      <a:cubicBezTo>
                        <a:pt x="1248" y="0"/>
                        <a:pt x="1234" y="5"/>
                        <a:pt x="1222" y="17"/>
                      </a:cubicBezTo>
                      <a:cubicBezTo>
                        <a:pt x="1211" y="33"/>
                        <a:pt x="1" y="1369"/>
                        <a:pt x="565" y="3219"/>
                      </a:cubicBezTo>
                      <a:cubicBezTo>
                        <a:pt x="575" y="3242"/>
                        <a:pt x="596" y="3252"/>
                        <a:pt x="616" y="3252"/>
                      </a:cubicBezTo>
                      <a:cubicBezTo>
                        <a:pt x="648" y="3252"/>
                        <a:pt x="681" y="3226"/>
                        <a:pt x="674" y="3186"/>
                      </a:cubicBezTo>
                      <a:cubicBezTo>
                        <a:pt x="121" y="1402"/>
                        <a:pt x="1293" y="104"/>
                        <a:pt x="1304" y="93"/>
                      </a:cubicBezTo>
                      <a:cubicBezTo>
                        <a:pt x="1337" y="52"/>
                        <a:pt x="1303" y="0"/>
                        <a:pt x="126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54" name="Google Shape;5854;p19"/>
                <p:cNvSpPr/>
                <p:nvPr/>
              </p:nvSpPr>
              <p:spPr>
                <a:xfrm rot="386461">
                  <a:off x="861780" y="691808"/>
                  <a:ext cx="192781" cy="1449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79" h="1037" extrusionOk="0">
                      <a:moveTo>
                        <a:pt x="691" y="1"/>
                      </a:moveTo>
                      <a:cubicBezTo>
                        <a:pt x="689" y="1"/>
                        <a:pt x="687" y="1"/>
                        <a:pt x="685" y="1"/>
                      </a:cubicBezTo>
                      <a:cubicBezTo>
                        <a:pt x="225" y="12"/>
                        <a:pt x="1" y="570"/>
                        <a:pt x="329" y="888"/>
                      </a:cubicBezTo>
                      <a:cubicBezTo>
                        <a:pt x="429" y="988"/>
                        <a:pt x="559" y="1037"/>
                        <a:pt x="690" y="1037"/>
                      </a:cubicBezTo>
                      <a:cubicBezTo>
                        <a:pt x="825" y="1037"/>
                        <a:pt x="960" y="985"/>
                        <a:pt x="1062" y="882"/>
                      </a:cubicBezTo>
                      <a:cubicBezTo>
                        <a:pt x="1378" y="555"/>
                        <a:pt x="1147" y="1"/>
                        <a:pt x="69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55" name="Google Shape;5855;p19"/>
                <p:cNvSpPr/>
                <p:nvPr/>
              </p:nvSpPr>
              <p:spPr>
                <a:xfrm rot="386461">
                  <a:off x="712805" y="749036"/>
                  <a:ext cx="193619" cy="1451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85" h="1038" extrusionOk="0">
                      <a:moveTo>
                        <a:pt x="692" y="0"/>
                      </a:moveTo>
                      <a:cubicBezTo>
                        <a:pt x="690" y="0"/>
                        <a:pt x="687" y="0"/>
                        <a:pt x="685" y="0"/>
                      </a:cubicBezTo>
                      <a:cubicBezTo>
                        <a:pt x="225" y="6"/>
                        <a:pt x="1" y="570"/>
                        <a:pt x="335" y="893"/>
                      </a:cubicBezTo>
                      <a:cubicBezTo>
                        <a:pt x="434" y="989"/>
                        <a:pt x="563" y="1037"/>
                        <a:pt x="693" y="1037"/>
                      </a:cubicBezTo>
                      <a:cubicBezTo>
                        <a:pt x="827" y="1037"/>
                        <a:pt x="962" y="985"/>
                        <a:pt x="1063" y="882"/>
                      </a:cubicBezTo>
                      <a:cubicBezTo>
                        <a:pt x="1384" y="555"/>
                        <a:pt x="1153" y="0"/>
                        <a:pt x="69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56" name="Google Shape;5856;p19"/>
                <p:cNvSpPr/>
                <p:nvPr/>
              </p:nvSpPr>
              <p:spPr>
                <a:xfrm rot="386461">
                  <a:off x="542352" y="548022"/>
                  <a:ext cx="193480" cy="1449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84" h="1037" extrusionOk="0">
                      <a:moveTo>
                        <a:pt x="691" y="1"/>
                      </a:moveTo>
                      <a:cubicBezTo>
                        <a:pt x="689" y="1"/>
                        <a:pt x="687" y="1"/>
                        <a:pt x="684" y="1"/>
                      </a:cubicBezTo>
                      <a:cubicBezTo>
                        <a:pt x="224" y="6"/>
                        <a:pt x="0" y="570"/>
                        <a:pt x="334" y="887"/>
                      </a:cubicBezTo>
                      <a:cubicBezTo>
                        <a:pt x="434" y="987"/>
                        <a:pt x="564" y="1037"/>
                        <a:pt x="695" y="1037"/>
                      </a:cubicBezTo>
                      <a:cubicBezTo>
                        <a:pt x="828" y="1037"/>
                        <a:pt x="962" y="985"/>
                        <a:pt x="1062" y="882"/>
                      </a:cubicBezTo>
                      <a:cubicBezTo>
                        <a:pt x="1383" y="550"/>
                        <a:pt x="1152" y="1"/>
                        <a:pt x="69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57" name="Google Shape;5857;p19"/>
                <p:cNvSpPr/>
                <p:nvPr/>
              </p:nvSpPr>
              <p:spPr>
                <a:xfrm rot="386461">
                  <a:off x="1015615" y="542890"/>
                  <a:ext cx="192781" cy="1449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79" h="1037" extrusionOk="0">
                      <a:moveTo>
                        <a:pt x="692" y="1"/>
                      </a:moveTo>
                      <a:cubicBezTo>
                        <a:pt x="690" y="1"/>
                        <a:pt x="687" y="1"/>
                        <a:pt x="685" y="1"/>
                      </a:cubicBezTo>
                      <a:cubicBezTo>
                        <a:pt x="225" y="6"/>
                        <a:pt x="1" y="570"/>
                        <a:pt x="329" y="887"/>
                      </a:cubicBezTo>
                      <a:cubicBezTo>
                        <a:pt x="429" y="987"/>
                        <a:pt x="560" y="1037"/>
                        <a:pt x="691" y="1037"/>
                      </a:cubicBezTo>
                      <a:cubicBezTo>
                        <a:pt x="825" y="1037"/>
                        <a:pt x="960" y="985"/>
                        <a:pt x="1063" y="882"/>
                      </a:cubicBezTo>
                      <a:cubicBezTo>
                        <a:pt x="1379" y="550"/>
                        <a:pt x="1147" y="1"/>
                        <a:pt x="692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5858" name="Google Shape;5858;p19"/>
              <p:cNvSpPr/>
              <p:nvPr/>
            </p:nvSpPr>
            <p:spPr>
              <a:xfrm rot="-386426" flipH="1">
                <a:off x="8420836" y="882885"/>
                <a:ext cx="148095" cy="111125"/>
              </a:xfrm>
              <a:custGeom>
                <a:avLst/>
                <a:gdLst/>
                <a:ahLst/>
                <a:cxnLst/>
                <a:rect l="l" t="t" r="r" b="b"/>
                <a:pathLst>
                  <a:path w="1378" h="1034" extrusionOk="0">
                    <a:moveTo>
                      <a:pt x="691" y="1"/>
                    </a:moveTo>
                    <a:cubicBezTo>
                      <a:pt x="689" y="1"/>
                      <a:pt x="687" y="1"/>
                      <a:pt x="684" y="1"/>
                    </a:cubicBezTo>
                    <a:cubicBezTo>
                      <a:pt x="219" y="6"/>
                      <a:pt x="0" y="565"/>
                      <a:pt x="329" y="888"/>
                    </a:cubicBezTo>
                    <a:cubicBezTo>
                      <a:pt x="428" y="985"/>
                      <a:pt x="559" y="1034"/>
                      <a:pt x="689" y="1034"/>
                    </a:cubicBezTo>
                    <a:cubicBezTo>
                      <a:pt x="823" y="1034"/>
                      <a:pt x="957" y="982"/>
                      <a:pt x="1057" y="877"/>
                    </a:cubicBezTo>
                    <a:cubicBezTo>
                      <a:pt x="1378" y="550"/>
                      <a:pt x="1146" y="1"/>
                      <a:pt x="69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59" name="Google Shape;5859;p19"/>
              <p:cNvSpPr/>
              <p:nvPr/>
            </p:nvSpPr>
            <p:spPr>
              <a:xfrm rot="-386426" flipH="1">
                <a:off x="8849813" y="986618"/>
                <a:ext cx="148202" cy="111555"/>
              </a:xfrm>
              <a:custGeom>
                <a:avLst/>
                <a:gdLst/>
                <a:ahLst/>
                <a:cxnLst/>
                <a:rect l="l" t="t" r="r" b="b"/>
                <a:pathLst>
                  <a:path w="1379" h="1038" extrusionOk="0">
                    <a:moveTo>
                      <a:pt x="691" y="0"/>
                    </a:moveTo>
                    <a:cubicBezTo>
                      <a:pt x="689" y="0"/>
                      <a:pt x="687" y="1"/>
                      <a:pt x="684" y="1"/>
                    </a:cubicBezTo>
                    <a:cubicBezTo>
                      <a:pt x="225" y="6"/>
                      <a:pt x="0" y="570"/>
                      <a:pt x="329" y="893"/>
                    </a:cubicBezTo>
                    <a:cubicBezTo>
                      <a:pt x="428" y="989"/>
                      <a:pt x="557" y="1037"/>
                      <a:pt x="687" y="1037"/>
                    </a:cubicBezTo>
                    <a:cubicBezTo>
                      <a:pt x="823" y="1037"/>
                      <a:pt x="959" y="985"/>
                      <a:pt x="1062" y="882"/>
                    </a:cubicBezTo>
                    <a:cubicBezTo>
                      <a:pt x="1378" y="555"/>
                      <a:pt x="1147" y="0"/>
                      <a:pt x="69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5860" name="Google Shape;5860;p19"/>
              <p:cNvGrpSpPr/>
              <p:nvPr/>
            </p:nvGrpSpPr>
            <p:grpSpPr>
              <a:xfrm flipH="1">
                <a:off x="8002882" y="-24494"/>
                <a:ext cx="1010595" cy="1108463"/>
                <a:chOff x="345723" y="-943444"/>
                <a:chExt cx="1314510" cy="1441809"/>
              </a:xfrm>
            </p:grpSpPr>
            <p:sp>
              <p:nvSpPr>
                <p:cNvPr id="5861" name="Google Shape;5861;p19"/>
                <p:cNvSpPr/>
                <p:nvPr/>
              </p:nvSpPr>
              <p:spPr>
                <a:xfrm rot="386461">
                  <a:off x="415968" y="-881755"/>
                  <a:ext cx="1174019" cy="13184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98" h="9431" extrusionOk="0">
                      <a:moveTo>
                        <a:pt x="1" y="0"/>
                      </a:moveTo>
                      <a:lnTo>
                        <a:pt x="1" y="0"/>
                      </a:lnTo>
                      <a:cubicBezTo>
                        <a:pt x="32" y="3232"/>
                        <a:pt x="1700" y="5116"/>
                        <a:pt x="2088" y="5116"/>
                      </a:cubicBezTo>
                      <a:cubicBezTo>
                        <a:pt x="2117" y="5116"/>
                        <a:pt x="2139" y="5106"/>
                        <a:pt x="2152" y="5085"/>
                      </a:cubicBezTo>
                      <a:cubicBezTo>
                        <a:pt x="2289" y="4874"/>
                        <a:pt x="2345" y="4370"/>
                        <a:pt x="2487" y="4370"/>
                      </a:cubicBezTo>
                      <a:cubicBezTo>
                        <a:pt x="2544" y="4370"/>
                        <a:pt x="2615" y="4451"/>
                        <a:pt x="2710" y="4664"/>
                      </a:cubicBezTo>
                      <a:cubicBezTo>
                        <a:pt x="3017" y="5770"/>
                        <a:pt x="3592" y="7413"/>
                        <a:pt x="4015" y="7413"/>
                      </a:cubicBezTo>
                      <a:cubicBezTo>
                        <a:pt x="4052" y="7413"/>
                        <a:pt x="4088" y="7400"/>
                        <a:pt x="4123" y="7373"/>
                      </a:cubicBezTo>
                      <a:cubicBezTo>
                        <a:pt x="4485" y="7091"/>
                        <a:pt x="4568" y="6063"/>
                        <a:pt x="4748" y="6063"/>
                      </a:cubicBezTo>
                      <a:cubicBezTo>
                        <a:pt x="4777" y="6063"/>
                        <a:pt x="4809" y="6090"/>
                        <a:pt x="4845" y="6152"/>
                      </a:cubicBezTo>
                      <a:cubicBezTo>
                        <a:pt x="5102" y="6601"/>
                        <a:pt x="5206" y="8813"/>
                        <a:pt x="5819" y="8813"/>
                      </a:cubicBezTo>
                      <a:cubicBezTo>
                        <a:pt x="6406" y="8813"/>
                        <a:pt x="6236" y="7794"/>
                        <a:pt x="6345" y="7794"/>
                      </a:cubicBezTo>
                      <a:cubicBezTo>
                        <a:pt x="6350" y="7794"/>
                        <a:pt x="6355" y="7796"/>
                        <a:pt x="6361" y="7800"/>
                      </a:cubicBezTo>
                      <a:cubicBezTo>
                        <a:pt x="6504" y="7899"/>
                        <a:pt x="6673" y="8922"/>
                        <a:pt x="7199" y="9272"/>
                      </a:cubicBezTo>
                      <a:cubicBezTo>
                        <a:pt x="7357" y="9377"/>
                        <a:pt x="7527" y="9431"/>
                        <a:pt x="7687" y="9431"/>
                      </a:cubicBezTo>
                      <a:cubicBezTo>
                        <a:pt x="8056" y="9431"/>
                        <a:pt x="8375" y="9148"/>
                        <a:pt x="8387" y="8550"/>
                      </a:cubicBezTo>
                      <a:cubicBezTo>
                        <a:pt x="8397" y="7691"/>
                        <a:pt x="7423" y="7067"/>
                        <a:pt x="7642" y="6897"/>
                      </a:cubicBezTo>
                      <a:cubicBezTo>
                        <a:pt x="7861" y="6727"/>
                        <a:pt x="8359" y="6700"/>
                        <a:pt x="7971" y="6114"/>
                      </a:cubicBezTo>
                      <a:cubicBezTo>
                        <a:pt x="7587" y="5528"/>
                        <a:pt x="6339" y="5030"/>
                        <a:pt x="6312" y="4877"/>
                      </a:cubicBezTo>
                      <a:cubicBezTo>
                        <a:pt x="6279" y="4724"/>
                        <a:pt x="6504" y="4697"/>
                        <a:pt x="6947" y="4642"/>
                      </a:cubicBezTo>
                      <a:cubicBezTo>
                        <a:pt x="7719" y="4538"/>
                        <a:pt x="7237" y="3618"/>
                        <a:pt x="6640" y="3328"/>
                      </a:cubicBezTo>
                      <a:cubicBezTo>
                        <a:pt x="6049" y="3043"/>
                        <a:pt x="4752" y="2770"/>
                        <a:pt x="5048" y="2513"/>
                      </a:cubicBezTo>
                      <a:cubicBezTo>
                        <a:pt x="5338" y="2261"/>
                        <a:pt x="6405" y="2080"/>
                        <a:pt x="5387" y="1429"/>
                      </a:cubicBezTo>
                      <a:cubicBezTo>
                        <a:pt x="4374" y="783"/>
                        <a:pt x="1" y="0"/>
                        <a:pt x="1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62" name="Google Shape;5862;p19"/>
                <p:cNvSpPr/>
                <p:nvPr/>
              </p:nvSpPr>
              <p:spPr>
                <a:xfrm rot="386461">
                  <a:off x="500623" y="-710203"/>
                  <a:ext cx="955795" cy="9661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37" h="6911" extrusionOk="0">
                      <a:moveTo>
                        <a:pt x="66" y="0"/>
                      </a:moveTo>
                      <a:cubicBezTo>
                        <a:pt x="65" y="0"/>
                        <a:pt x="65" y="1"/>
                        <a:pt x="66" y="1"/>
                      </a:cubicBezTo>
                      <a:cubicBezTo>
                        <a:pt x="69" y="3"/>
                        <a:pt x="95" y="19"/>
                        <a:pt x="141" y="50"/>
                      </a:cubicBezTo>
                      <a:lnTo>
                        <a:pt x="141" y="50"/>
                      </a:lnTo>
                      <a:lnTo>
                        <a:pt x="16" y="12"/>
                      </a:lnTo>
                      <a:lnTo>
                        <a:pt x="16" y="12"/>
                      </a:lnTo>
                      <a:cubicBezTo>
                        <a:pt x="0" y="29"/>
                        <a:pt x="6" y="56"/>
                        <a:pt x="27" y="67"/>
                      </a:cubicBezTo>
                      <a:cubicBezTo>
                        <a:pt x="71" y="94"/>
                        <a:pt x="5101" y="3307"/>
                        <a:pt x="6760" y="6887"/>
                      </a:cubicBezTo>
                      <a:cubicBezTo>
                        <a:pt x="6764" y="6904"/>
                        <a:pt x="6778" y="6911"/>
                        <a:pt x="6794" y="6911"/>
                      </a:cubicBezTo>
                      <a:cubicBezTo>
                        <a:pt x="6799" y="6911"/>
                        <a:pt x="6804" y="6910"/>
                        <a:pt x="6809" y="6909"/>
                      </a:cubicBezTo>
                      <a:cubicBezTo>
                        <a:pt x="6831" y="6898"/>
                        <a:pt x="6837" y="6876"/>
                        <a:pt x="6831" y="6860"/>
                      </a:cubicBezTo>
                      <a:cubicBezTo>
                        <a:pt x="5275" y="3501"/>
                        <a:pt x="777" y="467"/>
                        <a:pt x="141" y="50"/>
                      </a:cubicBezTo>
                      <a:lnTo>
                        <a:pt x="141" y="50"/>
                      </a:lnTo>
                      <a:lnTo>
                        <a:pt x="378" y="122"/>
                      </a:lnTo>
                      <a:cubicBezTo>
                        <a:pt x="388" y="106"/>
                        <a:pt x="79" y="0"/>
                        <a:pt x="66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63" name="Google Shape;5863;p19"/>
                <p:cNvSpPr/>
                <p:nvPr/>
              </p:nvSpPr>
              <p:spPr>
                <a:xfrm rot="386461">
                  <a:off x="1175969" y="-73038"/>
                  <a:ext cx="286305" cy="3355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48" h="2400" extrusionOk="0">
                      <a:moveTo>
                        <a:pt x="0" y="1"/>
                      </a:moveTo>
                      <a:lnTo>
                        <a:pt x="22" y="66"/>
                      </a:lnTo>
                      <a:cubicBezTo>
                        <a:pt x="274" y="871"/>
                        <a:pt x="99" y="2343"/>
                        <a:pt x="99" y="2360"/>
                      </a:cubicBezTo>
                      <a:cubicBezTo>
                        <a:pt x="96" y="2386"/>
                        <a:pt x="116" y="2399"/>
                        <a:pt x="136" y="2399"/>
                      </a:cubicBezTo>
                      <a:cubicBezTo>
                        <a:pt x="154" y="2399"/>
                        <a:pt x="173" y="2388"/>
                        <a:pt x="175" y="2365"/>
                      </a:cubicBezTo>
                      <a:cubicBezTo>
                        <a:pt x="181" y="2305"/>
                        <a:pt x="345" y="942"/>
                        <a:pt x="115" y="115"/>
                      </a:cubicBezTo>
                      <a:lnTo>
                        <a:pt x="115" y="115"/>
                      </a:lnTo>
                      <a:cubicBezTo>
                        <a:pt x="761" y="313"/>
                        <a:pt x="1390" y="575"/>
                        <a:pt x="1987" y="893"/>
                      </a:cubicBezTo>
                      <a:cubicBezTo>
                        <a:pt x="1992" y="896"/>
                        <a:pt x="1997" y="897"/>
                        <a:pt x="2002" y="897"/>
                      </a:cubicBezTo>
                      <a:cubicBezTo>
                        <a:pt x="2015" y="897"/>
                        <a:pt x="2028" y="888"/>
                        <a:pt x="2036" y="876"/>
                      </a:cubicBezTo>
                      <a:cubicBezTo>
                        <a:pt x="2047" y="860"/>
                        <a:pt x="2042" y="833"/>
                        <a:pt x="2020" y="822"/>
                      </a:cubicBezTo>
                      <a:cubicBezTo>
                        <a:pt x="2014" y="816"/>
                        <a:pt x="1046" y="291"/>
                        <a:pt x="71" y="22"/>
                      </a:cubicBez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64" name="Google Shape;5864;p19"/>
                <p:cNvSpPr/>
                <p:nvPr/>
              </p:nvSpPr>
              <p:spPr>
                <a:xfrm rot="386461">
                  <a:off x="946784" y="-354675"/>
                  <a:ext cx="417715" cy="4354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88" h="3115" extrusionOk="0">
                      <a:moveTo>
                        <a:pt x="136" y="1"/>
                      </a:moveTo>
                      <a:cubicBezTo>
                        <a:pt x="107" y="1"/>
                        <a:pt x="79" y="1"/>
                        <a:pt x="50" y="2"/>
                      </a:cubicBezTo>
                      <a:lnTo>
                        <a:pt x="1" y="2"/>
                      </a:lnTo>
                      <a:lnTo>
                        <a:pt x="12" y="51"/>
                      </a:lnTo>
                      <a:cubicBezTo>
                        <a:pt x="411" y="1375"/>
                        <a:pt x="83" y="3056"/>
                        <a:pt x="77" y="3072"/>
                      </a:cubicBezTo>
                      <a:cubicBezTo>
                        <a:pt x="74" y="3098"/>
                        <a:pt x="96" y="3114"/>
                        <a:pt x="117" y="3114"/>
                      </a:cubicBezTo>
                      <a:cubicBezTo>
                        <a:pt x="132" y="3114"/>
                        <a:pt x="147" y="3107"/>
                        <a:pt x="154" y="3089"/>
                      </a:cubicBezTo>
                      <a:cubicBezTo>
                        <a:pt x="154" y="3072"/>
                        <a:pt x="483" y="1414"/>
                        <a:pt x="99" y="78"/>
                      </a:cubicBezTo>
                      <a:cubicBezTo>
                        <a:pt x="114" y="78"/>
                        <a:pt x="128" y="78"/>
                        <a:pt x="143" y="78"/>
                      </a:cubicBezTo>
                      <a:cubicBezTo>
                        <a:pt x="1609" y="78"/>
                        <a:pt x="2913" y="620"/>
                        <a:pt x="2929" y="626"/>
                      </a:cubicBezTo>
                      <a:cubicBezTo>
                        <a:pt x="2931" y="626"/>
                        <a:pt x="2933" y="626"/>
                        <a:pt x="2935" y="626"/>
                      </a:cubicBezTo>
                      <a:cubicBezTo>
                        <a:pt x="2970" y="626"/>
                        <a:pt x="2988" y="580"/>
                        <a:pt x="2957" y="554"/>
                      </a:cubicBezTo>
                      <a:cubicBezTo>
                        <a:pt x="2946" y="549"/>
                        <a:pt x="1618" y="1"/>
                        <a:pt x="136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65" name="Google Shape;5865;p19"/>
                <p:cNvSpPr/>
                <p:nvPr/>
              </p:nvSpPr>
              <p:spPr>
                <a:xfrm rot="386461">
                  <a:off x="687999" y="-649055"/>
                  <a:ext cx="466504" cy="3728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37" h="2667" extrusionOk="0">
                      <a:moveTo>
                        <a:pt x="1837" y="1"/>
                      </a:moveTo>
                      <a:cubicBezTo>
                        <a:pt x="1249" y="1"/>
                        <a:pt x="581" y="46"/>
                        <a:pt x="39" y="202"/>
                      </a:cubicBezTo>
                      <a:lnTo>
                        <a:pt x="1" y="213"/>
                      </a:lnTo>
                      <a:lnTo>
                        <a:pt x="12" y="252"/>
                      </a:lnTo>
                      <a:cubicBezTo>
                        <a:pt x="346" y="1379"/>
                        <a:pt x="99" y="2605"/>
                        <a:pt x="99" y="2616"/>
                      </a:cubicBezTo>
                      <a:cubicBezTo>
                        <a:pt x="94" y="2638"/>
                        <a:pt x="105" y="2660"/>
                        <a:pt x="127" y="2665"/>
                      </a:cubicBezTo>
                      <a:cubicBezTo>
                        <a:pt x="130" y="2666"/>
                        <a:pt x="133" y="2666"/>
                        <a:pt x="135" y="2666"/>
                      </a:cubicBezTo>
                      <a:cubicBezTo>
                        <a:pt x="154" y="2666"/>
                        <a:pt x="171" y="2652"/>
                        <a:pt x="171" y="2633"/>
                      </a:cubicBezTo>
                      <a:cubicBezTo>
                        <a:pt x="171" y="2622"/>
                        <a:pt x="422" y="1401"/>
                        <a:pt x="99" y="262"/>
                      </a:cubicBezTo>
                      <a:cubicBezTo>
                        <a:pt x="622" y="119"/>
                        <a:pt x="1259" y="77"/>
                        <a:pt x="1824" y="77"/>
                      </a:cubicBezTo>
                      <a:cubicBezTo>
                        <a:pt x="2615" y="77"/>
                        <a:pt x="3267" y="158"/>
                        <a:pt x="3280" y="158"/>
                      </a:cubicBezTo>
                      <a:cubicBezTo>
                        <a:pt x="3283" y="159"/>
                        <a:pt x="3286" y="160"/>
                        <a:pt x="3289" y="160"/>
                      </a:cubicBezTo>
                      <a:cubicBezTo>
                        <a:pt x="3330" y="160"/>
                        <a:pt x="3336" y="92"/>
                        <a:pt x="3285" y="82"/>
                      </a:cubicBezTo>
                      <a:cubicBezTo>
                        <a:pt x="3276" y="82"/>
                        <a:pt x="2628" y="1"/>
                        <a:pt x="1837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5866" name="Google Shape;5866;p19"/>
              <p:cNvSpPr/>
              <p:nvPr/>
            </p:nvSpPr>
            <p:spPr>
              <a:xfrm rot="-386426" flipH="1">
                <a:off x="8653315" y="587382"/>
                <a:ext cx="219133" cy="228053"/>
              </a:xfrm>
              <a:custGeom>
                <a:avLst/>
                <a:gdLst/>
                <a:ahLst/>
                <a:cxnLst/>
                <a:rect l="l" t="t" r="r" b="b"/>
                <a:pathLst>
                  <a:path w="2039" h="2122" extrusionOk="0">
                    <a:moveTo>
                      <a:pt x="1541" y="1"/>
                    </a:moveTo>
                    <a:cubicBezTo>
                      <a:pt x="1437" y="1"/>
                      <a:pt x="1306" y="39"/>
                      <a:pt x="1140" y="136"/>
                    </a:cubicBezTo>
                    <a:cubicBezTo>
                      <a:pt x="478" y="508"/>
                      <a:pt x="177" y="968"/>
                      <a:pt x="79" y="1132"/>
                    </a:cubicBezTo>
                    <a:cubicBezTo>
                      <a:pt x="0" y="1266"/>
                      <a:pt x="46" y="1454"/>
                      <a:pt x="233" y="1454"/>
                    </a:cubicBezTo>
                    <a:cubicBezTo>
                      <a:pt x="268" y="1454"/>
                      <a:pt x="308" y="1448"/>
                      <a:pt x="352" y="1433"/>
                    </a:cubicBezTo>
                    <a:lnTo>
                      <a:pt x="352" y="1433"/>
                    </a:lnTo>
                    <a:cubicBezTo>
                      <a:pt x="273" y="1712"/>
                      <a:pt x="383" y="1882"/>
                      <a:pt x="574" y="1882"/>
                    </a:cubicBezTo>
                    <a:cubicBezTo>
                      <a:pt x="661" y="1882"/>
                      <a:pt x="763" y="1848"/>
                      <a:pt x="872" y="1773"/>
                    </a:cubicBezTo>
                    <a:lnTo>
                      <a:pt x="872" y="1773"/>
                    </a:lnTo>
                    <a:cubicBezTo>
                      <a:pt x="844" y="1988"/>
                      <a:pt x="1038" y="2121"/>
                      <a:pt x="1229" y="2121"/>
                    </a:cubicBezTo>
                    <a:cubicBezTo>
                      <a:pt x="1368" y="2121"/>
                      <a:pt x="1506" y="2052"/>
                      <a:pt x="1556" y="1893"/>
                    </a:cubicBezTo>
                    <a:cubicBezTo>
                      <a:pt x="1582" y="1937"/>
                      <a:pt x="1652" y="1992"/>
                      <a:pt x="1729" y="1992"/>
                    </a:cubicBezTo>
                    <a:cubicBezTo>
                      <a:pt x="1814" y="1992"/>
                      <a:pt x="1907" y="1924"/>
                      <a:pt x="1956" y="1696"/>
                    </a:cubicBezTo>
                    <a:cubicBezTo>
                      <a:pt x="2038" y="1258"/>
                      <a:pt x="2027" y="809"/>
                      <a:pt x="1923" y="377"/>
                    </a:cubicBezTo>
                    <a:cubicBezTo>
                      <a:pt x="1892" y="254"/>
                      <a:pt x="1809" y="1"/>
                      <a:pt x="154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67" name="Google Shape;5867;p19"/>
              <p:cNvSpPr/>
              <p:nvPr/>
            </p:nvSpPr>
            <p:spPr>
              <a:xfrm rot="-386426" flipH="1">
                <a:off x="8663166" y="580440"/>
                <a:ext cx="147235" cy="179046"/>
              </a:xfrm>
              <a:custGeom>
                <a:avLst/>
                <a:gdLst/>
                <a:ahLst/>
                <a:cxnLst/>
                <a:rect l="l" t="t" r="r" b="b"/>
                <a:pathLst>
                  <a:path w="1370" h="1666" extrusionOk="0">
                    <a:moveTo>
                      <a:pt x="1143" y="0"/>
                    </a:moveTo>
                    <a:cubicBezTo>
                      <a:pt x="1106" y="0"/>
                      <a:pt x="1064" y="9"/>
                      <a:pt x="1013" y="29"/>
                    </a:cubicBezTo>
                    <a:cubicBezTo>
                      <a:pt x="674" y="171"/>
                      <a:pt x="181" y="620"/>
                      <a:pt x="1" y="949"/>
                    </a:cubicBezTo>
                    <a:cubicBezTo>
                      <a:pt x="253" y="626"/>
                      <a:pt x="876" y="374"/>
                      <a:pt x="877" y="374"/>
                    </a:cubicBezTo>
                    <a:lnTo>
                      <a:pt x="877" y="374"/>
                    </a:lnTo>
                    <a:cubicBezTo>
                      <a:pt x="876" y="374"/>
                      <a:pt x="329" y="970"/>
                      <a:pt x="231" y="1414"/>
                    </a:cubicBezTo>
                    <a:lnTo>
                      <a:pt x="231" y="1414"/>
                    </a:lnTo>
                    <a:cubicBezTo>
                      <a:pt x="264" y="1375"/>
                      <a:pt x="641" y="850"/>
                      <a:pt x="1002" y="494"/>
                    </a:cubicBezTo>
                    <a:lnTo>
                      <a:pt x="1002" y="494"/>
                    </a:lnTo>
                    <a:cubicBezTo>
                      <a:pt x="1002" y="494"/>
                      <a:pt x="964" y="790"/>
                      <a:pt x="751" y="1666"/>
                    </a:cubicBezTo>
                    <a:cubicBezTo>
                      <a:pt x="778" y="1638"/>
                      <a:pt x="1106" y="916"/>
                      <a:pt x="1150" y="478"/>
                    </a:cubicBezTo>
                    <a:cubicBezTo>
                      <a:pt x="1178" y="554"/>
                      <a:pt x="1265" y="812"/>
                      <a:pt x="1221" y="1545"/>
                    </a:cubicBezTo>
                    <a:cubicBezTo>
                      <a:pt x="1369" y="1321"/>
                      <a:pt x="1353" y="286"/>
                      <a:pt x="1353" y="286"/>
                    </a:cubicBezTo>
                    <a:cubicBezTo>
                      <a:pt x="1353" y="286"/>
                      <a:pt x="1353" y="0"/>
                      <a:pt x="114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68" name="Google Shape;5868;p19"/>
              <p:cNvSpPr/>
              <p:nvPr/>
            </p:nvSpPr>
            <p:spPr>
              <a:xfrm rot="-386426" flipH="1">
                <a:off x="8439355" y="591188"/>
                <a:ext cx="240305" cy="224291"/>
              </a:xfrm>
              <a:custGeom>
                <a:avLst/>
                <a:gdLst/>
                <a:ahLst/>
                <a:cxnLst/>
                <a:rect l="l" t="t" r="r" b="b"/>
                <a:pathLst>
                  <a:path w="2236" h="2087" extrusionOk="0">
                    <a:moveTo>
                      <a:pt x="500" y="0"/>
                    </a:moveTo>
                    <a:cubicBezTo>
                      <a:pt x="299" y="0"/>
                      <a:pt x="0" y="87"/>
                      <a:pt x="106" y="669"/>
                    </a:cubicBezTo>
                    <a:cubicBezTo>
                      <a:pt x="243" y="1419"/>
                      <a:pt x="577" y="1857"/>
                      <a:pt x="697" y="1999"/>
                    </a:cubicBezTo>
                    <a:cubicBezTo>
                      <a:pt x="746" y="2054"/>
                      <a:pt x="816" y="2087"/>
                      <a:pt x="882" y="2087"/>
                    </a:cubicBezTo>
                    <a:cubicBezTo>
                      <a:pt x="981" y="2087"/>
                      <a:pt x="1072" y="2014"/>
                      <a:pt x="1075" y="1835"/>
                    </a:cubicBezTo>
                    <a:cubicBezTo>
                      <a:pt x="1176" y="1907"/>
                      <a:pt x="1270" y="1939"/>
                      <a:pt x="1349" y="1939"/>
                    </a:cubicBezTo>
                    <a:cubicBezTo>
                      <a:pt x="1542" y="1939"/>
                      <a:pt x="1651" y="1748"/>
                      <a:pt x="1573" y="1457"/>
                    </a:cubicBezTo>
                    <a:lnTo>
                      <a:pt x="1573" y="1457"/>
                    </a:lnTo>
                    <a:cubicBezTo>
                      <a:pt x="1617" y="1480"/>
                      <a:pt x="1662" y="1490"/>
                      <a:pt x="1704" y="1490"/>
                    </a:cubicBezTo>
                    <a:cubicBezTo>
                      <a:pt x="1981" y="1490"/>
                      <a:pt x="2188" y="1058"/>
                      <a:pt x="1913" y="849"/>
                    </a:cubicBezTo>
                    <a:cubicBezTo>
                      <a:pt x="2017" y="833"/>
                      <a:pt x="2236" y="641"/>
                      <a:pt x="1858" y="412"/>
                    </a:cubicBezTo>
                    <a:cubicBezTo>
                      <a:pt x="1469" y="187"/>
                      <a:pt x="1042" y="50"/>
                      <a:pt x="599" y="6"/>
                    </a:cubicBezTo>
                    <a:cubicBezTo>
                      <a:pt x="571" y="3"/>
                      <a:pt x="537" y="0"/>
                      <a:pt x="50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69" name="Google Shape;5869;p19"/>
              <p:cNvSpPr/>
              <p:nvPr/>
            </p:nvSpPr>
            <p:spPr>
              <a:xfrm rot="-386426" flipH="1">
                <a:off x="8507381" y="581800"/>
                <a:ext cx="161743" cy="163141"/>
              </a:xfrm>
              <a:custGeom>
                <a:avLst/>
                <a:gdLst/>
                <a:ahLst/>
                <a:cxnLst/>
                <a:rect l="l" t="t" r="r" b="b"/>
                <a:pathLst>
                  <a:path w="1505" h="1518" extrusionOk="0">
                    <a:moveTo>
                      <a:pt x="223" y="0"/>
                    </a:moveTo>
                    <a:cubicBezTo>
                      <a:pt x="121" y="0"/>
                      <a:pt x="0" y="45"/>
                      <a:pt x="10" y="259"/>
                    </a:cubicBezTo>
                    <a:cubicBezTo>
                      <a:pt x="32" y="625"/>
                      <a:pt x="295" y="1244"/>
                      <a:pt x="546" y="1517"/>
                    </a:cubicBezTo>
                    <a:cubicBezTo>
                      <a:pt x="322" y="1173"/>
                      <a:pt x="289" y="505"/>
                      <a:pt x="289" y="505"/>
                    </a:cubicBezTo>
                    <a:lnTo>
                      <a:pt x="289" y="505"/>
                    </a:lnTo>
                    <a:cubicBezTo>
                      <a:pt x="289" y="505"/>
                      <a:pt x="672" y="1216"/>
                      <a:pt x="1061" y="1457"/>
                    </a:cubicBezTo>
                    <a:cubicBezTo>
                      <a:pt x="1034" y="1413"/>
                      <a:pt x="661" y="883"/>
                      <a:pt x="442" y="423"/>
                    </a:cubicBezTo>
                    <a:lnTo>
                      <a:pt x="442" y="423"/>
                    </a:lnTo>
                    <a:cubicBezTo>
                      <a:pt x="442" y="423"/>
                      <a:pt x="711" y="560"/>
                      <a:pt x="1471" y="1047"/>
                    </a:cubicBezTo>
                    <a:cubicBezTo>
                      <a:pt x="1450" y="1014"/>
                      <a:pt x="875" y="467"/>
                      <a:pt x="481" y="275"/>
                    </a:cubicBezTo>
                    <a:cubicBezTo>
                      <a:pt x="557" y="275"/>
                      <a:pt x="831" y="275"/>
                      <a:pt x="1504" y="560"/>
                    </a:cubicBezTo>
                    <a:cubicBezTo>
                      <a:pt x="1346" y="346"/>
                      <a:pt x="360" y="23"/>
                      <a:pt x="360" y="23"/>
                    </a:cubicBezTo>
                    <a:cubicBezTo>
                      <a:pt x="360" y="23"/>
                      <a:pt x="296" y="0"/>
                      <a:pt x="22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70" name="Google Shape;5870;p19"/>
              <p:cNvSpPr/>
              <p:nvPr/>
            </p:nvSpPr>
            <p:spPr>
              <a:xfrm rot="-386426" flipH="1">
                <a:off x="8383168" y="406266"/>
                <a:ext cx="261261" cy="204947"/>
              </a:xfrm>
              <a:custGeom>
                <a:avLst/>
                <a:gdLst/>
                <a:ahLst/>
                <a:cxnLst/>
                <a:rect l="l" t="t" r="r" b="b"/>
                <a:pathLst>
                  <a:path w="2431" h="1907" extrusionOk="0">
                    <a:moveTo>
                      <a:pt x="1234" y="0"/>
                    </a:moveTo>
                    <a:cubicBezTo>
                      <a:pt x="1168" y="0"/>
                      <a:pt x="1081" y="35"/>
                      <a:pt x="970" y="132"/>
                    </a:cubicBezTo>
                    <a:cubicBezTo>
                      <a:pt x="647" y="433"/>
                      <a:pt x="384" y="800"/>
                      <a:pt x="209" y="1205"/>
                    </a:cubicBezTo>
                    <a:cubicBezTo>
                      <a:pt x="143" y="1375"/>
                      <a:pt x="1" y="1791"/>
                      <a:pt x="690" y="1878"/>
                    </a:cubicBezTo>
                    <a:cubicBezTo>
                      <a:pt x="839" y="1898"/>
                      <a:pt x="979" y="1906"/>
                      <a:pt x="1109" y="1906"/>
                    </a:cubicBezTo>
                    <a:cubicBezTo>
                      <a:pt x="1637" y="1906"/>
                      <a:pt x="1999" y="1771"/>
                      <a:pt x="2135" y="1714"/>
                    </a:cubicBezTo>
                    <a:cubicBezTo>
                      <a:pt x="2305" y="1638"/>
                      <a:pt x="2382" y="1402"/>
                      <a:pt x="2097" y="1304"/>
                    </a:cubicBezTo>
                    <a:cubicBezTo>
                      <a:pt x="2431" y="1046"/>
                      <a:pt x="2316" y="734"/>
                      <a:pt x="1884" y="718"/>
                    </a:cubicBezTo>
                    <a:cubicBezTo>
                      <a:pt x="2097" y="500"/>
                      <a:pt x="1862" y="148"/>
                      <a:pt x="1593" y="148"/>
                    </a:cubicBezTo>
                    <a:cubicBezTo>
                      <a:pt x="1531" y="148"/>
                      <a:pt x="1468" y="166"/>
                      <a:pt x="1407" y="209"/>
                    </a:cubicBezTo>
                    <a:cubicBezTo>
                      <a:pt x="1415" y="140"/>
                      <a:pt x="1366" y="0"/>
                      <a:pt x="123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71" name="Google Shape;5871;p19"/>
              <p:cNvSpPr/>
              <p:nvPr/>
            </p:nvSpPr>
            <p:spPr>
              <a:xfrm rot="-386426" flipH="1">
                <a:off x="8463778" y="448106"/>
                <a:ext cx="194844" cy="148632"/>
              </a:xfrm>
              <a:custGeom>
                <a:avLst/>
                <a:gdLst/>
                <a:ahLst/>
                <a:cxnLst/>
                <a:rect l="l" t="t" r="r" b="b"/>
                <a:pathLst>
                  <a:path w="1813" h="1383" extrusionOk="0">
                    <a:moveTo>
                      <a:pt x="1095" y="1"/>
                    </a:moveTo>
                    <a:lnTo>
                      <a:pt x="1095" y="1"/>
                    </a:lnTo>
                    <a:cubicBezTo>
                      <a:pt x="838" y="94"/>
                      <a:pt x="236" y="931"/>
                      <a:pt x="236" y="931"/>
                    </a:cubicBezTo>
                    <a:cubicBezTo>
                      <a:pt x="236" y="931"/>
                      <a:pt x="1" y="1249"/>
                      <a:pt x="357" y="1342"/>
                    </a:cubicBezTo>
                    <a:cubicBezTo>
                      <a:pt x="468" y="1369"/>
                      <a:pt x="609" y="1382"/>
                      <a:pt x="761" y="1382"/>
                    </a:cubicBezTo>
                    <a:cubicBezTo>
                      <a:pt x="1095" y="1382"/>
                      <a:pt x="1482" y="1320"/>
                      <a:pt x="1719" y="1211"/>
                    </a:cubicBezTo>
                    <a:lnTo>
                      <a:pt x="1719" y="1211"/>
                    </a:lnTo>
                    <a:cubicBezTo>
                      <a:pt x="1622" y="1237"/>
                      <a:pt x="1510" y="1247"/>
                      <a:pt x="1396" y="1247"/>
                    </a:cubicBezTo>
                    <a:cubicBezTo>
                      <a:pt x="1043" y="1247"/>
                      <a:pt x="674" y="1150"/>
                      <a:pt x="674" y="1150"/>
                    </a:cubicBezTo>
                    <a:cubicBezTo>
                      <a:pt x="674" y="1150"/>
                      <a:pt x="1473" y="997"/>
                      <a:pt x="1813" y="702"/>
                    </a:cubicBezTo>
                    <a:lnTo>
                      <a:pt x="1813" y="702"/>
                    </a:lnTo>
                    <a:cubicBezTo>
                      <a:pt x="1763" y="707"/>
                      <a:pt x="1150" y="910"/>
                      <a:pt x="641" y="975"/>
                    </a:cubicBezTo>
                    <a:cubicBezTo>
                      <a:pt x="641" y="975"/>
                      <a:pt x="855" y="762"/>
                      <a:pt x="1550" y="187"/>
                    </a:cubicBezTo>
                    <a:lnTo>
                      <a:pt x="1550" y="187"/>
                    </a:lnTo>
                    <a:cubicBezTo>
                      <a:pt x="1506" y="192"/>
                      <a:pt x="811" y="576"/>
                      <a:pt x="515" y="899"/>
                    </a:cubicBezTo>
                    <a:cubicBezTo>
                      <a:pt x="537" y="822"/>
                      <a:pt x="619" y="565"/>
                      <a:pt x="109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72" name="Google Shape;5872;p19"/>
              <p:cNvSpPr/>
              <p:nvPr/>
            </p:nvSpPr>
            <p:spPr>
              <a:xfrm rot="-386426" flipH="1">
                <a:off x="8571507" y="318815"/>
                <a:ext cx="219025" cy="237510"/>
              </a:xfrm>
              <a:custGeom>
                <a:avLst/>
                <a:gdLst/>
                <a:ahLst/>
                <a:cxnLst/>
                <a:rect l="l" t="t" r="r" b="b"/>
                <a:pathLst>
                  <a:path w="2038" h="2210" extrusionOk="0">
                    <a:moveTo>
                      <a:pt x="1298" y="0"/>
                    </a:moveTo>
                    <a:cubicBezTo>
                      <a:pt x="1176" y="0"/>
                      <a:pt x="1052" y="106"/>
                      <a:pt x="976" y="313"/>
                    </a:cubicBezTo>
                    <a:cubicBezTo>
                      <a:pt x="917" y="206"/>
                      <a:pt x="817" y="160"/>
                      <a:pt x="712" y="160"/>
                    </a:cubicBezTo>
                    <a:cubicBezTo>
                      <a:pt x="497" y="160"/>
                      <a:pt x="265" y="356"/>
                      <a:pt x="346" y="614"/>
                    </a:cubicBezTo>
                    <a:cubicBezTo>
                      <a:pt x="327" y="605"/>
                      <a:pt x="298" y="599"/>
                      <a:pt x="267" y="599"/>
                    </a:cubicBezTo>
                    <a:cubicBezTo>
                      <a:pt x="151" y="599"/>
                      <a:pt x="0" y="683"/>
                      <a:pt x="138" y="1003"/>
                    </a:cubicBezTo>
                    <a:cubicBezTo>
                      <a:pt x="325" y="1408"/>
                      <a:pt x="593" y="1769"/>
                      <a:pt x="932" y="2059"/>
                    </a:cubicBezTo>
                    <a:cubicBezTo>
                      <a:pt x="1000" y="2117"/>
                      <a:pt x="1124" y="2210"/>
                      <a:pt x="1266" y="2210"/>
                    </a:cubicBezTo>
                    <a:cubicBezTo>
                      <a:pt x="1408" y="2210"/>
                      <a:pt x="1570" y="2117"/>
                      <a:pt x="1715" y="1802"/>
                    </a:cubicBezTo>
                    <a:cubicBezTo>
                      <a:pt x="2038" y="1112"/>
                      <a:pt x="2016" y="559"/>
                      <a:pt x="1999" y="373"/>
                    </a:cubicBezTo>
                    <a:cubicBezTo>
                      <a:pt x="1989" y="261"/>
                      <a:pt x="1905" y="161"/>
                      <a:pt x="1799" y="161"/>
                    </a:cubicBezTo>
                    <a:cubicBezTo>
                      <a:pt x="1735" y="161"/>
                      <a:pt x="1663" y="198"/>
                      <a:pt x="1594" y="291"/>
                    </a:cubicBezTo>
                    <a:cubicBezTo>
                      <a:pt x="1528" y="96"/>
                      <a:pt x="1414" y="0"/>
                      <a:pt x="129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73" name="Google Shape;5873;p19"/>
              <p:cNvSpPr/>
              <p:nvPr/>
            </p:nvSpPr>
            <p:spPr>
              <a:xfrm rot="-386426" flipH="1">
                <a:off x="8598960" y="386412"/>
                <a:ext cx="149599" cy="184420"/>
              </a:xfrm>
              <a:custGeom>
                <a:avLst/>
                <a:gdLst/>
                <a:ahLst/>
                <a:cxnLst/>
                <a:rect l="l" t="t" r="r" b="b"/>
                <a:pathLst>
                  <a:path w="1392" h="1716" extrusionOk="0">
                    <a:moveTo>
                      <a:pt x="888" y="1"/>
                    </a:moveTo>
                    <a:cubicBezTo>
                      <a:pt x="882" y="50"/>
                      <a:pt x="882" y="696"/>
                      <a:pt x="795" y="1199"/>
                    </a:cubicBezTo>
                    <a:cubicBezTo>
                      <a:pt x="795" y="1199"/>
                      <a:pt x="652" y="931"/>
                      <a:pt x="318" y="94"/>
                    </a:cubicBezTo>
                    <a:lnTo>
                      <a:pt x="318" y="94"/>
                    </a:lnTo>
                    <a:cubicBezTo>
                      <a:pt x="313" y="137"/>
                      <a:pt x="466" y="915"/>
                      <a:pt x="680" y="1292"/>
                    </a:cubicBezTo>
                    <a:cubicBezTo>
                      <a:pt x="609" y="1254"/>
                      <a:pt x="390" y="1095"/>
                      <a:pt x="1" y="471"/>
                    </a:cubicBezTo>
                    <a:lnTo>
                      <a:pt x="1" y="471"/>
                    </a:lnTo>
                    <a:cubicBezTo>
                      <a:pt x="12" y="740"/>
                      <a:pt x="630" y="1572"/>
                      <a:pt x="630" y="1572"/>
                    </a:cubicBezTo>
                    <a:cubicBezTo>
                      <a:pt x="630" y="1572"/>
                      <a:pt x="735" y="1716"/>
                      <a:pt x="862" y="1716"/>
                    </a:cubicBezTo>
                    <a:cubicBezTo>
                      <a:pt x="923" y="1716"/>
                      <a:pt x="990" y="1682"/>
                      <a:pt x="1052" y="1582"/>
                    </a:cubicBezTo>
                    <a:cubicBezTo>
                      <a:pt x="1249" y="1270"/>
                      <a:pt x="1391" y="619"/>
                      <a:pt x="1342" y="247"/>
                    </a:cubicBezTo>
                    <a:lnTo>
                      <a:pt x="1342" y="247"/>
                    </a:lnTo>
                    <a:cubicBezTo>
                      <a:pt x="1326" y="657"/>
                      <a:pt x="970" y="1221"/>
                      <a:pt x="970" y="1221"/>
                    </a:cubicBezTo>
                    <a:cubicBezTo>
                      <a:pt x="970" y="1221"/>
                      <a:pt x="1068" y="417"/>
                      <a:pt x="88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74" name="Google Shape;5874;p19"/>
              <p:cNvSpPr/>
              <p:nvPr/>
            </p:nvSpPr>
            <p:spPr>
              <a:xfrm rot="-386426" flipH="1">
                <a:off x="8662387" y="416514"/>
                <a:ext cx="268892" cy="212362"/>
              </a:xfrm>
              <a:custGeom>
                <a:avLst/>
                <a:gdLst/>
                <a:ahLst/>
                <a:cxnLst/>
                <a:rect l="l" t="t" r="r" b="b"/>
                <a:pathLst>
                  <a:path w="2502" h="1976" extrusionOk="0">
                    <a:moveTo>
                      <a:pt x="745" y="0"/>
                    </a:moveTo>
                    <a:cubicBezTo>
                      <a:pt x="590" y="0"/>
                      <a:pt x="454" y="129"/>
                      <a:pt x="586" y="350"/>
                    </a:cubicBezTo>
                    <a:cubicBezTo>
                      <a:pt x="572" y="349"/>
                      <a:pt x="559" y="349"/>
                      <a:pt x="546" y="349"/>
                    </a:cubicBezTo>
                    <a:cubicBezTo>
                      <a:pt x="158" y="349"/>
                      <a:pt x="66" y="655"/>
                      <a:pt x="373" y="936"/>
                    </a:cubicBezTo>
                    <a:cubicBezTo>
                      <a:pt x="0" y="974"/>
                      <a:pt x="11" y="1598"/>
                      <a:pt x="411" y="1631"/>
                    </a:cubicBezTo>
                    <a:cubicBezTo>
                      <a:pt x="335" y="1707"/>
                      <a:pt x="254" y="1976"/>
                      <a:pt x="677" y="1976"/>
                    </a:cubicBezTo>
                    <a:cubicBezTo>
                      <a:pt x="681" y="1976"/>
                      <a:pt x="686" y="1976"/>
                      <a:pt x="690" y="1976"/>
                    </a:cubicBezTo>
                    <a:cubicBezTo>
                      <a:pt x="1139" y="1954"/>
                      <a:pt x="1571" y="1844"/>
                      <a:pt x="1971" y="1647"/>
                    </a:cubicBezTo>
                    <a:cubicBezTo>
                      <a:pt x="2130" y="1565"/>
                      <a:pt x="2502" y="1335"/>
                      <a:pt x="2031" y="815"/>
                    </a:cubicBezTo>
                    <a:cubicBezTo>
                      <a:pt x="1517" y="257"/>
                      <a:pt x="997" y="60"/>
                      <a:pt x="821" y="11"/>
                    </a:cubicBezTo>
                    <a:cubicBezTo>
                      <a:pt x="796" y="4"/>
                      <a:pt x="771" y="0"/>
                      <a:pt x="74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75" name="Google Shape;5875;p19"/>
              <p:cNvSpPr/>
              <p:nvPr/>
            </p:nvSpPr>
            <p:spPr>
              <a:xfrm rot="-386426" flipH="1">
                <a:off x="8661413" y="464604"/>
                <a:ext cx="200648" cy="144871"/>
              </a:xfrm>
              <a:custGeom>
                <a:avLst/>
                <a:gdLst/>
                <a:ahLst/>
                <a:cxnLst/>
                <a:rect l="l" t="t" r="r" b="b"/>
                <a:pathLst>
                  <a:path w="1867" h="1348" extrusionOk="0">
                    <a:moveTo>
                      <a:pt x="531" y="0"/>
                    </a:moveTo>
                    <a:lnTo>
                      <a:pt x="531" y="0"/>
                    </a:lnTo>
                    <a:cubicBezTo>
                      <a:pt x="903" y="170"/>
                      <a:pt x="1292" y="717"/>
                      <a:pt x="1292" y="717"/>
                    </a:cubicBezTo>
                    <a:cubicBezTo>
                      <a:pt x="1292" y="717"/>
                      <a:pt x="596" y="329"/>
                      <a:pt x="141" y="329"/>
                    </a:cubicBezTo>
                    <a:cubicBezTo>
                      <a:pt x="138" y="329"/>
                      <a:pt x="135" y="329"/>
                      <a:pt x="132" y="329"/>
                    </a:cubicBezTo>
                    <a:cubicBezTo>
                      <a:pt x="175" y="356"/>
                      <a:pt x="772" y="597"/>
                      <a:pt x="1199" y="870"/>
                    </a:cubicBezTo>
                    <a:cubicBezTo>
                      <a:pt x="1199" y="870"/>
                      <a:pt x="982" y="895"/>
                      <a:pt x="351" y="895"/>
                    </a:cubicBezTo>
                    <a:cubicBezTo>
                      <a:pt x="246" y="895"/>
                      <a:pt x="129" y="894"/>
                      <a:pt x="0" y="892"/>
                    </a:cubicBezTo>
                    <a:lnTo>
                      <a:pt x="0" y="892"/>
                    </a:lnTo>
                    <a:cubicBezTo>
                      <a:pt x="33" y="911"/>
                      <a:pt x="599" y="1024"/>
                      <a:pt x="1034" y="1024"/>
                    </a:cubicBezTo>
                    <a:cubicBezTo>
                      <a:pt x="1111" y="1024"/>
                      <a:pt x="1183" y="1021"/>
                      <a:pt x="1248" y="1013"/>
                    </a:cubicBezTo>
                    <a:lnTo>
                      <a:pt x="1248" y="1013"/>
                    </a:lnTo>
                    <a:cubicBezTo>
                      <a:pt x="1188" y="1062"/>
                      <a:pt x="953" y="1204"/>
                      <a:pt x="230" y="1325"/>
                    </a:cubicBezTo>
                    <a:cubicBezTo>
                      <a:pt x="271" y="1341"/>
                      <a:pt x="330" y="1347"/>
                      <a:pt x="402" y="1347"/>
                    </a:cubicBezTo>
                    <a:cubicBezTo>
                      <a:pt x="778" y="1347"/>
                      <a:pt x="1484" y="1166"/>
                      <a:pt x="1484" y="1166"/>
                    </a:cubicBezTo>
                    <a:cubicBezTo>
                      <a:pt x="1484" y="1166"/>
                      <a:pt x="1867" y="1078"/>
                      <a:pt x="1653" y="777"/>
                    </a:cubicBezTo>
                    <a:cubicBezTo>
                      <a:pt x="1440" y="476"/>
                      <a:pt x="892" y="99"/>
                      <a:pt x="53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76" name="Google Shape;5876;p19"/>
              <p:cNvSpPr/>
              <p:nvPr/>
            </p:nvSpPr>
            <p:spPr>
              <a:xfrm rot="-386426" flipH="1">
                <a:off x="8605325" y="522905"/>
                <a:ext cx="124881" cy="109835"/>
              </a:xfrm>
              <a:custGeom>
                <a:avLst/>
                <a:gdLst/>
                <a:ahLst/>
                <a:cxnLst/>
                <a:rect l="l" t="t" r="r" b="b"/>
                <a:pathLst>
                  <a:path w="1162" h="1022" extrusionOk="0">
                    <a:moveTo>
                      <a:pt x="580" y="0"/>
                    </a:moveTo>
                    <a:cubicBezTo>
                      <a:pt x="515" y="0"/>
                      <a:pt x="448" y="13"/>
                      <a:pt x="384" y="40"/>
                    </a:cubicBezTo>
                    <a:cubicBezTo>
                      <a:pt x="121" y="144"/>
                      <a:pt x="1" y="445"/>
                      <a:pt x="105" y="708"/>
                    </a:cubicBezTo>
                    <a:cubicBezTo>
                      <a:pt x="187" y="905"/>
                      <a:pt x="377" y="1022"/>
                      <a:pt x="577" y="1022"/>
                    </a:cubicBezTo>
                    <a:cubicBezTo>
                      <a:pt x="644" y="1022"/>
                      <a:pt x="712" y="1009"/>
                      <a:pt x="778" y="981"/>
                    </a:cubicBezTo>
                    <a:cubicBezTo>
                      <a:pt x="1035" y="877"/>
                      <a:pt x="1161" y="576"/>
                      <a:pt x="1052" y="314"/>
                    </a:cubicBezTo>
                    <a:cubicBezTo>
                      <a:pt x="969" y="120"/>
                      <a:pt x="781" y="0"/>
                      <a:pt x="58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77" name="Google Shape;5877;p19"/>
              <p:cNvSpPr/>
              <p:nvPr/>
            </p:nvSpPr>
            <p:spPr>
              <a:xfrm rot="-386426" flipH="1">
                <a:off x="8649886" y="343629"/>
                <a:ext cx="319618" cy="229665"/>
              </a:xfrm>
              <a:custGeom>
                <a:avLst/>
                <a:gdLst/>
                <a:ahLst/>
                <a:cxnLst/>
                <a:rect l="l" t="t" r="r" b="b"/>
                <a:pathLst>
                  <a:path w="2974" h="2137" extrusionOk="0">
                    <a:moveTo>
                      <a:pt x="1850" y="0"/>
                    </a:moveTo>
                    <a:cubicBezTo>
                      <a:pt x="1597" y="0"/>
                      <a:pt x="1319" y="64"/>
                      <a:pt x="1052" y="195"/>
                    </a:cubicBezTo>
                    <a:cubicBezTo>
                      <a:pt x="362" y="540"/>
                      <a:pt x="1" y="1203"/>
                      <a:pt x="236" y="1684"/>
                    </a:cubicBezTo>
                    <a:cubicBezTo>
                      <a:pt x="384" y="1979"/>
                      <a:pt x="722" y="2136"/>
                      <a:pt x="1120" y="2136"/>
                    </a:cubicBezTo>
                    <a:cubicBezTo>
                      <a:pt x="1372" y="2136"/>
                      <a:pt x="1649" y="2073"/>
                      <a:pt x="1917" y="1941"/>
                    </a:cubicBezTo>
                    <a:cubicBezTo>
                      <a:pt x="2606" y="1602"/>
                      <a:pt x="2973" y="934"/>
                      <a:pt x="2732" y="453"/>
                    </a:cubicBezTo>
                    <a:cubicBezTo>
                      <a:pt x="2588" y="158"/>
                      <a:pt x="2249" y="0"/>
                      <a:pt x="185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78" name="Google Shape;5878;p19"/>
              <p:cNvSpPr/>
              <p:nvPr/>
            </p:nvSpPr>
            <p:spPr>
              <a:xfrm rot="-386426" flipH="1">
                <a:off x="9224398" y="-85714"/>
                <a:ext cx="254276" cy="289634"/>
              </a:xfrm>
              <a:custGeom>
                <a:avLst/>
                <a:gdLst/>
                <a:ahLst/>
                <a:cxnLst/>
                <a:rect l="l" t="t" r="r" b="b"/>
                <a:pathLst>
                  <a:path w="2366" h="2695" extrusionOk="0">
                    <a:moveTo>
                      <a:pt x="1426" y="1"/>
                    </a:moveTo>
                    <a:cubicBezTo>
                      <a:pt x="985" y="1"/>
                      <a:pt x="507" y="397"/>
                      <a:pt x="274" y="996"/>
                    </a:cubicBezTo>
                    <a:cubicBezTo>
                      <a:pt x="1" y="1713"/>
                      <a:pt x="181" y="2452"/>
                      <a:pt x="679" y="2649"/>
                    </a:cubicBezTo>
                    <a:cubicBezTo>
                      <a:pt x="761" y="2680"/>
                      <a:pt x="846" y="2695"/>
                      <a:pt x="932" y="2695"/>
                    </a:cubicBezTo>
                    <a:cubicBezTo>
                      <a:pt x="1377" y="2695"/>
                      <a:pt x="1858" y="2298"/>
                      <a:pt x="2092" y="1697"/>
                    </a:cubicBezTo>
                    <a:cubicBezTo>
                      <a:pt x="2365" y="980"/>
                      <a:pt x="2185" y="241"/>
                      <a:pt x="1681" y="49"/>
                    </a:cubicBezTo>
                    <a:cubicBezTo>
                      <a:pt x="1599" y="16"/>
                      <a:pt x="1513" y="1"/>
                      <a:pt x="142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79" name="Google Shape;5879;p19"/>
              <p:cNvSpPr/>
              <p:nvPr/>
            </p:nvSpPr>
            <p:spPr>
              <a:xfrm rot="-386426" flipH="1">
                <a:off x="9079535" y="316869"/>
                <a:ext cx="314244" cy="238907"/>
              </a:xfrm>
              <a:custGeom>
                <a:avLst/>
                <a:gdLst/>
                <a:ahLst/>
                <a:cxnLst/>
                <a:rect l="l" t="t" r="r" b="b"/>
                <a:pathLst>
                  <a:path w="2924" h="2223" extrusionOk="0">
                    <a:moveTo>
                      <a:pt x="1056" y="1"/>
                    </a:moveTo>
                    <a:cubicBezTo>
                      <a:pt x="725" y="1"/>
                      <a:pt x="439" y="123"/>
                      <a:pt x="285" y="364"/>
                    </a:cubicBezTo>
                    <a:cubicBezTo>
                      <a:pt x="0" y="818"/>
                      <a:pt x="291" y="1519"/>
                      <a:pt x="936" y="1935"/>
                    </a:cubicBezTo>
                    <a:cubicBezTo>
                      <a:pt x="1242" y="2128"/>
                      <a:pt x="1573" y="2223"/>
                      <a:pt x="1867" y="2223"/>
                    </a:cubicBezTo>
                    <a:cubicBezTo>
                      <a:pt x="2199" y="2223"/>
                      <a:pt x="2485" y="2102"/>
                      <a:pt x="2639" y="1864"/>
                    </a:cubicBezTo>
                    <a:cubicBezTo>
                      <a:pt x="2923" y="1410"/>
                      <a:pt x="2633" y="703"/>
                      <a:pt x="1982" y="293"/>
                    </a:cubicBezTo>
                    <a:cubicBezTo>
                      <a:pt x="1678" y="97"/>
                      <a:pt x="1349" y="1"/>
                      <a:pt x="105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80" name="Google Shape;5880;p19"/>
              <p:cNvSpPr/>
              <p:nvPr/>
            </p:nvSpPr>
            <p:spPr>
              <a:xfrm rot="-386426" flipH="1">
                <a:off x="8537372" y="-68228"/>
                <a:ext cx="264271" cy="279854"/>
              </a:xfrm>
              <a:custGeom>
                <a:avLst/>
                <a:gdLst/>
                <a:ahLst/>
                <a:cxnLst/>
                <a:rect l="l" t="t" r="r" b="b"/>
                <a:pathLst>
                  <a:path w="2459" h="2604" extrusionOk="0">
                    <a:moveTo>
                      <a:pt x="896" y="1"/>
                    </a:moveTo>
                    <a:cubicBezTo>
                      <a:pt x="767" y="1"/>
                      <a:pt x="643" y="31"/>
                      <a:pt x="531" y="95"/>
                    </a:cubicBezTo>
                    <a:cubicBezTo>
                      <a:pt x="66" y="364"/>
                      <a:pt x="0" y="1119"/>
                      <a:pt x="389" y="1787"/>
                    </a:cubicBezTo>
                    <a:cubicBezTo>
                      <a:pt x="681" y="2295"/>
                      <a:pt x="1150" y="2604"/>
                      <a:pt x="1563" y="2604"/>
                    </a:cubicBezTo>
                    <a:cubicBezTo>
                      <a:pt x="1692" y="2604"/>
                      <a:pt x="1816" y="2573"/>
                      <a:pt x="1927" y="2509"/>
                    </a:cubicBezTo>
                    <a:cubicBezTo>
                      <a:pt x="2392" y="2241"/>
                      <a:pt x="2458" y="1480"/>
                      <a:pt x="2075" y="812"/>
                    </a:cubicBezTo>
                    <a:cubicBezTo>
                      <a:pt x="1779" y="308"/>
                      <a:pt x="1309" y="1"/>
                      <a:pt x="89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81" name="Google Shape;5881;p19"/>
              <p:cNvSpPr/>
              <p:nvPr/>
            </p:nvSpPr>
            <p:spPr>
              <a:xfrm rot="-386426" flipH="1">
                <a:off x="8838283" y="-227180"/>
                <a:ext cx="303605" cy="209246"/>
              </a:xfrm>
              <a:custGeom>
                <a:avLst/>
                <a:gdLst/>
                <a:ahLst/>
                <a:cxnLst/>
                <a:rect l="l" t="t" r="r" b="b"/>
                <a:pathLst>
                  <a:path w="2825" h="1947" extrusionOk="0">
                    <a:moveTo>
                      <a:pt x="1365" y="1"/>
                    </a:moveTo>
                    <a:cubicBezTo>
                      <a:pt x="638" y="1"/>
                      <a:pt x="44" y="400"/>
                      <a:pt x="22" y="916"/>
                    </a:cubicBezTo>
                    <a:cubicBezTo>
                      <a:pt x="1" y="1453"/>
                      <a:pt x="603" y="1913"/>
                      <a:pt x="1374" y="1945"/>
                    </a:cubicBezTo>
                    <a:cubicBezTo>
                      <a:pt x="1399" y="1946"/>
                      <a:pt x="1423" y="1947"/>
                      <a:pt x="1447" y="1947"/>
                    </a:cubicBezTo>
                    <a:cubicBezTo>
                      <a:pt x="2181" y="1947"/>
                      <a:pt x="2782" y="1545"/>
                      <a:pt x="2803" y="1026"/>
                    </a:cubicBezTo>
                    <a:cubicBezTo>
                      <a:pt x="2825" y="495"/>
                      <a:pt x="2223" y="35"/>
                      <a:pt x="1451" y="2"/>
                    </a:cubicBezTo>
                    <a:cubicBezTo>
                      <a:pt x="1422" y="1"/>
                      <a:pt x="1394" y="1"/>
                      <a:pt x="136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82" name="Google Shape;5882;p19"/>
              <p:cNvSpPr/>
              <p:nvPr/>
            </p:nvSpPr>
            <p:spPr>
              <a:xfrm rot="-386426" flipH="1">
                <a:off x="8549735" y="-182091"/>
                <a:ext cx="937252" cy="804204"/>
              </a:xfrm>
              <a:custGeom>
                <a:avLst/>
                <a:gdLst/>
                <a:ahLst/>
                <a:cxnLst/>
                <a:rect l="l" t="t" r="r" b="b"/>
                <a:pathLst>
                  <a:path w="8721" h="7483" extrusionOk="0">
                    <a:moveTo>
                      <a:pt x="2177" y="1"/>
                    </a:moveTo>
                    <a:cubicBezTo>
                      <a:pt x="1880" y="1"/>
                      <a:pt x="1588" y="77"/>
                      <a:pt x="1314" y="296"/>
                    </a:cubicBezTo>
                    <a:cubicBezTo>
                      <a:pt x="242" y="1144"/>
                      <a:pt x="1528" y="1938"/>
                      <a:pt x="767" y="3120"/>
                    </a:cubicBezTo>
                    <a:cubicBezTo>
                      <a:pt x="1" y="4297"/>
                      <a:pt x="242" y="5096"/>
                      <a:pt x="1096" y="5534"/>
                    </a:cubicBezTo>
                    <a:cubicBezTo>
                      <a:pt x="1949" y="5972"/>
                      <a:pt x="2354" y="5616"/>
                      <a:pt x="3181" y="6716"/>
                    </a:cubicBezTo>
                    <a:cubicBezTo>
                      <a:pt x="3565" y="7228"/>
                      <a:pt x="4063" y="7482"/>
                      <a:pt x="4571" y="7482"/>
                    </a:cubicBezTo>
                    <a:cubicBezTo>
                      <a:pt x="5151" y="7482"/>
                      <a:pt x="5745" y="7151"/>
                      <a:pt x="6197" y="6492"/>
                    </a:cubicBezTo>
                    <a:cubicBezTo>
                      <a:pt x="6867" y="5520"/>
                      <a:pt x="7284" y="5417"/>
                      <a:pt x="7430" y="5417"/>
                    </a:cubicBezTo>
                    <a:cubicBezTo>
                      <a:pt x="7469" y="5417"/>
                      <a:pt x="7489" y="5425"/>
                      <a:pt x="7489" y="5425"/>
                    </a:cubicBezTo>
                    <a:cubicBezTo>
                      <a:pt x="8282" y="5288"/>
                      <a:pt x="8720" y="4625"/>
                      <a:pt x="8611" y="3558"/>
                    </a:cubicBezTo>
                    <a:cubicBezTo>
                      <a:pt x="8501" y="2485"/>
                      <a:pt x="7543" y="2485"/>
                      <a:pt x="7346" y="1144"/>
                    </a:cubicBezTo>
                    <a:cubicBezTo>
                      <a:pt x="7228" y="309"/>
                      <a:pt x="6496" y="2"/>
                      <a:pt x="5761" y="2"/>
                    </a:cubicBezTo>
                    <a:cubicBezTo>
                      <a:pt x="5312" y="2"/>
                      <a:pt x="4861" y="117"/>
                      <a:pt x="4549" y="296"/>
                    </a:cubicBezTo>
                    <a:cubicBezTo>
                      <a:pt x="4420" y="369"/>
                      <a:pt x="4277" y="398"/>
                      <a:pt x="4124" y="398"/>
                    </a:cubicBezTo>
                    <a:cubicBezTo>
                      <a:pt x="3557" y="398"/>
                      <a:pt x="2854" y="1"/>
                      <a:pt x="217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83" name="Google Shape;5883;p19"/>
              <p:cNvSpPr/>
              <p:nvPr/>
            </p:nvSpPr>
            <p:spPr>
              <a:xfrm rot="-386426" flipH="1">
                <a:off x="8828431" y="442299"/>
                <a:ext cx="354224" cy="120260"/>
              </a:xfrm>
              <a:custGeom>
                <a:avLst/>
                <a:gdLst/>
                <a:ahLst/>
                <a:cxnLst/>
                <a:rect l="l" t="t" r="r" b="b"/>
                <a:pathLst>
                  <a:path w="3296" h="1119" extrusionOk="0">
                    <a:moveTo>
                      <a:pt x="3295" y="0"/>
                    </a:moveTo>
                    <a:cubicBezTo>
                      <a:pt x="3295" y="1"/>
                      <a:pt x="2514" y="844"/>
                      <a:pt x="1484" y="844"/>
                    </a:cubicBezTo>
                    <a:cubicBezTo>
                      <a:pt x="1023" y="844"/>
                      <a:pt x="513" y="675"/>
                      <a:pt x="0" y="187"/>
                    </a:cubicBezTo>
                    <a:lnTo>
                      <a:pt x="0" y="187"/>
                    </a:lnTo>
                    <a:cubicBezTo>
                      <a:pt x="271" y="831"/>
                      <a:pt x="876" y="1118"/>
                      <a:pt x="1501" y="1118"/>
                    </a:cubicBezTo>
                    <a:cubicBezTo>
                      <a:pt x="2251" y="1118"/>
                      <a:pt x="3030" y="705"/>
                      <a:pt x="329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84" name="Google Shape;5884;p19"/>
              <p:cNvSpPr/>
              <p:nvPr/>
            </p:nvSpPr>
            <p:spPr>
              <a:xfrm rot="-386426" flipH="1">
                <a:off x="9149613" y="121373"/>
                <a:ext cx="246001" cy="269644"/>
              </a:xfrm>
              <a:custGeom>
                <a:avLst/>
                <a:gdLst/>
                <a:ahLst/>
                <a:cxnLst/>
                <a:rect l="l" t="t" r="r" b="b"/>
                <a:pathLst>
                  <a:path w="2289" h="2509" extrusionOk="0">
                    <a:moveTo>
                      <a:pt x="619" y="0"/>
                    </a:moveTo>
                    <a:lnTo>
                      <a:pt x="619" y="0"/>
                    </a:lnTo>
                    <a:cubicBezTo>
                      <a:pt x="1" y="766"/>
                      <a:pt x="317" y="2509"/>
                      <a:pt x="1890" y="2509"/>
                    </a:cubicBezTo>
                    <a:cubicBezTo>
                      <a:pt x="2015" y="2509"/>
                      <a:pt x="2148" y="2498"/>
                      <a:pt x="2289" y="2474"/>
                    </a:cubicBezTo>
                    <a:cubicBezTo>
                      <a:pt x="2289" y="2474"/>
                      <a:pt x="203" y="2349"/>
                      <a:pt x="61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85" name="Google Shape;5885;p19"/>
              <p:cNvSpPr/>
              <p:nvPr/>
            </p:nvSpPr>
            <p:spPr>
              <a:xfrm rot="-386426" flipH="1">
                <a:off x="9014665" y="-138631"/>
                <a:ext cx="305969" cy="179369"/>
              </a:xfrm>
              <a:custGeom>
                <a:avLst/>
                <a:gdLst/>
                <a:ahLst/>
                <a:cxnLst/>
                <a:rect l="l" t="t" r="r" b="b"/>
                <a:pathLst>
                  <a:path w="2847" h="1669" extrusionOk="0">
                    <a:moveTo>
                      <a:pt x="2044" y="1"/>
                    </a:moveTo>
                    <a:cubicBezTo>
                      <a:pt x="1176" y="1"/>
                      <a:pt x="122" y="661"/>
                      <a:pt x="0" y="1668"/>
                    </a:cubicBezTo>
                    <a:cubicBezTo>
                      <a:pt x="0" y="1668"/>
                      <a:pt x="727" y="224"/>
                      <a:pt x="2375" y="224"/>
                    </a:cubicBezTo>
                    <a:cubicBezTo>
                      <a:pt x="2524" y="224"/>
                      <a:pt x="2682" y="236"/>
                      <a:pt x="2846" y="262"/>
                    </a:cubicBezTo>
                    <a:cubicBezTo>
                      <a:pt x="2635" y="83"/>
                      <a:pt x="2351" y="1"/>
                      <a:pt x="204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86" name="Google Shape;5886;p19"/>
              <p:cNvSpPr/>
              <p:nvPr/>
            </p:nvSpPr>
            <p:spPr>
              <a:xfrm rot="-386426" flipH="1">
                <a:off x="8659834" y="-120402"/>
                <a:ext cx="309408" cy="177327"/>
              </a:xfrm>
              <a:custGeom>
                <a:avLst/>
                <a:gdLst/>
                <a:ahLst/>
                <a:cxnLst/>
                <a:rect l="l" t="t" r="r" b="b"/>
                <a:pathLst>
                  <a:path w="2879" h="1650" extrusionOk="0">
                    <a:moveTo>
                      <a:pt x="843" y="1"/>
                    </a:moveTo>
                    <a:cubicBezTo>
                      <a:pt x="554" y="1"/>
                      <a:pt x="265" y="68"/>
                      <a:pt x="1" y="221"/>
                    </a:cubicBezTo>
                    <a:cubicBezTo>
                      <a:pt x="1" y="221"/>
                      <a:pt x="152" y="193"/>
                      <a:pt x="389" y="193"/>
                    </a:cubicBezTo>
                    <a:cubicBezTo>
                      <a:pt x="993" y="193"/>
                      <a:pt x="2157" y="373"/>
                      <a:pt x="2836" y="1650"/>
                    </a:cubicBezTo>
                    <a:cubicBezTo>
                      <a:pt x="2879" y="823"/>
                      <a:pt x="1858" y="1"/>
                      <a:pt x="84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87" name="Google Shape;5887;p19"/>
              <p:cNvSpPr/>
              <p:nvPr/>
            </p:nvSpPr>
            <p:spPr>
              <a:xfrm rot="-386426" flipH="1">
                <a:off x="8570474" y="113677"/>
                <a:ext cx="191298" cy="328323"/>
              </a:xfrm>
              <a:custGeom>
                <a:avLst/>
                <a:gdLst/>
                <a:ahLst/>
                <a:cxnLst/>
                <a:rect l="l" t="t" r="r" b="b"/>
                <a:pathLst>
                  <a:path w="1780" h="3055" extrusionOk="0">
                    <a:moveTo>
                      <a:pt x="881" y="0"/>
                    </a:moveTo>
                    <a:cubicBezTo>
                      <a:pt x="881" y="0"/>
                      <a:pt x="1571" y="1796"/>
                      <a:pt x="0" y="3055"/>
                    </a:cubicBezTo>
                    <a:cubicBezTo>
                      <a:pt x="1056" y="2912"/>
                      <a:pt x="1779" y="1040"/>
                      <a:pt x="8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88" name="Google Shape;5888;p19"/>
              <p:cNvSpPr/>
              <p:nvPr/>
            </p:nvSpPr>
            <p:spPr>
              <a:xfrm rot="-386426" flipH="1">
                <a:off x="8717258" y="252888"/>
                <a:ext cx="278564" cy="225581"/>
              </a:xfrm>
              <a:custGeom>
                <a:avLst/>
                <a:gdLst/>
                <a:ahLst/>
                <a:cxnLst/>
                <a:rect l="l" t="t" r="r" b="b"/>
                <a:pathLst>
                  <a:path w="2592" h="2099" extrusionOk="0">
                    <a:moveTo>
                      <a:pt x="2491" y="0"/>
                    </a:moveTo>
                    <a:cubicBezTo>
                      <a:pt x="2491" y="0"/>
                      <a:pt x="2009" y="1867"/>
                      <a:pt x="1" y="1976"/>
                    </a:cubicBezTo>
                    <a:cubicBezTo>
                      <a:pt x="157" y="2059"/>
                      <a:pt x="335" y="2098"/>
                      <a:pt x="521" y="2098"/>
                    </a:cubicBezTo>
                    <a:cubicBezTo>
                      <a:pt x="1447" y="2098"/>
                      <a:pt x="2591" y="1144"/>
                      <a:pt x="249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89" name="Google Shape;5889;p19"/>
              <p:cNvSpPr/>
              <p:nvPr/>
            </p:nvSpPr>
            <p:spPr>
              <a:xfrm rot="-386426" flipH="1">
                <a:off x="8890947" y="297566"/>
                <a:ext cx="330043" cy="133371"/>
              </a:xfrm>
              <a:custGeom>
                <a:avLst/>
                <a:gdLst/>
                <a:ahLst/>
                <a:cxnLst/>
                <a:rect l="l" t="t" r="r" b="b"/>
                <a:pathLst>
                  <a:path w="3071" h="1241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10" y="704"/>
                      <a:pt x="993" y="1241"/>
                      <a:pt x="1871" y="1241"/>
                    </a:cubicBezTo>
                    <a:cubicBezTo>
                      <a:pt x="2303" y="1241"/>
                      <a:pt x="2735" y="1110"/>
                      <a:pt x="3071" y="805"/>
                    </a:cubicBezTo>
                    <a:lnTo>
                      <a:pt x="3071" y="805"/>
                    </a:lnTo>
                    <a:cubicBezTo>
                      <a:pt x="3071" y="805"/>
                      <a:pt x="2647" y="980"/>
                      <a:pt x="2063" y="980"/>
                    </a:cubicBezTo>
                    <a:cubicBezTo>
                      <a:pt x="1450" y="980"/>
                      <a:pt x="661" y="787"/>
                      <a:pt x="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90" name="Google Shape;5890;p19"/>
              <p:cNvSpPr/>
              <p:nvPr/>
            </p:nvSpPr>
            <p:spPr>
              <a:xfrm rot="-386426" flipH="1">
                <a:off x="9177990" y="-47174"/>
                <a:ext cx="159487" cy="338318"/>
              </a:xfrm>
              <a:custGeom>
                <a:avLst/>
                <a:gdLst/>
                <a:ahLst/>
                <a:cxnLst/>
                <a:rect l="l" t="t" r="r" b="b"/>
                <a:pathLst>
                  <a:path w="1484" h="3148" extrusionOk="0">
                    <a:moveTo>
                      <a:pt x="1484" y="0"/>
                    </a:moveTo>
                    <a:lnTo>
                      <a:pt x="1484" y="0"/>
                    </a:lnTo>
                    <a:cubicBezTo>
                      <a:pt x="460" y="290"/>
                      <a:pt x="1" y="2239"/>
                      <a:pt x="1041" y="3147"/>
                    </a:cubicBezTo>
                    <a:cubicBezTo>
                      <a:pt x="1041" y="3147"/>
                      <a:pt x="105" y="1467"/>
                      <a:pt x="148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91" name="Google Shape;5891;p19"/>
              <p:cNvSpPr/>
              <p:nvPr/>
            </p:nvSpPr>
            <p:spPr>
              <a:xfrm rot="-386426" flipH="1">
                <a:off x="8815072" y="-79125"/>
                <a:ext cx="341327" cy="88019"/>
              </a:xfrm>
              <a:custGeom>
                <a:avLst/>
                <a:gdLst/>
                <a:ahLst/>
                <a:cxnLst/>
                <a:rect l="l" t="t" r="r" b="b"/>
                <a:pathLst>
                  <a:path w="3176" h="819" extrusionOk="0">
                    <a:moveTo>
                      <a:pt x="1649" y="0"/>
                    </a:moveTo>
                    <a:cubicBezTo>
                      <a:pt x="1018" y="0"/>
                      <a:pt x="360" y="254"/>
                      <a:pt x="1" y="818"/>
                    </a:cubicBezTo>
                    <a:cubicBezTo>
                      <a:pt x="1" y="818"/>
                      <a:pt x="692" y="284"/>
                      <a:pt x="1649" y="284"/>
                    </a:cubicBezTo>
                    <a:cubicBezTo>
                      <a:pt x="2112" y="284"/>
                      <a:pt x="2637" y="409"/>
                      <a:pt x="3175" y="780"/>
                    </a:cubicBezTo>
                    <a:cubicBezTo>
                      <a:pt x="2951" y="283"/>
                      <a:pt x="2315" y="0"/>
                      <a:pt x="164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92" name="Google Shape;5892;p19"/>
              <p:cNvSpPr/>
              <p:nvPr/>
            </p:nvSpPr>
            <p:spPr>
              <a:xfrm rot="-386426" flipH="1">
                <a:off x="8664751" y="7431"/>
                <a:ext cx="131222" cy="283078"/>
              </a:xfrm>
              <a:custGeom>
                <a:avLst/>
                <a:gdLst/>
                <a:ahLst/>
                <a:cxnLst/>
                <a:rect l="l" t="t" r="r" b="b"/>
                <a:pathLst>
                  <a:path w="1221" h="2634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0" y="0"/>
                      <a:pt x="1221" y="1303"/>
                      <a:pt x="148" y="2633"/>
                    </a:cubicBezTo>
                    <a:cubicBezTo>
                      <a:pt x="1095" y="2305"/>
                      <a:pt x="1177" y="657"/>
                      <a:pt x="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93" name="Google Shape;5893;p19"/>
              <p:cNvSpPr/>
              <p:nvPr/>
            </p:nvSpPr>
            <p:spPr>
              <a:xfrm rot="-386426" flipH="1">
                <a:off x="8732656" y="9938"/>
                <a:ext cx="236866" cy="222142"/>
              </a:xfrm>
              <a:custGeom>
                <a:avLst/>
                <a:gdLst/>
                <a:ahLst/>
                <a:cxnLst/>
                <a:rect l="l" t="t" r="r" b="b"/>
                <a:pathLst>
                  <a:path w="2204" h="2067" extrusionOk="0">
                    <a:moveTo>
                      <a:pt x="211" y="1"/>
                    </a:moveTo>
                    <a:cubicBezTo>
                      <a:pt x="142" y="1"/>
                      <a:pt x="72" y="5"/>
                      <a:pt x="1" y="13"/>
                    </a:cubicBezTo>
                    <a:cubicBezTo>
                      <a:pt x="1" y="13"/>
                      <a:pt x="1752" y="353"/>
                      <a:pt x="1654" y="2066"/>
                    </a:cubicBezTo>
                    <a:cubicBezTo>
                      <a:pt x="2203" y="1289"/>
                      <a:pt x="1432" y="1"/>
                      <a:pt x="21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94" name="Google Shape;5894;p19"/>
              <p:cNvSpPr/>
              <p:nvPr/>
            </p:nvSpPr>
            <p:spPr>
              <a:xfrm rot="-386426" flipH="1">
                <a:off x="9026925" y="-22768"/>
                <a:ext cx="195382" cy="192050"/>
              </a:xfrm>
              <a:custGeom>
                <a:avLst/>
                <a:gdLst/>
                <a:ahLst/>
                <a:cxnLst/>
                <a:rect l="l" t="t" r="r" b="b"/>
                <a:pathLst>
                  <a:path w="1818" h="1787" extrusionOk="0">
                    <a:moveTo>
                      <a:pt x="1302" y="0"/>
                    </a:moveTo>
                    <a:cubicBezTo>
                      <a:pt x="636" y="0"/>
                      <a:pt x="0" y="763"/>
                      <a:pt x="252" y="1786"/>
                    </a:cubicBezTo>
                    <a:cubicBezTo>
                      <a:pt x="252" y="1786"/>
                      <a:pt x="315" y="164"/>
                      <a:pt x="1720" y="164"/>
                    </a:cubicBezTo>
                    <a:cubicBezTo>
                      <a:pt x="1752" y="164"/>
                      <a:pt x="1784" y="165"/>
                      <a:pt x="1817" y="166"/>
                    </a:cubicBezTo>
                    <a:cubicBezTo>
                      <a:pt x="1654" y="53"/>
                      <a:pt x="1477" y="0"/>
                      <a:pt x="130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95" name="Google Shape;5895;p19"/>
              <p:cNvSpPr/>
              <p:nvPr/>
            </p:nvSpPr>
            <p:spPr>
              <a:xfrm rot="-386426" flipH="1">
                <a:off x="9050218" y="128960"/>
                <a:ext cx="192480" cy="217091"/>
              </a:xfrm>
              <a:custGeom>
                <a:avLst/>
                <a:gdLst/>
                <a:ahLst/>
                <a:cxnLst/>
                <a:rect l="l" t="t" r="r" b="b"/>
                <a:pathLst>
                  <a:path w="1791" h="2020" extrusionOk="0">
                    <a:moveTo>
                      <a:pt x="783" y="0"/>
                    </a:moveTo>
                    <a:cubicBezTo>
                      <a:pt x="1" y="564"/>
                      <a:pt x="466" y="1889"/>
                      <a:pt x="1791" y="2020"/>
                    </a:cubicBezTo>
                    <a:cubicBezTo>
                      <a:pt x="1791" y="2020"/>
                      <a:pt x="209" y="1390"/>
                      <a:pt x="78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96" name="Google Shape;5896;p19"/>
              <p:cNvSpPr/>
              <p:nvPr/>
            </p:nvSpPr>
            <p:spPr>
              <a:xfrm rot="-386426" flipH="1">
                <a:off x="8873533" y="188283"/>
                <a:ext cx="204624" cy="163463"/>
              </a:xfrm>
              <a:custGeom>
                <a:avLst/>
                <a:gdLst/>
                <a:ahLst/>
                <a:cxnLst/>
                <a:rect l="l" t="t" r="r" b="b"/>
                <a:pathLst>
                  <a:path w="1904" h="1521" extrusionOk="0">
                    <a:moveTo>
                      <a:pt x="1900" y="0"/>
                    </a:moveTo>
                    <a:cubicBezTo>
                      <a:pt x="1900" y="1"/>
                      <a:pt x="1539" y="1285"/>
                      <a:pt x="455" y="1285"/>
                    </a:cubicBezTo>
                    <a:cubicBezTo>
                      <a:pt x="316" y="1285"/>
                      <a:pt x="164" y="1264"/>
                      <a:pt x="0" y="1216"/>
                    </a:cubicBezTo>
                    <a:lnTo>
                      <a:pt x="0" y="1216"/>
                    </a:lnTo>
                    <a:cubicBezTo>
                      <a:pt x="186" y="1424"/>
                      <a:pt x="425" y="1521"/>
                      <a:pt x="670" y="1521"/>
                    </a:cubicBezTo>
                    <a:cubicBezTo>
                      <a:pt x="1268" y="1521"/>
                      <a:pt x="1903" y="944"/>
                      <a:pt x="190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97" name="Google Shape;5897;p19"/>
              <p:cNvSpPr/>
              <p:nvPr/>
            </p:nvSpPr>
            <p:spPr>
              <a:xfrm rot="-386426" flipH="1">
                <a:off x="8835591" y="41119"/>
                <a:ext cx="211502" cy="137777"/>
              </a:xfrm>
              <a:custGeom>
                <a:avLst/>
                <a:gdLst/>
                <a:ahLst/>
                <a:cxnLst/>
                <a:rect l="l" t="t" r="r" b="b"/>
                <a:pathLst>
                  <a:path w="1968" h="1282" extrusionOk="0">
                    <a:moveTo>
                      <a:pt x="668" y="1"/>
                    </a:moveTo>
                    <a:cubicBezTo>
                      <a:pt x="464" y="1"/>
                      <a:pt x="238" y="42"/>
                      <a:pt x="1" y="137"/>
                    </a:cubicBezTo>
                    <a:cubicBezTo>
                      <a:pt x="1" y="137"/>
                      <a:pt x="79" y="128"/>
                      <a:pt x="200" y="128"/>
                    </a:cubicBezTo>
                    <a:cubicBezTo>
                      <a:pt x="625" y="128"/>
                      <a:pt x="1579" y="244"/>
                      <a:pt x="1604" y="1281"/>
                    </a:cubicBezTo>
                    <a:cubicBezTo>
                      <a:pt x="1967" y="657"/>
                      <a:pt x="1479" y="1"/>
                      <a:pt x="66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98" name="Google Shape;5898;p19"/>
              <p:cNvSpPr/>
              <p:nvPr/>
            </p:nvSpPr>
            <p:spPr>
              <a:xfrm rot="-386426" flipH="1">
                <a:off x="9004643" y="56845"/>
                <a:ext cx="155618" cy="195919"/>
              </a:xfrm>
              <a:custGeom>
                <a:avLst/>
                <a:gdLst/>
                <a:ahLst/>
                <a:cxnLst/>
                <a:rect l="l" t="t" r="r" b="b"/>
                <a:pathLst>
                  <a:path w="1448" h="1823" extrusionOk="0">
                    <a:moveTo>
                      <a:pt x="1123" y="0"/>
                    </a:moveTo>
                    <a:cubicBezTo>
                      <a:pt x="448" y="0"/>
                      <a:pt x="0" y="878"/>
                      <a:pt x="555" y="1822"/>
                    </a:cubicBezTo>
                    <a:cubicBezTo>
                      <a:pt x="555" y="1822"/>
                      <a:pt x="128" y="295"/>
                      <a:pt x="1447" y="65"/>
                    </a:cubicBezTo>
                    <a:cubicBezTo>
                      <a:pt x="1336" y="21"/>
                      <a:pt x="1227" y="0"/>
                      <a:pt x="112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99" name="Google Shape;5899;p19"/>
              <p:cNvSpPr/>
              <p:nvPr/>
            </p:nvSpPr>
            <p:spPr>
              <a:xfrm rot="-386426" flipH="1">
                <a:off x="8778134" y="196828"/>
                <a:ext cx="152501" cy="204624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1904" extrusionOk="0">
                    <a:moveTo>
                      <a:pt x="739" y="0"/>
                    </a:moveTo>
                    <a:cubicBezTo>
                      <a:pt x="739" y="0"/>
                      <a:pt x="1330" y="1538"/>
                      <a:pt x="0" y="1856"/>
                    </a:cubicBezTo>
                    <a:cubicBezTo>
                      <a:pt x="101" y="1888"/>
                      <a:pt x="198" y="1904"/>
                      <a:pt x="290" y="1904"/>
                    </a:cubicBezTo>
                    <a:cubicBezTo>
                      <a:pt x="1013" y="1904"/>
                      <a:pt x="1419" y="952"/>
                      <a:pt x="73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00" name="Google Shape;5900;p19"/>
              <p:cNvSpPr/>
              <p:nvPr/>
            </p:nvSpPr>
            <p:spPr>
              <a:xfrm rot="-386426" flipH="1">
                <a:off x="8969614" y="227433"/>
                <a:ext cx="33638" cy="28372"/>
              </a:xfrm>
              <a:custGeom>
                <a:avLst/>
                <a:gdLst/>
                <a:ahLst/>
                <a:cxnLst/>
                <a:rect l="l" t="t" r="r" b="b"/>
                <a:pathLst>
                  <a:path w="313" h="264" extrusionOk="0">
                    <a:moveTo>
                      <a:pt x="134" y="0"/>
                    </a:moveTo>
                    <a:cubicBezTo>
                      <a:pt x="67" y="0"/>
                      <a:pt x="5" y="52"/>
                      <a:pt x="5" y="132"/>
                    </a:cubicBezTo>
                    <a:cubicBezTo>
                      <a:pt x="0" y="204"/>
                      <a:pt x="60" y="264"/>
                      <a:pt x="131" y="264"/>
                    </a:cubicBezTo>
                    <a:cubicBezTo>
                      <a:pt x="252" y="264"/>
                      <a:pt x="312" y="121"/>
                      <a:pt x="230" y="39"/>
                    </a:cubicBezTo>
                    <a:cubicBezTo>
                      <a:pt x="201" y="12"/>
                      <a:pt x="167" y="0"/>
                      <a:pt x="13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01" name="Google Shape;5901;p19"/>
              <p:cNvSpPr/>
              <p:nvPr/>
            </p:nvSpPr>
            <p:spPr>
              <a:xfrm rot="-386426" flipH="1">
                <a:off x="8926034" y="238987"/>
                <a:ext cx="32994" cy="28372"/>
              </a:xfrm>
              <a:custGeom>
                <a:avLst/>
                <a:gdLst/>
                <a:ahLst/>
                <a:cxnLst/>
                <a:rect l="l" t="t" r="r" b="b"/>
                <a:pathLst>
                  <a:path w="307" h="264" extrusionOk="0">
                    <a:moveTo>
                      <a:pt x="134" y="1"/>
                    </a:moveTo>
                    <a:cubicBezTo>
                      <a:pt x="66" y="1"/>
                      <a:pt x="0" y="53"/>
                      <a:pt x="0" y="132"/>
                    </a:cubicBezTo>
                    <a:cubicBezTo>
                      <a:pt x="0" y="203"/>
                      <a:pt x="61" y="263"/>
                      <a:pt x="132" y="263"/>
                    </a:cubicBezTo>
                    <a:cubicBezTo>
                      <a:pt x="252" y="263"/>
                      <a:pt x="307" y="121"/>
                      <a:pt x="225" y="39"/>
                    </a:cubicBezTo>
                    <a:cubicBezTo>
                      <a:pt x="199" y="12"/>
                      <a:pt x="166" y="1"/>
                      <a:pt x="13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02" name="Google Shape;5902;p19"/>
              <p:cNvSpPr/>
              <p:nvPr/>
            </p:nvSpPr>
            <p:spPr>
              <a:xfrm rot="-386426" flipH="1">
                <a:off x="8911113" y="159451"/>
                <a:ext cx="32994" cy="28480"/>
              </a:xfrm>
              <a:custGeom>
                <a:avLst/>
                <a:gdLst/>
                <a:ahLst/>
                <a:cxnLst/>
                <a:rect l="l" t="t" r="r" b="b"/>
                <a:pathLst>
                  <a:path w="307" h="265" extrusionOk="0">
                    <a:moveTo>
                      <a:pt x="132" y="1"/>
                    </a:moveTo>
                    <a:cubicBezTo>
                      <a:pt x="64" y="1"/>
                      <a:pt x="0" y="52"/>
                      <a:pt x="0" y="133"/>
                    </a:cubicBezTo>
                    <a:cubicBezTo>
                      <a:pt x="0" y="204"/>
                      <a:pt x="60" y="264"/>
                      <a:pt x="132" y="264"/>
                    </a:cubicBezTo>
                    <a:cubicBezTo>
                      <a:pt x="247" y="264"/>
                      <a:pt x="307" y="122"/>
                      <a:pt x="225" y="40"/>
                    </a:cubicBezTo>
                    <a:cubicBezTo>
                      <a:pt x="198" y="13"/>
                      <a:pt x="164" y="1"/>
                      <a:pt x="13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03" name="Google Shape;5903;p19"/>
              <p:cNvSpPr/>
              <p:nvPr/>
            </p:nvSpPr>
            <p:spPr>
              <a:xfrm rot="-386426" flipH="1">
                <a:off x="9053024" y="200042"/>
                <a:ext cx="28265" cy="28372"/>
              </a:xfrm>
              <a:custGeom>
                <a:avLst/>
                <a:gdLst/>
                <a:ahLst/>
                <a:cxnLst/>
                <a:rect l="l" t="t" r="r" b="b"/>
                <a:pathLst>
                  <a:path w="263" h="264" extrusionOk="0">
                    <a:moveTo>
                      <a:pt x="131" y="0"/>
                    </a:moveTo>
                    <a:cubicBezTo>
                      <a:pt x="60" y="0"/>
                      <a:pt x="0" y="61"/>
                      <a:pt x="0" y="132"/>
                    </a:cubicBezTo>
                    <a:cubicBezTo>
                      <a:pt x="0" y="208"/>
                      <a:pt x="60" y="263"/>
                      <a:pt x="131" y="263"/>
                    </a:cubicBezTo>
                    <a:cubicBezTo>
                      <a:pt x="203" y="263"/>
                      <a:pt x="263" y="208"/>
                      <a:pt x="263" y="132"/>
                    </a:cubicBezTo>
                    <a:cubicBezTo>
                      <a:pt x="263" y="61"/>
                      <a:pt x="203" y="0"/>
                      <a:pt x="13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04" name="Google Shape;5904;p19"/>
              <p:cNvSpPr/>
              <p:nvPr/>
            </p:nvSpPr>
            <p:spPr>
              <a:xfrm rot="-386426" flipH="1">
                <a:off x="9038633" y="241085"/>
                <a:ext cx="33101" cy="28265"/>
              </a:xfrm>
              <a:custGeom>
                <a:avLst/>
                <a:gdLst/>
                <a:ahLst/>
                <a:cxnLst/>
                <a:rect l="l" t="t" r="r" b="b"/>
                <a:pathLst>
                  <a:path w="308" h="263" extrusionOk="0">
                    <a:moveTo>
                      <a:pt x="134" y="0"/>
                    </a:moveTo>
                    <a:cubicBezTo>
                      <a:pt x="66" y="0"/>
                      <a:pt x="0" y="53"/>
                      <a:pt x="0" y="131"/>
                    </a:cubicBezTo>
                    <a:cubicBezTo>
                      <a:pt x="0" y="203"/>
                      <a:pt x="61" y="263"/>
                      <a:pt x="132" y="263"/>
                    </a:cubicBezTo>
                    <a:cubicBezTo>
                      <a:pt x="247" y="263"/>
                      <a:pt x="307" y="121"/>
                      <a:pt x="225" y="38"/>
                    </a:cubicBezTo>
                    <a:cubicBezTo>
                      <a:pt x="199" y="12"/>
                      <a:pt x="166" y="0"/>
                      <a:pt x="13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05" name="Google Shape;5905;p19"/>
              <p:cNvSpPr/>
              <p:nvPr/>
            </p:nvSpPr>
            <p:spPr>
              <a:xfrm rot="-386426" flipH="1">
                <a:off x="8942457" y="190946"/>
                <a:ext cx="33101" cy="28372"/>
              </a:xfrm>
              <a:custGeom>
                <a:avLst/>
                <a:gdLst/>
                <a:ahLst/>
                <a:cxnLst/>
                <a:rect l="l" t="t" r="r" b="b"/>
                <a:pathLst>
                  <a:path w="308" h="264" extrusionOk="0">
                    <a:moveTo>
                      <a:pt x="135" y="1"/>
                    </a:moveTo>
                    <a:cubicBezTo>
                      <a:pt x="67" y="1"/>
                      <a:pt x="1" y="55"/>
                      <a:pt x="1" y="137"/>
                    </a:cubicBezTo>
                    <a:cubicBezTo>
                      <a:pt x="1" y="208"/>
                      <a:pt x="61" y="263"/>
                      <a:pt x="132" y="263"/>
                    </a:cubicBezTo>
                    <a:cubicBezTo>
                      <a:pt x="247" y="263"/>
                      <a:pt x="307" y="121"/>
                      <a:pt x="225" y="39"/>
                    </a:cubicBezTo>
                    <a:cubicBezTo>
                      <a:pt x="199" y="13"/>
                      <a:pt x="167" y="1"/>
                      <a:pt x="13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06" name="Google Shape;5906;p19"/>
              <p:cNvSpPr/>
              <p:nvPr/>
            </p:nvSpPr>
            <p:spPr>
              <a:xfrm rot="-386426" flipH="1">
                <a:off x="8958471" y="144009"/>
                <a:ext cx="33638" cy="28480"/>
              </a:xfrm>
              <a:custGeom>
                <a:avLst/>
                <a:gdLst/>
                <a:ahLst/>
                <a:cxnLst/>
                <a:rect l="l" t="t" r="r" b="b"/>
                <a:pathLst>
                  <a:path w="313" h="265" extrusionOk="0">
                    <a:moveTo>
                      <a:pt x="133" y="1"/>
                    </a:moveTo>
                    <a:cubicBezTo>
                      <a:pt x="68" y="1"/>
                      <a:pt x="6" y="52"/>
                      <a:pt x="6" y="133"/>
                    </a:cubicBezTo>
                    <a:cubicBezTo>
                      <a:pt x="0" y="204"/>
                      <a:pt x="61" y="264"/>
                      <a:pt x="137" y="264"/>
                    </a:cubicBezTo>
                    <a:cubicBezTo>
                      <a:pt x="252" y="264"/>
                      <a:pt x="312" y="122"/>
                      <a:pt x="225" y="40"/>
                    </a:cubicBezTo>
                    <a:cubicBezTo>
                      <a:pt x="198" y="13"/>
                      <a:pt x="165" y="1"/>
                      <a:pt x="1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07" name="Google Shape;5907;p19"/>
              <p:cNvSpPr/>
              <p:nvPr/>
            </p:nvSpPr>
            <p:spPr>
              <a:xfrm rot="-386426" flipH="1">
                <a:off x="8939622" y="102748"/>
                <a:ext cx="28265" cy="28372"/>
              </a:xfrm>
              <a:custGeom>
                <a:avLst/>
                <a:gdLst/>
                <a:ahLst/>
                <a:cxnLst/>
                <a:rect l="l" t="t" r="r" b="b"/>
                <a:pathLst>
                  <a:path w="263" h="264" extrusionOk="0">
                    <a:moveTo>
                      <a:pt x="131" y="0"/>
                    </a:moveTo>
                    <a:cubicBezTo>
                      <a:pt x="55" y="0"/>
                      <a:pt x="0" y="61"/>
                      <a:pt x="0" y="132"/>
                    </a:cubicBezTo>
                    <a:cubicBezTo>
                      <a:pt x="0" y="203"/>
                      <a:pt x="55" y="263"/>
                      <a:pt x="131" y="263"/>
                    </a:cubicBezTo>
                    <a:cubicBezTo>
                      <a:pt x="203" y="263"/>
                      <a:pt x="263" y="203"/>
                      <a:pt x="263" y="132"/>
                    </a:cubicBezTo>
                    <a:cubicBezTo>
                      <a:pt x="263" y="61"/>
                      <a:pt x="203" y="0"/>
                      <a:pt x="13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08" name="Google Shape;5908;p19"/>
              <p:cNvSpPr/>
              <p:nvPr/>
            </p:nvSpPr>
            <p:spPr>
              <a:xfrm rot="-386426" flipH="1">
                <a:off x="8999550" y="135298"/>
                <a:ext cx="32994" cy="28372"/>
              </a:xfrm>
              <a:custGeom>
                <a:avLst/>
                <a:gdLst/>
                <a:ahLst/>
                <a:cxnLst/>
                <a:rect l="l" t="t" r="r" b="b"/>
                <a:pathLst>
                  <a:path w="307" h="264" extrusionOk="0">
                    <a:moveTo>
                      <a:pt x="132" y="0"/>
                    </a:moveTo>
                    <a:cubicBezTo>
                      <a:pt x="65" y="0"/>
                      <a:pt x="0" y="51"/>
                      <a:pt x="0" y="132"/>
                    </a:cubicBezTo>
                    <a:cubicBezTo>
                      <a:pt x="0" y="204"/>
                      <a:pt x="60" y="264"/>
                      <a:pt x="132" y="264"/>
                    </a:cubicBezTo>
                    <a:cubicBezTo>
                      <a:pt x="247" y="264"/>
                      <a:pt x="307" y="121"/>
                      <a:pt x="225" y="39"/>
                    </a:cubicBezTo>
                    <a:cubicBezTo>
                      <a:pt x="198" y="12"/>
                      <a:pt x="164" y="0"/>
                      <a:pt x="13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09" name="Google Shape;5909;p19"/>
              <p:cNvSpPr/>
              <p:nvPr/>
            </p:nvSpPr>
            <p:spPr>
              <a:xfrm rot="-386426" flipH="1">
                <a:off x="9050528" y="130993"/>
                <a:ext cx="28372" cy="28372"/>
              </a:xfrm>
              <a:custGeom>
                <a:avLst/>
                <a:gdLst/>
                <a:ahLst/>
                <a:cxnLst/>
                <a:rect l="l" t="t" r="r" b="b"/>
                <a:pathLst>
                  <a:path w="264" h="264" extrusionOk="0">
                    <a:moveTo>
                      <a:pt x="132" y="1"/>
                    </a:moveTo>
                    <a:cubicBezTo>
                      <a:pt x="56" y="1"/>
                      <a:pt x="1" y="61"/>
                      <a:pt x="1" y="132"/>
                    </a:cubicBezTo>
                    <a:cubicBezTo>
                      <a:pt x="1" y="204"/>
                      <a:pt x="56" y="264"/>
                      <a:pt x="132" y="264"/>
                    </a:cubicBezTo>
                    <a:cubicBezTo>
                      <a:pt x="203" y="264"/>
                      <a:pt x="264" y="204"/>
                      <a:pt x="264" y="132"/>
                    </a:cubicBezTo>
                    <a:cubicBezTo>
                      <a:pt x="264" y="61"/>
                      <a:pt x="203" y="1"/>
                      <a:pt x="13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10" name="Google Shape;5910;p19"/>
              <p:cNvSpPr/>
              <p:nvPr/>
            </p:nvSpPr>
            <p:spPr>
              <a:xfrm rot="-386426" flipH="1">
                <a:off x="8990167" y="94287"/>
                <a:ext cx="32994" cy="28480"/>
              </a:xfrm>
              <a:custGeom>
                <a:avLst/>
                <a:gdLst/>
                <a:ahLst/>
                <a:cxnLst/>
                <a:rect l="l" t="t" r="r" b="b"/>
                <a:pathLst>
                  <a:path w="307" h="265" extrusionOk="0">
                    <a:moveTo>
                      <a:pt x="131" y="1"/>
                    </a:moveTo>
                    <a:cubicBezTo>
                      <a:pt x="64" y="1"/>
                      <a:pt x="0" y="52"/>
                      <a:pt x="0" y="133"/>
                    </a:cubicBezTo>
                    <a:cubicBezTo>
                      <a:pt x="0" y="204"/>
                      <a:pt x="60" y="264"/>
                      <a:pt x="131" y="264"/>
                    </a:cubicBezTo>
                    <a:cubicBezTo>
                      <a:pt x="252" y="264"/>
                      <a:pt x="307" y="122"/>
                      <a:pt x="224" y="40"/>
                    </a:cubicBezTo>
                    <a:cubicBezTo>
                      <a:pt x="198" y="13"/>
                      <a:pt x="164" y="1"/>
                      <a:pt x="13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11" name="Google Shape;5911;p19"/>
              <p:cNvSpPr/>
              <p:nvPr/>
            </p:nvSpPr>
            <p:spPr>
              <a:xfrm rot="-386426" flipH="1">
                <a:off x="9023465" y="174740"/>
                <a:ext cx="33638" cy="28265"/>
              </a:xfrm>
              <a:custGeom>
                <a:avLst/>
                <a:gdLst/>
                <a:ahLst/>
                <a:cxnLst/>
                <a:rect l="l" t="t" r="r" b="b"/>
                <a:pathLst>
                  <a:path w="313" h="263" extrusionOk="0">
                    <a:moveTo>
                      <a:pt x="137" y="0"/>
                    </a:moveTo>
                    <a:cubicBezTo>
                      <a:pt x="69" y="0"/>
                      <a:pt x="6" y="53"/>
                      <a:pt x="6" y="131"/>
                    </a:cubicBezTo>
                    <a:cubicBezTo>
                      <a:pt x="0" y="202"/>
                      <a:pt x="60" y="262"/>
                      <a:pt x="132" y="262"/>
                    </a:cubicBezTo>
                    <a:cubicBezTo>
                      <a:pt x="252" y="262"/>
                      <a:pt x="312" y="120"/>
                      <a:pt x="230" y="38"/>
                    </a:cubicBezTo>
                    <a:cubicBezTo>
                      <a:pt x="202" y="12"/>
                      <a:pt x="169" y="0"/>
                      <a:pt x="13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12" name="Google Shape;5912;p19"/>
              <p:cNvSpPr/>
              <p:nvPr/>
            </p:nvSpPr>
            <p:spPr>
              <a:xfrm rot="-386426" flipH="1">
                <a:off x="9011321" y="218328"/>
                <a:ext cx="32994" cy="28695"/>
              </a:xfrm>
              <a:custGeom>
                <a:avLst/>
                <a:gdLst/>
                <a:ahLst/>
                <a:cxnLst/>
                <a:rect l="l" t="t" r="r" b="b"/>
                <a:pathLst>
                  <a:path w="307" h="267" extrusionOk="0">
                    <a:moveTo>
                      <a:pt x="132" y="1"/>
                    </a:moveTo>
                    <a:cubicBezTo>
                      <a:pt x="65" y="1"/>
                      <a:pt x="0" y="54"/>
                      <a:pt x="0" y="135"/>
                    </a:cubicBezTo>
                    <a:cubicBezTo>
                      <a:pt x="0" y="206"/>
                      <a:pt x="61" y="261"/>
                      <a:pt x="132" y="266"/>
                    </a:cubicBezTo>
                    <a:cubicBezTo>
                      <a:pt x="247" y="266"/>
                      <a:pt x="307" y="124"/>
                      <a:pt x="225" y="42"/>
                    </a:cubicBezTo>
                    <a:cubicBezTo>
                      <a:pt x="198" y="13"/>
                      <a:pt x="164" y="1"/>
                      <a:pt x="13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13" name="Google Shape;5913;p19"/>
              <p:cNvSpPr/>
              <p:nvPr/>
            </p:nvSpPr>
            <p:spPr>
              <a:xfrm rot="-386426" flipH="1">
                <a:off x="8999650" y="262682"/>
                <a:ext cx="33101" cy="28265"/>
              </a:xfrm>
              <a:custGeom>
                <a:avLst/>
                <a:gdLst/>
                <a:ahLst/>
                <a:cxnLst/>
                <a:rect l="l" t="t" r="r" b="b"/>
                <a:pathLst>
                  <a:path w="308" h="263" extrusionOk="0">
                    <a:moveTo>
                      <a:pt x="134" y="0"/>
                    </a:moveTo>
                    <a:cubicBezTo>
                      <a:pt x="66" y="0"/>
                      <a:pt x="1" y="53"/>
                      <a:pt x="1" y="131"/>
                    </a:cubicBezTo>
                    <a:cubicBezTo>
                      <a:pt x="1" y="202"/>
                      <a:pt x="61" y="263"/>
                      <a:pt x="132" y="263"/>
                    </a:cubicBezTo>
                    <a:cubicBezTo>
                      <a:pt x="247" y="263"/>
                      <a:pt x="307" y="126"/>
                      <a:pt x="225" y="38"/>
                    </a:cubicBezTo>
                    <a:cubicBezTo>
                      <a:pt x="199" y="12"/>
                      <a:pt x="166" y="0"/>
                      <a:pt x="13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14" name="Google Shape;5914;p19"/>
              <p:cNvSpPr/>
              <p:nvPr/>
            </p:nvSpPr>
            <p:spPr>
              <a:xfrm rot="-386426" flipH="1">
                <a:off x="8986082" y="183648"/>
                <a:ext cx="32994" cy="28372"/>
              </a:xfrm>
              <a:custGeom>
                <a:avLst/>
                <a:gdLst/>
                <a:ahLst/>
                <a:cxnLst/>
                <a:rect l="l" t="t" r="r" b="b"/>
                <a:pathLst>
                  <a:path w="307" h="264" extrusionOk="0">
                    <a:moveTo>
                      <a:pt x="134" y="1"/>
                    </a:moveTo>
                    <a:cubicBezTo>
                      <a:pt x="66" y="1"/>
                      <a:pt x="0" y="54"/>
                      <a:pt x="0" y="132"/>
                    </a:cubicBezTo>
                    <a:cubicBezTo>
                      <a:pt x="0" y="208"/>
                      <a:pt x="61" y="263"/>
                      <a:pt x="132" y="263"/>
                    </a:cubicBezTo>
                    <a:cubicBezTo>
                      <a:pt x="252" y="263"/>
                      <a:pt x="307" y="126"/>
                      <a:pt x="225" y="39"/>
                    </a:cubicBezTo>
                    <a:cubicBezTo>
                      <a:pt x="199" y="12"/>
                      <a:pt x="166" y="1"/>
                      <a:pt x="13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15" name="Google Shape;5915;p19"/>
              <p:cNvSpPr/>
              <p:nvPr/>
            </p:nvSpPr>
            <p:spPr>
              <a:xfrm rot="-386426" flipH="1">
                <a:off x="9257348" y="977228"/>
                <a:ext cx="275662" cy="286624"/>
              </a:xfrm>
              <a:custGeom>
                <a:avLst/>
                <a:gdLst/>
                <a:ahLst/>
                <a:cxnLst/>
                <a:rect l="l" t="t" r="r" b="b"/>
                <a:pathLst>
                  <a:path w="2565" h="2667" extrusionOk="0">
                    <a:moveTo>
                      <a:pt x="1931" y="1"/>
                    </a:moveTo>
                    <a:cubicBezTo>
                      <a:pt x="1801" y="1"/>
                      <a:pt x="1636" y="47"/>
                      <a:pt x="1426" y="164"/>
                    </a:cubicBezTo>
                    <a:cubicBezTo>
                      <a:pt x="594" y="635"/>
                      <a:pt x="217" y="1215"/>
                      <a:pt x="102" y="1418"/>
                    </a:cubicBezTo>
                    <a:cubicBezTo>
                      <a:pt x="0" y="1584"/>
                      <a:pt x="58" y="1823"/>
                      <a:pt x="294" y="1823"/>
                    </a:cubicBezTo>
                    <a:cubicBezTo>
                      <a:pt x="339" y="1823"/>
                      <a:pt x="389" y="1815"/>
                      <a:pt x="447" y="1795"/>
                    </a:cubicBezTo>
                    <a:lnTo>
                      <a:pt x="447" y="1795"/>
                    </a:lnTo>
                    <a:cubicBezTo>
                      <a:pt x="344" y="2147"/>
                      <a:pt x="483" y="2366"/>
                      <a:pt x="725" y="2366"/>
                    </a:cubicBezTo>
                    <a:cubicBezTo>
                      <a:pt x="833" y="2366"/>
                      <a:pt x="961" y="2322"/>
                      <a:pt x="1098" y="2228"/>
                    </a:cubicBezTo>
                    <a:lnTo>
                      <a:pt x="1098" y="2228"/>
                    </a:lnTo>
                    <a:cubicBezTo>
                      <a:pt x="1066" y="2498"/>
                      <a:pt x="1311" y="2666"/>
                      <a:pt x="1552" y="2666"/>
                    </a:cubicBezTo>
                    <a:cubicBezTo>
                      <a:pt x="1726" y="2666"/>
                      <a:pt x="1898" y="2578"/>
                      <a:pt x="1963" y="2376"/>
                    </a:cubicBezTo>
                    <a:cubicBezTo>
                      <a:pt x="1994" y="2433"/>
                      <a:pt x="2080" y="2502"/>
                      <a:pt x="2176" y="2502"/>
                    </a:cubicBezTo>
                    <a:cubicBezTo>
                      <a:pt x="2281" y="2502"/>
                      <a:pt x="2398" y="2417"/>
                      <a:pt x="2461" y="2135"/>
                    </a:cubicBezTo>
                    <a:cubicBezTo>
                      <a:pt x="2565" y="1582"/>
                      <a:pt x="2548" y="1018"/>
                      <a:pt x="2417" y="476"/>
                    </a:cubicBezTo>
                    <a:cubicBezTo>
                      <a:pt x="2377" y="318"/>
                      <a:pt x="2275" y="1"/>
                      <a:pt x="193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16" name="Google Shape;5916;p19"/>
              <p:cNvSpPr/>
              <p:nvPr/>
            </p:nvSpPr>
            <p:spPr>
              <a:xfrm rot="-386426" flipH="1">
                <a:off x="9269189" y="969003"/>
                <a:ext cx="185387" cy="224721"/>
              </a:xfrm>
              <a:custGeom>
                <a:avLst/>
                <a:gdLst/>
                <a:ahLst/>
                <a:cxnLst/>
                <a:rect l="l" t="t" r="r" b="b"/>
                <a:pathLst>
                  <a:path w="1725" h="2091" extrusionOk="0">
                    <a:moveTo>
                      <a:pt x="1436" y="0"/>
                    </a:moveTo>
                    <a:cubicBezTo>
                      <a:pt x="1389" y="0"/>
                      <a:pt x="1335" y="12"/>
                      <a:pt x="1270" y="38"/>
                    </a:cubicBezTo>
                    <a:cubicBezTo>
                      <a:pt x="849" y="213"/>
                      <a:pt x="225" y="777"/>
                      <a:pt x="0" y="1187"/>
                    </a:cubicBezTo>
                    <a:cubicBezTo>
                      <a:pt x="318" y="782"/>
                      <a:pt x="1095" y="465"/>
                      <a:pt x="1095" y="465"/>
                    </a:cubicBezTo>
                    <a:lnTo>
                      <a:pt x="1095" y="465"/>
                    </a:lnTo>
                    <a:cubicBezTo>
                      <a:pt x="1095" y="465"/>
                      <a:pt x="405" y="1215"/>
                      <a:pt x="285" y="1773"/>
                    </a:cubicBezTo>
                    <a:cubicBezTo>
                      <a:pt x="329" y="1724"/>
                      <a:pt x="800" y="1067"/>
                      <a:pt x="1254" y="618"/>
                    </a:cubicBezTo>
                    <a:lnTo>
                      <a:pt x="1254" y="618"/>
                    </a:lnTo>
                    <a:cubicBezTo>
                      <a:pt x="1254" y="618"/>
                      <a:pt x="1205" y="990"/>
                      <a:pt x="942" y="2091"/>
                    </a:cubicBezTo>
                    <a:cubicBezTo>
                      <a:pt x="975" y="2052"/>
                      <a:pt x="1385" y="1149"/>
                      <a:pt x="1445" y="602"/>
                    </a:cubicBezTo>
                    <a:cubicBezTo>
                      <a:pt x="1484" y="695"/>
                      <a:pt x="1588" y="1018"/>
                      <a:pt x="1533" y="1937"/>
                    </a:cubicBezTo>
                    <a:cubicBezTo>
                      <a:pt x="1725" y="1653"/>
                      <a:pt x="1697" y="355"/>
                      <a:pt x="1697" y="355"/>
                    </a:cubicBezTo>
                    <a:cubicBezTo>
                      <a:pt x="1697" y="355"/>
                      <a:pt x="1697" y="0"/>
                      <a:pt x="143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17" name="Google Shape;5917;p19"/>
              <p:cNvSpPr/>
              <p:nvPr/>
            </p:nvSpPr>
            <p:spPr>
              <a:xfrm rot="-386426" flipH="1">
                <a:off x="8989424" y="981807"/>
                <a:ext cx="300918" cy="281143"/>
              </a:xfrm>
              <a:custGeom>
                <a:avLst/>
                <a:gdLst/>
                <a:ahLst/>
                <a:cxnLst/>
                <a:rect l="l" t="t" r="r" b="b"/>
                <a:pathLst>
                  <a:path w="2800" h="2616" extrusionOk="0">
                    <a:moveTo>
                      <a:pt x="651" y="1"/>
                    </a:moveTo>
                    <a:cubicBezTo>
                      <a:pt x="400" y="1"/>
                      <a:pt x="1" y="91"/>
                      <a:pt x="134" y="837"/>
                    </a:cubicBezTo>
                    <a:cubicBezTo>
                      <a:pt x="303" y="1779"/>
                      <a:pt x="725" y="2331"/>
                      <a:pt x="873" y="2507"/>
                    </a:cubicBezTo>
                    <a:cubicBezTo>
                      <a:pt x="934" y="2575"/>
                      <a:pt x="1021" y="2615"/>
                      <a:pt x="1104" y="2615"/>
                    </a:cubicBezTo>
                    <a:cubicBezTo>
                      <a:pt x="1228" y="2615"/>
                      <a:pt x="1342" y="2525"/>
                      <a:pt x="1349" y="2299"/>
                    </a:cubicBezTo>
                    <a:cubicBezTo>
                      <a:pt x="1477" y="2391"/>
                      <a:pt x="1595" y="2433"/>
                      <a:pt x="1696" y="2433"/>
                    </a:cubicBezTo>
                    <a:cubicBezTo>
                      <a:pt x="1935" y="2433"/>
                      <a:pt x="2069" y="2194"/>
                      <a:pt x="1973" y="1828"/>
                    </a:cubicBezTo>
                    <a:lnTo>
                      <a:pt x="1973" y="1828"/>
                    </a:lnTo>
                    <a:cubicBezTo>
                      <a:pt x="2027" y="1855"/>
                      <a:pt x="2082" y="1867"/>
                      <a:pt x="2134" y="1867"/>
                    </a:cubicBezTo>
                    <a:cubicBezTo>
                      <a:pt x="2481" y="1867"/>
                      <a:pt x="2742" y="1328"/>
                      <a:pt x="2394" y="1062"/>
                    </a:cubicBezTo>
                    <a:cubicBezTo>
                      <a:pt x="2526" y="1040"/>
                      <a:pt x="2799" y="804"/>
                      <a:pt x="2329" y="514"/>
                    </a:cubicBezTo>
                    <a:cubicBezTo>
                      <a:pt x="1847" y="235"/>
                      <a:pt x="1311" y="60"/>
                      <a:pt x="752" y="5"/>
                    </a:cubicBezTo>
                    <a:cubicBezTo>
                      <a:pt x="723" y="3"/>
                      <a:pt x="689" y="1"/>
                      <a:pt x="65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18" name="Google Shape;5918;p19"/>
              <p:cNvSpPr/>
              <p:nvPr/>
            </p:nvSpPr>
            <p:spPr>
              <a:xfrm rot="-386426" flipH="1">
                <a:off x="9074130" y="970133"/>
                <a:ext cx="203765" cy="204947"/>
              </a:xfrm>
              <a:custGeom>
                <a:avLst/>
                <a:gdLst/>
                <a:ahLst/>
                <a:cxnLst/>
                <a:rect l="l" t="t" r="r" b="b"/>
                <a:pathLst>
                  <a:path w="1896" h="1907" extrusionOk="0">
                    <a:moveTo>
                      <a:pt x="283" y="1"/>
                    </a:moveTo>
                    <a:cubicBezTo>
                      <a:pt x="153" y="1"/>
                      <a:pt x="0" y="57"/>
                      <a:pt x="13" y="325"/>
                    </a:cubicBezTo>
                    <a:cubicBezTo>
                      <a:pt x="40" y="785"/>
                      <a:pt x="369" y="1562"/>
                      <a:pt x="681" y="1907"/>
                    </a:cubicBezTo>
                    <a:cubicBezTo>
                      <a:pt x="402" y="1469"/>
                      <a:pt x="363" y="632"/>
                      <a:pt x="363" y="631"/>
                    </a:cubicBezTo>
                    <a:lnTo>
                      <a:pt x="363" y="631"/>
                    </a:lnTo>
                    <a:cubicBezTo>
                      <a:pt x="363" y="632"/>
                      <a:pt x="840" y="1529"/>
                      <a:pt x="1327" y="1830"/>
                    </a:cubicBezTo>
                    <a:cubicBezTo>
                      <a:pt x="1299" y="1770"/>
                      <a:pt x="834" y="1113"/>
                      <a:pt x="560" y="533"/>
                    </a:cubicBezTo>
                    <a:lnTo>
                      <a:pt x="560" y="533"/>
                    </a:lnTo>
                    <a:cubicBezTo>
                      <a:pt x="560" y="533"/>
                      <a:pt x="894" y="703"/>
                      <a:pt x="1847" y="1316"/>
                    </a:cubicBezTo>
                    <a:cubicBezTo>
                      <a:pt x="1819" y="1272"/>
                      <a:pt x="1097" y="588"/>
                      <a:pt x="604" y="352"/>
                    </a:cubicBezTo>
                    <a:cubicBezTo>
                      <a:pt x="614" y="352"/>
                      <a:pt x="627" y="351"/>
                      <a:pt x="642" y="351"/>
                    </a:cubicBezTo>
                    <a:cubicBezTo>
                      <a:pt x="780" y="351"/>
                      <a:pt x="1131" y="387"/>
                      <a:pt x="1896" y="708"/>
                    </a:cubicBezTo>
                    <a:cubicBezTo>
                      <a:pt x="1688" y="434"/>
                      <a:pt x="456" y="29"/>
                      <a:pt x="456" y="29"/>
                    </a:cubicBezTo>
                    <a:cubicBezTo>
                      <a:pt x="456" y="29"/>
                      <a:pt x="376" y="1"/>
                      <a:pt x="28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19" name="Google Shape;5919;p19"/>
              <p:cNvSpPr/>
              <p:nvPr/>
            </p:nvSpPr>
            <p:spPr>
              <a:xfrm rot="-386426" flipH="1">
                <a:off x="8917625" y="749925"/>
                <a:ext cx="328323" cy="256963"/>
              </a:xfrm>
              <a:custGeom>
                <a:avLst/>
                <a:gdLst/>
                <a:ahLst/>
                <a:cxnLst/>
                <a:rect l="l" t="t" r="r" b="b"/>
                <a:pathLst>
                  <a:path w="3055" h="2391" extrusionOk="0">
                    <a:moveTo>
                      <a:pt x="1546" y="1"/>
                    </a:moveTo>
                    <a:cubicBezTo>
                      <a:pt x="1463" y="1"/>
                      <a:pt x="1354" y="45"/>
                      <a:pt x="1216" y="168"/>
                    </a:cubicBezTo>
                    <a:cubicBezTo>
                      <a:pt x="805" y="545"/>
                      <a:pt x="477" y="1005"/>
                      <a:pt x="258" y="1519"/>
                    </a:cubicBezTo>
                    <a:cubicBezTo>
                      <a:pt x="176" y="1727"/>
                      <a:pt x="1" y="2247"/>
                      <a:pt x="871" y="2357"/>
                    </a:cubicBezTo>
                    <a:cubicBezTo>
                      <a:pt x="1057" y="2381"/>
                      <a:pt x="1231" y="2391"/>
                      <a:pt x="1393" y="2391"/>
                    </a:cubicBezTo>
                    <a:cubicBezTo>
                      <a:pt x="2057" y="2391"/>
                      <a:pt x="2511" y="2224"/>
                      <a:pt x="2683" y="2149"/>
                    </a:cubicBezTo>
                    <a:cubicBezTo>
                      <a:pt x="2896" y="2061"/>
                      <a:pt x="2989" y="1760"/>
                      <a:pt x="2633" y="1640"/>
                    </a:cubicBezTo>
                    <a:cubicBezTo>
                      <a:pt x="3055" y="1317"/>
                      <a:pt x="2907" y="928"/>
                      <a:pt x="2371" y="901"/>
                    </a:cubicBezTo>
                    <a:cubicBezTo>
                      <a:pt x="2633" y="630"/>
                      <a:pt x="2339" y="188"/>
                      <a:pt x="1999" y="188"/>
                    </a:cubicBezTo>
                    <a:cubicBezTo>
                      <a:pt x="1921" y="188"/>
                      <a:pt x="1840" y="212"/>
                      <a:pt x="1763" y="266"/>
                    </a:cubicBezTo>
                    <a:cubicBezTo>
                      <a:pt x="1774" y="178"/>
                      <a:pt x="1712" y="1"/>
                      <a:pt x="154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20" name="Google Shape;5920;p19"/>
              <p:cNvSpPr/>
              <p:nvPr/>
            </p:nvSpPr>
            <p:spPr>
              <a:xfrm rot="-386426" flipH="1">
                <a:off x="9019918" y="802997"/>
                <a:ext cx="244818" cy="185817"/>
              </a:xfrm>
              <a:custGeom>
                <a:avLst/>
                <a:gdLst/>
                <a:ahLst/>
                <a:cxnLst/>
                <a:rect l="l" t="t" r="r" b="b"/>
                <a:pathLst>
                  <a:path w="2278" h="1729" extrusionOk="0">
                    <a:moveTo>
                      <a:pt x="1380" y="0"/>
                    </a:moveTo>
                    <a:lnTo>
                      <a:pt x="1380" y="0"/>
                    </a:lnTo>
                    <a:cubicBezTo>
                      <a:pt x="1057" y="115"/>
                      <a:pt x="301" y="1166"/>
                      <a:pt x="301" y="1166"/>
                    </a:cubicBezTo>
                    <a:cubicBezTo>
                      <a:pt x="301" y="1166"/>
                      <a:pt x="0" y="1566"/>
                      <a:pt x="449" y="1675"/>
                    </a:cubicBezTo>
                    <a:cubicBezTo>
                      <a:pt x="592" y="1712"/>
                      <a:pt x="775" y="1729"/>
                      <a:pt x="971" y="1729"/>
                    </a:cubicBezTo>
                    <a:cubicBezTo>
                      <a:pt x="1390" y="1729"/>
                      <a:pt x="1872" y="1651"/>
                      <a:pt x="2162" y="1516"/>
                    </a:cubicBezTo>
                    <a:lnTo>
                      <a:pt x="2162" y="1516"/>
                    </a:lnTo>
                    <a:cubicBezTo>
                      <a:pt x="2040" y="1550"/>
                      <a:pt x="1900" y="1562"/>
                      <a:pt x="1758" y="1562"/>
                    </a:cubicBezTo>
                    <a:cubicBezTo>
                      <a:pt x="1313" y="1562"/>
                      <a:pt x="849" y="1440"/>
                      <a:pt x="849" y="1440"/>
                    </a:cubicBezTo>
                    <a:cubicBezTo>
                      <a:pt x="849" y="1440"/>
                      <a:pt x="1850" y="1248"/>
                      <a:pt x="2277" y="876"/>
                    </a:cubicBezTo>
                    <a:lnTo>
                      <a:pt x="2277" y="876"/>
                    </a:lnTo>
                    <a:cubicBezTo>
                      <a:pt x="2217" y="887"/>
                      <a:pt x="1445" y="1139"/>
                      <a:pt x="810" y="1221"/>
                    </a:cubicBezTo>
                    <a:cubicBezTo>
                      <a:pt x="810" y="1221"/>
                      <a:pt x="1073" y="953"/>
                      <a:pt x="1944" y="230"/>
                    </a:cubicBezTo>
                    <a:lnTo>
                      <a:pt x="1944" y="230"/>
                    </a:lnTo>
                    <a:cubicBezTo>
                      <a:pt x="1894" y="241"/>
                      <a:pt x="1024" y="723"/>
                      <a:pt x="652" y="1122"/>
                    </a:cubicBezTo>
                    <a:cubicBezTo>
                      <a:pt x="679" y="1024"/>
                      <a:pt x="783" y="701"/>
                      <a:pt x="138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21" name="Google Shape;5921;p19"/>
              <p:cNvSpPr/>
              <p:nvPr/>
            </p:nvSpPr>
            <p:spPr>
              <a:xfrm rot="-386426" flipH="1">
                <a:off x="9154210" y="640268"/>
                <a:ext cx="275018" cy="298339"/>
              </a:xfrm>
              <a:custGeom>
                <a:avLst/>
                <a:gdLst/>
                <a:ahLst/>
                <a:cxnLst/>
                <a:rect l="l" t="t" r="r" b="b"/>
                <a:pathLst>
                  <a:path w="2559" h="2776" extrusionOk="0">
                    <a:moveTo>
                      <a:pt x="1629" y="1"/>
                    </a:moveTo>
                    <a:cubicBezTo>
                      <a:pt x="1475" y="1"/>
                      <a:pt x="1318" y="134"/>
                      <a:pt x="1223" y="394"/>
                    </a:cubicBezTo>
                    <a:cubicBezTo>
                      <a:pt x="1152" y="259"/>
                      <a:pt x="1027" y="201"/>
                      <a:pt x="897" y="201"/>
                    </a:cubicBezTo>
                    <a:cubicBezTo>
                      <a:pt x="627" y="201"/>
                      <a:pt x="331" y="450"/>
                      <a:pt x="435" y="772"/>
                    </a:cubicBezTo>
                    <a:cubicBezTo>
                      <a:pt x="409" y="759"/>
                      <a:pt x="371" y="750"/>
                      <a:pt x="331" y="750"/>
                    </a:cubicBezTo>
                    <a:cubicBezTo>
                      <a:pt x="185" y="750"/>
                      <a:pt x="0" y="860"/>
                      <a:pt x="172" y="1259"/>
                    </a:cubicBezTo>
                    <a:cubicBezTo>
                      <a:pt x="407" y="1768"/>
                      <a:pt x="747" y="2217"/>
                      <a:pt x="1168" y="2584"/>
                    </a:cubicBezTo>
                    <a:cubicBezTo>
                      <a:pt x="1253" y="2658"/>
                      <a:pt x="1406" y="2775"/>
                      <a:pt x="1585" y="2775"/>
                    </a:cubicBezTo>
                    <a:cubicBezTo>
                      <a:pt x="1763" y="2775"/>
                      <a:pt x="1967" y="2658"/>
                      <a:pt x="2153" y="2261"/>
                    </a:cubicBezTo>
                    <a:cubicBezTo>
                      <a:pt x="2558" y="1396"/>
                      <a:pt x="2531" y="701"/>
                      <a:pt x="2509" y="471"/>
                    </a:cubicBezTo>
                    <a:cubicBezTo>
                      <a:pt x="2496" y="328"/>
                      <a:pt x="2391" y="204"/>
                      <a:pt x="2260" y="204"/>
                    </a:cubicBezTo>
                    <a:cubicBezTo>
                      <a:pt x="2181" y="204"/>
                      <a:pt x="2091" y="251"/>
                      <a:pt x="2006" y="367"/>
                    </a:cubicBezTo>
                    <a:cubicBezTo>
                      <a:pt x="1920" y="121"/>
                      <a:pt x="1776" y="1"/>
                      <a:pt x="162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22" name="Google Shape;5922;p19"/>
              <p:cNvSpPr/>
              <p:nvPr/>
            </p:nvSpPr>
            <p:spPr>
              <a:xfrm rot="-386426" flipH="1">
                <a:off x="9189424" y="725617"/>
                <a:ext cx="187107" cy="231385"/>
              </a:xfrm>
              <a:custGeom>
                <a:avLst/>
                <a:gdLst/>
                <a:ahLst/>
                <a:cxnLst/>
                <a:rect l="l" t="t" r="r" b="b"/>
                <a:pathLst>
                  <a:path w="1741" h="2153" extrusionOk="0">
                    <a:moveTo>
                      <a:pt x="1111" y="1"/>
                    </a:moveTo>
                    <a:cubicBezTo>
                      <a:pt x="1100" y="61"/>
                      <a:pt x="1106" y="871"/>
                      <a:pt x="991" y="1501"/>
                    </a:cubicBezTo>
                    <a:cubicBezTo>
                      <a:pt x="991" y="1501"/>
                      <a:pt x="816" y="1167"/>
                      <a:pt x="394" y="116"/>
                    </a:cubicBezTo>
                    <a:lnTo>
                      <a:pt x="394" y="116"/>
                    </a:lnTo>
                    <a:cubicBezTo>
                      <a:pt x="389" y="171"/>
                      <a:pt x="580" y="1145"/>
                      <a:pt x="849" y="1621"/>
                    </a:cubicBezTo>
                    <a:cubicBezTo>
                      <a:pt x="761" y="1572"/>
                      <a:pt x="487" y="1369"/>
                      <a:pt x="0" y="587"/>
                    </a:cubicBezTo>
                    <a:lnTo>
                      <a:pt x="0" y="587"/>
                    </a:lnTo>
                    <a:cubicBezTo>
                      <a:pt x="11" y="926"/>
                      <a:pt x="783" y="1971"/>
                      <a:pt x="783" y="1971"/>
                    </a:cubicBezTo>
                    <a:cubicBezTo>
                      <a:pt x="783" y="1971"/>
                      <a:pt x="914" y="2152"/>
                      <a:pt x="1073" y="2152"/>
                    </a:cubicBezTo>
                    <a:cubicBezTo>
                      <a:pt x="1151" y="2152"/>
                      <a:pt x="1235" y="2109"/>
                      <a:pt x="1314" y="1982"/>
                    </a:cubicBezTo>
                    <a:cubicBezTo>
                      <a:pt x="1560" y="1594"/>
                      <a:pt x="1741" y="773"/>
                      <a:pt x="1681" y="307"/>
                    </a:cubicBezTo>
                    <a:lnTo>
                      <a:pt x="1681" y="307"/>
                    </a:lnTo>
                    <a:cubicBezTo>
                      <a:pt x="1659" y="822"/>
                      <a:pt x="1210" y="1528"/>
                      <a:pt x="1210" y="1528"/>
                    </a:cubicBezTo>
                    <a:cubicBezTo>
                      <a:pt x="1210" y="1528"/>
                      <a:pt x="1336" y="521"/>
                      <a:pt x="111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23" name="Google Shape;5923;p19"/>
              <p:cNvSpPr/>
              <p:nvPr/>
            </p:nvSpPr>
            <p:spPr>
              <a:xfrm rot="-386426" flipH="1">
                <a:off x="9268379" y="763685"/>
                <a:ext cx="337673" cy="265775"/>
              </a:xfrm>
              <a:custGeom>
                <a:avLst/>
                <a:gdLst/>
                <a:ahLst/>
                <a:cxnLst/>
                <a:rect l="l" t="t" r="r" b="b"/>
                <a:pathLst>
                  <a:path w="3142" h="2473" extrusionOk="0">
                    <a:moveTo>
                      <a:pt x="930" y="0"/>
                    </a:moveTo>
                    <a:cubicBezTo>
                      <a:pt x="738" y="0"/>
                      <a:pt x="571" y="161"/>
                      <a:pt x="739" y="441"/>
                    </a:cubicBezTo>
                    <a:cubicBezTo>
                      <a:pt x="718" y="440"/>
                      <a:pt x="698" y="439"/>
                      <a:pt x="679" y="439"/>
                    </a:cubicBezTo>
                    <a:cubicBezTo>
                      <a:pt x="198" y="439"/>
                      <a:pt x="81" y="822"/>
                      <a:pt x="465" y="1169"/>
                    </a:cubicBezTo>
                    <a:cubicBezTo>
                      <a:pt x="0" y="1219"/>
                      <a:pt x="17" y="2007"/>
                      <a:pt x="515" y="2045"/>
                    </a:cubicBezTo>
                    <a:cubicBezTo>
                      <a:pt x="418" y="2131"/>
                      <a:pt x="315" y="2472"/>
                      <a:pt x="840" y="2472"/>
                    </a:cubicBezTo>
                    <a:cubicBezTo>
                      <a:pt x="848" y="2472"/>
                      <a:pt x="856" y="2472"/>
                      <a:pt x="865" y="2472"/>
                    </a:cubicBezTo>
                    <a:cubicBezTo>
                      <a:pt x="1423" y="2450"/>
                      <a:pt x="1971" y="2308"/>
                      <a:pt x="2474" y="2061"/>
                    </a:cubicBezTo>
                    <a:cubicBezTo>
                      <a:pt x="2671" y="1957"/>
                      <a:pt x="3142" y="1667"/>
                      <a:pt x="2551" y="1021"/>
                    </a:cubicBezTo>
                    <a:cubicBezTo>
                      <a:pt x="1899" y="321"/>
                      <a:pt x="1254" y="80"/>
                      <a:pt x="1029" y="14"/>
                    </a:cubicBezTo>
                    <a:cubicBezTo>
                      <a:pt x="996" y="5"/>
                      <a:pt x="963" y="0"/>
                      <a:pt x="93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24" name="Google Shape;5924;p19"/>
              <p:cNvSpPr/>
              <p:nvPr/>
            </p:nvSpPr>
            <p:spPr>
              <a:xfrm rot="-386426" flipH="1">
                <a:off x="9267062" y="823134"/>
                <a:ext cx="251911" cy="181948"/>
              </a:xfrm>
              <a:custGeom>
                <a:avLst/>
                <a:gdLst/>
                <a:ahLst/>
                <a:cxnLst/>
                <a:rect l="l" t="t" r="r" b="b"/>
                <a:pathLst>
                  <a:path w="2344" h="1693" extrusionOk="0">
                    <a:moveTo>
                      <a:pt x="663" y="1"/>
                    </a:moveTo>
                    <a:cubicBezTo>
                      <a:pt x="1134" y="220"/>
                      <a:pt x="1615" y="904"/>
                      <a:pt x="1615" y="904"/>
                    </a:cubicBezTo>
                    <a:cubicBezTo>
                      <a:pt x="1615" y="904"/>
                      <a:pt x="748" y="417"/>
                      <a:pt x="178" y="417"/>
                    </a:cubicBezTo>
                    <a:cubicBezTo>
                      <a:pt x="172" y="417"/>
                      <a:pt x="166" y="417"/>
                      <a:pt x="159" y="417"/>
                    </a:cubicBezTo>
                    <a:cubicBezTo>
                      <a:pt x="214" y="450"/>
                      <a:pt x="964" y="751"/>
                      <a:pt x="1506" y="1096"/>
                    </a:cubicBezTo>
                    <a:cubicBezTo>
                      <a:pt x="1506" y="1096"/>
                      <a:pt x="1217" y="1125"/>
                      <a:pt x="389" y="1125"/>
                    </a:cubicBezTo>
                    <a:cubicBezTo>
                      <a:pt x="271" y="1125"/>
                      <a:pt x="142" y="1124"/>
                      <a:pt x="1" y="1123"/>
                    </a:cubicBezTo>
                    <a:lnTo>
                      <a:pt x="1" y="1123"/>
                    </a:lnTo>
                    <a:cubicBezTo>
                      <a:pt x="38" y="1146"/>
                      <a:pt x="756" y="1290"/>
                      <a:pt x="1305" y="1290"/>
                    </a:cubicBezTo>
                    <a:cubicBezTo>
                      <a:pt x="1399" y="1290"/>
                      <a:pt x="1487" y="1286"/>
                      <a:pt x="1566" y="1276"/>
                    </a:cubicBezTo>
                    <a:lnTo>
                      <a:pt x="1566" y="1276"/>
                    </a:lnTo>
                    <a:cubicBezTo>
                      <a:pt x="1484" y="1337"/>
                      <a:pt x="1194" y="1512"/>
                      <a:pt x="285" y="1665"/>
                    </a:cubicBezTo>
                    <a:cubicBezTo>
                      <a:pt x="336" y="1684"/>
                      <a:pt x="410" y="1692"/>
                      <a:pt x="500" y="1692"/>
                    </a:cubicBezTo>
                    <a:cubicBezTo>
                      <a:pt x="972" y="1692"/>
                      <a:pt x="1862" y="1468"/>
                      <a:pt x="1862" y="1468"/>
                    </a:cubicBezTo>
                    <a:cubicBezTo>
                      <a:pt x="1862" y="1468"/>
                      <a:pt x="2343" y="1353"/>
                      <a:pt x="2075" y="981"/>
                    </a:cubicBezTo>
                    <a:cubicBezTo>
                      <a:pt x="1807" y="603"/>
                      <a:pt x="1117" y="127"/>
                      <a:pt x="66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25" name="Google Shape;5925;p19"/>
              <p:cNvSpPr/>
              <p:nvPr/>
            </p:nvSpPr>
            <p:spPr>
              <a:xfrm rot="-386426" flipH="1">
                <a:off x="9206869" y="896695"/>
                <a:ext cx="137670" cy="137777"/>
              </a:xfrm>
              <a:custGeom>
                <a:avLst/>
                <a:gdLst/>
                <a:ahLst/>
                <a:cxnLst/>
                <a:rect l="l" t="t" r="r" b="b"/>
                <a:pathLst>
                  <a:path w="1281" h="1282" extrusionOk="0">
                    <a:moveTo>
                      <a:pt x="641" y="0"/>
                    </a:moveTo>
                    <a:cubicBezTo>
                      <a:pt x="285" y="0"/>
                      <a:pt x="0" y="285"/>
                      <a:pt x="0" y="641"/>
                    </a:cubicBezTo>
                    <a:cubicBezTo>
                      <a:pt x="0" y="996"/>
                      <a:pt x="285" y="1281"/>
                      <a:pt x="641" y="1281"/>
                    </a:cubicBezTo>
                    <a:cubicBezTo>
                      <a:pt x="996" y="1281"/>
                      <a:pt x="1281" y="996"/>
                      <a:pt x="1281" y="641"/>
                    </a:cubicBezTo>
                    <a:cubicBezTo>
                      <a:pt x="1281" y="285"/>
                      <a:pt x="996" y="0"/>
                      <a:pt x="64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26" name="Google Shape;5926;p19"/>
              <p:cNvSpPr/>
              <p:nvPr/>
            </p:nvSpPr>
            <p:spPr>
              <a:xfrm rot="-386426" flipH="1">
                <a:off x="8062452" y="418965"/>
                <a:ext cx="267817" cy="172491"/>
              </a:xfrm>
              <a:custGeom>
                <a:avLst/>
                <a:gdLst/>
                <a:ahLst/>
                <a:cxnLst/>
                <a:rect l="l" t="t" r="r" b="b"/>
                <a:pathLst>
                  <a:path w="2492" h="1605" extrusionOk="0">
                    <a:moveTo>
                      <a:pt x="1774" y="0"/>
                    </a:moveTo>
                    <a:cubicBezTo>
                      <a:pt x="1599" y="0"/>
                      <a:pt x="1434" y="14"/>
                      <a:pt x="1336" y="55"/>
                    </a:cubicBezTo>
                    <a:cubicBezTo>
                      <a:pt x="1057" y="176"/>
                      <a:pt x="833" y="313"/>
                      <a:pt x="1" y="1604"/>
                    </a:cubicBezTo>
                    <a:cubicBezTo>
                      <a:pt x="253" y="1533"/>
                      <a:pt x="783" y="1500"/>
                      <a:pt x="1572" y="1259"/>
                    </a:cubicBezTo>
                    <a:cubicBezTo>
                      <a:pt x="2360" y="1019"/>
                      <a:pt x="2491" y="77"/>
                      <a:pt x="2491" y="77"/>
                    </a:cubicBezTo>
                    <a:lnTo>
                      <a:pt x="2475" y="50"/>
                    </a:lnTo>
                    <a:cubicBezTo>
                      <a:pt x="2475" y="50"/>
                      <a:pt x="2107" y="0"/>
                      <a:pt x="177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27" name="Google Shape;5927;p19"/>
              <p:cNvSpPr/>
              <p:nvPr/>
            </p:nvSpPr>
            <p:spPr>
              <a:xfrm rot="-386426" flipH="1">
                <a:off x="8067444" y="431316"/>
                <a:ext cx="172383" cy="124666"/>
              </a:xfrm>
              <a:custGeom>
                <a:avLst/>
                <a:gdLst/>
                <a:ahLst/>
                <a:cxnLst/>
                <a:rect l="l" t="t" r="r" b="b"/>
                <a:pathLst>
                  <a:path w="1604" h="1160" extrusionOk="0">
                    <a:moveTo>
                      <a:pt x="1582" y="1"/>
                    </a:moveTo>
                    <a:cubicBezTo>
                      <a:pt x="1577" y="1"/>
                      <a:pt x="1571" y="6"/>
                      <a:pt x="1571" y="12"/>
                    </a:cubicBezTo>
                    <a:cubicBezTo>
                      <a:pt x="1177" y="756"/>
                      <a:pt x="22" y="1128"/>
                      <a:pt x="11" y="1134"/>
                    </a:cubicBezTo>
                    <a:cubicBezTo>
                      <a:pt x="0" y="1134"/>
                      <a:pt x="0" y="1145"/>
                      <a:pt x="0" y="1150"/>
                    </a:cubicBezTo>
                    <a:cubicBezTo>
                      <a:pt x="3" y="1157"/>
                      <a:pt x="9" y="1159"/>
                      <a:pt x="13" y="1159"/>
                    </a:cubicBezTo>
                    <a:cubicBezTo>
                      <a:pt x="17" y="1159"/>
                      <a:pt x="20" y="1158"/>
                      <a:pt x="22" y="1156"/>
                    </a:cubicBezTo>
                    <a:cubicBezTo>
                      <a:pt x="33" y="1150"/>
                      <a:pt x="1199" y="772"/>
                      <a:pt x="1599" y="23"/>
                    </a:cubicBezTo>
                    <a:cubicBezTo>
                      <a:pt x="1604" y="12"/>
                      <a:pt x="1599" y="6"/>
                      <a:pt x="159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28" name="Google Shape;5928;p19"/>
              <p:cNvSpPr/>
              <p:nvPr/>
            </p:nvSpPr>
            <p:spPr>
              <a:xfrm rot="-386426" flipH="1">
                <a:off x="8071852" y="432183"/>
                <a:ext cx="160131" cy="98228"/>
              </a:xfrm>
              <a:custGeom>
                <a:avLst/>
                <a:gdLst/>
                <a:ahLst/>
                <a:cxnLst/>
                <a:rect l="l" t="t" r="r" b="b"/>
                <a:pathLst>
                  <a:path w="1490" h="914" extrusionOk="0">
                    <a:moveTo>
                      <a:pt x="1476" y="1"/>
                    </a:moveTo>
                    <a:cubicBezTo>
                      <a:pt x="1473" y="1"/>
                      <a:pt x="1470" y="2"/>
                      <a:pt x="1467" y="5"/>
                    </a:cubicBezTo>
                    <a:lnTo>
                      <a:pt x="1462" y="5"/>
                    </a:lnTo>
                    <a:cubicBezTo>
                      <a:pt x="991" y="530"/>
                      <a:pt x="22" y="886"/>
                      <a:pt x="11" y="886"/>
                    </a:cubicBezTo>
                    <a:cubicBezTo>
                      <a:pt x="6" y="886"/>
                      <a:pt x="0" y="891"/>
                      <a:pt x="6" y="902"/>
                    </a:cubicBezTo>
                    <a:cubicBezTo>
                      <a:pt x="6" y="908"/>
                      <a:pt x="17" y="913"/>
                      <a:pt x="22" y="913"/>
                    </a:cubicBezTo>
                    <a:cubicBezTo>
                      <a:pt x="33" y="908"/>
                      <a:pt x="1002" y="557"/>
                      <a:pt x="1484" y="27"/>
                    </a:cubicBezTo>
                    <a:cubicBezTo>
                      <a:pt x="1489" y="21"/>
                      <a:pt x="1489" y="10"/>
                      <a:pt x="1484" y="5"/>
                    </a:cubicBezTo>
                    <a:cubicBezTo>
                      <a:pt x="1481" y="2"/>
                      <a:pt x="1478" y="1"/>
                      <a:pt x="14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29" name="Google Shape;5929;p19"/>
              <p:cNvSpPr/>
              <p:nvPr/>
            </p:nvSpPr>
            <p:spPr>
              <a:xfrm rot="-386426" flipH="1">
                <a:off x="8077680" y="431957"/>
                <a:ext cx="143044" cy="66847"/>
              </a:xfrm>
              <a:custGeom>
                <a:avLst/>
                <a:gdLst/>
                <a:ahLst/>
                <a:cxnLst/>
                <a:rect l="l" t="t" r="r" b="b"/>
                <a:pathLst>
                  <a:path w="1331" h="622" extrusionOk="0">
                    <a:moveTo>
                      <a:pt x="1313" y="1"/>
                    </a:moveTo>
                    <a:cubicBezTo>
                      <a:pt x="1311" y="1"/>
                      <a:pt x="1310" y="2"/>
                      <a:pt x="1308" y="3"/>
                    </a:cubicBezTo>
                    <a:cubicBezTo>
                      <a:pt x="920" y="282"/>
                      <a:pt x="482" y="485"/>
                      <a:pt x="16" y="589"/>
                    </a:cubicBezTo>
                    <a:cubicBezTo>
                      <a:pt x="5" y="594"/>
                      <a:pt x="0" y="600"/>
                      <a:pt x="5" y="611"/>
                    </a:cubicBezTo>
                    <a:cubicBezTo>
                      <a:pt x="5" y="616"/>
                      <a:pt x="11" y="622"/>
                      <a:pt x="22" y="622"/>
                    </a:cubicBezTo>
                    <a:cubicBezTo>
                      <a:pt x="493" y="512"/>
                      <a:pt x="931" y="310"/>
                      <a:pt x="1325" y="25"/>
                    </a:cubicBezTo>
                    <a:cubicBezTo>
                      <a:pt x="1330" y="20"/>
                      <a:pt x="1330" y="14"/>
                      <a:pt x="1325" y="9"/>
                    </a:cubicBezTo>
                    <a:cubicBezTo>
                      <a:pt x="1321" y="5"/>
                      <a:pt x="1317" y="1"/>
                      <a:pt x="131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30" name="Google Shape;5930;p19"/>
              <p:cNvSpPr/>
              <p:nvPr/>
            </p:nvSpPr>
            <p:spPr>
              <a:xfrm rot="-386426" flipH="1">
                <a:off x="8081826" y="430030"/>
                <a:ext cx="127138" cy="39657"/>
              </a:xfrm>
              <a:custGeom>
                <a:avLst/>
                <a:gdLst/>
                <a:ahLst/>
                <a:cxnLst/>
                <a:rect l="l" t="t" r="r" b="b"/>
                <a:pathLst>
                  <a:path w="1183" h="369" extrusionOk="0">
                    <a:moveTo>
                      <a:pt x="1170" y="0"/>
                    </a:moveTo>
                    <a:cubicBezTo>
                      <a:pt x="1169" y="0"/>
                      <a:pt x="1167" y="1"/>
                      <a:pt x="1166" y="2"/>
                    </a:cubicBezTo>
                    <a:lnTo>
                      <a:pt x="1128" y="13"/>
                    </a:lnTo>
                    <a:cubicBezTo>
                      <a:pt x="723" y="112"/>
                      <a:pt x="230" y="270"/>
                      <a:pt x="66" y="320"/>
                    </a:cubicBezTo>
                    <a:lnTo>
                      <a:pt x="11" y="336"/>
                    </a:lnTo>
                    <a:cubicBezTo>
                      <a:pt x="6" y="342"/>
                      <a:pt x="0" y="347"/>
                      <a:pt x="0" y="358"/>
                    </a:cubicBezTo>
                    <a:cubicBezTo>
                      <a:pt x="0" y="364"/>
                      <a:pt x="11" y="369"/>
                      <a:pt x="16" y="369"/>
                    </a:cubicBezTo>
                    <a:lnTo>
                      <a:pt x="77" y="347"/>
                    </a:lnTo>
                    <a:cubicBezTo>
                      <a:pt x="246" y="298"/>
                      <a:pt x="761" y="134"/>
                      <a:pt x="1171" y="30"/>
                    </a:cubicBezTo>
                    <a:cubicBezTo>
                      <a:pt x="1177" y="30"/>
                      <a:pt x="1182" y="19"/>
                      <a:pt x="1182" y="13"/>
                    </a:cubicBezTo>
                    <a:cubicBezTo>
                      <a:pt x="1178" y="5"/>
                      <a:pt x="1174" y="0"/>
                      <a:pt x="117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31" name="Google Shape;5931;p19"/>
              <p:cNvSpPr/>
              <p:nvPr/>
            </p:nvSpPr>
            <p:spPr>
              <a:xfrm rot="-386426" flipH="1">
                <a:off x="8053428" y="339932"/>
                <a:ext cx="149492" cy="71898"/>
              </a:xfrm>
              <a:custGeom>
                <a:avLst/>
                <a:gdLst/>
                <a:ahLst/>
                <a:cxnLst/>
                <a:rect l="l" t="t" r="r" b="b"/>
                <a:pathLst>
                  <a:path w="1391" h="669" extrusionOk="0">
                    <a:moveTo>
                      <a:pt x="6" y="0"/>
                    </a:moveTo>
                    <a:cubicBezTo>
                      <a:pt x="0" y="6"/>
                      <a:pt x="0" y="17"/>
                      <a:pt x="6" y="22"/>
                    </a:cubicBezTo>
                    <a:cubicBezTo>
                      <a:pt x="465" y="652"/>
                      <a:pt x="1363" y="668"/>
                      <a:pt x="1374" y="668"/>
                    </a:cubicBezTo>
                    <a:cubicBezTo>
                      <a:pt x="1380" y="668"/>
                      <a:pt x="1390" y="663"/>
                      <a:pt x="1390" y="652"/>
                    </a:cubicBezTo>
                    <a:cubicBezTo>
                      <a:pt x="1390" y="641"/>
                      <a:pt x="1385" y="635"/>
                      <a:pt x="1374" y="635"/>
                    </a:cubicBezTo>
                    <a:cubicBezTo>
                      <a:pt x="1363" y="635"/>
                      <a:pt x="482" y="624"/>
                      <a:pt x="33" y="6"/>
                    </a:cubicBezTo>
                    <a:cubicBezTo>
                      <a:pt x="28" y="0"/>
                      <a:pt x="22" y="0"/>
                      <a:pt x="1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32" name="Google Shape;5932;p19"/>
              <p:cNvSpPr/>
              <p:nvPr/>
            </p:nvSpPr>
            <p:spPr>
              <a:xfrm rot="-386426" flipH="1">
                <a:off x="8046648" y="287220"/>
                <a:ext cx="176037" cy="118970"/>
              </a:xfrm>
              <a:custGeom>
                <a:avLst/>
                <a:gdLst/>
                <a:ahLst/>
                <a:cxnLst/>
                <a:rect l="l" t="t" r="r" b="b"/>
                <a:pathLst>
                  <a:path w="1638" h="1107" extrusionOk="0">
                    <a:moveTo>
                      <a:pt x="12" y="1"/>
                    </a:moveTo>
                    <a:lnTo>
                      <a:pt x="6" y="6"/>
                    </a:lnTo>
                    <a:cubicBezTo>
                      <a:pt x="1" y="12"/>
                      <a:pt x="1" y="17"/>
                      <a:pt x="6" y="23"/>
                    </a:cubicBezTo>
                    <a:cubicBezTo>
                      <a:pt x="12" y="34"/>
                      <a:pt x="772" y="997"/>
                      <a:pt x="1621" y="1106"/>
                    </a:cubicBezTo>
                    <a:cubicBezTo>
                      <a:pt x="1626" y="1106"/>
                      <a:pt x="1637" y="1101"/>
                      <a:pt x="1637" y="1095"/>
                    </a:cubicBezTo>
                    <a:cubicBezTo>
                      <a:pt x="1637" y="1084"/>
                      <a:pt x="1632" y="1079"/>
                      <a:pt x="1621" y="1079"/>
                    </a:cubicBezTo>
                    <a:cubicBezTo>
                      <a:pt x="789" y="964"/>
                      <a:pt x="39" y="17"/>
                      <a:pt x="28" y="6"/>
                    </a:cubicBezTo>
                    <a:cubicBezTo>
                      <a:pt x="23" y="1"/>
                      <a:pt x="17" y="1"/>
                      <a:pt x="1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33" name="Google Shape;5933;p19"/>
              <p:cNvSpPr/>
              <p:nvPr/>
            </p:nvSpPr>
            <p:spPr>
              <a:xfrm rot="-386426" flipH="1">
                <a:off x="8049303" y="285949"/>
                <a:ext cx="147127" cy="116498"/>
              </a:xfrm>
              <a:custGeom>
                <a:avLst/>
                <a:gdLst/>
                <a:ahLst/>
                <a:cxnLst/>
                <a:rect l="l" t="t" r="r" b="b"/>
                <a:pathLst>
                  <a:path w="1369" h="1084" extrusionOk="0">
                    <a:moveTo>
                      <a:pt x="22" y="1"/>
                    </a:moveTo>
                    <a:cubicBezTo>
                      <a:pt x="20" y="1"/>
                      <a:pt x="19" y="1"/>
                      <a:pt x="17" y="3"/>
                    </a:cubicBezTo>
                    <a:lnTo>
                      <a:pt x="11" y="3"/>
                    </a:lnTo>
                    <a:cubicBezTo>
                      <a:pt x="1" y="8"/>
                      <a:pt x="1" y="19"/>
                      <a:pt x="11" y="25"/>
                    </a:cubicBezTo>
                    <a:cubicBezTo>
                      <a:pt x="17" y="36"/>
                      <a:pt x="685" y="824"/>
                      <a:pt x="1347" y="1081"/>
                    </a:cubicBezTo>
                    <a:cubicBezTo>
                      <a:pt x="1350" y="1083"/>
                      <a:pt x="1353" y="1083"/>
                      <a:pt x="1355" y="1083"/>
                    </a:cubicBezTo>
                    <a:cubicBezTo>
                      <a:pt x="1361" y="1083"/>
                      <a:pt x="1365" y="1080"/>
                      <a:pt x="1369" y="1076"/>
                    </a:cubicBezTo>
                    <a:cubicBezTo>
                      <a:pt x="1369" y="1065"/>
                      <a:pt x="1369" y="1059"/>
                      <a:pt x="1358" y="1054"/>
                    </a:cubicBezTo>
                    <a:cubicBezTo>
                      <a:pt x="701" y="796"/>
                      <a:pt x="39" y="14"/>
                      <a:pt x="33" y="8"/>
                    </a:cubicBezTo>
                    <a:cubicBezTo>
                      <a:pt x="30" y="4"/>
                      <a:pt x="26" y="1"/>
                      <a:pt x="2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CUSTOM_8">
    <p:spTree>
      <p:nvGrpSpPr>
        <p:cNvPr id="1" name="Shape 68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8" name="Google Shape;6858;p23"/>
          <p:cNvSpPr/>
          <p:nvPr/>
        </p:nvSpPr>
        <p:spPr>
          <a:xfrm flipH="1">
            <a:off x="1758466" y="2690600"/>
            <a:ext cx="7483484" cy="2577346"/>
          </a:xfrm>
          <a:custGeom>
            <a:avLst/>
            <a:gdLst/>
            <a:ahLst/>
            <a:cxnLst/>
            <a:rect l="l" t="t" r="r" b="b"/>
            <a:pathLst>
              <a:path w="62702" h="27280" extrusionOk="0">
                <a:moveTo>
                  <a:pt x="6241" y="1"/>
                </a:moveTo>
                <a:cubicBezTo>
                  <a:pt x="4364" y="1"/>
                  <a:pt x="1953" y="2995"/>
                  <a:pt x="194" y="4194"/>
                </a:cubicBezTo>
                <a:cubicBezTo>
                  <a:pt x="130" y="4237"/>
                  <a:pt x="65" y="4281"/>
                  <a:pt x="0" y="4324"/>
                </a:cubicBezTo>
                <a:lnTo>
                  <a:pt x="11" y="27280"/>
                </a:lnTo>
                <a:lnTo>
                  <a:pt x="62702" y="27280"/>
                </a:lnTo>
                <a:cubicBezTo>
                  <a:pt x="61830" y="26989"/>
                  <a:pt x="60969" y="26634"/>
                  <a:pt x="60086" y="26354"/>
                </a:cubicBezTo>
                <a:cubicBezTo>
                  <a:pt x="57869" y="25676"/>
                  <a:pt x="55566" y="25364"/>
                  <a:pt x="53382" y="24578"/>
                </a:cubicBezTo>
                <a:cubicBezTo>
                  <a:pt x="51046" y="23739"/>
                  <a:pt x="48829" y="22759"/>
                  <a:pt x="46461" y="22447"/>
                </a:cubicBezTo>
                <a:cubicBezTo>
                  <a:pt x="43512" y="22060"/>
                  <a:pt x="41446" y="21651"/>
                  <a:pt x="39143" y="19585"/>
                </a:cubicBezTo>
                <a:cubicBezTo>
                  <a:pt x="37884" y="18454"/>
                  <a:pt x="36495" y="17755"/>
                  <a:pt x="35032" y="16819"/>
                </a:cubicBezTo>
                <a:cubicBezTo>
                  <a:pt x="33493" y="15828"/>
                  <a:pt x="31674" y="13837"/>
                  <a:pt x="30092" y="13213"/>
                </a:cubicBezTo>
                <a:cubicBezTo>
                  <a:pt x="29005" y="12783"/>
                  <a:pt x="28284" y="12148"/>
                  <a:pt x="27132" y="11599"/>
                </a:cubicBezTo>
                <a:cubicBezTo>
                  <a:pt x="25464" y="10781"/>
                  <a:pt x="23817" y="10307"/>
                  <a:pt x="22698" y="8865"/>
                </a:cubicBezTo>
                <a:cubicBezTo>
                  <a:pt x="21934" y="7886"/>
                  <a:pt x="19577" y="5830"/>
                  <a:pt x="18361" y="5077"/>
                </a:cubicBezTo>
                <a:cubicBezTo>
                  <a:pt x="17909" y="4797"/>
                  <a:pt x="17519" y="4729"/>
                  <a:pt x="17102" y="4729"/>
                </a:cubicBezTo>
                <a:cubicBezTo>
                  <a:pt x="16717" y="4729"/>
                  <a:pt x="16308" y="4787"/>
                  <a:pt x="15806" y="4787"/>
                </a:cubicBezTo>
                <a:cubicBezTo>
                  <a:pt x="15390" y="4787"/>
                  <a:pt x="14910" y="4747"/>
                  <a:pt x="14325" y="4603"/>
                </a:cubicBezTo>
                <a:cubicBezTo>
                  <a:pt x="12743" y="3387"/>
                  <a:pt x="11861" y="3204"/>
                  <a:pt x="10031" y="2290"/>
                </a:cubicBezTo>
                <a:cubicBezTo>
                  <a:pt x="9062" y="1805"/>
                  <a:pt x="8158" y="1181"/>
                  <a:pt x="7351" y="449"/>
                </a:cubicBezTo>
                <a:cubicBezTo>
                  <a:pt x="7013" y="135"/>
                  <a:pt x="6639" y="1"/>
                  <a:pt x="6241" y="1"/>
                </a:cubicBezTo>
                <a:close/>
              </a:path>
            </a:pathLst>
          </a:custGeom>
          <a:solidFill>
            <a:schemeClr val="accent3">
              <a:alpha val="2921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59" name="Google Shape;6859;p23"/>
          <p:cNvSpPr/>
          <p:nvPr/>
        </p:nvSpPr>
        <p:spPr>
          <a:xfrm>
            <a:off x="2334774" y="3645900"/>
            <a:ext cx="6968029" cy="1428093"/>
          </a:xfrm>
          <a:custGeom>
            <a:avLst/>
            <a:gdLst/>
            <a:ahLst/>
            <a:cxnLst/>
            <a:rect l="l" t="t" r="r" b="b"/>
            <a:pathLst>
              <a:path w="78717" h="21655" extrusionOk="0">
                <a:moveTo>
                  <a:pt x="69471" y="1"/>
                </a:moveTo>
                <a:cubicBezTo>
                  <a:pt x="68341" y="1"/>
                  <a:pt x="68019" y="560"/>
                  <a:pt x="66921" y="1314"/>
                </a:cubicBezTo>
                <a:cubicBezTo>
                  <a:pt x="65532" y="2250"/>
                  <a:pt x="63401" y="3531"/>
                  <a:pt x="62497" y="4521"/>
                </a:cubicBezTo>
                <a:cubicBezTo>
                  <a:pt x="61809" y="5277"/>
                  <a:pt x="61334" y="5417"/>
                  <a:pt x="60851" y="5417"/>
                </a:cubicBezTo>
                <a:cubicBezTo>
                  <a:pt x="60566" y="5417"/>
                  <a:pt x="60278" y="5368"/>
                  <a:pt x="59942" y="5368"/>
                </a:cubicBezTo>
                <a:cubicBezTo>
                  <a:pt x="59573" y="5368"/>
                  <a:pt x="59146" y="5427"/>
                  <a:pt x="58602" y="5673"/>
                </a:cubicBezTo>
                <a:cubicBezTo>
                  <a:pt x="57894" y="6000"/>
                  <a:pt x="57152" y="6453"/>
                  <a:pt x="56325" y="6453"/>
                </a:cubicBezTo>
                <a:cubicBezTo>
                  <a:pt x="56121" y="6453"/>
                  <a:pt x="55911" y="6425"/>
                  <a:pt x="55696" y="6361"/>
                </a:cubicBezTo>
                <a:cubicBezTo>
                  <a:pt x="53276" y="5653"/>
                  <a:pt x="51528" y="4110"/>
                  <a:pt x="49967" y="4110"/>
                </a:cubicBezTo>
                <a:cubicBezTo>
                  <a:pt x="49654" y="4110"/>
                  <a:pt x="49347" y="4172"/>
                  <a:pt x="49045" y="4316"/>
                </a:cubicBezTo>
                <a:cubicBezTo>
                  <a:pt x="48162" y="4725"/>
                  <a:pt x="46860" y="5802"/>
                  <a:pt x="45977" y="5866"/>
                </a:cubicBezTo>
                <a:cubicBezTo>
                  <a:pt x="44578" y="5963"/>
                  <a:pt x="44600" y="7491"/>
                  <a:pt x="43201" y="8019"/>
                </a:cubicBezTo>
                <a:cubicBezTo>
                  <a:pt x="42629" y="8234"/>
                  <a:pt x="42238" y="8280"/>
                  <a:pt x="41915" y="8280"/>
                </a:cubicBezTo>
                <a:cubicBezTo>
                  <a:pt x="41670" y="8280"/>
                  <a:pt x="41465" y="8253"/>
                  <a:pt x="41249" y="8253"/>
                </a:cubicBezTo>
                <a:cubicBezTo>
                  <a:pt x="40882" y="8253"/>
                  <a:pt x="40487" y="8331"/>
                  <a:pt x="39821" y="8751"/>
                </a:cubicBezTo>
                <a:cubicBezTo>
                  <a:pt x="36237" y="11021"/>
                  <a:pt x="34698" y="9794"/>
                  <a:pt x="31287" y="12162"/>
                </a:cubicBezTo>
                <a:cubicBezTo>
                  <a:pt x="29941" y="13098"/>
                  <a:pt x="28575" y="13131"/>
                  <a:pt x="27025" y="13529"/>
                </a:cubicBezTo>
                <a:cubicBezTo>
                  <a:pt x="26952" y="13548"/>
                  <a:pt x="26853" y="13556"/>
                  <a:pt x="26734" y="13556"/>
                </a:cubicBezTo>
                <a:cubicBezTo>
                  <a:pt x="25765" y="13556"/>
                  <a:pt x="23435" y="13002"/>
                  <a:pt x="22585" y="13002"/>
                </a:cubicBezTo>
                <a:cubicBezTo>
                  <a:pt x="22520" y="13002"/>
                  <a:pt x="22465" y="13006"/>
                  <a:pt x="22419" y="13012"/>
                </a:cubicBezTo>
                <a:cubicBezTo>
                  <a:pt x="20729" y="13281"/>
                  <a:pt x="14562" y="14476"/>
                  <a:pt x="13023" y="15068"/>
                </a:cubicBezTo>
                <a:cubicBezTo>
                  <a:pt x="12173" y="15391"/>
                  <a:pt x="2799" y="16037"/>
                  <a:pt x="2099" y="16607"/>
                </a:cubicBezTo>
                <a:cubicBezTo>
                  <a:pt x="851" y="17629"/>
                  <a:pt x="324" y="19631"/>
                  <a:pt x="1" y="21655"/>
                </a:cubicBezTo>
                <a:lnTo>
                  <a:pt x="78716" y="21644"/>
                </a:lnTo>
                <a:lnTo>
                  <a:pt x="78716" y="6017"/>
                </a:lnTo>
                <a:cubicBezTo>
                  <a:pt x="78544" y="5834"/>
                  <a:pt x="78383" y="5662"/>
                  <a:pt x="78221" y="5500"/>
                </a:cubicBezTo>
                <a:cubicBezTo>
                  <a:pt x="77242" y="4456"/>
                  <a:pt x="74228" y="3574"/>
                  <a:pt x="73174" y="2551"/>
                </a:cubicBezTo>
                <a:cubicBezTo>
                  <a:pt x="72237" y="1647"/>
                  <a:pt x="70752" y="1"/>
                  <a:pt x="69471" y="1"/>
                </a:cubicBezTo>
                <a:close/>
              </a:path>
            </a:pathLst>
          </a:custGeom>
          <a:solidFill>
            <a:schemeClr val="accent3">
              <a:alpha val="4213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60" name="Google Shape;6860;p23"/>
          <p:cNvSpPr txBox="1">
            <a:spLocks noGrp="1"/>
          </p:cNvSpPr>
          <p:nvPr>
            <p:ph type="subTitle" idx="1"/>
          </p:nvPr>
        </p:nvSpPr>
        <p:spPr>
          <a:xfrm>
            <a:off x="1935600" y="1464550"/>
            <a:ext cx="2636400" cy="31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500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861" name="Google Shape;6861;p23"/>
          <p:cNvSpPr txBox="1">
            <a:spLocks noGrp="1"/>
          </p:cNvSpPr>
          <p:nvPr>
            <p:ph type="subTitle" idx="2"/>
          </p:nvPr>
        </p:nvSpPr>
        <p:spPr>
          <a:xfrm>
            <a:off x="1935600" y="1779250"/>
            <a:ext cx="2636400" cy="57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862" name="Google Shape;6862;p23"/>
          <p:cNvSpPr txBox="1">
            <a:spLocks noGrp="1"/>
          </p:cNvSpPr>
          <p:nvPr>
            <p:ph type="title"/>
          </p:nvPr>
        </p:nvSpPr>
        <p:spPr>
          <a:xfrm>
            <a:off x="979150" y="443531"/>
            <a:ext cx="3592800" cy="5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6863" name="Google Shape;6863;p23"/>
          <p:cNvSpPr txBox="1">
            <a:spLocks noGrp="1"/>
          </p:cNvSpPr>
          <p:nvPr>
            <p:ph type="subTitle" idx="3"/>
          </p:nvPr>
        </p:nvSpPr>
        <p:spPr>
          <a:xfrm>
            <a:off x="1935600" y="2789750"/>
            <a:ext cx="2636400" cy="31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500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864" name="Google Shape;6864;p23"/>
          <p:cNvSpPr txBox="1">
            <a:spLocks noGrp="1"/>
          </p:cNvSpPr>
          <p:nvPr>
            <p:ph type="subTitle" idx="4"/>
          </p:nvPr>
        </p:nvSpPr>
        <p:spPr>
          <a:xfrm>
            <a:off x="1935600" y="3104450"/>
            <a:ext cx="2636400" cy="57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865" name="Google Shape;6865;p23"/>
          <p:cNvSpPr/>
          <p:nvPr/>
        </p:nvSpPr>
        <p:spPr>
          <a:xfrm flipH="1">
            <a:off x="-3437233" y="4512425"/>
            <a:ext cx="6083858" cy="640600"/>
          </a:xfrm>
          <a:custGeom>
            <a:avLst/>
            <a:gdLst/>
            <a:ahLst/>
            <a:cxnLst/>
            <a:rect l="l" t="t" r="r" b="b"/>
            <a:pathLst>
              <a:path w="63896" h="8008" extrusionOk="0">
                <a:moveTo>
                  <a:pt x="25722" y="3896"/>
                </a:moveTo>
                <a:cubicBezTo>
                  <a:pt x="25668" y="4101"/>
                  <a:pt x="25614" y="4305"/>
                  <a:pt x="25539" y="4499"/>
                </a:cubicBezTo>
                <a:cubicBezTo>
                  <a:pt x="25485" y="4628"/>
                  <a:pt x="25431" y="4757"/>
                  <a:pt x="25367" y="4876"/>
                </a:cubicBezTo>
                <a:cubicBezTo>
                  <a:pt x="25367" y="4865"/>
                  <a:pt x="25356" y="4843"/>
                  <a:pt x="25345" y="4833"/>
                </a:cubicBezTo>
                <a:cubicBezTo>
                  <a:pt x="25442" y="4510"/>
                  <a:pt x="25571" y="4198"/>
                  <a:pt x="25711" y="3896"/>
                </a:cubicBezTo>
                <a:close/>
                <a:moveTo>
                  <a:pt x="54070" y="4510"/>
                </a:moveTo>
                <a:cubicBezTo>
                  <a:pt x="54113" y="4790"/>
                  <a:pt x="54134" y="5080"/>
                  <a:pt x="54134" y="5371"/>
                </a:cubicBezTo>
                <a:cubicBezTo>
                  <a:pt x="54059" y="5500"/>
                  <a:pt x="53973" y="5640"/>
                  <a:pt x="53898" y="5769"/>
                </a:cubicBezTo>
                <a:cubicBezTo>
                  <a:pt x="53855" y="5844"/>
                  <a:pt x="53812" y="5920"/>
                  <a:pt x="53768" y="5984"/>
                </a:cubicBezTo>
                <a:cubicBezTo>
                  <a:pt x="53822" y="5489"/>
                  <a:pt x="53919" y="4983"/>
                  <a:pt x="54070" y="4510"/>
                </a:cubicBezTo>
                <a:close/>
                <a:moveTo>
                  <a:pt x="4004" y="4617"/>
                </a:moveTo>
                <a:cubicBezTo>
                  <a:pt x="4004" y="4779"/>
                  <a:pt x="3993" y="4951"/>
                  <a:pt x="3982" y="5112"/>
                </a:cubicBezTo>
                <a:lnTo>
                  <a:pt x="3982" y="5102"/>
                </a:lnTo>
                <a:cubicBezTo>
                  <a:pt x="3950" y="5554"/>
                  <a:pt x="3874" y="5984"/>
                  <a:pt x="3756" y="6415"/>
                </a:cubicBezTo>
                <a:cubicBezTo>
                  <a:pt x="3713" y="6544"/>
                  <a:pt x="3670" y="6662"/>
                  <a:pt x="3616" y="6781"/>
                </a:cubicBezTo>
                <a:cubicBezTo>
                  <a:pt x="3627" y="6038"/>
                  <a:pt x="3756" y="5306"/>
                  <a:pt x="4004" y="4617"/>
                </a:cubicBezTo>
                <a:close/>
                <a:moveTo>
                  <a:pt x="31813" y="3391"/>
                </a:moveTo>
                <a:cubicBezTo>
                  <a:pt x="31964" y="3724"/>
                  <a:pt x="32072" y="4079"/>
                  <a:pt x="32147" y="4445"/>
                </a:cubicBezTo>
                <a:cubicBezTo>
                  <a:pt x="31760" y="5199"/>
                  <a:pt x="31426" y="5995"/>
                  <a:pt x="31157" y="6802"/>
                </a:cubicBezTo>
                <a:cubicBezTo>
                  <a:pt x="31082" y="6189"/>
                  <a:pt x="31114" y="5575"/>
                  <a:pt x="31243" y="4973"/>
                </a:cubicBezTo>
                <a:cubicBezTo>
                  <a:pt x="31361" y="4424"/>
                  <a:pt x="31555" y="3886"/>
                  <a:pt x="31813" y="3391"/>
                </a:cubicBezTo>
                <a:close/>
                <a:moveTo>
                  <a:pt x="10687" y="5091"/>
                </a:moveTo>
                <a:cubicBezTo>
                  <a:pt x="10698" y="5242"/>
                  <a:pt x="10719" y="5382"/>
                  <a:pt x="10730" y="5521"/>
                </a:cubicBezTo>
                <a:cubicBezTo>
                  <a:pt x="10773" y="5855"/>
                  <a:pt x="10762" y="6189"/>
                  <a:pt x="10687" y="6512"/>
                </a:cubicBezTo>
                <a:cubicBezTo>
                  <a:pt x="10644" y="6641"/>
                  <a:pt x="10590" y="6759"/>
                  <a:pt x="10504" y="6877"/>
                </a:cubicBezTo>
                <a:cubicBezTo>
                  <a:pt x="10493" y="6275"/>
                  <a:pt x="10558" y="5683"/>
                  <a:pt x="10687" y="5102"/>
                </a:cubicBezTo>
                <a:lnTo>
                  <a:pt x="10687" y="5091"/>
                </a:lnTo>
                <a:close/>
                <a:moveTo>
                  <a:pt x="20319" y="4370"/>
                </a:moveTo>
                <a:lnTo>
                  <a:pt x="20319" y="4370"/>
                </a:lnTo>
                <a:cubicBezTo>
                  <a:pt x="20330" y="4693"/>
                  <a:pt x="20308" y="5016"/>
                  <a:pt x="20265" y="5338"/>
                </a:cubicBezTo>
                <a:cubicBezTo>
                  <a:pt x="20190" y="5930"/>
                  <a:pt x="20082" y="6512"/>
                  <a:pt x="19932" y="7093"/>
                </a:cubicBezTo>
                <a:cubicBezTo>
                  <a:pt x="19878" y="6845"/>
                  <a:pt x="19856" y="6587"/>
                  <a:pt x="19878" y="6329"/>
                </a:cubicBezTo>
                <a:cubicBezTo>
                  <a:pt x="19910" y="5898"/>
                  <a:pt x="19996" y="5478"/>
                  <a:pt x="20115" y="5069"/>
                </a:cubicBezTo>
                <a:cubicBezTo>
                  <a:pt x="20179" y="4833"/>
                  <a:pt x="20255" y="4607"/>
                  <a:pt x="20319" y="4370"/>
                </a:cubicBezTo>
                <a:close/>
                <a:moveTo>
                  <a:pt x="32201" y="4714"/>
                </a:moveTo>
                <a:cubicBezTo>
                  <a:pt x="32201" y="4800"/>
                  <a:pt x="32212" y="4886"/>
                  <a:pt x="32222" y="4973"/>
                </a:cubicBezTo>
                <a:cubicBezTo>
                  <a:pt x="32298" y="5694"/>
                  <a:pt x="32190" y="6415"/>
                  <a:pt x="31932" y="7093"/>
                </a:cubicBezTo>
                <a:cubicBezTo>
                  <a:pt x="31889" y="6286"/>
                  <a:pt x="31975" y="5478"/>
                  <a:pt x="32201" y="4714"/>
                </a:cubicBezTo>
                <a:close/>
                <a:moveTo>
                  <a:pt x="41725" y="4370"/>
                </a:moveTo>
                <a:lnTo>
                  <a:pt x="41725" y="4370"/>
                </a:lnTo>
                <a:cubicBezTo>
                  <a:pt x="41736" y="4693"/>
                  <a:pt x="41725" y="5016"/>
                  <a:pt x="41672" y="5338"/>
                </a:cubicBezTo>
                <a:cubicBezTo>
                  <a:pt x="41596" y="5930"/>
                  <a:pt x="41489" y="6512"/>
                  <a:pt x="41338" y="7093"/>
                </a:cubicBezTo>
                <a:cubicBezTo>
                  <a:pt x="41284" y="6845"/>
                  <a:pt x="41263" y="6587"/>
                  <a:pt x="41284" y="6329"/>
                </a:cubicBezTo>
                <a:cubicBezTo>
                  <a:pt x="41316" y="5898"/>
                  <a:pt x="41403" y="5478"/>
                  <a:pt x="41532" y="5069"/>
                </a:cubicBezTo>
                <a:cubicBezTo>
                  <a:pt x="41586" y="4833"/>
                  <a:pt x="41661" y="4607"/>
                  <a:pt x="41725" y="4370"/>
                </a:cubicBezTo>
                <a:close/>
                <a:moveTo>
                  <a:pt x="6414" y="0"/>
                </a:moveTo>
                <a:cubicBezTo>
                  <a:pt x="6511" y="323"/>
                  <a:pt x="6554" y="668"/>
                  <a:pt x="6533" y="1012"/>
                </a:cubicBezTo>
                <a:cubicBezTo>
                  <a:pt x="6511" y="1346"/>
                  <a:pt x="6447" y="1669"/>
                  <a:pt x="6350" y="1991"/>
                </a:cubicBezTo>
                <a:cubicBezTo>
                  <a:pt x="6156" y="2616"/>
                  <a:pt x="5876" y="3197"/>
                  <a:pt x="5629" y="3799"/>
                </a:cubicBezTo>
                <a:cubicBezTo>
                  <a:pt x="5489" y="4155"/>
                  <a:pt x="5360" y="4510"/>
                  <a:pt x="5263" y="4876"/>
                </a:cubicBezTo>
                <a:cubicBezTo>
                  <a:pt x="5230" y="4714"/>
                  <a:pt x="5198" y="4553"/>
                  <a:pt x="5177" y="4381"/>
                </a:cubicBezTo>
                <a:cubicBezTo>
                  <a:pt x="5026" y="3272"/>
                  <a:pt x="5069" y="2153"/>
                  <a:pt x="5295" y="1055"/>
                </a:cubicBezTo>
                <a:lnTo>
                  <a:pt x="5295" y="1055"/>
                </a:lnTo>
                <a:cubicBezTo>
                  <a:pt x="4918" y="2153"/>
                  <a:pt x="4660" y="3283"/>
                  <a:pt x="4531" y="4434"/>
                </a:cubicBezTo>
                <a:cubicBezTo>
                  <a:pt x="4520" y="4553"/>
                  <a:pt x="4509" y="4660"/>
                  <a:pt x="4499" y="4779"/>
                </a:cubicBezTo>
                <a:cubicBezTo>
                  <a:pt x="4445" y="4456"/>
                  <a:pt x="4380" y="4144"/>
                  <a:pt x="4326" y="3821"/>
                </a:cubicBezTo>
                <a:cubicBezTo>
                  <a:pt x="4230" y="3240"/>
                  <a:pt x="4187" y="2648"/>
                  <a:pt x="4208" y="2067"/>
                </a:cubicBezTo>
                <a:lnTo>
                  <a:pt x="4208" y="2067"/>
                </a:lnTo>
                <a:cubicBezTo>
                  <a:pt x="4068" y="2820"/>
                  <a:pt x="4057" y="3584"/>
                  <a:pt x="4025" y="4305"/>
                </a:cubicBezTo>
                <a:cubicBezTo>
                  <a:pt x="3745" y="4790"/>
                  <a:pt x="3487" y="5285"/>
                  <a:pt x="3272" y="5801"/>
                </a:cubicBezTo>
                <a:cubicBezTo>
                  <a:pt x="3239" y="5317"/>
                  <a:pt x="3229" y="4843"/>
                  <a:pt x="3250" y="4370"/>
                </a:cubicBezTo>
                <a:cubicBezTo>
                  <a:pt x="3293" y="3240"/>
                  <a:pt x="3584" y="2121"/>
                  <a:pt x="4111" y="1120"/>
                </a:cubicBezTo>
                <a:lnTo>
                  <a:pt x="4111" y="1120"/>
                </a:lnTo>
                <a:cubicBezTo>
                  <a:pt x="3390" y="2099"/>
                  <a:pt x="2938" y="3229"/>
                  <a:pt x="2604" y="4305"/>
                </a:cubicBezTo>
                <a:cubicBezTo>
                  <a:pt x="2508" y="4607"/>
                  <a:pt x="2422" y="4897"/>
                  <a:pt x="2346" y="5188"/>
                </a:cubicBezTo>
                <a:cubicBezTo>
                  <a:pt x="2271" y="4499"/>
                  <a:pt x="2217" y="3799"/>
                  <a:pt x="2185" y="3068"/>
                </a:cubicBezTo>
                <a:cubicBezTo>
                  <a:pt x="2109" y="4015"/>
                  <a:pt x="2002" y="4919"/>
                  <a:pt x="1873" y="5769"/>
                </a:cubicBezTo>
                <a:cubicBezTo>
                  <a:pt x="1571" y="4779"/>
                  <a:pt x="1367" y="3767"/>
                  <a:pt x="1238" y="2745"/>
                </a:cubicBezTo>
                <a:lnTo>
                  <a:pt x="1238" y="2745"/>
                </a:lnTo>
                <a:cubicBezTo>
                  <a:pt x="1227" y="4165"/>
                  <a:pt x="1259" y="5511"/>
                  <a:pt x="1216" y="6727"/>
                </a:cubicBezTo>
                <a:cubicBezTo>
                  <a:pt x="1184" y="6673"/>
                  <a:pt x="1162" y="6630"/>
                  <a:pt x="1130" y="6576"/>
                </a:cubicBezTo>
                <a:cubicBezTo>
                  <a:pt x="1001" y="6296"/>
                  <a:pt x="904" y="6006"/>
                  <a:pt x="850" y="5694"/>
                </a:cubicBezTo>
                <a:cubicBezTo>
                  <a:pt x="796" y="5360"/>
                  <a:pt x="710" y="5037"/>
                  <a:pt x="613" y="4714"/>
                </a:cubicBezTo>
                <a:cubicBezTo>
                  <a:pt x="495" y="4370"/>
                  <a:pt x="291" y="4069"/>
                  <a:pt x="0" y="3843"/>
                </a:cubicBezTo>
                <a:lnTo>
                  <a:pt x="0" y="3843"/>
                </a:lnTo>
                <a:cubicBezTo>
                  <a:pt x="248" y="4101"/>
                  <a:pt x="409" y="4424"/>
                  <a:pt x="452" y="4779"/>
                </a:cubicBezTo>
                <a:cubicBezTo>
                  <a:pt x="484" y="5123"/>
                  <a:pt x="495" y="5457"/>
                  <a:pt x="463" y="5790"/>
                </a:cubicBezTo>
                <a:cubicBezTo>
                  <a:pt x="430" y="6146"/>
                  <a:pt x="441" y="6490"/>
                  <a:pt x="484" y="6834"/>
                </a:cubicBezTo>
                <a:cubicBezTo>
                  <a:pt x="506" y="6964"/>
                  <a:pt x="538" y="7082"/>
                  <a:pt x="570" y="7211"/>
                </a:cubicBezTo>
                <a:lnTo>
                  <a:pt x="570" y="7997"/>
                </a:lnTo>
                <a:lnTo>
                  <a:pt x="4606" y="7997"/>
                </a:lnTo>
                <a:lnTo>
                  <a:pt x="4639" y="8008"/>
                </a:lnTo>
                <a:lnTo>
                  <a:pt x="4639" y="7997"/>
                </a:lnTo>
                <a:lnTo>
                  <a:pt x="63142" y="7997"/>
                </a:lnTo>
                <a:lnTo>
                  <a:pt x="63132" y="7437"/>
                </a:lnTo>
                <a:cubicBezTo>
                  <a:pt x="63229" y="6705"/>
                  <a:pt x="63487" y="6006"/>
                  <a:pt x="63896" y="5392"/>
                </a:cubicBezTo>
                <a:lnTo>
                  <a:pt x="63896" y="5392"/>
                </a:lnTo>
                <a:cubicBezTo>
                  <a:pt x="63562" y="5790"/>
                  <a:pt x="63261" y="6199"/>
                  <a:pt x="62981" y="6641"/>
                </a:cubicBezTo>
                <a:cubicBezTo>
                  <a:pt x="62981" y="6544"/>
                  <a:pt x="62981" y="6436"/>
                  <a:pt x="62992" y="6339"/>
                </a:cubicBezTo>
                <a:cubicBezTo>
                  <a:pt x="63024" y="5909"/>
                  <a:pt x="63110" y="5489"/>
                  <a:pt x="63250" y="5080"/>
                </a:cubicBezTo>
                <a:cubicBezTo>
                  <a:pt x="63368" y="4639"/>
                  <a:pt x="63519" y="4187"/>
                  <a:pt x="63638" y="3724"/>
                </a:cubicBezTo>
                <a:cubicBezTo>
                  <a:pt x="63756" y="3251"/>
                  <a:pt x="63799" y="2756"/>
                  <a:pt x="63756" y="2271"/>
                </a:cubicBezTo>
                <a:lnTo>
                  <a:pt x="63756" y="2271"/>
                </a:lnTo>
                <a:cubicBezTo>
                  <a:pt x="63734" y="2756"/>
                  <a:pt x="63616" y="3240"/>
                  <a:pt x="63401" y="3681"/>
                </a:cubicBezTo>
                <a:cubicBezTo>
                  <a:pt x="63207" y="4101"/>
                  <a:pt x="62981" y="4510"/>
                  <a:pt x="62733" y="4897"/>
                </a:cubicBezTo>
                <a:cubicBezTo>
                  <a:pt x="62486" y="5295"/>
                  <a:pt x="62271" y="5704"/>
                  <a:pt x="62077" y="6135"/>
                </a:cubicBezTo>
                <a:cubicBezTo>
                  <a:pt x="62045" y="6199"/>
                  <a:pt x="62023" y="6264"/>
                  <a:pt x="62002" y="6329"/>
                </a:cubicBezTo>
                <a:cubicBezTo>
                  <a:pt x="62002" y="6221"/>
                  <a:pt x="62002" y="6103"/>
                  <a:pt x="62023" y="5995"/>
                </a:cubicBezTo>
                <a:cubicBezTo>
                  <a:pt x="62099" y="5403"/>
                  <a:pt x="62292" y="4843"/>
                  <a:pt x="62594" y="4338"/>
                </a:cubicBezTo>
                <a:lnTo>
                  <a:pt x="62594" y="4338"/>
                </a:lnTo>
                <a:cubicBezTo>
                  <a:pt x="62368" y="4628"/>
                  <a:pt x="62163" y="4940"/>
                  <a:pt x="61991" y="5263"/>
                </a:cubicBezTo>
                <a:cubicBezTo>
                  <a:pt x="62055" y="4456"/>
                  <a:pt x="62281" y="3670"/>
                  <a:pt x="62637" y="2949"/>
                </a:cubicBezTo>
                <a:lnTo>
                  <a:pt x="62637" y="2949"/>
                </a:lnTo>
                <a:cubicBezTo>
                  <a:pt x="62152" y="3681"/>
                  <a:pt x="61776" y="4477"/>
                  <a:pt x="61496" y="5306"/>
                </a:cubicBezTo>
                <a:cubicBezTo>
                  <a:pt x="61464" y="4639"/>
                  <a:pt x="61399" y="3982"/>
                  <a:pt x="61291" y="3326"/>
                </a:cubicBezTo>
                <a:lnTo>
                  <a:pt x="61291" y="3326"/>
                </a:lnTo>
                <a:cubicBezTo>
                  <a:pt x="61313" y="4122"/>
                  <a:pt x="61238" y="4930"/>
                  <a:pt x="61044" y="5704"/>
                </a:cubicBezTo>
                <a:cubicBezTo>
                  <a:pt x="60947" y="5231"/>
                  <a:pt x="60872" y="4747"/>
                  <a:pt x="60829" y="4262"/>
                </a:cubicBezTo>
                <a:cubicBezTo>
                  <a:pt x="60775" y="3703"/>
                  <a:pt x="60796" y="3132"/>
                  <a:pt x="60915" y="2583"/>
                </a:cubicBezTo>
                <a:cubicBezTo>
                  <a:pt x="61022" y="2002"/>
                  <a:pt x="61270" y="1453"/>
                  <a:pt x="61625" y="980"/>
                </a:cubicBezTo>
                <a:lnTo>
                  <a:pt x="61625" y="980"/>
                </a:lnTo>
                <a:cubicBezTo>
                  <a:pt x="61184" y="1432"/>
                  <a:pt x="60850" y="1959"/>
                  <a:pt x="60624" y="2540"/>
                </a:cubicBezTo>
                <a:cubicBezTo>
                  <a:pt x="60409" y="3100"/>
                  <a:pt x="60247" y="3692"/>
                  <a:pt x="60151" y="4284"/>
                </a:cubicBezTo>
                <a:cubicBezTo>
                  <a:pt x="60097" y="4607"/>
                  <a:pt x="60054" y="4919"/>
                  <a:pt x="60021" y="5231"/>
                </a:cubicBezTo>
                <a:cubicBezTo>
                  <a:pt x="60021" y="5112"/>
                  <a:pt x="60011" y="5005"/>
                  <a:pt x="60000" y="4886"/>
                </a:cubicBezTo>
                <a:cubicBezTo>
                  <a:pt x="59957" y="4391"/>
                  <a:pt x="59795" y="3929"/>
                  <a:pt x="59655" y="3477"/>
                </a:cubicBezTo>
                <a:cubicBezTo>
                  <a:pt x="59526" y="3035"/>
                  <a:pt x="59408" y="2551"/>
                  <a:pt x="59516" y="2067"/>
                </a:cubicBezTo>
                <a:lnTo>
                  <a:pt x="59516" y="2067"/>
                </a:lnTo>
                <a:cubicBezTo>
                  <a:pt x="59343" y="2551"/>
                  <a:pt x="59386" y="3078"/>
                  <a:pt x="59440" y="3552"/>
                </a:cubicBezTo>
                <a:cubicBezTo>
                  <a:pt x="59483" y="4025"/>
                  <a:pt x="59537" y="4488"/>
                  <a:pt x="59451" y="4908"/>
                </a:cubicBezTo>
                <a:cubicBezTo>
                  <a:pt x="59365" y="5338"/>
                  <a:pt x="59247" y="5769"/>
                  <a:pt x="59096" y="6178"/>
                </a:cubicBezTo>
                <a:cubicBezTo>
                  <a:pt x="59096" y="6113"/>
                  <a:pt x="59096" y="6049"/>
                  <a:pt x="59085" y="5973"/>
                </a:cubicBezTo>
                <a:cubicBezTo>
                  <a:pt x="59064" y="5435"/>
                  <a:pt x="59085" y="4843"/>
                  <a:pt x="59010" y="4230"/>
                </a:cubicBezTo>
                <a:cubicBezTo>
                  <a:pt x="58967" y="3918"/>
                  <a:pt x="58891" y="3617"/>
                  <a:pt x="58794" y="3326"/>
                </a:cubicBezTo>
                <a:cubicBezTo>
                  <a:pt x="58687" y="3035"/>
                  <a:pt x="58568" y="2766"/>
                  <a:pt x="58450" y="2497"/>
                </a:cubicBezTo>
                <a:cubicBezTo>
                  <a:pt x="58321" y="2228"/>
                  <a:pt x="58213" y="1948"/>
                  <a:pt x="58138" y="1669"/>
                </a:cubicBezTo>
                <a:cubicBezTo>
                  <a:pt x="58052" y="1378"/>
                  <a:pt x="58020" y="1077"/>
                  <a:pt x="58041" y="775"/>
                </a:cubicBezTo>
                <a:lnTo>
                  <a:pt x="58041" y="775"/>
                </a:lnTo>
                <a:cubicBezTo>
                  <a:pt x="57977" y="1087"/>
                  <a:pt x="57966" y="1399"/>
                  <a:pt x="58009" y="1722"/>
                </a:cubicBezTo>
                <a:cubicBezTo>
                  <a:pt x="58052" y="2024"/>
                  <a:pt x="58106" y="2325"/>
                  <a:pt x="58181" y="2626"/>
                </a:cubicBezTo>
                <a:cubicBezTo>
                  <a:pt x="58256" y="2906"/>
                  <a:pt x="58310" y="3197"/>
                  <a:pt x="58353" y="3487"/>
                </a:cubicBezTo>
                <a:cubicBezTo>
                  <a:pt x="58375" y="3756"/>
                  <a:pt x="58375" y="4025"/>
                  <a:pt x="58332" y="4295"/>
                </a:cubicBezTo>
                <a:cubicBezTo>
                  <a:pt x="58213" y="5145"/>
                  <a:pt x="57826" y="5952"/>
                  <a:pt x="57654" y="6910"/>
                </a:cubicBezTo>
                <a:cubicBezTo>
                  <a:pt x="57535" y="6253"/>
                  <a:pt x="57525" y="5597"/>
                  <a:pt x="57632" y="4940"/>
                </a:cubicBezTo>
                <a:lnTo>
                  <a:pt x="57632" y="4940"/>
                </a:lnTo>
                <a:cubicBezTo>
                  <a:pt x="57492" y="5425"/>
                  <a:pt x="57385" y="5887"/>
                  <a:pt x="57299" y="6339"/>
                </a:cubicBezTo>
                <a:cubicBezTo>
                  <a:pt x="57223" y="6038"/>
                  <a:pt x="57169" y="5715"/>
                  <a:pt x="57137" y="5403"/>
                </a:cubicBezTo>
                <a:cubicBezTo>
                  <a:pt x="57083" y="4564"/>
                  <a:pt x="57202" y="3713"/>
                  <a:pt x="57492" y="2928"/>
                </a:cubicBezTo>
                <a:lnTo>
                  <a:pt x="57492" y="2928"/>
                </a:lnTo>
                <a:cubicBezTo>
                  <a:pt x="57288" y="3315"/>
                  <a:pt x="57116" y="3724"/>
                  <a:pt x="56976" y="4133"/>
                </a:cubicBezTo>
                <a:cubicBezTo>
                  <a:pt x="56825" y="3326"/>
                  <a:pt x="56470" y="2562"/>
                  <a:pt x="55942" y="1927"/>
                </a:cubicBezTo>
                <a:lnTo>
                  <a:pt x="55942" y="1927"/>
                </a:lnTo>
                <a:cubicBezTo>
                  <a:pt x="56502" y="2777"/>
                  <a:pt x="56696" y="3810"/>
                  <a:pt x="56481" y="4811"/>
                </a:cubicBezTo>
                <a:cubicBezTo>
                  <a:pt x="56459" y="4919"/>
                  <a:pt x="56427" y="5037"/>
                  <a:pt x="56394" y="5145"/>
                </a:cubicBezTo>
                <a:cubicBezTo>
                  <a:pt x="56405" y="4854"/>
                  <a:pt x="56384" y="4574"/>
                  <a:pt x="56362" y="4295"/>
                </a:cubicBezTo>
                <a:cubicBezTo>
                  <a:pt x="56319" y="3907"/>
                  <a:pt x="56201" y="3520"/>
                  <a:pt x="56007" y="3186"/>
                </a:cubicBezTo>
                <a:lnTo>
                  <a:pt x="56007" y="3186"/>
                </a:lnTo>
                <a:cubicBezTo>
                  <a:pt x="56158" y="3541"/>
                  <a:pt x="56212" y="3939"/>
                  <a:pt x="56179" y="4327"/>
                </a:cubicBezTo>
                <a:cubicBezTo>
                  <a:pt x="56136" y="4693"/>
                  <a:pt x="56072" y="5059"/>
                  <a:pt x="55953" y="5414"/>
                </a:cubicBezTo>
                <a:lnTo>
                  <a:pt x="55932" y="5511"/>
                </a:lnTo>
                <a:cubicBezTo>
                  <a:pt x="55856" y="5026"/>
                  <a:pt x="55749" y="4553"/>
                  <a:pt x="55587" y="4090"/>
                </a:cubicBezTo>
                <a:cubicBezTo>
                  <a:pt x="55361" y="3509"/>
                  <a:pt x="55071" y="2992"/>
                  <a:pt x="54855" y="2433"/>
                </a:cubicBezTo>
                <a:cubicBezTo>
                  <a:pt x="54748" y="2153"/>
                  <a:pt x="54662" y="1862"/>
                  <a:pt x="54629" y="1572"/>
                </a:cubicBezTo>
                <a:cubicBezTo>
                  <a:pt x="54586" y="1260"/>
                  <a:pt x="54597" y="958"/>
                  <a:pt x="54683" y="657"/>
                </a:cubicBezTo>
                <a:lnTo>
                  <a:pt x="54683" y="657"/>
                </a:lnTo>
                <a:cubicBezTo>
                  <a:pt x="54554" y="958"/>
                  <a:pt x="54490" y="1270"/>
                  <a:pt x="54490" y="1604"/>
                </a:cubicBezTo>
                <a:cubicBezTo>
                  <a:pt x="54490" y="1916"/>
                  <a:pt x="54522" y="2239"/>
                  <a:pt x="54576" y="2551"/>
                </a:cubicBezTo>
                <a:cubicBezTo>
                  <a:pt x="54694" y="3175"/>
                  <a:pt x="54877" y="3756"/>
                  <a:pt x="54920" y="4305"/>
                </a:cubicBezTo>
                <a:cubicBezTo>
                  <a:pt x="54963" y="4833"/>
                  <a:pt x="54909" y="5360"/>
                  <a:pt x="54791" y="5887"/>
                </a:cubicBezTo>
                <a:cubicBezTo>
                  <a:pt x="54716" y="6189"/>
                  <a:pt x="54629" y="6490"/>
                  <a:pt x="54533" y="6781"/>
                </a:cubicBezTo>
                <a:cubicBezTo>
                  <a:pt x="54522" y="6307"/>
                  <a:pt x="54479" y="5844"/>
                  <a:pt x="54382" y="5382"/>
                </a:cubicBezTo>
                <a:cubicBezTo>
                  <a:pt x="54522" y="4973"/>
                  <a:pt x="54608" y="4553"/>
                  <a:pt x="54629" y="4133"/>
                </a:cubicBezTo>
                <a:lnTo>
                  <a:pt x="54629" y="4133"/>
                </a:lnTo>
                <a:cubicBezTo>
                  <a:pt x="54576" y="4434"/>
                  <a:pt x="54479" y="4736"/>
                  <a:pt x="54339" y="5005"/>
                </a:cubicBezTo>
                <a:cubicBezTo>
                  <a:pt x="54328" y="5026"/>
                  <a:pt x="54328" y="5037"/>
                  <a:pt x="54317" y="5059"/>
                </a:cubicBezTo>
                <a:cubicBezTo>
                  <a:pt x="54264" y="4833"/>
                  <a:pt x="54188" y="4617"/>
                  <a:pt x="54113" y="4391"/>
                </a:cubicBezTo>
                <a:cubicBezTo>
                  <a:pt x="54188" y="4176"/>
                  <a:pt x="54264" y="3950"/>
                  <a:pt x="54360" y="3724"/>
                </a:cubicBezTo>
                <a:lnTo>
                  <a:pt x="54360" y="3724"/>
                </a:lnTo>
                <a:cubicBezTo>
                  <a:pt x="54253" y="3896"/>
                  <a:pt x="54156" y="4079"/>
                  <a:pt x="54070" y="4262"/>
                </a:cubicBezTo>
                <a:cubicBezTo>
                  <a:pt x="54038" y="4176"/>
                  <a:pt x="54005" y="4090"/>
                  <a:pt x="53962" y="4015"/>
                </a:cubicBezTo>
                <a:lnTo>
                  <a:pt x="53962" y="4015"/>
                </a:lnTo>
                <a:cubicBezTo>
                  <a:pt x="53994" y="4112"/>
                  <a:pt x="54016" y="4208"/>
                  <a:pt x="54038" y="4316"/>
                </a:cubicBezTo>
                <a:cubicBezTo>
                  <a:pt x="53629" y="5123"/>
                  <a:pt x="53273" y="5952"/>
                  <a:pt x="52983" y="6813"/>
                </a:cubicBezTo>
                <a:cubicBezTo>
                  <a:pt x="52908" y="6199"/>
                  <a:pt x="52940" y="5575"/>
                  <a:pt x="53069" y="4983"/>
                </a:cubicBezTo>
                <a:cubicBezTo>
                  <a:pt x="53273" y="4047"/>
                  <a:pt x="53672" y="3175"/>
                  <a:pt x="54264" y="2422"/>
                </a:cubicBezTo>
                <a:lnTo>
                  <a:pt x="54264" y="2422"/>
                </a:lnTo>
                <a:cubicBezTo>
                  <a:pt x="53553" y="3132"/>
                  <a:pt x="52972" y="3950"/>
                  <a:pt x="52542" y="4843"/>
                </a:cubicBezTo>
                <a:cubicBezTo>
                  <a:pt x="52348" y="5242"/>
                  <a:pt x="52176" y="5640"/>
                  <a:pt x="52047" y="6060"/>
                </a:cubicBezTo>
                <a:cubicBezTo>
                  <a:pt x="52090" y="5069"/>
                  <a:pt x="52229" y="4090"/>
                  <a:pt x="52455" y="3132"/>
                </a:cubicBezTo>
                <a:lnTo>
                  <a:pt x="52455" y="3132"/>
                </a:lnTo>
                <a:cubicBezTo>
                  <a:pt x="52079" y="4144"/>
                  <a:pt x="51734" y="5123"/>
                  <a:pt x="51412" y="6027"/>
                </a:cubicBezTo>
                <a:cubicBezTo>
                  <a:pt x="51315" y="4381"/>
                  <a:pt x="51605" y="2734"/>
                  <a:pt x="52251" y="1217"/>
                </a:cubicBezTo>
                <a:lnTo>
                  <a:pt x="52251" y="1217"/>
                </a:lnTo>
                <a:cubicBezTo>
                  <a:pt x="51487" y="2540"/>
                  <a:pt x="50884" y="3961"/>
                  <a:pt x="50443" y="5425"/>
                </a:cubicBezTo>
                <a:cubicBezTo>
                  <a:pt x="50325" y="4660"/>
                  <a:pt x="50195" y="3886"/>
                  <a:pt x="50023" y="3089"/>
                </a:cubicBezTo>
                <a:lnTo>
                  <a:pt x="50023" y="3089"/>
                </a:lnTo>
                <a:cubicBezTo>
                  <a:pt x="50120" y="4273"/>
                  <a:pt x="50055" y="5468"/>
                  <a:pt x="49808" y="6630"/>
                </a:cubicBezTo>
                <a:cubicBezTo>
                  <a:pt x="49539" y="5780"/>
                  <a:pt x="49474" y="4876"/>
                  <a:pt x="49603" y="3993"/>
                </a:cubicBezTo>
                <a:cubicBezTo>
                  <a:pt x="49690" y="3380"/>
                  <a:pt x="49840" y="2734"/>
                  <a:pt x="49905" y="2056"/>
                </a:cubicBezTo>
                <a:cubicBezTo>
                  <a:pt x="49969" y="1389"/>
                  <a:pt x="49937" y="678"/>
                  <a:pt x="49647" y="54"/>
                </a:cubicBezTo>
                <a:lnTo>
                  <a:pt x="49647" y="54"/>
                </a:lnTo>
                <a:cubicBezTo>
                  <a:pt x="49743" y="377"/>
                  <a:pt x="49786" y="721"/>
                  <a:pt x="49765" y="1066"/>
                </a:cubicBezTo>
                <a:cubicBezTo>
                  <a:pt x="49743" y="1389"/>
                  <a:pt x="49679" y="1712"/>
                  <a:pt x="49582" y="2024"/>
                </a:cubicBezTo>
                <a:cubicBezTo>
                  <a:pt x="49388" y="2648"/>
                  <a:pt x="49098" y="3240"/>
                  <a:pt x="48850" y="3843"/>
                </a:cubicBezTo>
                <a:cubicBezTo>
                  <a:pt x="48710" y="4187"/>
                  <a:pt x="48592" y="4553"/>
                  <a:pt x="48484" y="4919"/>
                </a:cubicBezTo>
                <a:cubicBezTo>
                  <a:pt x="48452" y="4757"/>
                  <a:pt x="48420" y="4585"/>
                  <a:pt x="48398" y="4424"/>
                </a:cubicBezTo>
                <a:cubicBezTo>
                  <a:pt x="48247" y="3315"/>
                  <a:pt x="48290" y="2185"/>
                  <a:pt x="48527" y="1098"/>
                </a:cubicBezTo>
                <a:lnTo>
                  <a:pt x="48527" y="1098"/>
                </a:lnTo>
                <a:cubicBezTo>
                  <a:pt x="48140" y="2185"/>
                  <a:pt x="47892" y="3326"/>
                  <a:pt x="47763" y="4477"/>
                </a:cubicBezTo>
                <a:cubicBezTo>
                  <a:pt x="47688" y="5091"/>
                  <a:pt x="47655" y="5704"/>
                  <a:pt x="47655" y="6329"/>
                </a:cubicBezTo>
                <a:cubicBezTo>
                  <a:pt x="47494" y="5963"/>
                  <a:pt x="47365" y="5586"/>
                  <a:pt x="47279" y="5199"/>
                </a:cubicBezTo>
                <a:cubicBezTo>
                  <a:pt x="47247" y="5048"/>
                  <a:pt x="47214" y="4897"/>
                  <a:pt x="47193" y="4747"/>
                </a:cubicBezTo>
                <a:cubicBezTo>
                  <a:pt x="47300" y="4434"/>
                  <a:pt x="47419" y="4133"/>
                  <a:pt x="47559" y="3843"/>
                </a:cubicBezTo>
                <a:lnTo>
                  <a:pt x="47559" y="3843"/>
                </a:lnTo>
                <a:cubicBezTo>
                  <a:pt x="47419" y="4058"/>
                  <a:pt x="47279" y="4284"/>
                  <a:pt x="47160" y="4510"/>
                </a:cubicBezTo>
                <a:cubicBezTo>
                  <a:pt x="47074" y="3832"/>
                  <a:pt x="47085" y="3154"/>
                  <a:pt x="47193" y="2486"/>
                </a:cubicBezTo>
                <a:lnTo>
                  <a:pt x="47193" y="2486"/>
                </a:lnTo>
                <a:cubicBezTo>
                  <a:pt x="46934" y="3380"/>
                  <a:pt x="46784" y="4305"/>
                  <a:pt x="46762" y="5242"/>
                </a:cubicBezTo>
                <a:cubicBezTo>
                  <a:pt x="46665" y="5435"/>
                  <a:pt x="46579" y="5629"/>
                  <a:pt x="46493" y="5834"/>
                </a:cubicBezTo>
                <a:cubicBezTo>
                  <a:pt x="46461" y="5349"/>
                  <a:pt x="46461" y="4876"/>
                  <a:pt x="46482" y="4402"/>
                </a:cubicBezTo>
                <a:cubicBezTo>
                  <a:pt x="46525" y="3272"/>
                  <a:pt x="46816" y="2153"/>
                  <a:pt x="47333" y="1152"/>
                </a:cubicBezTo>
                <a:lnTo>
                  <a:pt x="47333" y="1152"/>
                </a:lnTo>
                <a:cubicBezTo>
                  <a:pt x="46622" y="2131"/>
                  <a:pt x="46170" y="3261"/>
                  <a:pt x="45826" y="4338"/>
                </a:cubicBezTo>
                <a:cubicBezTo>
                  <a:pt x="45740" y="4639"/>
                  <a:pt x="45654" y="4930"/>
                  <a:pt x="45578" y="5220"/>
                </a:cubicBezTo>
                <a:cubicBezTo>
                  <a:pt x="45503" y="4531"/>
                  <a:pt x="45449" y="3832"/>
                  <a:pt x="45406" y="3100"/>
                </a:cubicBezTo>
                <a:cubicBezTo>
                  <a:pt x="45331" y="4047"/>
                  <a:pt x="45223" y="4951"/>
                  <a:pt x="45094" y="5801"/>
                </a:cubicBezTo>
                <a:cubicBezTo>
                  <a:pt x="44803" y="4811"/>
                  <a:pt x="44588" y="3799"/>
                  <a:pt x="44470" y="2777"/>
                </a:cubicBezTo>
                <a:lnTo>
                  <a:pt x="44470" y="2777"/>
                </a:lnTo>
                <a:cubicBezTo>
                  <a:pt x="44448" y="4338"/>
                  <a:pt x="44491" y="5801"/>
                  <a:pt x="44438" y="7103"/>
                </a:cubicBezTo>
                <a:cubicBezTo>
                  <a:pt x="44287" y="6479"/>
                  <a:pt x="44179" y="5855"/>
                  <a:pt x="44104" y="5231"/>
                </a:cubicBezTo>
                <a:cubicBezTo>
                  <a:pt x="44104" y="5694"/>
                  <a:pt x="44082" y="6135"/>
                  <a:pt x="44050" y="6555"/>
                </a:cubicBezTo>
                <a:cubicBezTo>
                  <a:pt x="43846" y="5554"/>
                  <a:pt x="43867" y="4521"/>
                  <a:pt x="44136" y="3530"/>
                </a:cubicBezTo>
                <a:lnTo>
                  <a:pt x="44136" y="3530"/>
                </a:lnTo>
                <a:cubicBezTo>
                  <a:pt x="43889" y="4155"/>
                  <a:pt x="43684" y="4800"/>
                  <a:pt x="43555" y="5468"/>
                </a:cubicBezTo>
                <a:cubicBezTo>
                  <a:pt x="43437" y="4994"/>
                  <a:pt x="43308" y="4531"/>
                  <a:pt x="43135" y="4079"/>
                </a:cubicBezTo>
                <a:cubicBezTo>
                  <a:pt x="42726" y="2949"/>
                  <a:pt x="42167" y="1862"/>
                  <a:pt x="41618" y="721"/>
                </a:cubicBezTo>
                <a:lnTo>
                  <a:pt x="41618" y="721"/>
                </a:lnTo>
                <a:cubicBezTo>
                  <a:pt x="42027" y="1938"/>
                  <a:pt x="42371" y="3143"/>
                  <a:pt x="42468" y="4284"/>
                </a:cubicBezTo>
                <a:cubicBezTo>
                  <a:pt x="42554" y="5048"/>
                  <a:pt x="42490" y="5823"/>
                  <a:pt x="42296" y="6565"/>
                </a:cubicBezTo>
                <a:cubicBezTo>
                  <a:pt x="42242" y="6146"/>
                  <a:pt x="42188" y="5737"/>
                  <a:pt x="42124" y="5306"/>
                </a:cubicBezTo>
                <a:cubicBezTo>
                  <a:pt x="42081" y="4908"/>
                  <a:pt x="42016" y="4521"/>
                  <a:pt x="41908" y="4133"/>
                </a:cubicBezTo>
                <a:cubicBezTo>
                  <a:pt x="41887" y="4069"/>
                  <a:pt x="41865" y="4015"/>
                  <a:pt x="41844" y="3950"/>
                </a:cubicBezTo>
                <a:cubicBezTo>
                  <a:pt x="41865" y="3864"/>
                  <a:pt x="41887" y="3789"/>
                  <a:pt x="41898" y="3703"/>
                </a:cubicBezTo>
                <a:cubicBezTo>
                  <a:pt x="42016" y="3229"/>
                  <a:pt x="42059" y="2734"/>
                  <a:pt x="42005" y="2250"/>
                </a:cubicBezTo>
                <a:lnTo>
                  <a:pt x="42005" y="2250"/>
                </a:lnTo>
                <a:cubicBezTo>
                  <a:pt x="41995" y="2723"/>
                  <a:pt x="41887" y="3186"/>
                  <a:pt x="41693" y="3617"/>
                </a:cubicBezTo>
                <a:cubicBezTo>
                  <a:pt x="41596" y="3412"/>
                  <a:pt x="41456" y="3229"/>
                  <a:pt x="41306" y="3078"/>
                </a:cubicBezTo>
                <a:lnTo>
                  <a:pt x="41306" y="3078"/>
                </a:lnTo>
                <a:cubicBezTo>
                  <a:pt x="41456" y="3272"/>
                  <a:pt x="41564" y="3498"/>
                  <a:pt x="41629" y="3735"/>
                </a:cubicBezTo>
                <a:cubicBezTo>
                  <a:pt x="41446" y="4133"/>
                  <a:pt x="41241" y="4510"/>
                  <a:pt x="41015" y="4886"/>
                </a:cubicBezTo>
                <a:cubicBezTo>
                  <a:pt x="40778" y="5285"/>
                  <a:pt x="40563" y="5704"/>
                  <a:pt x="40380" y="6124"/>
                </a:cubicBezTo>
                <a:cubicBezTo>
                  <a:pt x="40326" y="6253"/>
                  <a:pt x="40283" y="6372"/>
                  <a:pt x="40240" y="6501"/>
                </a:cubicBezTo>
                <a:cubicBezTo>
                  <a:pt x="40186" y="6092"/>
                  <a:pt x="40165" y="5683"/>
                  <a:pt x="40197" y="5263"/>
                </a:cubicBezTo>
                <a:cubicBezTo>
                  <a:pt x="40262" y="4456"/>
                  <a:pt x="40466" y="3660"/>
                  <a:pt x="40821" y="2928"/>
                </a:cubicBezTo>
                <a:lnTo>
                  <a:pt x="40821" y="2928"/>
                </a:lnTo>
                <a:cubicBezTo>
                  <a:pt x="40143" y="3982"/>
                  <a:pt x="39670" y="5156"/>
                  <a:pt x="39412" y="6382"/>
                </a:cubicBezTo>
                <a:cubicBezTo>
                  <a:pt x="39239" y="5672"/>
                  <a:pt x="39110" y="4962"/>
                  <a:pt x="39024" y="4251"/>
                </a:cubicBezTo>
                <a:cubicBezTo>
                  <a:pt x="38960" y="3692"/>
                  <a:pt x="38981" y="3121"/>
                  <a:pt x="39089" y="2573"/>
                </a:cubicBezTo>
                <a:cubicBezTo>
                  <a:pt x="39196" y="1981"/>
                  <a:pt x="39433" y="1432"/>
                  <a:pt x="39788" y="958"/>
                </a:cubicBezTo>
                <a:lnTo>
                  <a:pt x="39788" y="958"/>
                </a:lnTo>
                <a:cubicBezTo>
                  <a:pt x="39358" y="1399"/>
                  <a:pt x="39013" y="1938"/>
                  <a:pt x="38798" y="2519"/>
                </a:cubicBezTo>
                <a:cubicBezTo>
                  <a:pt x="38594" y="3089"/>
                  <a:pt x="38443" y="3670"/>
                  <a:pt x="38357" y="4273"/>
                </a:cubicBezTo>
                <a:cubicBezTo>
                  <a:pt x="38303" y="4596"/>
                  <a:pt x="38260" y="4908"/>
                  <a:pt x="38228" y="5209"/>
                </a:cubicBezTo>
                <a:cubicBezTo>
                  <a:pt x="38228" y="5091"/>
                  <a:pt x="38217" y="4983"/>
                  <a:pt x="38195" y="4854"/>
                </a:cubicBezTo>
                <a:cubicBezTo>
                  <a:pt x="38152" y="4359"/>
                  <a:pt x="37980" y="3907"/>
                  <a:pt x="37840" y="3455"/>
                </a:cubicBezTo>
                <a:cubicBezTo>
                  <a:pt x="37700" y="3014"/>
                  <a:pt x="37582" y="2540"/>
                  <a:pt x="37679" y="2045"/>
                </a:cubicBezTo>
                <a:lnTo>
                  <a:pt x="37679" y="2045"/>
                </a:lnTo>
                <a:cubicBezTo>
                  <a:pt x="37517" y="2530"/>
                  <a:pt x="37571" y="3057"/>
                  <a:pt x="37625" y="3530"/>
                </a:cubicBezTo>
                <a:cubicBezTo>
                  <a:pt x="37679" y="4004"/>
                  <a:pt x="37733" y="4467"/>
                  <a:pt x="37657" y="4886"/>
                </a:cubicBezTo>
                <a:cubicBezTo>
                  <a:pt x="37571" y="5317"/>
                  <a:pt x="37464" y="5737"/>
                  <a:pt x="37313" y="6156"/>
                </a:cubicBezTo>
                <a:cubicBezTo>
                  <a:pt x="37313" y="6081"/>
                  <a:pt x="37302" y="6017"/>
                  <a:pt x="37302" y="5941"/>
                </a:cubicBezTo>
                <a:cubicBezTo>
                  <a:pt x="37270" y="5403"/>
                  <a:pt x="37291" y="4811"/>
                  <a:pt x="37205" y="4198"/>
                </a:cubicBezTo>
                <a:cubicBezTo>
                  <a:pt x="37162" y="3896"/>
                  <a:pt x="37087" y="3595"/>
                  <a:pt x="36979" y="3304"/>
                </a:cubicBezTo>
                <a:cubicBezTo>
                  <a:pt x="36872" y="3014"/>
                  <a:pt x="36743" y="2745"/>
                  <a:pt x="36624" y="2476"/>
                </a:cubicBezTo>
                <a:cubicBezTo>
                  <a:pt x="36495" y="2207"/>
                  <a:pt x="36387" y="1927"/>
                  <a:pt x="36301" y="1647"/>
                </a:cubicBezTo>
                <a:cubicBezTo>
                  <a:pt x="36215" y="1356"/>
                  <a:pt x="36183" y="1055"/>
                  <a:pt x="36204" y="765"/>
                </a:cubicBezTo>
                <a:lnTo>
                  <a:pt x="36204" y="765"/>
                </a:lnTo>
                <a:cubicBezTo>
                  <a:pt x="36140" y="1066"/>
                  <a:pt x="36129" y="1389"/>
                  <a:pt x="36172" y="1701"/>
                </a:cubicBezTo>
                <a:cubicBezTo>
                  <a:pt x="36215" y="2002"/>
                  <a:pt x="36280" y="2314"/>
                  <a:pt x="36366" y="2605"/>
                </a:cubicBezTo>
                <a:cubicBezTo>
                  <a:pt x="36441" y="2885"/>
                  <a:pt x="36495" y="3175"/>
                  <a:pt x="36538" y="3466"/>
                </a:cubicBezTo>
                <a:cubicBezTo>
                  <a:pt x="36570" y="3735"/>
                  <a:pt x="36570" y="4004"/>
                  <a:pt x="36538" y="4273"/>
                </a:cubicBezTo>
                <a:cubicBezTo>
                  <a:pt x="36420" y="5166"/>
                  <a:pt x="36021" y="5995"/>
                  <a:pt x="35860" y="7007"/>
                </a:cubicBezTo>
                <a:cubicBezTo>
                  <a:pt x="35720" y="6318"/>
                  <a:pt x="35709" y="5608"/>
                  <a:pt x="35817" y="4919"/>
                </a:cubicBezTo>
                <a:lnTo>
                  <a:pt x="35817" y="4919"/>
                </a:lnTo>
                <a:cubicBezTo>
                  <a:pt x="35752" y="5156"/>
                  <a:pt x="35688" y="5392"/>
                  <a:pt x="35634" y="5618"/>
                </a:cubicBezTo>
                <a:cubicBezTo>
                  <a:pt x="35634" y="5554"/>
                  <a:pt x="35656" y="5478"/>
                  <a:pt x="35656" y="5414"/>
                </a:cubicBezTo>
                <a:cubicBezTo>
                  <a:pt x="35752" y="4660"/>
                  <a:pt x="35925" y="3864"/>
                  <a:pt x="35957" y="3035"/>
                </a:cubicBezTo>
                <a:lnTo>
                  <a:pt x="35957" y="3035"/>
                </a:lnTo>
                <a:cubicBezTo>
                  <a:pt x="35817" y="3832"/>
                  <a:pt x="35526" y="4542"/>
                  <a:pt x="35247" y="5242"/>
                </a:cubicBezTo>
                <a:lnTo>
                  <a:pt x="35247" y="4779"/>
                </a:lnTo>
                <a:cubicBezTo>
                  <a:pt x="35204" y="3724"/>
                  <a:pt x="34816" y="2712"/>
                  <a:pt x="34138" y="1895"/>
                </a:cubicBezTo>
                <a:lnTo>
                  <a:pt x="34138" y="1895"/>
                </a:lnTo>
                <a:cubicBezTo>
                  <a:pt x="34687" y="2756"/>
                  <a:pt x="34881" y="3789"/>
                  <a:pt x="34665" y="4779"/>
                </a:cubicBezTo>
                <a:cubicBezTo>
                  <a:pt x="34644" y="4897"/>
                  <a:pt x="34612" y="5005"/>
                  <a:pt x="34579" y="5112"/>
                </a:cubicBezTo>
                <a:cubicBezTo>
                  <a:pt x="34590" y="4833"/>
                  <a:pt x="34579" y="4553"/>
                  <a:pt x="34547" y="4273"/>
                </a:cubicBezTo>
                <a:cubicBezTo>
                  <a:pt x="34515" y="3875"/>
                  <a:pt x="34386" y="3498"/>
                  <a:pt x="34192" y="3154"/>
                </a:cubicBezTo>
                <a:lnTo>
                  <a:pt x="34192" y="3154"/>
                </a:lnTo>
                <a:cubicBezTo>
                  <a:pt x="34343" y="3520"/>
                  <a:pt x="34396" y="3907"/>
                  <a:pt x="34364" y="4295"/>
                </a:cubicBezTo>
                <a:cubicBezTo>
                  <a:pt x="34332" y="4671"/>
                  <a:pt x="34256" y="5026"/>
                  <a:pt x="34149" y="5382"/>
                </a:cubicBezTo>
                <a:lnTo>
                  <a:pt x="34117" y="5478"/>
                </a:lnTo>
                <a:cubicBezTo>
                  <a:pt x="34052" y="4994"/>
                  <a:pt x="33934" y="4521"/>
                  <a:pt x="33772" y="4069"/>
                </a:cubicBezTo>
                <a:cubicBezTo>
                  <a:pt x="33557" y="3477"/>
                  <a:pt x="33256" y="2960"/>
                  <a:pt x="33040" y="2411"/>
                </a:cubicBezTo>
                <a:cubicBezTo>
                  <a:pt x="32933" y="2131"/>
                  <a:pt x="32857" y="1841"/>
                  <a:pt x="32814" y="1539"/>
                </a:cubicBezTo>
                <a:cubicBezTo>
                  <a:pt x="32771" y="1238"/>
                  <a:pt x="32793" y="926"/>
                  <a:pt x="32868" y="635"/>
                </a:cubicBezTo>
                <a:lnTo>
                  <a:pt x="32868" y="635"/>
                </a:lnTo>
                <a:cubicBezTo>
                  <a:pt x="32750" y="926"/>
                  <a:pt x="32685" y="1249"/>
                  <a:pt x="32674" y="1572"/>
                </a:cubicBezTo>
                <a:cubicBezTo>
                  <a:pt x="32674" y="1895"/>
                  <a:pt x="32707" y="2217"/>
                  <a:pt x="32771" y="2530"/>
                </a:cubicBezTo>
                <a:cubicBezTo>
                  <a:pt x="32890" y="3143"/>
                  <a:pt x="33062" y="3735"/>
                  <a:pt x="33105" y="4273"/>
                </a:cubicBezTo>
                <a:cubicBezTo>
                  <a:pt x="33148" y="4747"/>
                  <a:pt x="33105" y="5220"/>
                  <a:pt x="33008" y="5694"/>
                </a:cubicBezTo>
                <a:cubicBezTo>
                  <a:pt x="32879" y="5112"/>
                  <a:pt x="32674" y="4564"/>
                  <a:pt x="32416" y="4036"/>
                </a:cubicBezTo>
                <a:cubicBezTo>
                  <a:pt x="32448" y="3929"/>
                  <a:pt x="32491" y="3810"/>
                  <a:pt x="32545" y="3703"/>
                </a:cubicBezTo>
                <a:lnTo>
                  <a:pt x="32545" y="3703"/>
                </a:lnTo>
                <a:cubicBezTo>
                  <a:pt x="32491" y="3799"/>
                  <a:pt x="32438" y="3886"/>
                  <a:pt x="32384" y="3982"/>
                </a:cubicBezTo>
                <a:cubicBezTo>
                  <a:pt x="32244" y="3713"/>
                  <a:pt x="32093" y="3444"/>
                  <a:pt x="31921" y="3197"/>
                </a:cubicBezTo>
                <a:cubicBezTo>
                  <a:pt x="32072" y="2917"/>
                  <a:pt x="32255" y="2648"/>
                  <a:pt x="32448" y="2390"/>
                </a:cubicBezTo>
                <a:lnTo>
                  <a:pt x="32448" y="2390"/>
                </a:lnTo>
                <a:cubicBezTo>
                  <a:pt x="32233" y="2605"/>
                  <a:pt x="32029" y="2831"/>
                  <a:pt x="31835" y="3068"/>
                </a:cubicBezTo>
                <a:cubicBezTo>
                  <a:pt x="31663" y="2831"/>
                  <a:pt x="31480" y="2605"/>
                  <a:pt x="31275" y="2390"/>
                </a:cubicBezTo>
                <a:lnTo>
                  <a:pt x="31275" y="2390"/>
                </a:lnTo>
                <a:cubicBezTo>
                  <a:pt x="31458" y="2637"/>
                  <a:pt x="31620" y="2906"/>
                  <a:pt x="31749" y="3186"/>
                </a:cubicBezTo>
                <a:cubicBezTo>
                  <a:pt x="31351" y="3692"/>
                  <a:pt x="31006" y="4230"/>
                  <a:pt x="30726" y="4811"/>
                </a:cubicBezTo>
                <a:cubicBezTo>
                  <a:pt x="30533" y="5199"/>
                  <a:pt x="30371" y="5608"/>
                  <a:pt x="30231" y="6017"/>
                </a:cubicBezTo>
                <a:cubicBezTo>
                  <a:pt x="30285" y="5037"/>
                  <a:pt x="30425" y="4058"/>
                  <a:pt x="30651" y="3100"/>
                </a:cubicBezTo>
                <a:lnTo>
                  <a:pt x="30651" y="3100"/>
                </a:lnTo>
                <a:cubicBezTo>
                  <a:pt x="30264" y="4112"/>
                  <a:pt x="29919" y="5080"/>
                  <a:pt x="29596" y="5984"/>
                </a:cubicBezTo>
                <a:cubicBezTo>
                  <a:pt x="29499" y="4338"/>
                  <a:pt x="29790" y="2691"/>
                  <a:pt x="30436" y="1173"/>
                </a:cubicBezTo>
                <a:lnTo>
                  <a:pt x="30436" y="1173"/>
                </a:lnTo>
                <a:cubicBezTo>
                  <a:pt x="29672" y="2508"/>
                  <a:pt x="29069" y="3918"/>
                  <a:pt x="28639" y="5392"/>
                </a:cubicBezTo>
                <a:cubicBezTo>
                  <a:pt x="28520" y="4628"/>
                  <a:pt x="28380" y="3843"/>
                  <a:pt x="28208" y="3057"/>
                </a:cubicBezTo>
                <a:lnTo>
                  <a:pt x="28208" y="3057"/>
                </a:lnTo>
                <a:cubicBezTo>
                  <a:pt x="28316" y="4230"/>
                  <a:pt x="28240" y="5425"/>
                  <a:pt x="27993" y="6587"/>
                </a:cubicBezTo>
                <a:cubicBezTo>
                  <a:pt x="27734" y="5737"/>
                  <a:pt x="27659" y="4843"/>
                  <a:pt x="27788" y="3961"/>
                </a:cubicBezTo>
                <a:cubicBezTo>
                  <a:pt x="27874" y="3347"/>
                  <a:pt x="28025" y="2702"/>
                  <a:pt x="28100" y="2024"/>
                </a:cubicBezTo>
                <a:cubicBezTo>
                  <a:pt x="28165" y="1346"/>
                  <a:pt x="28133" y="635"/>
                  <a:pt x="27831" y="11"/>
                </a:cubicBezTo>
                <a:lnTo>
                  <a:pt x="27831" y="11"/>
                </a:lnTo>
                <a:cubicBezTo>
                  <a:pt x="27939" y="345"/>
                  <a:pt x="27982" y="689"/>
                  <a:pt x="27950" y="1023"/>
                </a:cubicBezTo>
                <a:cubicBezTo>
                  <a:pt x="27928" y="1356"/>
                  <a:pt x="27874" y="1679"/>
                  <a:pt x="27767" y="2002"/>
                </a:cubicBezTo>
                <a:cubicBezTo>
                  <a:pt x="27584" y="2626"/>
                  <a:pt x="27293" y="3208"/>
                  <a:pt x="27046" y="3821"/>
                </a:cubicBezTo>
                <a:cubicBezTo>
                  <a:pt x="26938" y="4090"/>
                  <a:pt x="26841" y="4370"/>
                  <a:pt x="26755" y="4639"/>
                </a:cubicBezTo>
                <a:cubicBezTo>
                  <a:pt x="26744" y="4521"/>
                  <a:pt x="26744" y="4402"/>
                  <a:pt x="26755" y="4284"/>
                </a:cubicBezTo>
                <a:cubicBezTo>
                  <a:pt x="26787" y="3907"/>
                  <a:pt x="26970" y="3520"/>
                  <a:pt x="26992" y="3111"/>
                </a:cubicBezTo>
                <a:lnTo>
                  <a:pt x="26992" y="3111"/>
                </a:lnTo>
                <a:cubicBezTo>
                  <a:pt x="26917" y="3520"/>
                  <a:pt x="26691" y="3853"/>
                  <a:pt x="26572" y="4241"/>
                </a:cubicBezTo>
                <a:cubicBezTo>
                  <a:pt x="26443" y="3186"/>
                  <a:pt x="26486" y="2110"/>
                  <a:pt x="26701" y="1077"/>
                </a:cubicBezTo>
                <a:lnTo>
                  <a:pt x="26701" y="1077"/>
                </a:lnTo>
                <a:cubicBezTo>
                  <a:pt x="26325" y="2164"/>
                  <a:pt x="26066" y="3304"/>
                  <a:pt x="25948" y="4456"/>
                </a:cubicBezTo>
                <a:cubicBezTo>
                  <a:pt x="25883" y="4983"/>
                  <a:pt x="25851" y="5511"/>
                  <a:pt x="25840" y="6027"/>
                </a:cubicBezTo>
                <a:cubicBezTo>
                  <a:pt x="25786" y="5866"/>
                  <a:pt x="25733" y="5715"/>
                  <a:pt x="25679" y="5564"/>
                </a:cubicBezTo>
                <a:cubicBezTo>
                  <a:pt x="25700" y="5446"/>
                  <a:pt x="25733" y="5328"/>
                  <a:pt x="25754" y="5209"/>
                </a:cubicBezTo>
                <a:cubicBezTo>
                  <a:pt x="25819" y="4994"/>
                  <a:pt x="25862" y="4768"/>
                  <a:pt x="25894" y="4542"/>
                </a:cubicBezTo>
                <a:cubicBezTo>
                  <a:pt x="25926" y="4305"/>
                  <a:pt x="25937" y="4079"/>
                  <a:pt x="25948" y="3843"/>
                </a:cubicBezTo>
                <a:cubicBezTo>
                  <a:pt x="25959" y="3380"/>
                  <a:pt x="25916" y="2917"/>
                  <a:pt x="25894" y="2454"/>
                </a:cubicBezTo>
                <a:cubicBezTo>
                  <a:pt x="25873" y="2917"/>
                  <a:pt x="25808" y="3391"/>
                  <a:pt x="25722" y="3853"/>
                </a:cubicBezTo>
                <a:cubicBezTo>
                  <a:pt x="25550" y="4112"/>
                  <a:pt x="25399" y="4370"/>
                  <a:pt x="25248" y="4628"/>
                </a:cubicBezTo>
                <a:cubicBezTo>
                  <a:pt x="25130" y="4402"/>
                  <a:pt x="25001" y="4176"/>
                  <a:pt x="24861" y="3961"/>
                </a:cubicBezTo>
                <a:lnTo>
                  <a:pt x="24861" y="3961"/>
                </a:lnTo>
                <a:cubicBezTo>
                  <a:pt x="24990" y="4219"/>
                  <a:pt x="25087" y="4488"/>
                  <a:pt x="25173" y="4768"/>
                </a:cubicBezTo>
                <a:cubicBezTo>
                  <a:pt x="24990" y="5112"/>
                  <a:pt x="24829" y="5457"/>
                  <a:pt x="24678" y="5801"/>
                </a:cubicBezTo>
                <a:cubicBezTo>
                  <a:pt x="24646" y="5328"/>
                  <a:pt x="24635" y="4854"/>
                  <a:pt x="24656" y="4381"/>
                </a:cubicBezTo>
                <a:cubicBezTo>
                  <a:pt x="24699" y="3251"/>
                  <a:pt x="24990" y="2131"/>
                  <a:pt x="25517" y="1130"/>
                </a:cubicBezTo>
                <a:lnTo>
                  <a:pt x="25517" y="1130"/>
                </a:lnTo>
                <a:cubicBezTo>
                  <a:pt x="24796" y="2110"/>
                  <a:pt x="24344" y="3229"/>
                  <a:pt x="24011" y="4316"/>
                </a:cubicBezTo>
                <a:cubicBezTo>
                  <a:pt x="23914" y="4607"/>
                  <a:pt x="23828" y="4908"/>
                  <a:pt x="23752" y="5199"/>
                </a:cubicBezTo>
                <a:cubicBezTo>
                  <a:pt x="23677" y="4510"/>
                  <a:pt x="23623" y="3799"/>
                  <a:pt x="23591" y="3078"/>
                </a:cubicBezTo>
                <a:cubicBezTo>
                  <a:pt x="23505" y="4025"/>
                  <a:pt x="23408" y="4930"/>
                  <a:pt x="23268" y="5780"/>
                </a:cubicBezTo>
                <a:cubicBezTo>
                  <a:pt x="22978" y="4790"/>
                  <a:pt x="22773" y="3778"/>
                  <a:pt x="22644" y="2745"/>
                </a:cubicBezTo>
                <a:cubicBezTo>
                  <a:pt x="22633" y="3584"/>
                  <a:pt x="22644" y="4391"/>
                  <a:pt x="22644" y="5156"/>
                </a:cubicBezTo>
                <a:cubicBezTo>
                  <a:pt x="22601" y="4930"/>
                  <a:pt x="22547" y="4714"/>
                  <a:pt x="22493" y="4488"/>
                </a:cubicBezTo>
                <a:lnTo>
                  <a:pt x="22493" y="4488"/>
                </a:lnTo>
                <a:cubicBezTo>
                  <a:pt x="22579" y="5177"/>
                  <a:pt x="22547" y="5877"/>
                  <a:pt x="22407" y="6555"/>
                </a:cubicBezTo>
                <a:cubicBezTo>
                  <a:pt x="22160" y="5521"/>
                  <a:pt x="22181" y="4434"/>
                  <a:pt x="22461" y="3401"/>
                </a:cubicBezTo>
                <a:lnTo>
                  <a:pt x="22461" y="3401"/>
                </a:lnTo>
                <a:cubicBezTo>
                  <a:pt x="22267" y="3875"/>
                  <a:pt x="22106" y="4359"/>
                  <a:pt x="21987" y="4854"/>
                </a:cubicBezTo>
                <a:cubicBezTo>
                  <a:pt x="21901" y="4585"/>
                  <a:pt x="21815" y="4316"/>
                  <a:pt x="21718" y="4058"/>
                </a:cubicBezTo>
                <a:cubicBezTo>
                  <a:pt x="21299" y="2917"/>
                  <a:pt x="20750" y="1830"/>
                  <a:pt x="20201" y="700"/>
                </a:cubicBezTo>
                <a:lnTo>
                  <a:pt x="20201" y="700"/>
                </a:lnTo>
                <a:cubicBezTo>
                  <a:pt x="20599" y="1916"/>
                  <a:pt x="20954" y="3121"/>
                  <a:pt x="21051" y="4262"/>
                </a:cubicBezTo>
                <a:cubicBezTo>
                  <a:pt x="21137" y="5026"/>
                  <a:pt x="21073" y="5790"/>
                  <a:pt x="20879" y="6533"/>
                </a:cubicBezTo>
                <a:cubicBezTo>
                  <a:pt x="20814" y="6124"/>
                  <a:pt x="20760" y="5704"/>
                  <a:pt x="20707" y="5274"/>
                </a:cubicBezTo>
                <a:cubicBezTo>
                  <a:pt x="20664" y="4886"/>
                  <a:pt x="20588" y="4488"/>
                  <a:pt x="20481" y="4112"/>
                </a:cubicBezTo>
                <a:cubicBezTo>
                  <a:pt x="20470" y="4047"/>
                  <a:pt x="20448" y="3982"/>
                  <a:pt x="20427" y="3929"/>
                </a:cubicBezTo>
                <a:cubicBezTo>
                  <a:pt x="20438" y="3843"/>
                  <a:pt x="20459" y="3756"/>
                  <a:pt x="20481" y="3681"/>
                </a:cubicBezTo>
                <a:cubicBezTo>
                  <a:pt x="20599" y="3208"/>
                  <a:pt x="20642" y="2712"/>
                  <a:pt x="20588" y="2228"/>
                </a:cubicBezTo>
                <a:lnTo>
                  <a:pt x="20588" y="2228"/>
                </a:lnTo>
                <a:cubicBezTo>
                  <a:pt x="20578" y="2702"/>
                  <a:pt x="20470" y="3164"/>
                  <a:pt x="20276" y="3595"/>
                </a:cubicBezTo>
                <a:cubicBezTo>
                  <a:pt x="20169" y="3391"/>
                  <a:pt x="20039" y="3208"/>
                  <a:pt x="19878" y="3057"/>
                </a:cubicBezTo>
                <a:lnTo>
                  <a:pt x="19878" y="3057"/>
                </a:lnTo>
                <a:cubicBezTo>
                  <a:pt x="20039" y="3251"/>
                  <a:pt x="20147" y="3477"/>
                  <a:pt x="20212" y="3713"/>
                </a:cubicBezTo>
                <a:cubicBezTo>
                  <a:pt x="20029" y="4122"/>
                  <a:pt x="19813" y="4488"/>
                  <a:pt x="19598" y="4865"/>
                </a:cubicBezTo>
                <a:cubicBezTo>
                  <a:pt x="19361" y="5263"/>
                  <a:pt x="19146" y="5672"/>
                  <a:pt x="18952" y="6103"/>
                </a:cubicBezTo>
                <a:cubicBezTo>
                  <a:pt x="18909" y="6221"/>
                  <a:pt x="18856" y="6350"/>
                  <a:pt x="18823" y="6479"/>
                </a:cubicBezTo>
                <a:cubicBezTo>
                  <a:pt x="18759" y="6070"/>
                  <a:pt x="18748" y="5651"/>
                  <a:pt x="18780" y="5242"/>
                </a:cubicBezTo>
                <a:cubicBezTo>
                  <a:pt x="18834" y="4424"/>
                  <a:pt x="19049" y="3638"/>
                  <a:pt x="19394" y="2906"/>
                </a:cubicBezTo>
                <a:lnTo>
                  <a:pt x="19394" y="2906"/>
                </a:lnTo>
                <a:cubicBezTo>
                  <a:pt x="18737" y="3929"/>
                  <a:pt x="18274" y="5069"/>
                  <a:pt x="18016" y="6264"/>
                </a:cubicBezTo>
                <a:cubicBezTo>
                  <a:pt x="17973" y="6135"/>
                  <a:pt x="17941" y="5995"/>
                  <a:pt x="17919" y="5866"/>
                </a:cubicBezTo>
                <a:cubicBezTo>
                  <a:pt x="17822" y="5295"/>
                  <a:pt x="17898" y="4714"/>
                  <a:pt x="18113" y="4187"/>
                </a:cubicBezTo>
                <a:lnTo>
                  <a:pt x="18113" y="4187"/>
                </a:lnTo>
                <a:cubicBezTo>
                  <a:pt x="17952" y="4477"/>
                  <a:pt x="17822" y="4790"/>
                  <a:pt x="17726" y="5112"/>
                </a:cubicBezTo>
                <a:cubicBezTo>
                  <a:pt x="17672" y="4822"/>
                  <a:pt x="17629" y="4521"/>
                  <a:pt x="17596" y="4219"/>
                </a:cubicBezTo>
                <a:cubicBezTo>
                  <a:pt x="17543" y="3660"/>
                  <a:pt x="17564" y="3100"/>
                  <a:pt x="17661" y="2551"/>
                </a:cubicBezTo>
                <a:cubicBezTo>
                  <a:pt x="17769" y="1959"/>
                  <a:pt x="18005" y="1410"/>
                  <a:pt x="18360" y="937"/>
                </a:cubicBezTo>
                <a:lnTo>
                  <a:pt x="18360" y="937"/>
                </a:lnTo>
                <a:cubicBezTo>
                  <a:pt x="17930" y="1378"/>
                  <a:pt x="17596" y="1916"/>
                  <a:pt x="17370" y="2497"/>
                </a:cubicBezTo>
                <a:cubicBezTo>
                  <a:pt x="17166" y="3057"/>
                  <a:pt x="17015" y="3649"/>
                  <a:pt x="16929" y="4241"/>
                </a:cubicBezTo>
                <a:cubicBezTo>
                  <a:pt x="16875" y="4564"/>
                  <a:pt x="16832" y="4886"/>
                  <a:pt x="16800" y="5188"/>
                </a:cubicBezTo>
                <a:cubicBezTo>
                  <a:pt x="16800" y="5069"/>
                  <a:pt x="16789" y="4951"/>
                  <a:pt x="16768" y="4833"/>
                </a:cubicBezTo>
                <a:cubicBezTo>
                  <a:pt x="16725" y="4338"/>
                  <a:pt x="16552" y="3886"/>
                  <a:pt x="16413" y="3434"/>
                </a:cubicBezTo>
                <a:cubicBezTo>
                  <a:pt x="16283" y="2982"/>
                  <a:pt x="16154" y="2508"/>
                  <a:pt x="16251" y="2024"/>
                </a:cubicBezTo>
                <a:lnTo>
                  <a:pt x="16251" y="2024"/>
                </a:lnTo>
                <a:cubicBezTo>
                  <a:pt x="16090" y="2508"/>
                  <a:pt x="16143" y="3035"/>
                  <a:pt x="16197" y="3509"/>
                </a:cubicBezTo>
                <a:cubicBezTo>
                  <a:pt x="16251" y="3982"/>
                  <a:pt x="16305" y="4445"/>
                  <a:pt x="16230" y="4865"/>
                </a:cubicBezTo>
                <a:cubicBezTo>
                  <a:pt x="16143" y="5295"/>
                  <a:pt x="16036" y="5715"/>
                  <a:pt x="15885" y="6135"/>
                </a:cubicBezTo>
                <a:cubicBezTo>
                  <a:pt x="15874" y="6060"/>
                  <a:pt x="15874" y="5984"/>
                  <a:pt x="15874" y="5909"/>
                </a:cubicBezTo>
                <a:cubicBezTo>
                  <a:pt x="15842" y="5371"/>
                  <a:pt x="15864" y="4790"/>
                  <a:pt x="15778" y="4176"/>
                </a:cubicBezTo>
                <a:cubicBezTo>
                  <a:pt x="15734" y="3864"/>
                  <a:pt x="15659" y="3563"/>
                  <a:pt x="15552" y="3272"/>
                </a:cubicBezTo>
                <a:cubicBezTo>
                  <a:pt x="15444" y="2992"/>
                  <a:pt x="15315" y="2723"/>
                  <a:pt x="15196" y="2454"/>
                </a:cubicBezTo>
                <a:cubicBezTo>
                  <a:pt x="15067" y="2185"/>
                  <a:pt x="14960" y="1905"/>
                  <a:pt x="14874" y="1625"/>
                </a:cubicBezTo>
                <a:cubicBezTo>
                  <a:pt x="14787" y="1335"/>
                  <a:pt x="14755" y="1034"/>
                  <a:pt x="14777" y="732"/>
                </a:cubicBezTo>
                <a:lnTo>
                  <a:pt x="14777" y="732"/>
                </a:lnTo>
                <a:cubicBezTo>
                  <a:pt x="14712" y="1044"/>
                  <a:pt x="14701" y="1367"/>
                  <a:pt x="14744" y="1679"/>
                </a:cubicBezTo>
                <a:cubicBezTo>
                  <a:pt x="14798" y="1981"/>
                  <a:pt x="14852" y="2282"/>
                  <a:pt x="14938" y="2583"/>
                </a:cubicBezTo>
                <a:cubicBezTo>
                  <a:pt x="15013" y="2863"/>
                  <a:pt x="15067" y="3154"/>
                  <a:pt x="15110" y="3444"/>
                </a:cubicBezTo>
                <a:cubicBezTo>
                  <a:pt x="15143" y="3703"/>
                  <a:pt x="15143" y="3982"/>
                  <a:pt x="15110" y="4251"/>
                </a:cubicBezTo>
                <a:cubicBezTo>
                  <a:pt x="15024" y="4962"/>
                  <a:pt x="14744" y="5629"/>
                  <a:pt x="14561" y="6382"/>
                </a:cubicBezTo>
                <a:cubicBezTo>
                  <a:pt x="14540" y="5973"/>
                  <a:pt x="14529" y="5575"/>
                  <a:pt x="14551" y="5166"/>
                </a:cubicBezTo>
                <a:cubicBezTo>
                  <a:pt x="14594" y="4725"/>
                  <a:pt x="14594" y="4284"/>
                  <a:pt x="14561" y="3843"/>
                </a:cubicBezTo>
                <a:cubicBezTo>
                  <a:pt x="14518" y="3391"/>
                  <a:pt x="14357" y="2917"/>
                  <a:pt x="14023" y="2594"/>
                </a:cubicBezTo>
                <a:lnTo>
                  <a:pt x="14023" y="2594"/>
                </a:lnTo>
                <a:cubicBezTo>
                  <a:pt x="14292" y="2960"/>
                  <a:pt x="14411" y="3423"/>
                  <a:pt x="14357" y="3864"/>
                </a:cubicBezTo>
                <a:cubicBezTo>
                  <a:pt x="14303" y="4295"/>
                  <a:pt x="14195" y="4714"/>
                  <a:pt x="14056" y="5123"/>
                </a:cubicBezTo>
                <a:cubicBezTo>
                  <a:pt x="13959" y="5435"/>
                  <a:pt x="13862" y="5747"/>
                  <a:pt x="13776" y="6060"/>
                </a:cubicBezTo>
                <a:cubicBezTo>
                  <a:pt x="13830" y="5629"/>
                  <a:pt x="13840" y="5188"/>
                  <a:pt x="13830" y="4757"/>
                </a:cubicBezTo>
                <a:cubicBezTo>
                  <a:pt x="13776" y="3692"/>
                  <a:pt x="13388" y="2680"/>
                  <a:pt x="12710" y="1873"/>
                </a:cubicBezTo>
                <a:lnTo>
                  <a:pt x="12710" y="1873"/>
                </a:lnTo>
                <a:cubicBezTo>
                  <a:pt x="13270" y="2723"/>
                  <a:pt x="13464" y="3756"/>
                  <a:pt x="13248" y="4757"/>
                </a:cubicBezTo>
                <a:cubicBezTo>
                  <a:pt x="13227" y="4865"/>
                  <a:pt x="13195" y="4983"/>
                  <a:pt x="13162" y="5091"/>
                </a:cubicBezTo>
                <a:cubicBezTo>
                  <a:pt x="13173" y="4811"/>
                  <a:pt x="13162" y="4521"/>
                  <a:pt x="13130" y="4241"/>
                </a:cubicBezTo>
                <a:cubicBezTo>
                  <a:pt x="13098" y="3853"/>
                  <a:pt x="12969" y="3477"/>
                  <a:pt x="12775" y="3132"/>
                </a:cubicBezTo>
                <a:lnTo>
                  <a:pt x="12775" y="3132"/>
                </a:lnTo>
                <a:cubicBezTo>
                  <a:pt x="12926" y="3487"/>
                  <a:pt x="12979" y="3886"/>
                  <a:pt x="12947" y="4273"/>
                </a:cubicBezTo>
                <a:cubicBezTo>
                  <a:pt x="12915" y="4639"/>
                  <a:pt x="12839" y="5005"/>
                  <a:pt x="12732" y="5360"/>
                </a:cubicBezTo>
                <a:cubicBezTo>
                  <a:pt x="12721" y="5392"/>
                  <a:pt x="12710" y="5425"/>
                  <a:pt x="12700" y="5457"/>
                </a:cubicBezTo>
                <a:cubicBezTo>
                  <a:pt x="12635" y="4973"/>
                  <a:pt x="12517" y="4499"/>
                  <a:pt x="12355" y="4036"/>
                </a:cubicBezTo>
                <a:cubicBezTo>
                  <a:pt x="12140" y="3455"/>
                  <a:pt x="11839" y="2938"/>
                  <a:pt x="11623" y="2379"/>
                </a:cubicBezTo>
                <a:cubicBezTo>
                  <a:pt x="11516" y="2099"/>
                  <a:pt x="11440" y="1808"/>
                  <a:pt x="11397" y="1518"/>
                </a:cubicBezTo>
                <a:cubicBezTo>
                  <a:pt x="11354" y="1217"/>
                  <a:pt x="11376" y="904"/>
                  <a:pt x="11451" y="603"/>
                </a:cubicBezTo>
                <a:lnTo>
                  <a:pt x="11451" y="603"/>
                </a:lnTo>
                <a:cubicBezTo>
                  <a:pt x="11333" y="904"/>
                  <a:pt x="11268" y="1227"/>
                  <a:pt x="11257" y="1550"/>
                </a:cubicBezTo>
                <a:cubicBezTo>
                  <a:pt x="11257" y="1862"/>
                  <a:pt x="11290" y="2185"/>
                  <a:pt x="11354" y="2497"/>
                </a:cubicBezTo>
                <a:cubicBezTo>
                  <a:pt x="11473" y="3121"/>
                  <a:pt x="11645" y="3703"/>
                  <a:pt x="11688" y="4251"/>
                </a:cubicBezTo>
                <a:cubicBezTo>
                  <a:pt x="11731" y="4779"/>
                  <a:pt x="11688" y="5317"/>
                  <a:pt x="11559" y="5834"/>
                </a:cubicBezTo>
                <a:cubicBezTo>
                  <a:pt x="11516" y="5995"/>
                  <a:pt x="11473" y="6156"/>
                  <a:pt x="11430" y="6318"/>
                </a:cubicBezTo>
                <a:cubicBezTo>
                  <a:pt x="11376" y="5984"/>
                  <a:pt x="11290" y="5661"/>
                  <a:pt x="11161" y="5349"/>
                </a:cubicBezTo>
                <a:cubicBezTo>
                  <a:pt x="11042" y="5048"/>
                  <a:pt x="10935" y="4736"/>
                  <a:pt x="10859" y="4413"/>
                </a:cubicBezTo>
                <a:cubicBezTo>
                  <a:pt x="10935" y="4165"/>
                  <a:pt x="11031" y="3918"/>
                  <a:pt x="11128" y="3670"/>
                </a:cubicBezTo>
                <a:lnTo>
                  <a:pt x="11128" y="3670"/>
                </a:lnTo>
                <a:cubicBezTo>
                  <a:pt x="11021" y="3853"/>
                  <a:pt x="10924" y="4036"/>
                  <a:pt x="10827" y="4219"/>
                </a:cubicBezTo>
                <a:cubicBezTo>
                  <a:pt x="10762" y="3853"/>
                  <a:pt x="10827" y="3487"/>
                  <a:pt x="10999" y="3154"/>
                </a:cubicBezTo>
                <a:lnTo>
                  <a:pt x="10999" y="3154"/>
                </a:lnTo>
                <a:cubicBezTo>
                  <a:pt x="10762" y="3498"/>
                  <a:pt x="10644" y="3896"/>
                  <a:pt x="10644" y="4316"/>
                </a:cubicBezTo>
                <a:lnTo>
                  <a:pt x="10644" y="4564"/>
                </a:lnTo>
                <a:cubicBezTo>
                  <a:pt x="10300" y="5274"/>
                  <a:pt x="9998" y="6006"/>
                  <a:pt x="9751" y="6759"/>
                </a:cubicBezTo>
                <a:cubicBezTo>
                  <a:pt x="9675" y="6146"/>
                  <a:pt x="9708" y="5532"/>
                  <a:pt x="9837" y="4930"/>
                </a:cubicBezTo>
                <a:cubicBezTo>
                  <a:pt x="10041" y="3993"/>
                  <a:pt x="10439" y="3121"/>
                  <a:pt x="11021" y="2368"/>
                </a:cubicBezTo>
                <a:lnTo>
                  <a:pt x="11021" y="2368"/>
                </a:lnTo>
                <a:cubicBezTo>
                  <a:pt x="10321" y="3078"/>
                  <a:pt x="9740" y="3896"/>
                  <a:pt x="9309" y="4790"/>
                </a:cubicBezTo>
                <a:cubicBezTo>
                  <a:pt x="9116" y="5188"/>
                  <a:pt x="8943" y="5586"/>
                  <a:pt x="8804" y="6006"/>
                </a:cubicBezTo>
                <a:cubicBezTo>
                  <a:pt x="8857" y="5016"/>
                  <a:pt x="8997" y="4036"/>
                  <a:pt x="9223" y="3078"/>
                </a:cubicBezTo>
                <a:lnTo>
                  <a:pt x="9223" y="3078"/>
                </a:lnTo>
                <a:cubicBezTo>
                  <a:pt x="8847" y="4101"/>
                  <a:pt x="8502" y="5069"/>
                  <a:pt x="8169" y="5973"/>
                </a:cubicBezTo>
                <a:cubicBezTo>
                  <a:pt x="8082" y="4327"/>
                  <a:pt x="8373" y="2680"/>
                  <a:pt x="9019" y="1163"/>
                </a:cubicBezTo>
                <a:lnTo>
                  <a:pt x="9019" y="1163"/>
                </a:lnTo>
                <a:cubicBezTo>
                  <a:pt x="8255" y="2486"/>
                  <a:pt x="7652" y="3907"/>
                  <a:pt x="7211" y="5371"/>
                </a:cubicBezTo>
                <a:cubicBezTo>
                  <a:pt x="7092" y="4617"/>
                  <a:pt x="6963" y="3832"/>
                  <a:pt x="6791" y="3035"/>
                </a:cubicBezTo>
                <a:lnTo>
                  <a:pt x="6791" y="3035"/>
                </a:lnTo>
                <a:cubicBezTo>
                  <a:pt x="6888" y="4219"/>
                  <a:pt x="6823" y="5414"/>
                  <a:pt x="6576" y="6576"/>
                </a:cubicBezTo>
                <a:cubicBezTo>
                  <a:pt x="6307" y="5726"/>
                  <a:pt x="6231" y="4822"/>
                  <a:pt x="6371" y="3950"/>
                </a:cubicBezTo>
                <a:cubicBezTo>
                  <a:pt x="6447" y="3326"/>
                  <a:pt x="6608" y="2680"/>
                  <a:pt x="6673" y="2013"/>
                </a:cubicBezTo>
                <a:cubicBezTo>
                  <a:pt x="6737" y="1335"/>
                  <a:pt x="6705" y="625"/>
                  <a:pt x="6414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66" name="Google Shape;6866;p23"/>
          <p:cNvSpPr/>
          <p:nvPr/>
        </p:nvSpPr>
        <p:spPr>
          <a:xfrm>
            <a:off x="2402258" y="4512425"/>
            <a:ext cx="6968019" cy="640600"/>
          </a:xfrm>
          <a:custGeom>
            <a:avLst/>
            <a:gdLst/>
            <a:ahLst/>
            <a:cxnLst/>
            <a:rect l="l" t="t" r="r" b="b"/>
            <a:pathLst>
              <a:path w="63896" h="8008" extrusionOk="0">
                <a:moveTo>
                  <a:pt x="25722" y="3896"/>
                </a:moveTo>
                <a:cubicBezTo>
                  <a:pt x="25668" y="4101"/>
                  <a:pt x="25614" y="4305"/>
                  <a:pt x="25539" y="4499"/>
                </a:cubicBezTo>
                <a:cubicBezTo>
                  <a:pt x="25485" y="4628"/>
                  <a:pt x="25431" y="4757"/>
                  <a:pt x="25367" y="4876"/>
                </a:cubicBezTo>
                <a:cubicBezTo>
                  <a:pt x="25367" y="4865"/>
                  <a:pt x="25356" y="4843"/>
                  <a:pt x="25345" y="4833"/>
                </a:cubicBezTo>
                <a:cubicBezTo>
                  <a:pt x="25442" y="4510"/>
                  <a:pt x="25571" y="4198"/>
                  <a:pt x="25711" y="3896"/>
                </a:cubicBezTo>
                <a:close/>
                <a:moveTo>
                  <a:pt x="54070" y="4510"/>
                </a:moveTo>
                <a:cubicBezTo>
                  <a:pt x="54113" y="4790"/>
                  <a:pt x="54134" y="5080"/>
                  <a:pt x="54134" y="5371"/>
                </a:cubicBezTo>
                <a:cubicBezTo>
                  <a:pt x="54059" y="5500"/>
                  <a:pt x="53973" y="5640"/>
                  <a:pt x="53898" y="5769"/>
                </a:cubicBezTo>
                <a:cubicBezTo>
                  <a:pt x="53855" y="5844"/>
                  <a:pt x="53812" y="5920"/>
                  <a:pt x="53768" y="5984"/>
                </a:cubicBezTo>
                <a:cubicBezTo>
                  <a:pt x="53822" y="5489"/>
                  <a:pt x="53919" y="4983"/>
                  <a:pt x="54070" y="4510"/>
                </a:cubicBezTo>
                <a:close/>
                <a:moveTo>
                  <a:pt x="4004" y="4617"/>
                </a:moveTo>
                <a:cubicBezTo>
                  <a:pt x="4004" y="4779"/>
                  <a:pt x="3993" y="4951"/>
                  <a:pt x="3982" y="5112"/>
                </a:cubicBezTo>
                <a:lnTo>
                  <a:pt x="3982" y="5102"/>
                </a:lnTo>
                <a:cubicBezTo>
                  <a:pt x="3950" y="5554"/>
                  <a:pt x="3874" y="5984"/>
                  <a:pt x="3756" y="6415"/>
                </a:cubicBezTo>
                <a:cubicBezTo>
                  <a:pt x="3713" y="6544"/>
                  <a:pt x="3670" y="6662"/>
                  <a:pt x="3616" y="6781"/>
                </a:cubicBezTo>
                <a:cubicBezTo>
                  <a:pt x="3627" y="6038"/>
                  <a:pt x="3756" y="5306"/>
                  <a:pt x="4004" y="4617"/>
                </a:cubicBezTo>
                <a:close/>
                <a:moveTo>
                  <a:pt x="31813" y="3391"/>
                </a:moveTo>
                <a:cubicBezTo>
                  <a:pt x="31964" y="3724"/>
                  <a:pt x="32072" y="4079"/>
                  <a:pt x="32147" y="4445"/>
                </a:cubicBezTo>
                <a:cubicBezTo>
                  <a:pt x="31760" y="5199"/>
                  <a:pt x="31426" y="5995"/>
                  <a:pt x="31157" y="6802"/>
                </a:cubicBezTo>
                <a:cubicBezTo>
                  <a:pt x="31082" y="6189"/>
                  <a:pt x="31114" y="5575"/>
                  <a:pt x="31243" y="4973"/>
                </a:cubicBezTo>
                <a:cubicBezTo>
                  <a:pt x="31361" y="4424"/>
                  <a:pt x="31555" y="3886"/>
                  <a:pt x="31813" y="3391"/>
                </a:cubicBezTo>
                <a:close/>
                <a:moveTo>
                  <a:pt x="10687" y="5091"/>
                </a:moveTo>
                <a:cubicBezTo>
                  <a:pt x="10698" y="5242"/>
                  <a:pt x="10719" y="5382"/>
                  <a:pt x="10730" y="5521"/>
                </a:cubicBezTo>
                <a:cubicBezTo>
                  <a:pt x="10773" y="5855"/>
                  <a:pt x="10762" y="6189"/>
                  <a:pt x="10687" y="6512"/>
                </a:cubicBezTo>
                <a:cubicBezTo>
                  <a:pt x="10644" y="6641"/>
                  <a:pt x="10590" y="6759"/>
                  <a:pt x="10504" y="6877"/>
                </a:cubicBezTo>
                <a:cubicBezTo>
                  <a:pt x="10493" y="6275"/>
                  <a:pt x="10558" y="5683"/>
                  <a:pt x="10687" y="5102"/>
                </a:cubicBezTo>
                <a:lnTo>
                  <a:pt x="10687" y="5091"/>
                </a:lnTo>
                <a:close/>
                <a:moveTo>
                  <a:pt x="20319" y="4370"/>
                </a:moveTo>
                <a:lnTo>
                  <a:pt x="20319" y="4370"/>
                </a:lnTo>
                <a:cubicBezTo>
                  <a:pt x="20330" y="4693"/>
                  <a:pt x="20308" y="5016"/>
                  <a:pt x="20265" y="5338"/>
                </a:cubicBezTo>
                <a:cubicBezTo>
                  <a:pt x="20190" y="5930"/>
                  <a:pt x="20082" y="6512"/>
                  <a:pt x="19932" y="7093"/>
                </a:cubicBezTo>
                <a:cubicBezTo>
                  <a:pt x="19878" y="6845"/>
                  <a:pt x="19856" y="6587"/>
                  <a:pt x="19878" y="6329"/>
                </a:cubicBezTo>
                <a:cubicBezTo>
                  <a:pt x="19910" y="5898"/>
                  <a:pt x="19996" y="5478"/>
                  <a:pt x="20115" y="5069"/>
                </a:cubicBezTo>
                <a:cubicBezTo>
                  <a:pt x="20179" y="4833"/>
                  <a:pt x="20255" y="4607"/>
                  <a:pt x="20319" y="4370"/>
                </a:cubicBezTo>
                <a:close/>
                <a:moveTo>
                  <a:pt x="32201" y="4714"/>
                </a:moveTo>
                <a:cubicBezTo>
                  <a:pt x="32201" y="4800"/>
                  <a:pt x="32212" y="4886"/>
                  <a:pt x="32222" y="4973"/>
                </a:cubicBezTo>
                <a:cubicBezTo>
                  <a:pt x="32298" y="5694"/>
                  <a:pt x="32190" y="6415"/>
                  <a:pt x="31932" y="7093"/>
                </a:cubicBezTo>
                <a:cubicBezTo>
                  <a:pt x="31889" y="6286"/>
                  <a:pt x="31975" y="5478"/>
                  <a:pt x="32201" y="4714"/>
                </a:cubicBezTo>
                <a:close/>
                <a:moveTo>
                  <a:pt x="41725" y="4370"/>
                </a:moveTo>
                <a:lnTo>
                  <a:pt x="41725" y="4370"/>
                </a:lnTo>
                <a:cubicBezTo>
                  <a:pt x="41736" y="4693"/>
                  <a:pt x="41725" y="5016"/>
                  <a:pt x="41672" y="5338"/>
                </a:cubicBezTo>
                <a:cubicBezTo>
                  <a:pt x="41596" y="5930"/>
                  <a:pt x="41489" y="6512"/>
                  <a:pt x="41338" y="7093"/>
                </a:cubicBezTo>
                <a:cubicBezTo>
                  <a:pt x="41284" y="6845"/>
                  <a:pt x="41263" y="6587"/>
                  <a:pt x="41284" y="6329"/>
                </a:cubicBezTo>
                <a:cubicBezTo>
                  <a:pt x="41316" y="5898"/>
                  <a:pt x="41403" y="5478"/>
                  <a:pt x="41532" y="5069"/>
                </a:cubicBezTo>
                <a:cubicBezTo>
                  <a:pt x="41586" y="4833"/>
                  <a:pt x="41661" y="4607"/>
                  <a:pt x="41725" y="4370"/>
                </a:cubicBezTo>
                <a:close/>
                <a:moveTo>
                  <a:pt x="6414" y="0"/>
                </a:moveTo>
                <a:cubicBezTo>
                  <a:pt x="6511" y="323"/>
                  <a:pt x="6554" y="668"/>
                  <a:pt x="6533" y="1012"/>
                </a:cubicBezTo>
                <a:cubicBezTo>
                  <a:pt x="6511" y="1346"/>
                  <a:pt x="6447" y="1669"/>
                  <a:pt x="6350" y="1991"/>
                </a:cubicBezTo>
                <a:cubicBezTo>
                  <a:pt x="6156" y="2616"/>
                  <a:pt x="5876" y="3197"/>
                  <a:pt x="5629" y="3799"/>
                </a:cubicBezTo>
                <a:cubicBezTo>
                  <a:pt x="5489" y="4155"/>
                  <a:pt x="5360" y="4510"/>
                  <a:pt x="5263" y="4876"/>
                </a:cubicBezTo>
                <a:cubicBezTo>
                  <a:pt x="5230" y="4714"/>
                  <a:pt x="5198" y="4553"/>
                  <a:pt x="5177" y="4381"/>
                </a:cubicBezTo>
                <a:cubicBezTo>
                  <a:pt x="5026" y="3272"/>
                  <a:pt x="5069" y="2153"/>
                  <a:pt x="5295" y="1055"/>
                </a:cubicBezTo>
                <a:lnTo>
                  <a:pt x="5295" y="1055"/>
                </a:lnTo>
                <a:cubicBezTo>
                  <a:pt x="4918" y="2153"/>
                  <a:pt x="4660" y="3283"/>
                  <a:pt x="4531" y="4434"/>
                </a:cubicBezTo>
                <a:cubicBezTo>
                  <a:pt x="4520" y="4553"/>
                  <a:pt x="4509" y="4660"/>
                  <a:pt x="4499" y="4779"/>
                </a:cubicBezTo>
                <a:cubicBezTo>
                  <a:pt x="4445" y="4456"/>
                  <a:pt x="4380" y="4144"/>
                  <a:pt x="4326" y="3821"/>
                </a:cubicBezTo>
                <a:cubicBezTo>
                  <a:pt x="4230" y="3240"/>
                  <a:pt x="4187" y="2648"/>
                  <a:pt x="4208" y="2067"/>
                </a:cubicBezTo>
                <a:lnTo>
                  <a:pt x="4208" y="2067"/>
                </a:lnTo>
                <a:cubicBezTo>
                  <a:pt x="4068" y="2820"/>
                  <a:pt x="4057" y="3584"/>
                  <a:pt x="4025" y="4305"/>
                </a:cubicBezTo>
                <a:cubicBezTo>
                  <a:pt x="3745" y="4790"/>
                  <a:pt x="3487" y="5285"/>
                  <a:pt x="3272" y="5801"/>
                </a:cubicBezTo>
                <a:cubicBezTo>
                  <a:pt x="3239" y="5317"/>
                  <a:pt x="3229" y="4843"/>
                  <a:pt x="3250" y="4370"/>
                </a:cubicBezTo>
                <a:cubicBezTo>
                  <a:pt x="3293" y="3240"/>
                  <a:pt x="3584" y="2121"/>
                  <a:pt x="4111" y="1120"/>
                </a:cubicBezTo>
                <a:lnTo>
                  <a:pt x="4111" y="1120"/>
                </a:lnTo>
                <a:cubicBezTo>
                  <a:pt x="3390" y="2099"/>
                  <a:pt x="2938" y="3229"/>
                  <a:pt x="2604" y="4305"/>
                </a:cubicBezTo>
                <a:cubicBezTo>
                  <a:pt x="2508" y="4607"/>
                  <a:pt x="2422" y="4897"/>
                  <a:pt x="2346" y="5188"/>
                </a:cubicBezTo>
                <a:cubicBezTo>
                  <a:pt x="2271" y="4499"/>
                  <a:pt x="2217" y="3799"/>
                  <a:pt x="2185" y="3068"/>
                </a:cubicBezTo>
                <a:cubicBezTo>
                  <a:pt x="2109" y="4015"/>
                  <a:pt x="2002" y="4919"/>
                  <a:pt x="1873" y="5769"/>
                </a:cubicBezTo>
                <a:cubicBezTo>
                  <a:pt x="1571" y="4779"/>
                  <a:pt x="1367" y="3767"/>
                  <a:pt x="1238" y="2745"/>
                </a:cubicBezTo>
                <a:lnTo>
                  <a:pt x="1238" y="2745"/>
                </a:lnTo>
                <a:cubicBezTo>
                  <a:pt x="1227" y="4165"/>
                  <a:pt x="1259" y="5511"/>
                  <a:pt x="1216" y="6727"/>
                </a:cubicBezTo>
                <a:cubicBezTo>
                  <a:pt x="1184" y="6673"/>
                  <a:pt x="1162" y="6630"/>
                  <a:pt x="1130" y="6576"/>
                </a:cubicBezTo>
                <a:cubicBezTo>
                  <a:pt x="1001" y="6296"/>
                  <a:pt x="904" y="6006"/>
                  <a:pt x="850" y="5694"/>
                </a:cubicBezTo>
                <a:cubicBezTo>
                  <a:pt x="796" y="5360"/>
                  <a:pt x="710" y="5037"/>
                  <a:pt x="613" y="4714"/>
                </a:cubicBezTo>
                <a:cubicBezTo>
                  <a:pt x="495" y="4370"/>
                  <a:pt x="291" y="4069"/>
                  <a:pt x="0" y="3843"/>
                </a:cubicBezTo>
                <a:lnTo>
                  <a:pt x="0" y="3843"/>
                </a:lnTo>
                <a:cubicBezTo>
                  <a:pt x="248" y="4101"/>
                  <a:pt x="409" y="4424"/>
                  <a:pt x="452" y="4779"/>
                </a:cubicBezTo>
                <a:cubicBezTo>
                  <a:pt x="484" y="5123"/>
                  <a:pt x="495" y="5457"/>
                  <a:pt x="463" y="5790"/>
                </a:cubicBezTo>
                <a:cubicBezTo>
                  <a:pt x="430" y="6146"/>
                  <a:pt x="441" y="6490"/>
                  <a:pt x="484" y="6834"/>
                </a:cubicBezTo>
                <a:cubicBezTo>
                  <a:pt x="506" y="6964"/>
                  <a:pt x="538" y="7082"/>
                  <a:pt x="570" y="7211"/>
                </a:cubicBezTo>
                <a:lnTo>
                  <a:pt x="570" y="7997"/>
                </a:lnTo>
                <a:lnTo>
                  <a:pt x="4606" y="7997"/>
                </a:lnTo>
                <a:lnTo>
                  <a:pt x="4639" y="8008"/>
                </a:lnTo>
                <a:lnTo>
                  <a:pt x="4639" y="7997"/>
                </a:lnTo>
                <a:lnTo>
                  <a:pt x="63142" y="7997"/>
                </a:lnTo>
                <a:lnTo>
                  <a:pt x="63132" y="7437"/>
                </a:lnTo>
                <a:cubicBezTo>
                  <a:pt x="63229" y="6705"/>
                  <a:pt x="63487" y="6006"/>
                  <a:pt x="63896" y="5392"/>
                </a:cubicBezTo>
                <a:lnTo>
                  <a:pt x="63896" y="5392"/>
                </a:lnTo>
                <a:cubicBezTo>
                  <a:pt x="63562" y="5790"/>
                  <a:pt x="63261" y="6199"/>
                  <a:pt x="62981" y="6641"/>
                </a:cubicBezTo>
                <a:cubicBezTo>
                  <a:pt x="62981" y="6544"/>
                  <a:pt x="62981" y="6436"/>
                  <a:pt x="62992" y="6339"/>
                </a:cubicBezTo>
                <a:cubicBezTo>
                  <a:pt x="63024" y="5909"/>
                  <a:pt x="63110" y="5489"/>
                  <a:pt x="63250" y="5080"/>
                </a:cubicBezTo>
                <a:cubicBezTo>
                  <a:pt x="63368" y="4639"/>
                  <a:pt x="63519" y="4187"/>
                  <a:pt x="63638" y="3724"/>
                </a:cubicBezTo>
                <a:cubicBezTo>
                  <a:pt x="63756" y="3251"/>
                  <a:pt x="63799" y="2756"/>
                  <a:pt x="63756" y="2271"/>
                </a:cubicBezTo>
                <a:lnTo>
                  <a:pt x="63756" y="2271"/>
                </a:lnTo>
                <a:cubicBezTo>
                  <a:pt x="63734" y="2756"/>
                  <a:pt x="63616" y="3240"/>
                  <a:pt x="63401" y="3681"/>
                </a:cubicBezTo>
                <a:cubicBezTo>
                  <a:pt x="63207" y="4101"/>
                  <a:pt x="62981" y="4510"/>
                  <a:pt x="62733" y="4897"/>
                </a:cubicBezTo>
                <a:cubicBezTo>
                  <a:pt x="62486" y="5295"/>
                  <a:pt x="62271" y="5704"/>
                  <a:pt x="62077" y="6135"/>
                </a:cubicBezTo>
                <a:cubicBezTo>
                  <a:pt x="62045" y="6199"/>
                  <a:pt x="62023" y="6264"/>
                  <a:pt x="62002" y="6329"/>
                </a:cubicBezTo>
                <a:cubicBezTo>
                  <a:pt x="62002" y="6221"/>
                  <a:pt x="62002" y="6103"/>
                  <a:pt x="62023" y="5995"/>
                </a:cubicBezTo>
                <a:cubicBezTo>
                  <a:pt x="62099" y="5403"/>
                  <a:pt x="62292" y="4843"/>
                  <a:pt x="62594" y="4338"/>
                </a:cubicBezTo>
                <a:lnTo>
                  <a:pt x="62594" y="4338"/>
                </a:lnTo>
                <a:cubicBezTo>
                  <a:pt x="62368" y="4628"/>
                  <a:pt x="62163" y="4940"/>
                  <a:pt x="61991" y="5263"/>
                </a:cubicBezTo>
                <a:cubicBezTo>
                  <a:pt x="62055" y="4456"/>
                  <a:pt x="62281" y="3670"/>
                  <a:pt x="62637" y="2949"/>
                </a:cubicBezTo>
                <a:lnTo>
                  <a:pt x="62637" y="2949"/>
                </a:lnTo>
                <a:cubicBezTo>
                  <a:pt x="62152" y="3681"/>
                  <a:pt x="61776" y="4477"/>
                  <a:pt x="61496" y="5306"/>
                </a:cubicBezTo>
                <a:cubicBezTo>
                  <a:pt x="61464" y="4639"/>
                  <a:pt x="61399" y="3982"/>
                  <a:pt x="61291" y="3326"/>
                </a:cubicBezTo>
                <a:lnTo>
                  <a:pt x="61291" y="3326"/>
                </a:lnTo>
                <a:cubicBezTo>
                  <a:pt x="61313" y="4122"/>
                  <a:pt x="61238" y="4930"/>
                  <a:pt x="61044" y="5704"/>
                </a:cubicBezTo>
                <a:cubicBezTo>
                  <a:pt x="60947" y="5231"/>
                  <a:pt x="60872" y="4747"/>
                  <a:pt x="60829" y="4262"/>
                </a:cubicBezTo>
                <a:cubicBezTo>
                  <a:pt x="60775" y="3703"/>
                  <a:pt x="60796" y="3132"/>
                  <a:pt x="60915" y="2583"/>
                </a:cubicBezTo>
                <a:cubicBezTo>
                  <a:pt x="61022" y="2002"/>
                  <a:pt x="61270" y="1453"/>
                  <a:pt x="61625" y="980"/>
                </a:cubicBezTo>
                <a:lnTo>
                  <a:pt x="61625" y="980"/>
                </a:lnTo>
                <a:cubicBezTo>
                  <a:pt x="61184" y="1432"/>
                  <a:pt x="60850" y="1959"/>
                  <a:pt x="60624" y="2540"/>
                </a:cubicBezTo>
                <a:cubicBezTo>
                  <a:pt x="60409" y="3100"/>
                  <a:pt x="60247" y="3692"/>
                  <a:pt x="60151" y="4284"/>
                </a:cubicBezTo>
                <a:cubicBezTo>
                  <a:pt x="60097" y="4607"/>
                  <a:pt x="60054" y="4919"/>
                  <a:pt x="60021" y="5231"/>
                </a:cubicBezTo>
                <a:cubicBezTo>
                  <a:pt x="60021" y="5112"/>
                  <a:pt x="60011" y="5005"/>
                  <a:pt x="60000" y="4886"/>
                </a:cubicBezTo>
                <a:cubicBezTo>
                  <a:pt x="59957" y="4391"/>
                  <a:pt x="59795" y="3929"/>
                  <a:pt x="59655" y="3477"/>
                </a:cubicBezTo>
                <a:cubicBezTo>
                  <a:pt x="59526" y="3035"/>
                  <a:pt x="59408" y="2551"/>
                  <a:pt x="59516" y="2067"/>
                </a:cubicBezTo>
                <a:lnTo>
                  <a:pt x="59516" y="2067"/>
                </a:lnTo>
                <a:cubicBezTo>
                  <a:pt x="59343" y="2551"/>
                  <a:pt x="59386" y="3078"/>
                  <a:pt x="59440" y="3552"/>
                </a:cubicBezTo>
                <a:cubicBezTo>
                  <a:pt x="59483" y="4025"/>
                  <a:pt x="59537" y="4488"/>
                  <a:pt x="59451" y="4908"/>
                </a:cubicBezTo>
                <a:cubicBezTo>
                  <a:pt x="59365" y="5338"/>
                  <a:pt x="59247" y="5769"/>
                  <a:pt x="59096" y="6178"/>
                </a:cubicBezTo>
                <a:cubicBezTo>
                  <a:pt x="59096" y="6113"/>
                  <a:pt x="59096" y="6049"/>
                  <a:pt x="59085" y="5973"/>
                </a:cubicBezTo>
                <a:cubicBezTo>
                  <a:pt x="59064" y="5435"/>
                  <a:pt x="59085" y="4843"/>
                  <a:pt x="59010" y="4230"/>
                </a:cubicBezTo>
                <a:cubicBezTo>
                  <a:pt x="58967" y="3918"/>
                  <a:pt x="58891" y="3617"/>
                  <a:pt x="58794" y="3326"/>
                </a:cubicBezTo>
                <a:cubicBezTo>
                  <a:pt x="58687" y="3035"/>
                  <a:pt x="58568" y="2766"/>
                  <a:pt x="58450" y="2497"/>
                </a:cubicBezTo>
                <a:cubicBezTo>
                  <a:pt x="58321" y="2228"/>
                  <a:pt x="58213" y="1948"/>
                  <a:pt x="58138" y="1669"/>
                </a:cubicBezTo>
                <a:cubicBezTo>
                  <a:pt x="58052" y="1378"/>
                  <a:pt x="58020" y="1077"/>
                  <a:pt x="58041" y="775"/>
                </a:cubicBezTo>
                <a:lnTo>
                  <a:pt x="58041" y="775"/>
                </a:lnTo>
                <a:cubicBezTo>
                  <a:pt x="57977" y="1087"/>
                  <a:pt x="57966" y="1399"/>
                  <a:pt x="58009" y="1722"/>
                </a:cubicBezTo>
                <a:cubicBezTo>
                  <a:pt x="58052" y="2024"/>
                  <a:pt x="58106" y="2325"/>
                  <a:pt x="58181" y="2626"/>
                </a:cubicBezTo>
                <a:cubicBezTo>
                  <a:pt x="58256" y="2906"/>
                  <a:pt x="58310" y="3197"/>
                  <a:pt x="58353" y="3487"/>
                </a:cubicBezTo>
                <a:cubicBezTo>
                  <a:pt x="58375" y="3756"/>
                  <a:pt x="58375" y="4025"/>
                  <a:pt x="58332" y="4295"/>
                </a:cubicBezTo>
                <a:cubicBezTo>
                  <a:pt x="58213" y="5145"/>
                  <a:pt x="57826" y="5952"/>
                  <a:pt x="57654" y="6910"/>
                </a:cubicBezTo>
                <a:cubicBezTo>
                  <a:pt x="57535" y="6253"/>
                  <a:pt x="57525" y="5597"/>
                  <a:pt x="57632" y="4940"/>
                </a:cubicBezTo>
                <a:lnTo>
                  <a:pt x="57632" y="4940"/>
                </a:lnTo>
                <a:cubicBezTo>
                  <a:pt x="57492" y="5425"/>
                  <a:pt x="57385" y="5887"/>
                  <a:pt x="57299" y="6339"/>
                </a:cubicBezTo>
                <a:cubicBezTo>
                  <a:pt x="57223" y="6038"/>
                  <a:pt x="57169" y="5715"/>
                  <a:pt x="57137" y="5403"/>
                </a:cubicBezTo>
                <a:cubicBezTo>
                  <a:pt x="57083" y="4564"/>
                  <a:pt x="57202" y="3713"/>
                  <a:pt x="57492" y="2928"/>
                </a:cubicBezTo>
                <a:lnTo>
                  <a:pt x="57492" y="2928"/>
                </a:lnTo>
                <a:cubicBezTo>
                  <a:pt x="57288" y="3315"/>
                  <a:pt x="57116" y="3724"/>
                  <a:pt x="56976" y="4133"/>
                </a:cubicBezTo>
                <a:cubicBezTo>
                  <a:pt x="56825" y="3326"/>
                  <a:pt x="56470" y="2562"/>
                  <a:pt x="55942" y="1927"/>
                </a:cubicBezTo>
                <a:lnTo>
                  <a:pt x="55942" y="1927"/>
                </a:lnTo>
                <a:cubicBezTo>
                  <a:pt x="56502" y="2777"/>
                  <a:pt x="56696" y="3810"/>
                  <a:pt x="56481" y="4811"/>
                </a:cubicBezTo>
                <a:cubicBezTo>
                  <a:pt x="56459" y="4919"/>
                  <a:pt x="56427" y="5037"/>
                  <a:pt x="56394" y="5145"/>
                </a:cubicBezTo>
                <a:cubicBezTo>
                  <a:pt x="56405" y="4854"/>
                  <a:pt x="56384" y="4574"/>
                  <a:pt x="56362" y="4295"/>
                </a:cubicBezTo>
                <a:cubicBezTo>
                  <a:pt x="56319" y="3907"/>
                  <a:pt x="56201" y="3520"/>
                  <a:pt x="56007" y="3186"/>
                </a:cubicBezTo>
                <a:lnTo>
                  <a:pt x="56007" y="3186"/>
                </a:lnTo>
                <a:cubicBezTo>
                  <a:pt x="56158" y="3541"/>
                  <a:pt x="56212" y="3939"/>
                  <a:pt x="56179" y="4327"/>
                </a:cubicBezTo>
                <a:cubicBezTo>
                  <a:pt x="56136" y="4693"/>
                  <a:pt x="56072" y="5059"/>
                  <a:pt x="55953" y="5414"/>
                </a:cubicBezTo>
                <a:lnTo>
                  <a:pt x="55932" y="5511"/>
                </a:lnTo>
                <a:cubicBezTo>
                  <a:pt x="55856" y="5026"/>
                  <a:pt x="55749" y="4553"/>
                  <a:pt x="55587" y="4090"/>
                </a:cubicBezTo>
                <a:cubicBezTo>
                  <a:pt x="55361" y="3509"/>
                  <a:pt x="55071" y="2992"/>
                  <a:pt x="54855" y="2433"/>
                </a:cubicBezTo>
                <a:cubicBezTo>
                  <a:pt x="54748" y="2153"/>
                  <a:pt x="54662" y="1862"/>
                  <a:pt x="54629" y="1572"/>
                </a:cubicBezTo>
                <a:cubicBezTo>
                  <a:pt x="54586" y="1260"/>
                  <a:pt x="54597" y="958"/>
                  <a:pt x="54683" y="657"/>
                </a:cubicBezTo>
                <a:lnTo>
                  <a:pt x="54683" y="657"/>
                </a:lnTo>
                <a:cubicBezTo>
                  <a:pt x="54554" y="958"/>
                  <a:pt x="54490" y="1270"/>
                  <a:pt x="54490" y="1604"/>
                </a:cubicBezTo>
                <a:cubicBezTo>
                  <a:pt x="54490" y="1916"/>
                  <a:pt x="54522" y="2239"/>
                  <a:pt x="54576" y="2551"/>
                </a:cubicBezTo>
                <a:cubicBezTo>
                  <a:pt x="54694" y="3175"/>
                  <a:pt x="54877" y="3756"/>
                  <a:pt x="54920" y="4305"/>
                </a:cubicBezTo>
                <a:cubicBezTo>
                  <a:pt x="54963" y="4833"/>
                  <a:pt x="54909" y="5360"/>
                  <a:pt x="54791" y="5887"/>
                </a:cubicBezTo>
                <a:cubicBezTo>
                  <a:pt x="54716" y="6189"/>
                  <a:pt x="54629" y="6490"/>
                  <a:pt x="54533" y="6781"/>
                </a:cubicBezTo>
                <a:cubicBezTo>
                  <a:pt x="54522" y="6307"/>
                  <a:pt x="54479" y="5844"/>
                  <a:pt x="54382" y="5382"/>
                </a:cubicBezTo>
                <a:cubicBezTo>
                  <a:pt x="54522" y="4973"/>
                  <a:pt x="54608" y="4553"/>
                  <a:pt x="54629" y="4133"/>
                </a:cubicBezTo>
                <a:lnTo>
                  <a:pt x="54629" y="4133"/>
                </a:lnTo>
                <a:cubicBezTo>
                  <a:pt x="54576" y="4434"/>
                  <a:pt x="54479" y="4736"/>
                  <a:pt x="54339" y="5005"/>
                </a:cubicBezTo>
                <a:cubicBezTo>
                  <a:pt x="54328" y="5026"/>
                  <a:pt x="54328" y="5037"/>
                  <a:pt x="54317" y="5059"/>
                </a:cubicBezTo>
                <a:cubicBezTo>
                  <a:pt x="54264" y="4833"/>
                  <a:pt x="54188" y="4617"/>
                  <a:pt x="54113" y="4391"/>
                </a:cubicBezTo>
                <a:cubicBezTo>
                  <a:pt x="54188" y="4176"/>
                  <a:pt x="54264" y="3950"/>
                  <a:pt x="54360" y="3724"/>
                </a:cubicBezTo>
                <a:lnTo>
                  <a:pt x="54360" y="3724"/>
                </a:lnTo>
                <a:cubicBezTo>
                  <a:pt x="54253" y="3896"/>
                  <a:pt x="54156" y="4079"/>
                  <a:pt x="54070" y="4262"/>
                </a:cubicBezTo>
                <a:cubicBezTo>
                  <a:pt x="54038" y="4176"/>
                  <a:pt x="54005" y="4090"/>
                  <a:pt x="53962" y="4015"/>
                </a:cubicBezTo>
                <a:lnTo>
                  <a:pt x="53962" y="4015"/>
                </a:lnTo>
                <a:cubicBezTo>
                  <a:pt x="53994" y="4112"/>
                  <a:pt x="54016" y="4208"/>
                  <a:pt x="54038" y="4316"/>
                </a:cubicBezTo>
                <a:cubicBezTo>
                  <a:pt x="53629" y="5123"/>
                  <a:pt x="53273" y="5952"/>
                  <a:pt x="52983" y="6813"/>
                </a:cubicBezTo>
                <a:cubicBezTo>
                  <a:pt x="52908" y="6199"/>
                  <a:pt x="52940" y="5575"/>
                  <a:pt x="53069" y="4983"/>
                </a:cubicBezTo>
                <a:cubicBezTo>
                  <a:pt x="53273" y="4047"/>
                  <a:pt x="53672" y="3175"/>
                  <a:pt x="54264" y="2422"/>
                </a:cubicBezTo>
                <a:lnTo>
                  <a:pt x="54264" y="2422"/>
                </a:lnTo>
                <a:cubicBezTo>
                  <a:pt x="53553" y="3132"/>
                  <a:pt x="52972" y="3950"/>
                  <a:pt x="52542" y="4843"/>
                </a:cubicBezTo>
                <a:cubicBezTo>
                  <a:pt x="52348" y="5242"/>
                  <a:pt x="52176" y="5640"/>
                  <a:pt x="52047" y="6060"/>
                </a:cubicBezTo>
                <a:cubicBezTo>
                  <a:pt x="52090" y="5069"/>
                  <a:pt x="52229" y="4090"/>
                  <a:pt x="52455" y="3132"/>
                </a:cubicBezTo>
                <a:lnTo>
                  <a:pt x="52455" y="3132"/>
                </a:lnTo>
                <a:cubicBezTo>
                  <a:pt x="52079" y="4144"/>
                  <a:pt x="51734" y="5123"/>
                  <a:pt x="51412" y="6027"/>
                </a:cubicBezTo>
                <a:cubicBezTo>
                  <a:pt x="51315" y="4381"/>
                  <a:pt x="51605" y="2734"/>
                  <a:pt x="52251" y="1217"/>
                </a:cubicBezTo>
                <a:lnTo>
                  <a:pt x="52251" y="1217"/>
                </a:lnTo>
                <a:cubicBezTo>
                  <a:pt x="51487" y="2540"/>
                  <a:pt x="50884" y="3961"/>
                  <a:pt x="50443" y="5425"/>
                </a:cubicBezTo>
                <a:cubicBezTo>
                  <a:pt x="50325" y="4660"/>
                  <a:pt x="50195" y="3886"/>
                  <a:pt x="50023" y="3089"/>
                </a:cubicBezTo>
                <a:lnTo>
                  <a:pt x="50023" y="3089"/>
                </a:lnTo>
                <a:cubicBezTo>
                  <a:pt x="50120" y="4273"/>
                  <a:pt x="50055" y="5468"/>
                  <a:pt x="49808" y="6630"/>
                </a:cubicBezTo>
                <a:cubicBezTo>
                  <a:pt x="49539" y="5780"/>
                  <a:pt x="49474" y="4876"/>
                  <a:pt x="49603" y="3993"/>
                </a:cubicBezTo>
                <a:cubicBezTo>
                  <a:pt x="49690" y="3380"/>
                  <a:pt x="49840" y="2734"/>
                  <a:pt x="49905" y="2056"/>
                </a:cubicBezTo>
                <a:cubicBezTo>
                  <a:pt x="49969" y="1389"/>
                  <a:pt x="49937" y="678"/>
                  <a:pt x="49647" y="54"/>
                </a:cubicBezTo>
                <a:lnTo>
                  <a:pt x="49647" y="54"/>
                </a:lnTo>
                <a:cubicBezTo>
                  <a:pt x="49743" y="377"/>
                  <a:pt x="49786" y="721"/>
                  <a:pt x="49765" y="1066"/>
                </a:cubicBezTo>
                <a:cubicBezTo>
                  <a:pt x="49743" y="1389"/>
                  <a:pt x="49679" y="1712"/>
                  <a:pt x="49582" y="2024"/>
                </a:cubicBezTo>
                <a:cubicBezTo>
                  <a:pt x="49388" y="2648"/>
                  <a:pt x="49098" y="3240"/>
                  <a:pt x="48850" y="3843"/>
                </a:cubicBezTo>
                <a:cubicBezTo>
                  <a:pt x="48710" y="4187"/>
                  <a:pt x="48592" y="4553"/>
                  <a:pt x="48484" y="4919"/>
                </a:cubicBezTo>
                <a:cubicBezTo>
                  <a:pt x="48452" y="4757"/>
                  <a:pt x="48420" y="4585"/>
                  <a:pt x="48398" y="4424"/>
                </a:cubicBezTo>
                <a:cubicBezTo>
                  <a:pt x="48247" y="3315"/>
                  <a:pt x="48290" y="2185"/>
                  <a:pt x="48527" y="1098"/>
                </a:cubicBezTo>
                <a:lnTo>
                  <a:pt x="48527" y="1098"/>
                </a:lnTo>
                <a:cubicBezTo>
                  <a:pt x="48140" y="2185"/>
                  <a:pt x="47892" y="3326"/>
                  <a:pt x="47763" y="4477"/>
                </a:cubicBezTo>
                <a:cubicBezTo>
                  <a:pt x="47688" y="5091"/>
                  <a:pt x="47655" y="5704"/>
                  <a:pt x="47655" y="6329"/>
                </a:cubicBezTo>
                <a:cubicBezTo>
                  <a:pt x="47494" y="5963"/>
                  <a:pt x="47365" y="5586"/>
                  <a:pt x="47279" y="5199"/>
                </a:cubicBezTo>
                <a:cubicBezTo>
                  <a:pt x="47247" y="5048"/>
                  <a:pt x="47214" y="4897"/>
                  <a:pt x="47193" y="4747"/>
                </a:cubicBezTo>
                <a:cubicBezTo>
                  <a:pt x="47300" y="4434"/>
                  <a:pt x="47419" y="4133"/>
                  <a:pt x="47559" y="3843"/>
                </a:cubicBezTo>
                <a:lnTo>
                  <a:pt x="47559" y="3843"/>
                </a:lnTo>
                <a:cubicBezTo>
                  <a:pt x="47419" y="4058"/>
                  <a:pt x="47279" y="4284"/>
                  <a:pt x="47160" y="4510"/>
                </a:cubicBezTo>
                <a:cubicBezTo>
                  <a:pt x="47074" y="3832"/>
                  <a:pt x="47085" y="3154"/>
                  <a:pt x="47193" y="2486"/>
                </a:cubicBezTo>
                <a:lnTo>
                  <a:pt x="47193" y="2486"/>
                </a:lnTo>
                <a:cubicBezTo>
                  <a:pt x="46934" y="3380"/>
                  <a:pt x="46784" y="4305"/>
                  <a:pt x="46762" y="5242"/>
                </a:cubicBezTo>
                <a:cubicBezTo>
                  <a:pt x="46665" y="5435"/>
                  <a:pt x="46579" y="5629"/>
                  <a:pt x="46493" y="5834"/>
                </a:cubicBezTo>
                <a:cubicBezTo>
                  <a:pt x="46461" y="5349"/>
                  <a:pt x="46461" y="4876"/>
                  <a:pt x="46482" y="4402"/>
                </a:cubicBezTo>
                <a:cubicBezTo>
                  <a:pt x="46525" y="3272"/>
                  <a:pt x="46816" y="2153"/>
                  <a:pt x="47333" y="1152"/>
                </a:cubicBezTo>
                <a:lnTo>
                  <a:pt x="47333" y="1152"/>
                </a:lnTo>
                <a:cubicBezTo>
                  <a:pt x="46622" y="2131"/>
                  <a:pt x="46170" y="3261"/>
                  <a:pt x="45826" y="4338"/>
                </a:cubicBezTo>
                <a:cubicBezTo>
                  <a:pt x="45740" y="4639"/>
                  <a:pt x="45654" y="4930"/>
                  <a:pt x="45578" y="5220"/>
                </a:cubicBezTo>
                <a:cubicBezTo>
                  <a:pt x="45503" y="4531"/>
                  <a:pt x="45449" y="3832"/>
                  <a:pt x="45406" y="3100"/>
                </a:cubicBezTo>
                <a:cubicBezTo>
                  <a:pt x="45331" y="4047"/>
                  <a:pt x="45223" y="4951"/>
                  <a:pt x="45094" y="5801"/>
                </a:cubicBezTo>
                <a:cubicBezTo>
                  <a:pt x="44803" y="4811"/>
                  <a:pt x="44588" y="3799"/>
                  <a:pt x="44470" y="2777"/>
                </a:cubicBezTo>
                <a:lnTo>
                  <a:pt x="44470" y="2777"/>
                </a:lnTo>
                <a:cubicBezTo>
                  <a:pt x="44448" y="4338"/>
                  <a:pt x="44491" y="5801"/>
                  <a:pt x="44438" y="7103"/>
                </a:cubicBezTo>
                <a:cubicBezTo>
                  <a:pt x="44287" y="6479"/>
                  <a:pt x="44179" y="5855"/>
                  <a:pt x="44104" y="5231"/>
                </a:cubicBezTo>
                <a:cubicBezTo>
                  <a:pt x="44104" y="5694"/>
                  <a:pt x="44082" y="6135"/>
                  <a:pt x="44050" y="6555"/>
                </a:cubicBezTo>
                <a:cubicBezTo>
                  <a:pt x="43846" y="5554"/>
                  <a:pt x="43867" y="4521"/>
                  <a:pt x="44136" y="3530"/>
                </a:cubicBezTo>
                <a:lnTo>
                  <a:pt x="44136" y="3530"/>
                </a:lnTo>
                <a:cubicBezTo>
                  <a:pt x="43889" y="4155"/>
                  <a:pt x="43684" y="4800"/>
                  <a:pt x="43555" y="5468"/>
                </a:cubicBezTo>
                <a:cubicBezTo>
                  <a:pt x="43437" y="4994"/>
                  <a:pt x="43308" y="4531"/>
                  <a:pt x="43135" y="4079"/>
                </a:cubicBezTo>
                <a:cubicBezTo>
                  <a:pt x="42726" y="2949"/>
                  <a:pt x="42167" y="1862"/>
                  <a:pt x="41618" y="721"/>
                </a:cubicBezTo>
                <a:lnTo>
                  <a:pt x="41618" y="721"/>
                </a:lnTo>
                <a:cubicBezTo>
                  <a:pt x="42027" y="1938"/>
                  <a:pt x="42371" y="3143"/>
                  <a:pt x="42468" y="4284"/>
                </a:cubicBezTo>
                <a:cubicBezTo>
                  <a:pt x="42554" y="5048"/>
                  <a:pt x="42490" y="5823"/>
                  <a:pt x="42296" y="6565"/>
                </a:cubicBezTo>
                <a:cubicBezTo>
                  <a:pt x="42242" y="6146"/>
                  <a:pt x="42188" y="5737"/>
                  <a:pt x="42124" y="5306"/>
                </a:cubicBezTo>
                <a:cubicBezTo>
                  <a:pt x="42081" y="4908"/>
                  <a:pt x="42016" y="4521"/>
                  <a:pt x="41908" y="4133"/>
                </a:cubicBezTo>
                <a:cubicBezTo>
                  <a:pt x="41887" y="4069"/>
                  <a:pt x="41865" y="4015"/>
                  <a:pt x="41844" y="3950"/>
                </a:cubicBezTo>
                <a:cubicBezTo>
                  <a:pt x="41865" y="3864"/>
                  <a:pt x="41887" y="3789"/>
                  <a:pt x="41898" y="3703"/>
                </a:cubicBezTo>
                <a:cubicBezTo>
                  <a:pt x="42016" y="3229"/>
                  <a:pt x="42059" y="2734"/>
                  <a:pt x="42005" y="2250"/>
                </a:cubicBezTo>
                <a:lnTo>
                  <a:pt x="42005" y="2250"/>
                </a:lnTo>
                <a:cubicBezTo>
                  <a:pt x="41995" y="2723"/>
                  <a:pt x="41887" y="3186"/>
                  <a:pt x="41693" y="3617"/>
                </a:cubicBezTo>
                <a:cubicBezTo>
                  <a:pt x="41596" y="3412"/>
                  <a:pt x="41456" y="3229"/>
                  <a:pt x="41306" y="3078"/>
                </a:cubicBezTo>
                <a:lnTo>
                  <a:pt x="41306" y="3078"/>
                </a:lnTo>
                <a:cubicBezTo>
                  <a:pt x="41456" y="3272"/>
                  <a:pt x="41564" y="3498"/>
                  <a:pt x="41629" y="3735"/>
                </a:cubicBezTo>
                <a:cubicBezTo>
                  <a:pt x="41446" y="4133"/>
                  <a:pt x="41241" y="4510"/>
                  <a:pt x="41015" y="4886"/>
                </a:cubicBezTo>
                <a:cubicBezTo>
                  <a:pt x="40778" y="5285"/>
                  <a:pt x="40563" y="5704"/>
                  <a:pt x="40380" y="6124"/>
                </a:cubicBezTo>
                <a:cubicBezTo>
                  <a:pt x="40326" y="6253"/>
                  <a:pt x="40283" y="6372"/>
                  <a:pt x="40240" y="6501"/>
                </a:cubicBezTo>
                <a:cubicBezTo>
                  <a:pt x="40186" y="6092"/>
                  <a:pt x="40165" y="5683"/>
                  <a:pt x="40197" y="5263"/>
                </a:cubicBezTo>
                <a:cubicBezTo>
                  <a:pt x="40262" y="4456"/>
                  <a:pt x="40466" y="3660"/>
                  <a:pt x="40821" y="2928"/>
                </a:cubicBezTo>
                <a:lnTo>
                  <a:pt x="40821" y="2928"/>
                </a:lnTo>
                <a:cubicBezTo>
                  <a:pt x="40143" y="3982"/>
                  <a:pt x="39670" y="5156"/>
                  <a:pt x="39412" y="6382"/>
                </a:cubicBezTo>
                <a:cubicBezTo>
                  <a:pt x="39239" y="5672"/>
                  <a:pt x="39110" y="4962"/>
                  <a:pt x="39024" y="4251"/>
                </a:cubicBezTo>
                <a:cubicBezTo>
                  <a:pt x="38960" y="3692"/>
                  <a:pt x="38981" y="3121"/>
                  <a:pt x="39089" y="2573"/>
                </a:cubicBezTo>
                <a:cubicBezTo>
                  <a:pt x="39196" y="1981"/>
                  <a:pt x="39433" y="1432"/>
                  <a:pt x="39788" y="958"/>
                </a:cubicBezTo>
                <a:lnTo>
                  <a:pt x="39788" y="958"/>
                </a:lnTo>
                <a:cubicBezTo>
                  <a:pt x="39358" y="1399"/>
                  <a:pt x="39013" y="1938"/>
                  <a:pt x="38798" y="2519"/>
                </a:cubicBezTo>
                <a:cubicBezTo>
                  <a:pt x="38594" y="3089"/>
                  <a:pt x="38443" y="3670"/>
                  <a:pt x="38357" y="4273"/>
                </a:cubicBezTo>
                <a:cubicBezTo>
                  <a:pt x="38303" y="4596"/>
                  <a:pt x="38260" y="4908"/>
                  <a:pt x="38228" y="5209"/>
                </a:cubicBezTo>
                <a:cubicBezTo>
                  <a:pt x="38228" y="5091"/>
                  <a:pt x="38217" y="4983"/>
                  <a:pt x="38195" y="4854"/>
                </a:cubicBezTo>
                <a:cubicBezTo>
                  <a:pt x="38152" y="4359"/>
                  <a:pt x="37980" y="3907"/>
                  <a:pt x="37840" y="3455"/>
                </a:cubicBezTo>
                <a:cubicBezTo>
                  <a:pt x="37700" y="3014"/>
                  <a:pt x="37582" y="2540"/>
                  <a:pt x="37679" y="2045"/>
                </a:cubicBezTo>
                <a:lnTo>
                  <a:pt x="37679" y="2045"/>
                </a:lnTo>
                <a:cubicBezTo>
                  <a:pt x="37517" y="2530"/>
                  <a:pt x="37571" y="3057"/>
                  <a:pt x="37625" y="3530"/>
                </a:cubicBezTo>
                <a:cubicBezTo>
                  <a:pt x="37679" y="4004"/>
                  <a:pt x="37733" y="4467"/>
                  <a:pt x="37657" y="4886"/>
                </a:cubicBezTo>
                <a:cubicBezTo>
                  <a:pt x="37571" y="5317"/>
                  <a:pt x="37464" y="5737"/>
                  <a:pt x="37313" y="6156"/>
                </a:cubicBezTo>
                <a:cubicBezTo>
                  <a:pt x="37313" y="6081"/>
                  <a:pt x="37302" y="6017"/>
                  <a:pt x="37302" y="5941"/>
                </a:cubicBezTo>
                <a:cubicBezTo>
                  <a:pt x="37270" y="5403"/>
                  <a:pt x="37291" y="4811"/>
                  <a:pt x="37205" y="4198"/>
                </a:cubicBezTo>
                <a:cubicBezTo>
                  <a:pt x="37162" y="3896"/>
                  <a:pt x="37087" y="3595"/>
                  <a:pt x="36979" y="3304"/>
                </a:cubicBezTo>
                <a:cubicBezTo>
                  <a:pt x="36872" y="3014"/>
                  <a:pt x="36743" y="2745"/>
                  <a:pt x="36624" y="2476"/>
                </a:cubicBezTo>
                <a:cubicBezTo>
                  <a:pt x="36495" y="2207"/>
                  <a:pt x="36387" y="1927"/>
                  <a:pt x="36301" y="1647"/>
                </a:cubicBezTo>
                <a:cubicBezTo>
                  <a:pt x="36215" y="1356"/>
                  <a:pt x="36183" y="1055"/>
                  <a:pt x="36204" y="765"/>
                </a:cubicBezTo>
                <a:lnTo>
                  <a:pt x="36204" y="765"/>
                </a:lnTo>
                <a:cubicBezTo>
                  <a:pt x="36140" y="1066"/>
                  <a:pt x="36129" y="1389"/>
                  <a:pt x="36172" y="1701"/>
                </a:cubicBezTo>
                <a:cubicBezTo>
                  <a:pt x="36215" y="2002"/>
                  <a:pt x="36280" y="2314"/>
                  <a:pt x="36366" y="2605"/>
                </a:cubicBezTo>
                <a:cubicBezTo>
                  <a:pt x="36441" y="2885"/>
                  <a:pt x="36495" y="3175"/>
                  <a:pt x="36538" y="3466"/>
                </a:cubicBezTo>
                <a:cubicBezTo>
                  <a:pt x="36570" y="3735"/>
                  <a:pt x="36570" y="4004"/>
                  <a:pt x="36538" y="4273"/>
                </a:cubicBezTo>
                <a:cubicBezTo>
                  <a:pt x="36420" y="5166"/>
                  <a:pt x="36021" y="5995"/>
                  <a:pt x="35860" y="7007"/>
                </a:cubicBezTo>
                <a:cubicBezTo>
                  <a:pt x="35720" y="6318"/>
                  <a:pt x="35709" y="5608"/>
                  <a:pt x="35817" y="4919"/>
                </a:cubicBezTo>
                <a:lnTo>
                  <a:pt x="35817" y="4919"/>
                </a:lnTo>
                <a:cubicBezTo>
                  <a:pt x="35752" y="5156"/>
                  <a:pt x="35688" y="5392"/>
                  <a:pt x="35634" y="5618"/>
                </a:cubicBezTo>
                <a:cubicBezTo>
                  <a:pt x="35634" y="5554"/>
                  <a:pt x="35656" y="5478"/>
                  <a:pt x="35656" y="5414"/>
                </a:cubicBezTo>
                <a:cubicBezTo>
                  <a:pt x="35752" y="4660"/>
                  <a:pt x="35925" y="3864"/>
                  <a:pt x="35957" y="3035"/>
                </a:cubicBezTo>
                <a:lnTo>
                  <a:pt x="35957" y="3035"/>
                </a:lnTo>
                <a:cubicBezTo>
                  <a:pt x="35817" y="3832"/>
                  <a:pt x="35526" y="4542"/>
                  <a:pt x="35247" y="5242"/>
                </a:cubicBezTo>
                <a:lnTo>
                  <a:pt x="35247" y="4779"/>
                </a:lnTo>
                <a:cubicBezTo>
                  <a:pt x="35204" y="3724"/>
                  <a:pt x="34816" y="2712"/>
                  <a:pt x="34138" y="1895"/>
                </a:cubicBezTo>
                <a:lnTo>
                  <a:pt x="34138" y="1895"/>
                </a:lnTo>
                <a:cubicBezTo>
                  <a:pt x="34687" y="2756"/>
                  <a:pt x="34881" y="3789"/>
                  <a:pt x="34665" y="4779"/>
                </a:cubicBezTo>
                <a:cubicBezTo>
                  <a:pt x="34644" y="4897"/>
                  <a:pt x="34612" y="5005"/>
                  <a:pt x="34579" y="5112"/>
                </a:cubicBezTo>
                <a:cubicBezTo>
                  <a:pt x="34590" y="4833"/>
                  <a:pt x="34579" y="4553"/>
                  <a:pt x="34547" y="4273"/>
                </a:cubicBezTo>
                <a:cubicBezTo>
                  <a:pt x="34515" y="3875"/>
                  <a:pt x="34386" y="3498"/>
                  <a:pt x="34192" y="3154"/>
                </a:cubicBezTo>
                <a:lnTo>
                  <a:pt x="34192" y="3154"/>
                </a:lnTo>
                <a:cubicBezTo>
                  <a:pt x="34343" y="3520"/>
                  <a:pt x="34396" y="3907"/>
                  <a:pt x="34364" y="4295"/>
                </a:cubicBezTo>
                <a:cubicBezTo>
                  <a:pt x="34332" y="4671"/>
                  <a:pt x="34256" y="5026"/>
                  <a:pt x="34149" y="5382"/>
                </a:cubicBezTo>
                <a:lnTo>
                  <a:pt x="34117" y="5478"/>
                </a:lnTo>
                <a:cubicBezTo>
                  <a:pt x="34052" y="4994"/>
                  <a:pt x="33934" y="4521"/>
                  <a:pt x="33772" y="4069"/>
                </a:cubicBezTo>
                <a:cubicBezTo>
                  <a:pt x="33557" y="3477"/>
                  <a:pt x="33256" y="2960"/>
                  <a:pt x="33040" y="2411"/>
                </a:cubicBezTo>
                <a:cubicBezTo>
                  <a:pt x="32933" y="2131"/>
                  <a:pt x="32857" y="1841"/>
                  <a:pt x="32814" y="1539"/>
                </a:cubicBezTo>
                <a:cubicBezTo>
                  <a:pt x="32771" y="1238"/>
                  <a:pt x="32793" y="926"/>
                  <a:pt x="32868" y="635"/>
                </a:cubicBezTo>
                <a:lnTo>
                  <a:pt x="32868" y="635"/>
                </a:lnTo>
                <a:cubicBezTo>
                  <a:pt x="32750" y="926"/>
                  <a:pt x="32685" y="1249"/>
                  <a:pt x="32674" y="1572"/>
                </a:cubicBezTo>
                <a:cubicBezTo>
                  <a:pt x="32674" y="1895"/>
                  <a:pt x="32707" y="2217"/>
                  <a:pt x="32771" y="2530"/>
                </a:cubicBezTo>
                <a:cubicBezTo>
                  <a:pt x="32890" y="3143"/>
                  <a:pt x="33062" y="3735"/>
                  <a:pt x="33105" y="4273"/>
                </a:cubicBezTo>
                <a:cubicBezTo>
                  <a:pt x="33148" y="4747"/>
                  <a:pt x="33105" y="5220"/>
                  <a:pt x="33008" y="5694"/>
                </a:cubicBezTo>
                <a:cubicBezTo>
                  <a:pt x="32879" y="5112"/>
                  <a:pt x="32674" y="4564"/>
                  <a:pt x="32416" y="4036"/>
                </a:cubicBezTo>
                <a:cubicBezTo>
                  <a:pt x="32448" y="3929"/>
                  <a:pt x="32491" y="3810"/>
                  <a:pt x="32545" y="3703"/>
                </a:cubicBezTo>
                <a:lnTo>
                  <a:pt x="32545" y="3703"/>
                </a:lnTo>
                <a:cubicBezTo>
                  <a:pt x="32491" y="3799"/>
                  <a:pt x="32438" y="3886"/>
                  <a:pt x="32384" y="3982"/>
                </a:cubicBezTo>
                <a:cubicBezTo>
                  <a:pt x="32244" y="3713"/>
                  <a:pt x="32093" y="3444"/>
                  <a:pt x="31921" y="3197"/>
                </a:cubicBezTo>
                <a:cubicBezTo>
                  <a:pt x="32072" y="2917"/>
                  <a:pt x="32255" y="2648"/>
                  <a:pt x="32448" y="2390"/>
                </a:cubicBezTo>
                <a:lnTo>
                  <a:pt x="32448" y="2390"/>
                </a:lnTo>
                <a:cubicBezTo>
                  <a:pt x="32233" y="2605"/>
                  <a:pt x="32029" y="2831"/>
                  <a:pt x="31835" y="3068"/>
                </a:cubicBezTo>
                <a:cubicBezTo>
                  <a:pt x="31663" y="2831"/>
                  <a:pt x="31480" y="2605"/>
                  <a:pt x="31275" y="2390"/>
                </a:cubicBezTo>
                <a:lnTo>
                  <a:pt x="31275" y="2390"/>
                </a:lnTo>
                <a:cubicBezTo>
                  <a:pt x="31458" y="2637"/>
                  <a:pt x="31620" y="2906"/>
                  <a:pt x="31749" y="3186"/>
                </a:cubicBezTo>
                <a:cubicBezTo>
                  <a:pt x="31351" y="3692"/>
                  <a:pt x="31006" y="4230"/>
                  <a:pt x="30726" y="4811"/>
                </a:cubicBezTo>
                <a:cubicBezTo>
                  <a:pt x="30533" y="5199"/>
                  <a:pt x="30371" y="5608"/>
                  <a:pt x="30231" y="6017"/>
                </a:cubicBezTo>
                <a:cubicBezTo>
                  <a:pt x="30285" y="5037"/>
                  <a:pt x="30425" y="4058"/>
                  <a:pt x="30651" y="3100"/>
                </a:cubicBezTo>
                <a:lnTo>
                  <a:pt x="30651" y="3100"/>
                </a:lnTo>
                <a:cubicBezTo>
                  <a:pt x="30264" y="4112"/>
                  <a:pt x="29919" y="5080"/>
                  <a:pt x="29596" y="5984"/>
                </a:cubicBezTo>
                <a:cubicBezTo>
                  <a:pt x="29499" y="4338"/>
                  <a:pt x="29790" y="2691"/>
                  <a:pt x="30436" y="1173"/>
                </a:cubicBezTo>
                <a:lnTo>
                  <a:pt x="30436" y="1173"/>
                </a:lnTo>
                <a:cubicBezTo>
                  <a:pt x="29672" y="2508"/>
                  <a:pt x="29069" y="3918"/>
                  <a:pt x="28639" y="5392"/>
                </a:cubicBezTo>
                <a:cubicBezTo>
                  <a:pt x="28520" y="4628"/>
                  <a:pt x="28380" y="3843"/>
                  <a:pt x="28208" y="3057"/>
                </a:cubicBezTo>
                <a:lnTo>
                  <a:pt x="28208" y="3057"/>
                </a:lnTo>
                <a:cubicBezTo>
                  <a:pt x="28316" y="4230"/>
                  <a:pt x="28240" y="5425"/>
                  <a:pt x="27993" y="6587"/>
                </a:cubicBezTo>
                <a:cubicBezTo>
                  <a:pt x="27734" y="5737"/>
                  <a:pt x="27659" y="4843"/>
                  <a:pt x="27788" y="3961"/>
                </a:cubicBezTo>
                <a:cubicBezTo>
                  <a:pt x="27874" y="3347"/>
                  <a:pt x="28025" y="2702"/>
                  <a:pt x="28100" y="2024"/>
                </a:cubicBezTo>
                <a:cubicBezTo>
                  <a:pt x="28165" y="1346"/>
                  <a:pt x="28133" y="635"/>
                  <a:pt x="27831" y="11"/>
                </a:cubicBezTo>
                <a:lnTo>
                  <a:pt x="27831" y="11"/>
                </a:lnTo>
                <a:cubicBezTo>
                  <a:pt x="27939" y="345"/>
                  <a:pt x="27982" y="689"/>
                  <a:pt x="27950" y="1023"/>
                </a:cubicBezTo>
                <a:cubicBezTo>
                  <a:pt x="27928" y="1356"/>
                  <a:pt x="27874" y="1679"/>
                  <a:pt x="27767" y="2002"/>
                </a:cubicBezTo>
                <a:cubicBezTo>
                  <a:pt x="27584" y="2626"/>
                  <a:pt x="27293" y="3208"/>
                  <a:pt x="27046" y="3821"/>
                </a:cubicBezTo>
                <a:cubicBezTo>
                  <a:pt x="26938" y="4090"/>
                  <a:pt x="26841" y="4370"/>
                  <a:pt x="26755" y="4639"/>
                </a:cubicBezTo>
                <a:cubicBezTo>
                  <a:pt x="26744" y="4521"/>
                  <a:pt x="26744" y="4402"/>
                  <a:pt x="26755" y="4284"/>
                </a:cubicBezTo>
                <a:cubicBezTo>
                  <a:pt x="26787" y="3907"/>
                  <a:pt x="26970" y="3520"/>
                  <a:pt x="26992" y="3111"/>
                </a:cubicBezTo>
                <a:lnTo>
                  <a:pt x="26992" y="3111"/>
                </a:lnTo>
                <a:cubicBezTo>
                  <a:pt x="26917" y="3520"/>
                  <a:pt x="26691" y="3853"/>
                  <a:pt x="26572" y="4241"/>
                </a:cubicBezTo>
                <a:cubicBezTo>
                  <a:pt x="26443" y="3186"/>
                  <a:pt x="26486" y="2110"/>
                  <a:pt x="26701" y="1077"/>
                </a:cubicBezTo>
                <a:lnTo>
                  <a:pt x="26701" y="1077"/>
                </a:lnTo>
                <a:cubicBezTo>
                  <a:pt x="26325" y="2164"/>
                  <a:pt x="26066" y="3304"/>
                  <a:pt x="25948" y="4456"/>
                </a:cubicBezTo>
                <a:cubicBezTo>
                  <a:pt x="25883" y="4983"/>
                  <a:pt x="25851" y="5511"/>
                  <a:pt x="25840" y="6027"/>
                </a:cubicBezTo>
                <a:cubicBezTo>
                  <a:pt x="25786" y="5866"/>
                  <a:pt x="25733" y="5715"/>
                  <a:pt x="25679" y="5564"/>
                </a:cubicBezTo>
                <a:cubicBezTo>
                  <a:pt x="25700" y="5446"/>
                  <a:pt x="25733" y="5328"/>
                  <a:pt x="25754" y="5209"/>
                </a:cubicBezTo>
                <a:cubicBezTo>
                  <a:pt x="25819" y="4994"/>
                  <a:pt x="25862" y="4768"/>
                  <a:pt x="25894" y="4542"/>
                </a:cubicBezTo>
                <a:cubicBezTo>
                  <a:pt x="25926" y="4305"/>
                  <a:pt x="25937" y="4079"/>
                  <a:pt x="25948" y="3843"/>
                </a:cubicBezTo>
                <a:cubicBezTo>
                  <a:pt x="25959" y="3380"/>
                  <a:pt x="25916" y="2917"/>
                  <a:pt x="25894" y="2454"/>
                </a:cubicBezTo>
                <a:cubicBezTo>
                  <a:pt x="25873" y="2917"/>
                  <a:pt x="25808" y="3391"/>
                  <a:pt x="25722" y="3853"/>
                </a:cubicBezTo>
                <a:cubicBezTo>
                  <a:pt x="25550" y="4112"/>
                  <a:pt x="25399" y="4370"/>
                  <a:pt x="25248" y="4628"/>
                </a:cubicBezTo>
                <a:cubicBezTo>
                  <a:pt x="25130" y="4402"/>
                  <a:pt x="25001" y="4176"/>
                  <a:pt x="24861" y="3961"/>
                </a:cubicBezTo>
                <a:lnTo>
                  <a:pt x="24861" y="3961"/>
                </a:lnTo>
                <a:cubicBezTo>
                  <a:pt x="24990" y="4219"/>
                  <a:pt x="25087" y="4488"/>
                  <a:pt x="25173" y="4768"/>
                </a:cubicBezTo>
                <a:cubicBezTo>
                  <a:pt x="24990" y="5112"/>
                  <a:pt x="24829" y="5457"/>
                  <a:pt x="24678" y="5801"/>
                </a:cubicBezTo>
                <a:cubicBezTo>
                  <a:pt x="24646" y="5328"/>
                  <a:pt x="24635" y="4854"/>
                  <a:pt x="24656" y="4381"/>
                </a:cubicBezTo>
                <a:cubicBezTo>
                  <a:pt x="24699" y="3251"/>
                  <a:pt x="24990" y="2131"/>
                  <a:pt x="25517" y="1130"/>
                </a:cubicBezTo>
                <a:lnTo>
                  <a:pt x="25517" y="1130"/>
                </a:lnTo>
                <a:cubicBezTo>
                  <a:pt x="24796" y="2110"/>
                  <a:pt x="24344" y="3229"/>
                  <a:pt x="24011" y="4316"/>
                </a:cubicBezTo>
                <a:cubicBezTo>
                  <a:pt x="23914" y="4607"/>
                  <a:pt x="23828" y="4908"/>
                  <a:pt x="23752" y="5199"/>
                </a:cubicBezTo>
                <a:cubicBezTo>
                  <a:pt x="23677" y="4510"/>
                  <a:pt x="23623" y="3799"/>
                  <a:pt x="23591" y="3078"/>
                </a:cubicBezTo>
                <a:cubicBezTo>
                  <a:pt x="23505" y="4025"/>
                  <a:pt x="23408" y="4930"/>
                  <a:pt x="23268" y="5780"/>
                </a:cubicBezTo>
                <a:cubicBezTo>
                  <a:pt x="22978" y="4790"/>
                  <a:pt x="22773" y="3778"/>
                  <a:pt x="22644" y="2745"/>
                </a:cubicBezTo>
                <a:cubicBezTo>
                  <a:pt x="22633" y="3584"/>
                  <a:pt x="22644" y="4391"/>
                  <a:pt x="22644" y="5156"/>
                </a:cubicBezTo>
                <a:cubicBezTo>
                  <a:pt x="22601" y="4930"/>
                  <a:pt x="22547" y="4714"/>
                  <a:pt x="22493" y="4488"/>
                </a:cubicBezTo>
                <a:lnTo>
                  <a:pt x="22493" y="4488"/>
                </a:lnTo>
                <a:cubicBezTo>
                  <a:pt x="22579" y="5177"/>
                  <a:pt x="22547" y="5877"/>
                  <a:pt x="22407" y="6555"/>
                </a:cubicBezTo>
                <a:cubicBezTo>
                  <a:pt x="22160" y="5521"/>
                  <a:pt x="22181" y="4434"/>
                  <a:pt x="22461" y="3401"/>
                </a:cubicBezTo>
                <a:lnTo>
                  <a:pt x="22461" y="3401"/>
                </a:lnTo>
                <a:cubicBezTo>
                  <a:pt x="22267" y="3875"/>
                  <a:pt x="22106" y="4359"/>
                  <a:pt x="21987" y="4854"/>
                </a:cubicBezTo>
                <a:cubicBezTo>
                  <a:pt x="21901" y="4585"/>
                  <a:pt x="21815" y="4316"/>
                  <a:pt x="21718" y="4058"/>
                </a:cubicBezTo>
                <a:cubicBezTo>
                  <a:pt x="21299" y="2917"/>
                  <a:pt x="20750" y="1830"/>
                  <a:pt x="20201" y="700"/>
                </a:cubicBezTo>
                <a:lnTo>
                  <a:pt x="20201" y="700"/>
                </a:lnTo>
                <a:cubicBezTo>
                  <a:pt x="20599" y="1916"/>
                  <a:pt x="20954" y="3121"/>
                  <a:pt x="21051" y="4262"/>
                </a:cubicBezTo>
                <a:cubicBezTo>
                  <a:pt x="21137" y="5026"/>
                  <a:pt x="21073" y="5790"/>
                  <a:pt x="20879" y="6533"/>
                </a:cubicBezTo>
                <a:cubicBezTo>
                  <a:pt x="20814" y="6124"/>
                  <a:pt x="20760" y="5704"/>
                  <a:pt x="20707" y="5274"/>
                </a:cubicBezTo>
                <a:cubicBezTo>
                  <a:pt x="20664" y="4886"/>
                  <a:pt x="20588" y="4488"/>
                  <a:pt x="20481" y="4112"/>
                </a:cubicBezTo>
                <a:cubicBezTo>
                  <a:pt x="20470" y="4047"/>
                  <a:pt x="20448" y="3982"/>
                  <a:pt x="20427" y="3929"/>
                </a:cubicBezTo>
                <a:cubicBezTo>
                  <a:pt x="20438" y="3843"/>
                  <a:pt x="20459" y="3756"/>
                  <a:pt x="20481" y="3681"/>
                </a:cubicBezTo>
                <a:cubicBezTo>
                  <a:pt x="20599" y="3208"/>
                  <a:pt x="20642" y="2712"/>
                  <a:pt x="20588" y="2228"/>
                </a:cubicBezTo>
                <a:lnTo>
                  <a:pt x="20588" y="2228"/>
                </a:lnTo>
                <a:cubicBezTo>
                  <a:pt x="20578" y="2702"/>
                  <a:pt x="20470" y="3164"/>
                  <a:pt x="20276" y="3595"/>
                </a:cubicBezTo>
                <a:cubicBezTo>
                  <a:pt x="20169" y="3391"/>
                  <a:pt x="20039" y="3208"/>
                  <a:pt x="19878" y="3057"/>
                </a:cubicBezTo>
                <a:lnTo>
                  <a:pt x="19878" y="3057"/>
                </a:lnTo>
                <a:cubicBezTo>
                  <a:pt x="20039" y="3251"/>
                  <a:pt x="20147" y="3477"/>
                  <a:pt x="20212" y="3713"/>
                </a:cubicBezTo>
                <a:cubicBezTo>
                  <a:pt x="20029" y="4122"/>
                  <a:pt x="19813" y="4488"/>
                  <a:pt x="19598" y="4865"/>
                </a:cubicBezTo>
                <a:cubicBezTo>
                  <a:pt x="19361" y="5263"/>
                  <a:pt x="19146" y="5672"/>
                  <a:pt x="18952" y="6103"/>
                </a:cubicBezTo>
                <a:cubicBezTo>
                  <a:pt x="18909" y="6221"/>
                  <a:pt x="18856" y="6350"/>
                  <a:pt x="18823" y="6479"/>
                </a:cubicBezTo>
                <a:cubicBezTo>
                  <a:pt x="18759" y="6070"/>
                  <a:pt x="18748" y="5651"/>
                  <a:pt x="18780" y="5242"/>
                </a:cubicBezTo>
                <a:cubicBezTo>
                  <a:pt x="18834" y="4424"/>
                  <a:pt x="19049" y="3638"/>
                  <a:pt x="19394" y="2906"/>
                </a:cubicBezTo>
                <a:lnTo>
                  <a:pt x="19394" y="2906"/>
                </a:lnTo>
                <a:cubicBezTo>
                  <a:pt x="18737" y="3929"/>
                  <a:pt x="18274" y="5069"/>
                  <a:pt x="18016" y="6264"/>
                </a:cubicBezTo>
                <a:cubicBezTo>
                  <a:pt x="17973" y="6135"/>
                  <a:pt x="17941" y="5995"/>
                  <a:pt x="17919" y="5866"/>
                </a:cubicBezTo>
                <a:cubicBezTo>
                  <a:pt x="17822" y="5295"/>
                  <a:pt x="17898" y="4714"/>
                  <a:pt x="18113" y="4187"/>
                </a:cubicBezTo>
                <a:lnTo>
                  <a:pt x="18113" y="4187"/>
                </a:lnTo>
                <a:cubicBezTo>
                  <a:pt x="17952" y="4477"/>
                  <a:pt x="17822" y="4790"/>
                  <a:pt x="17726" y="5112"/>
                </a:cubicBezTo>
                <a:cubicBezTo>
                  <a:pt x="17672" y="4822"/>
                  <a:pt x="17629" y="4521"/>
                  <a:pt x="17596" y="4219"/>
                </a:cubicBezTo>
                <a:cubicBezTo>
                  <a:pt x="17543" y="3660"/>
                  <a:pt x="17564" y="3100"/>
                  <a:pt x="17661" y="2551"/>
                </a:cubicBezTo>
                <a:cubicBezTo>
                  <a:pt x="17769" y="1959"/>
                  <a:pt x="18005" y="1410"/>
                  <a:pt x="18360" y="937"/>
                </a:cubicBezTo>
                <a:lnTo>
                  <a:pt x="18360" y="937"/>
                </a:lnTo>
                <a:cubicBezTo>
                  <a:pt x="17930" y="1378"/>
                  <a:pt x="17596" y="1916"/>
                  <a:pt x="17370" y="2497"/>
                </a:cubicBezTo>
                <a:cubicBezTo>
                  <a:pt x="17166" y="3057"/>
                  <a:pt x="17015" y="3649"/>
                  <a:pt x="16929" y="4241"/>
                </a:cubicBezTo>
                <a:cubicBezTo>
                  <a:pt x="16875" y="4564"/>
                  <a:pt x="16832" y="4886"/>
                  <a:pt x="16800" y="5188"/>
                </a:cubicBezTo>
                <a:cubicBezTo>
                  <a:pt x="16800" y="5069"/>
                  <a:pt x="16789" y="4951"/>
                  <a:pt x="16768" y="4833"/>
                </a:cubicBezTo>
                <a:cubicBezTo>
                  <a:pt x="16725" y="4338"/>
                  <a:pt x="16552" y="3886"/>
                  <a:pt x="16413" y="3434"/>
                </a:cubicBezTo>
                <a:cubicBezTo>
                  <a:pt x="16283" y="2982"/>
                  <a:pt x="16154" y="2508"/>
                  <a:pt x="16251" y="2024"/>
                </a:cubicBezTo>
                <a:lnTo>
                  <a:pt x="16251" y="2024"/>
                </a:lnTo>
                <a:cubicBezTo>
                  <a:pt x="16090" y="2508"/>
                  <a:pt x="16143" y="3035"/>
                  <a:pt x="16197" y="3509"/>
                </a:cubicBezTo>
                <a:cubicBezTo>
                  <a:pt x="16251" y="3982"/>
                  <a:pt x="16305" y="4445"/>
                  <a:pt x="16230" y="4865"/>
                </a:cubicBezTo>
                <a:cubicBezTo>
                  <a:pt x="16143" y="5295"/>
                  <a:pt x="16036" y="5715"/>
                  <a:pt x="15885" y="6135"/>
                </a:cubicBezTo>
                <a:cubicBezTo>
                  <a:pt x="15874" y="6060"/>
                  <a:pt x="15874" y="5984"/>
                  <a:pt x="15874" y="5909"/>
                </a:cubicBezTo>
                <a:cubicBezTo>
                  <a:pt x="15842" y="5371"/>
                  <a:pt x="15864" y="4790"/>
                  <a:pt x="15778" y="4176"/>
                </a:cubicBezTo>
                <a:cubicBezTo>
                  <a:pt x="15734" y="3864"/>
                  <a:pt x="15659" y="3563"/>
                  <a:pt x="15552" y="3272"/>
                </a:cubicBezTo>
                <a:cubicBezTo>
                  <a:pt x="15444" y="2992"/>
                  <a:pt x="15315" y="2723"/>
                  <a:pt x="15196" y="2454"/>
                </a:cubicBezTo>
                <a:cubicBezTo>
                  <a:pt x="15067" y="2185"/>
                  <a:pt x="14960" y="1905"/>
                  <a:pt x="14874" y="1625"/>
                </a:cubicBezTo>
                <a:cubicBezTo>
                  <a:pt x="14787" y="1335"/>
                  <a:pt x="14755" y="1034"/>
                  <a:pt x="14777" y="732"/>
                </a:cubicBezTo>
                <a:lnTo>
                  <a:pt x="14777" y="732"/>
                </a:lnTo>
                <a:cubicBezTo>
                  <a:pt x="14712" y="1044"/>
                  <a:pt x="14701" y="1367"/>
                  <a:pt x="14744" y="1679"/>
                </a:cubicBezTo>
                <a:cubicBezTo>
                  <a:pt x="14798" y="1981"/>
                  <a:pt x="14852" y="2282"/>
                  <a:pt x="14938" y="2583"/>
                </a:cubicBezTo>
                <a:cubicBezTo>
                  <a:pt x="15013" y="2863"/>
                  <a:pt x="15067" y="3154"/>
                  <a:pt x="15110" y="3444"/>
                </a:cubicBezTo>
                <a:cubicBezTo>
                  <a:pt x="15143" y="3703"/>
                  <a:pt x="15143" y="3982"/>
                  <a:pt x="15110" y="4251"/>
                </a:cubicBezTo>
                <a:cubicBezTo>
                  <a:pt x="15024" y="4962"/>
                  <a:pt x="14744" y="5629"/>
                  <a:pt x="14561" y="6382"/>
                </a:cubicBezTo>
                <a:cubicBezTo>
                  <a:pt x="14540" y="5973"/>
                  <a:pt x="14529" y="5575"/>
                  <a:pt x="14551" y="5166"/>
                </a:cubicBezTo>
                <a:cubicBezTo>
                  <a:pt x="14594" y="4725"/>
                  <a:pt x="14594" y="4284"/>
                  <a:pt x="14561" y="3843"/>
                </a:cubicBezTo>
                <a:cubicBezTo>
                  <a:pt x="14518" y="3391"/>
                  <a:pt x="14357" y="2917"/>
                  <a:pt x="14023" y="2594"/>
                </a:cubicBezTo>
                <a:lnTo>
                  <a:pt x="14023" y="2594"/>
                </a:lnTo>
                <a:cubicBezTo>
                  <a:pt x="14292" y="2960"/>
                  <a:pt x="14411" y="3423"/>
                  <a:pt x="14357" y="3864"/>
                </a:cubicBezTo>
                <a:cubicBezTo>
                  <a:pt x="14303" y="4295"/>
                  <a:pt x="14195" y="4714"/>
                  <a:pt x="14056" y="5123"/>
                </a:cubicBezTo>
                <a:cubicBezTo>
                  <a:pt x="13959" y="5435"/>
                  <a:pt x="13862" y="5747"/>
                  <a:pt x="13776" y="6060"/>
                </a:cubicBezTo>
                <a:cubicBezTo>
                  <a:pt x="13830" y="5629"/>
                  <a:pt x="13840" y="5188"/>
                  <a:pt x="13830" y="4757"/>
                </a:cubicBezTo>
                <a:cubicBezTo>
                  <a:pt x="13776" y="3692"/>
                  <a:pt x="13388" y="2680"/>
                  <a:pt x="12710" y="1873"/>
                </a:cubicBezTo>
                <a:lnTo>
                  <a:pt x="12710" y="1873"/>
                </a:lnTo>
                <a:cubicBezTo>
                  <a:pt x="13270" y="2723"/>
                  <a:pt x="13464" y="3756"/>
                  <a:pt x="13248" y="4757"/>
                </a:cubicBezTo>
                <a:cubicBezTo>
                  <a:pt x="13227" y="4865"/>
                  <a:pt x="13195" y="4983"/>
                  <a:pt x="13162" y="5091"/>
                </a:cubicBezTo>
                <a:cubicBezTo>
                  <a:pt x="13173" y="4811"/>
                  <a:pt x="13162" y="4521"/>
                  <a:pt x="13130" y="4241"/>
                </a:cubicBezTo>
                <a:cubicBezTo>
                  <a:pt x="13098" y="3853"/>
                  <a:pt x="12969" y="3477"/>
                  <a:pt x="12775" y="3132"/>
                </a:cubicBezTo>
                <a:lnTo>
                  <a:pt x="12775" y="3132"/>
                </a:lnTo>
                <a:cubicBezTo>
                  <a:pt x="12926" y="3487"/>
                  <a:pt x="12979" y="3886"/>
                  <a:pt x="12947" y="4273"/>
                </a:cubicBezTo>
                <a:cubicBezTo>
                  <a:pt x="12915" y="4639"/>
                  <a:pt x="12839" y="5005"/>
                  <a:pt x="12732" y="5360"/>
                </a:cubicBezTo>
                <a:cubicBezTo>
                  <a:pt x="12721" y="5392"/>
                  <a:pt x="12710" y="5425"/>
                  <a:pt x="12700" y="5457"/>
                </a:cubicBezTo>
                <a:cubicBezTo>
                  <a:pt x="12635" y="4973"/>
                  <a:pt x="12517" y="4499"/>
                  <a:pt x="12355" y="4036"/>
                </a:cubicBezTo>
                <a:cubicBezTo>
                  <a:pt x="12140" y="3455"/>
                  <a:pt x="11839" y="2938"/>
                  <a:pt x="11623" y="2379"/>
                </a:cubicBezTo>
                <a:cubicBezTo>
                  <a:pt x="11516" y="2099"/>
                  <a:pt x="11440" y="1808"/>
                  <a:pt x="11397" y="1518"/>
                </a:cubicBezTo>
                <a:cubicBezTo>
                  <a:pt x="11354" y="1217"/>
                  <a:pt x="11376" y="904"/>
                  <a:pt x="11451" y="603"/>
                </a:cubicBezTo>
                <a:lnTo>
                  <a:pt x="11451" y="603"/>
                </a:lnTo>
                <a:cubicBezTo>
                  <a:pt x="11333" y="904"/>
                  <a:pt x="11268" y="1227"/>
                  <a:pt x="11257" y="1550"/>
                </a:cubicBezTo>
                <a:cubicBezTo>
                  <a:pt x="11257" y="1862"/>
                  <a:pt x="11290" y="2185"/>
                  <a:pt x="11354" y="2497"/>
                </a:cubicBezTo>
                <a:cubicBezTo>
                  <a:pt x="11473" y="3121"/>
                  <a:pt x="11645" y="3703"/>
                  <a:pt x="11688" y="4251"/>
                </a:cubicBezTo>
                <a:cubicBezTo>
                  <a:pt x="11731" y="4779"/>
                  <a:pt x="11688" y="5317"/>
                  <a:pt x="11559" y="5834"/>
                </a:cubicBezTo>
                <a:cubicBezTo>
                  <a:pt x="11516" y="5995"/>
                  <a:pt x="11473" y="6156"/>
                  <a:pt x="11430" y="6318"/>
                </a:cubicBezTo>
                <a:cubicBezTo>
                  <a:pt x="11376" y="5984"/>
                  <a:pt x="11290" y="5661"/>
                  <a:pt x="11161" y="5349"/>
                </a:cubicBezTo>
                <a:cubicBezTo>
                  <a:pt x="11042" y="5048"/>
                  <a:pt x="10935" y="4736"/>
                  <a:pt x="10859" y="4413"/>
                </a:cubicBezTo>
                <a:cubicBezTo>
                  <a:pt x="10935" y="4165"/>
                  <a:pt x="11031" y="3918"/>
                  <a:pt x="11128" y="3670"/>
                </a:cubicBezTo>
                <a:lnTo>
                  <a:pt x="11128" y="3670"/>
                </a:lnTo>
                <a:cubicBezTo>
                  <a:pt x="11021" y="3853"/>
                  <a:pt x="10924" y="4036"/>
                  <a:pt x="10827" y="4219"/>
                </a:cubicBezTo>
                <a:cubicBezTo>
                  <a:pt x="10762" y="3853"/>
                  <a:pt x="10827" y="3487"/>
                  <a:pt x="10999" y="3154"/>
                </a:cubicBezTo>
                <a:lnTo>
                  <a:pt x="10999" y="3154"/>
                </a:lnTo>
                <a:cubicBezTo>
                  <a:pt x="10762" y="3498"/>
                  <a:pt x="10644" y="3896"/>
                  <a:pt x="10644" y="4316"/>
                </a:cubicBezTo>
                <a:lnTo>
                  <a:pt x="10644" y="4564"/>
                </a:lnTo>
                <a:cubicBezTo>
                  <a:pt x="10300" y="5274"/>
                  <a:pt x="9998" y="6006"/>
                  <a:pt x="9751" y="6759"/>
                </a:cubicBezTo>
                <a:cubicBezTo>
                  <a:pt x="9675" y="6146"/>
                  <a:pt x="9708" y="5532"/>
                  <a:pt x="9837" y="4930"/>
                </a:cubicBezTo>
                <a:cubicBezTo>
                  <a:pt x="10041" y="3993"/>
                  <a:pt x="10439" y="3121"/>
                  <a:pt x="11021" y="2368"/>
                </a:cubicBezTo>
                <a:lnTo>
                  <a:pt x="11021" y="2368"/>
                </a:lnTo>
                <a:cubicBezTo>
                  <a:pt x="10321" y="3078"/>
                  <a:pt x="9740" y="3896"/>
                  <a:pt x="9309" y="4790"/>
                </a:cubicBezTo>
                <a:cubicBezTo>
                  <a:pt x="9116" y="5188"/>
                  <a:pt x="8943" y="5586"/>
                  <a:pt x="8804" y="6006"/>
                </a:cubicBezTo>
                <a:cubicBezTo>
                  <a:pt x="8857" y="5016"/>
                  <a:pt x="8997" y="4036"/>
                  <a:pt x="9223" y="3078"/>
                </a:cubicBezTo>
                <a:lnTo>
                  <a:pt x="9223" y="3078"/>
                </a:lnTo>
                <a:cubicBezTo>
                  <a:pt x="8847" y="4101"/>
                  <a:pt x="8502" y="5069"/>
                  <a:pt x="8169" y="5973"/>
                </a:cubicBezTo>
                <a:cubicBezTo>
                  <a:pt x="8082" y="4327"/>
                  <a:pt x="8373" y="2680"/>
                  <a:pt x="9019" y="1163"/>
                </a:cubicBezTo>
                <a:lnTo>
                  <a:pt x="9019" y="1163"/>
                </a:lnTo>
                <a:cubicBezTo>
                  <a:pt x="8255" y="2486"/>
                  <a:pt x="7652" y="3907"/>
                  <a:pt x="7211" y="5371"/>
                </a:cubicBezTo>
                <a:cubicBezTo>
                  <a:pt x="7092" y="4617"/>
                  <a:pt x="6963" y="3832"/>
                  <a:pt x="6791" y="3035"/>
                </a:cubicBezTo>
                <a:lnTo>
                  <a:pt x="6791" y="3035"/>
                </a:lnTo>
                <a:cubicBezTo>
                  <a:pt x="6888" y="4219"/>
                  <a:pt x="6823" y="5414"/>
                  <a:pt x="6576" y="6576"/>
                </a:cubicBezTo>
                <a:cubicBezTo>
                  <a:pt x="6307" y="5726"/>
                  <a:pt x="6231" y="4822"/>
                  <a:pt x="6371" y="3950"/>
                </a:cubicBezTo>
                <a:cubicBezTo>
                  <a:pt x="6447" y="3326"/>
                  <a:pt x="6608" y="2680"/>
                  <a:pt x="6673" y="2013"/>
                </a:cubicBezTo>
                <a:cubicBezTo>
                  <a:pt x="6737" y="1335"/>
                  <a:pt x="6705" y="625"/>
                  <a:pt x="6414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867" name="Google Shape;6867;p23"/>
          <p:cNvGrpSpPr/>
          <p:nvPr/>
        </p:nvGrpSpPr>
        <p:grpSpPr>
          <a:xfrm rot="-7509194" flipH="1">
            <a:off x="5894911" y="-274739"/>
            <a:ext cx="4455834" cy="2653405"/>
            <a:chOff x="238125" y="2514275"/>
            <a:chExt cx="904975" cy="538900"/>
          </a:xfrm>
        </p:grpSpPr>
        <p:sp>
          <p:nvSpPr>
            <p:cNvPr id="6868" name="Google Shape;6868;p23"/>
            <p:cNvSpPr/>
            <p:nvPr/>
          </p:nvSpPr>
          <p:spPr>
            <a:xfrm>
              <a:off x="1068275" y="2876625"/>
              <a:ext cx="67875" cy="72400"/>
            </a:xfrm>
            <a:custGeom>
              <a:avLst/>
              <a:gdLst/>
              <a:ahLst/>
              <a:cxnLst/>
              <a:rect l="l" t="t" r="r" b="b"/>
              <a:pathLst>
                <a:path w="2715" h="2896" extrusionOk="0">
                  <a:moveTo>
                    <a:pt x="1469" y="0"/>
                  </a:moveTo>
                  <a:cubicBezTo>
                    <a:pt x="1391" y="0"/>
                    <a:pt x="1300" y="18"/>
                    <a:pt x="1196" y="58"/>
                  </a:cubicBezTo>
                  <a:cubicBezTo>
                    <a:pt x="590" y="287"/>
                    <a:pt x="0" y="2013"/>
                    <a:pt x="0" y="2013"/>
                  </a:cubicBezTo>
                  <a:lnTo>
                    <a:pt x="2028" y="2895"/>
                  </a:lnTo>
                  <a:cubicBezTo>
                    <a:pt x="2028" y="2895"/>
                    <a:pt x="2715" y="2675"/>
                    <a:pt x="2524" y="2136"/>
                  </a:cubicBezTo>
                  <a:cubicBezTo>
                    <a:pt x="2417" y="1835"/>
                    <a:pt x="2187" y="1768"/>
                    <a:pt x="2005" y="1768"/>
                  </a:cubicBezTo>
                  <a:cubicBezTo>
                    <a:pt x="1938" y="1768"/>
                    <a:pt x="1878" y="1777"/>
                    <a:pt x="1832" y="1787"/>
                  </a:cubicBezTo>
                  <a:lnTo>
                    <a:pt x="1832" y="1787"/>
                  </a:lnTo>
                  <a:cubicBezTo>
                    <a:pt x="2013" y="1730"/>
                    <a:pt x="2410" y="1554"/>
                    <a:pt x="2308" y="1131"/>
                  </a:cubicBezTo>
                  <a:cubicBezTo>
                    <a:pt x="2225" y="787"/>
                    <a:pt x="1957" y="723"/>
                    <a:pt x="1770" y="723"/>
                  </a:cubicBezTo>
                  <a:cubicBezTo>
                    <a:pt x="1660" y="723"/>
                    <a:pt x="1578" y="745"/>
                    <a:pt x="1578" y="745"/>
                  </a:cubicBezTo>
                  <a:cubicBezTo>
                    <a:pt x="1912" y="418"/>
                    <a:pt x="1847" y="0"/>
                    <a:pt x="146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9" name="Google Shape;6869;p23"/>
            <p:cNvSpPr/>
            <p:nvPr/>
          </p:nvSpPr>
          <p:spPr>
            <a:xfrm>
              <a:off x="1095425" y="2881450"/>
              <a:ext cx="20575" cy="19850"/>
            </a:xfrm>
            <a:custGeom>
              <a:avLst/>
              <a:gdLst/>
              <a:ahLst/>
              <a:cxnLst/>
              <a:rect l="l" t="t" r="r" b="b"/>
              <a:pathLst>
                <a:path w="823" h="794" extrusionOk="0">
                  <a:moveTo>
                    <a:pt x="789" y="1"/>
                  </a:moveTo>
                  <a:cubicBezTo>
                    <a:pt x="683" y="306"/>
                    <a:pt x="9" y="756"/>
                    <a:pt x="0" y="764"/>
                  </a:cubicBezTo>
                  <a:lnTo>
                    <a:pt x="21" y="794"/>
                  </a:lnTo>
                  <a:cubicBezTo>
                    <a:pt x="47" y="772"/>
                    <a:pt x="713" y="331"/>
                    <a:pt x="823" y="13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0" name="Google Shape;6870;p23"/>
            <p:cNvSpPr/>
            <p:nvPr/>
          </p:nvSpPr>
          <p:spPr>
            <a:xfrm>
              <a:off x="1111000" y="2876800"/>
              <a:ext cx="10225" cy="7975"/>
            </a:xfrm>
            <a:custGeom>
              <a:avLst/>
              <a:gdLst/>
              <a:ahLst/>
              <a:cxnLst/>
              <a:rect l="l" t="t" r="r" b="b"/>
              <a:pathLst>
                <a:path w="409" h="319" extrusionOk="0">
                  <a:moveTo>
                    <a:pt x="203" y="1"/>
                  </a:moveTo>
                  <a:cubicBezTo>
                    <a:pt x="174" y="1"/>
                    <a:pt x="145" y="9"/>
                    <a:pt x="119" y="25"/>
                  </a:cubicBezTo>
                  <a:cubicBezTo>
                    <a:pt x="1" y="106"/>
                    <a:pt x="34" y="284"/>
                    <a:pt x="170" y="314"/>
                  </a:cubicBezTo>
                  <a:cubicBezTo>
                    <a:pt x="184" y="317"/>
                    <a:pt x="197" y="319"/>
                    <a:pt x="210" y="319"/>
                  </a:cubicBezTo>
                  <a:cubicBezTo>
                    <a:pt x="329" y="319"/>
                    <a:pt x="409" y="184"/>
                    <a:pt x="340" y="76"/>
                  </a:cubicBezTo>
                  <a:cubicBezTo>
                    <a:pt x="307" y="27"/>
                    <a:pt x="255" y="1"/>
                    <a:pt x="20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1" name="Google Shape;6871;p23"/>
            <p:cNvSpPr/>
            <p:nvPr/>
          </p:nvSpPr>
          <p:spPr>
            <a:xfrm>
              <a:off x="1106875" y="2889925"/>
              <a:ext cx="23025" cy="16900"/>
            </a:xfrm>
            <a:custGeom>
              <a:avLst/>
              <a:gdLst/>
              <a:ahLst/>
              <a:cxnLst/>
              <a:rect l="l" t="t" r="r" b="b"/>
              <a:pathLst>
                <a:path w="921" h="676" extrusionOk="0">
                  <a:moveTo>
                    <a:pt x="887" y="1"/>
                  </a:moveTo>
                  <a:cubicBezTo>
                    <a:pt x="742" y="289"/>
                    <a:pt x="9" y="641"/>
                    <a:pt x="0" y="641"/>
                  </a:cubicBezTo>
                  <a:lnTo>
                    <a:pt x="17" y="675"/>
                  </a:lnTo>
                  <a:cubicBezTo>
                    <a:pt x="47" y="663"/>
                    <a:pt x="768" y="315"/>
                    <a:pt x="921" y="18"/>
                  </a:cubicBezTo>
                  <a:lnTo>
                    <a:pt x="88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2" name="Google Shape;6872;p23"/>
            <p:cNvSpPr/>
            <p:nvPr/>
          </p:nvSpPr>
          <p:spPr>
            <a:xfrm>
              <a:off x="1125325" y="2885525"/>
              <a:ext cx="9775" cy="7950"/>
            </a:xfrm>
            <a:custGeom>
              <a:avLst/>
              <a:gdLst/>
              <a:ahLst/>
              <a:cxnLst/>
              <a:rect l="l" t="t" r="r" b="b"/>
              <a:pathLst>
                <a:path w="391" h="318" extrusionOk="0">
                  <a:moveTo>
                    <a:pt x="196" y="0"/>
                  </a:moveTo>
                  <a:cubicBezTo>
                    <a:pt x="173" y="0"/>
                    <a:pt x="150" y="5"/>
                    <a:pt x="127" y="16"/>
                  </a:cubicBezTo>
                  <a:cubicBezTo>
                    <a:pt x="0" y="75"/>
                    <a:pt x="9" y="257"/>
                    <a:pt x="140" y="308"/>
                  </a:cubicBezTo>
                  <a:cubicBezTo>
                    <a:pt x="158" y="315"/>
                    <a:pt x="176" y="318"/>
                    <a:pt x="194" y="318"/>
                  </a:cubicBezTo>
                  <a:cubicBezTo>
                    <a:pt x="303" y="318"/>
                    <a:pt x="391" y="202"/>
                    <a:pt x="339" y="92"/>
                  </a:cubicBezTo>
                  <a:cubicBezTo>
                    <a:pt x="312" y="34"/>
                    <a:pt x="256" y="0"/>
                    <a:pt x="1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3" name="Google Shape;6873;p23"/>
            <p:cNvSpPr/>
            <p:nvPr/>
          </p:nvSpPr>
          <p:spPr>
            <a:xfrm>
              <a:off x="1111225" y="2904250"/>
              <a:ext cx="27050" cy="7775"/>
            </a:xfrm>
            <a:custGeom>
              <a:avLst/>
              <a:gdLst/>
              <a:ahLst/>
              <a:cxnLst/>
              <a:rect l="l" t="t" r="r" b="b"/>
              <a:pathLst>
                <a:path w="1082" h="311" extrusionOk="0">
                  <a:moveTo>
                    <a:pt x="1060" y="0"/>
                  </a:moveTo>
                  <a:cubicBezTo>
                    <a:pt x="819" y="213"/>
                    <a:pt x="8" y="272"/>
                    <a:pt x="0" y="272"/>
                  </a:cubicBezTo>
                  <a:lnTo>
                    <a:pt x="0" y="310"/>
                  </a:lnTo>
                  <a:cubicBezTo>
                    <a:pt x="34" y="310"/>
                    <a:pt x="831" y="251"/>
                    <a:pt x="1082" y="26"/>
                  </a:cubicBezTo>
                  <a:lnTo>
                    <a:pt x="106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4" name="Google Shape;6874;p23"/>
            <p:cNvSpPr/>
            <p:nvPr/>
          </p:nvSpPr>
          <p:spPr>
            <a:xfrm>
              <a:off x="1133700" y="2900225"/>
              <a:ext cx="9400" cy="7975"/>
            </a:xfrm>
            <a:custGeom>
              <a:avLst/>
              <a:gdLst/>
              <a:ahLst/>
              <a:cxnLst/>
              <a:rect l="l" t="t" r="r" b="b"/>
              <a:pathLst>
                <a:path w="376" h="319" extrusionOk="0">
                  <a:moveTo>
                    <a:pt x="211" y="0"/>
                  </a:moveTo>
                  <a:cubicBezTo>
                    <a:pt x="209" y="0"/>
                    <a:pt x="206" y="0"/>
                    <a:pt x="204" y="0"/>
                  </a:cubicBezTo>
                  <a:cubicBezTo>
                    <a:pt x="60" y="9"/>
                    <a:pt x="0" y="183"/>
                    <a:pt x="106" y="276"/>
                  </a:cubicBezTo>
                  <a:cubicBezTo>
                    <a:pt x="137" y="306"/>
                    <a:pt x="174" y="319"/>
                    <a:pt x="211" y="319"/>
                  </a:cubicBezTo>
                  <a:cubicBezTo>
                    <a:pt x="295" y="319"/>
                    <a:pt x="375" y="249"/>
                    <a:pt x="369" y="149"/>
                  </a:cubicBezTo>
                  <a:cubicBezTo>
                    <a:pt x="365" y="66"/>
                    <a:pt x="293" y="0"/>
                    <a:pt x="2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5" name="Google Shape;6875;p23"/>
            <p:cNvSpPr/>
            <p:nvPr/>
          </p:nvSpPr>
          <p:spPr>
            <a:xfrm>
              <a:off x="1109200" y="2916425"/>
              <a:ext cx="27900" cy="3125"/>
            </a:xfrm>
            <a:custGeom>
              <a:avLst/>
              <a:gdLst/>
              <a:ahLst/>
              <a:cxnLst/>
              <a:rect l="l" t="t" r="r" b="b"/>
              <a:pathLst>
                <a:path w="1116" h="125" extrusionOk="0">
                  <a:moveTo>
                    <a:pt x="544" y="0"/>
                  </a:moveTo>
                  <a:cubicBezTo>
                    <a:pt x="273" y="0"/>
                    <a:pt x="19" y="33"/>
                    <a:pt x="0" y="35"/>
                  </a:cubicBezTo>
                  <a:lnTo>
                    <a:pt x="5" y="69"/>
                  </a:lnTo>
                  <a:cubicBezTo>
                    <a:pt x="9" y="69"/>
                    <a:pt x="272" y="35"/>
                    <a:pt x="548" y="35"/>
                  </a:cubicBezTo>
                  <a:cubicBezTo>
                    <a:pt x="758" y="35"/>
                    <a:pt x="976" y="55"/>
                    <a:pt x="1095" y="124"/>
                  </a:cubicBezTo>
                  <a:lnTo>
                    <a:pt x="1116" y="95"/>
                  </a:lnTo>
                  <a:cubicBezTo>
                    <a:pt x="988" y="21"/>
                    <a:pt x="760" y="0"/>
                    <a:pt x="5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6" name="Google Shape;6876;p23"/>
            <p:cNvSpPr/>
            <p:nvPr/>
          </p:nvSpPr>
          <p:spPr>
            <a:xfrm>
              <a:off x="1132650" y="2915400"/>
              <a:ext cx="9450" cy="8000"/>
            </a:xfrm>
            <a:custGeom>
              <a:avLst/>
              <a:gdLst/>
              <a:ahLst/>
              <a:cxnLst/>
              <a:rect l="l" t="t" r="r" b="b"/>
              <a:pathLst>
                <a:path w="378" h="320" extrusionOk="0">
                  <a:moveTo>
                    <a:pt x="207" y="1"/>
                  </a:moveTo>
                  <a:cubicBezTo>
                    <a:pt x="160" y="1"/>
                    <a:pt x="113" y="21"/>
                    <a:pt x="80" y="63"/>
                  </a:cubicBezTo>
                  <a:cubicBezTo>
                    <a:pt x="1" y="171"/>
                    <a:pt x="82" y="320"/>
                    <a:pt x="208" y="320"/>
                  </a:cubicBezTo>
                  <a:cubicBezTo>
                    <a:pt x="216" y="320"/>
                    <a:pt x="225" y="319"/>
                    <a:pt x="233" y="318"/>
                  </a:cubicBezTo>
                  <a:cubicBezTo>
                    <a:pt x="318" y="305"/>
                    <a:pt x="377" y="225"/>
                    <a:pt x="365" y="136"/>
                  </a:cubicBezTo>
                  <a:cubicBezTo>
                    <a:pt x="352" y="50"/>
                    <a:pt x="280" y="1"/>
                    <a:pt x="20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7" name="Google Shape;6877;p23"/>
            <p:cNvSpPr/>
            <p:nvPr/>
          </p:nvSpPr>
          <p:spPr>
            <a:xfrm>
              <a:off x="1106025" y="2928925"/>
              <a:ext cx="27800" cy="3225"/>
            </a:xfrm>
            <a:custGeom>
              <a:avLst/>
              <a:gdLst/>
              <a:ahLst/>
              <a:cxnLst/>
              <a:rect l="l" t="t" r="r" b="b"/>
              <a:pathLst>
                <a:path w="1112" h="129" extrusionOk="0">
                  <a:moveTo>
                    <a:pt x="539" y="1"/>
                  </a:moveTo>
                  <a:cubicBezTo>
                    <a:pt x="269" y="1"/>
                    <a:pt x="17" y="33"/>
                    <a:pt x="0" y="36"/>
                  </a:cubicBezTo>
                  <a:lnTo>
                    <a:pt x="4" y="74"/>
                  </a:lnTo>
                  <a:cubicBezTo>
                    <a:pt x="9" y="71"/>
                    <a:pt x="266" y="38"/>
                    <a:pt x="539" y="38"/>
                  </a:cubicBezTo>
                  <a:cubicBezTo>
                    <a:pt x="751" y="38"/>
                    <a:pt x="974" y="58"/>
                    <a:pt x="1094" y="129"/>
                  </a:cubicBezTo>
                  <a:lnTo>
                    <a:pt x="1111" y="95"/>
                  </a:lnTo>
                  <a:cubicBezTo>
                    <a:pt x="983" y="22"/>
                    <a:pt x="756" y="1"/>
                    <a:pt x="5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8" name="Google Shape;6878;p23"/>
            <p:cNvSpPr/>
            <p:nvPr/>
          </p:nvSpPr>
          <p:spPr>
            <a:xfrm>
              <a:off x="1129450" y="2927925"/>
              <a:ext cx="9475" cy="7975"/>
            </a:xfrm>
            <a:custGeom>
              <a:avLst/>
              <a:gdLst/>
              <a:ahLst/>
              <a:cxnLst/>
              <a:rect l="l" t="t" r="r" b="b"/>
              <a:pathLst>
                <a:path w="379" h="319" extrusionOk="0">
                  <a:moveTo>
                    <a:pt x="206" y="0"/>
                  </a:moveTo>
                  <a:cubicBezTo>
                    <a:pt x="159" y="0"/>
                    <a:pt x="112" y="20"/>
                    <a:pt x="81" y="63"/>
                  </a:cubicBezTo>
                  <a:cubicBezTo>
                    <a:pt x="1" y="172"/>
                    <a:pt x="81" y="319"/>
                    <a:pt x="209" y="319"/>
                  </a:cubicBezTo>
                  <a:cubicBezTo>
                    <a:pt x="216" y="319"/>
                    <a:pt x="223" y="318"/>
                    <a:pt x="230" y="317"/>
                  </a:cubicBezTo>
                  <a:cubicBezTo>
                    <a:pt x="319" y="305"/>
                    <a:pt x="378" y="224"/>
                    <a:pt x="365" y="135"/>
                  </a:cubicBezTo>
                  <a:cubicBezTo>
                    <a:pt x="352" y="49"/>
                    <a:pt x="279" y="0"/>
                    <a:pt x="20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9" name="Google Shape;6879;p23"/>
            <p:cNvSpPr/>
            <p:nvPr/>
          </p:nvSpPr>
          <p:spPr>
            <a:xfrm>
              <a:off x="1046000" y="2869475"/>
              <a:ext cx="82300" cy="91350"/>
            </a:xfrm>
            <a:custGeom>
              <a:avLst/>
              <a:gdLst/>
              <a:ahLst/>
              <a:cxnLst/>
              <a:rect l="l" t="t" r="r" b="b"/>
              <a:pathLst>
                <a:path w="3292" h="3654" extrusionOk="0">
                  <a:moveTo>
                    <a:pt x="2058" y="0"/>
                  </a:moveTo>
                  <a:cubicBezTo>
                    <a:pt x="1672" y="0"/>
                    <a:pt x="1008" y="544"/>
                    <a:pt x="569" y="1209"/>
                  </a:cubicBezTo>
                  <a:cubicBezTo>
                    <a:pt x="51" y="1990"/>
                    <a:pt x="1" y="2520"/>
                    <a:pt x="1" y="2520"/>
                  </a:cubicBezTo>
                  <a:cubicBezTo>
                    <a:pt x="1" y="2520"/>
                    <a:pt x="280" y="2702"/>
                    <a:pt x="539" y="2834"/>
                  </a:cubicBezTo>
                  <a:cubicBezTo>
                    <a:pt x="539" y="2834"/>
                    <a:pt x="1577" y="3654"/>
                    <a:pt x="2396" y="3654"/>
                  </a:cubicBezTo>
                  <a:cubicBezTo>
                    <a:pt x="2416" y="3654"/>
                    <a:pt x="2436" y="3653"/>
                    <a:pt x="2456" y="3652"/>
                  </a:cubicBezTo>
                  <a:cubicBezTo>
                    <a:pt x="3279" y="3610"/>
                    <a:pt x="3292" y="2494"/>
                    <a:pt x="2384" y="2490"/>
                  </a:cubicBezTo>
                  <a:cubicBezTo>
                    <a:pt x="3152" y="2193"/>
                    <a:pt x="2995" y="1650"/>
                    <a:pt x="2893" y="1417"/>
                  </a:cubicBezTo>
                  <a:cubicBezTo>
                    <a:pt x="2834" y="1281"/>
                    <a:pt x="2682" y="1187"/>
                    <a:pt x="2479" y="1187"/>
                  </a:cubicBezTo>
                  <a:cubicBezTo>
                    <a:pt x="2332" y="1187"/>
                    <a:pt x="2160" y="1236"/>
                    <a:pt x="1977" y="1353"/>
                  </a:cubicBezTo>
                  <a:cubicBezTo>
                    <a:pt x="2571" y="679"/>
                    <a:pt x="2550" y="297"/>
                    <a:pt x="2236" y="55"/>
                  </a:cubicBezTo>
                  <a:cubicBezTo>
                    <a:pt x="2187" y="18"/>
                    <a:pt x="2127" y="0"/>
                    <a:pt x="20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0" name="Google Shape;6880;p23"/>
            <p:cNvSpPr/>
            <p:nvPr/>
          </p:nvSpPr>
          <p:spPr>
            <a:xfrm>
              <a:off x="1042400" y="2885700"/>
              <a:ext cx="66375" cy="77450"/>
            </a:xfrm>
            <a:custGeom>
              <a:avLst/>
              <a:gdLst/>
              <a:ahLst/>
              <a:cxnLst/>
              <a:rect l="l" t="t" r="r" b="b"/>
              <a:pathLst>
                <a:path w="2655" h="3098" extrusionOk="0">
                  <a:moveTo>
                    <a:pt x="1119" y="0"/>
                  </a:moveTo>
                  <a:cubicBezTo>
                    <a:pt x="1116" y="0"/>
                    <a:pt x="1114" y="0"/>
                    <a:pt x="1112" y="0"/>
                  </a:cubicBezTo>
                  <a:cubicBezTo>
                    <a:pt x="806" y="0"/>
                    <a:pt x="306" y="938"/>
                    <a:pt x="0" y="1943"/>
                  </a:cubicBezTo>
                  <a:cubicBezTo>
                    <a:pt x="0" y="1943"/>
                    <a:pt x="1061" y="2800"/>
                    <a:pt x="1671" y="3041"/>
                  </a:cubicBezTo>
                  <a:cubicBezTo>
                    <a:pt x="1769" y="3081"/>
                    <a:pt x="1862" y="3098"/>
                    <a:pt x="1949" y="3098"/>
                  </a:cubicBezTo>
                  <a:cubicBezTo>
                    <a:pt x="2403" y="3098"/>
                    <a:pt x="2654" y="2617"/>
                    <a:pt x="2202" y="2325"/>
                  </a:cubicBezTo>
                  <a:cubicBezTo>
                    <a:pt x="2070" y="2235"/>
                    <a:pt x="1917" y="2176"/>
                    <a:pt x="1761" y="2151"/>
                  </a:cubicBezTo>
                  <a:cubicBezTo>
                    <a:pt x="1761" y="2151"/>
                    <a:pt x="2490" y="2104"/>
                    <a:pt x="2337" y="1637"/>
                  </a:cubicBezTo>
                  <a:cubicBezTo>
                    <a:pt x="2271" y="1432"/>
                    <a:pt x="2112" y="1375"/>
                    <a:pt x="1956" y="1375"/>
                  </a:cubicBezTo>
                  <a:cubicBezTo>
                    <a:pt x="1760" y="1375"/>
                    <a:pt x="1570" y="1464"/>
                    <a:pt x="1570" y="1464"/>
                  </a:cubicBezTo>
                  <a:cubicBezTo>
                    <a:pt x="2130" y="1048"/>
                    <a:pt x="2053" y="806"/>
                    <a:pt x="1900" y="602"/>
                  </a:cubicBezTo>
                  <a:cubicBezTo>
                    <a:pt x="1864" y="554"/>
                    <a:pt x="1813" y="533"/>
                    <a:pt x="1755" y="533"/>
                  </a:cubicBezTo>
                  <a:cubicBezTo>
                    <a:pt x="1573" y="533"/>
                    <a:pt x="1326" y="736"/>
                    <a:pt x="1264" y="878"/>
                  </a:cubicBezTo>
                  <a:cubicBezTo>
                    <a:pt x="1487" y="264"/>
                    <a:pt x="1414" y="0"/>
                    <a:pt x="111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1" name="Google Shape;6881;p23"/>
            <p:cNvSpPr/>
            <p:nvPr/>
          </p:nvSpPr>
          <p:spPr>
            <a:xfrm>
              <a:off x="1041975" y="2903400"/>
              <a:ext cx="28975" cy="51025"/>
            </a:xfrm>
            <a:custGeom>
              <a:avLst/>
              <a:gdLst/>
              <a:ahLst/>
              <a:cxnLst/>
              <a:rect l="l" t="t" r="r" b="b"/>
              <a:pathLst>
                <a:path w="1159" h="2041" extrusionOk="0">
                  <a:moveTo>
                    <a:pt x="463" y="1"/>
                  </a:moveTo>
                  <a:cubicBezTo>
                    <a:pt x="0" y="331"/>
                    <a:pt x="0" y="1248"/>
                    <a:pt x="0" y="1248"/>
                  </a:cubicBezTo>
                  <a:cubicBezTo>
                    <a:pt x="0" y="1248"/>
                    <a:pt x="246" y="1939"/>
                    <a:pt x="1001" y="2041"/>
                  </a:cubicBezTo>
                  <a:cubicBezTo>
                    <a:pt x="853" y="1608"/>
                    <a:pt x="641" y="1387"/>
                    <a:pt x="641" y="1387"/>
                  </a:cubicBezTo>
                  <a:cubicBezTo>
                    <a:pt x="641" y="1387"/>
                    <a:pt x="1056" y="1269"/>
                    <a:pt x="1158" y="874"/>
                  </a:cubicBezTo>
                  <a:cubicBezTo>
                    <a:pt x="984" y="762"/>
                    <a:pt x="835" y="731"/>
                    <a:pt x="723" y="731"/>
                  </a:cubicBezTo>
                  <a:cubicBezTo>
                    <a:pt x="580" y="731"/>
                    <a:pt x="497" y="781"/>
                    <a:pt x="497" y="781"/>
                  </a:cubicBezTo>
                  <a:cubicBezTo>
                    <a:pt x="497" y="781"/>
                    <a:pt x="683" y="459"/>
                    <a:pt x="4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2" name="Google Shape;6882;p23"/>
            <p:cNvSpPr/>
            <p:nvPr/>
          </p:nvSpPr>
          <p:spPr>
            <a:xfrm>
              <a:off x="871775" y="2933525"/>
              <a:ext cx="176575" cy="25625"/>
            </a:xfrm>
            <a:custGeom>
              <a:avLst/>
              <a:gdLst/>
              <a:ahLst/>
              <a:cxnLst/>
              <a:rect l="l" t="t" r="r" b="b"/>
              <a:pathLst>
                <a:path w="7063" h="1025" extrusionOk="0">
                  <a:moveTo>
                    <a:pt x="7025" y="0"/>
                  </a:moveTo>
                  <a:cubicBezTo>
                    <a:pt x="6991" y="12"/>
                    <a:pt x="4587" y="925"/>
                    <a:pt x="2378" y="925"/>
                  </a:cubicBezTo>
                  <a:cubicBezTo>
                    <a:pt x="1524" y="925"/>
                    <a:pt x="700" y="789"/>
                    <a:pt x="52" y="412"/>
                  </a:cubicBezTo>
                  <a:lnTo>
                    <a:pt x="1" y="496"/>
                  </a:lnTo>
                  <a:cubicBezTo>
                    <a:pt x="678" y="890"/>
                    <a:pt x="1539" y="1025"/>
                    <a:pt x="2400" y="1025"/>
                  </a:cubicBezTo>
                  <a:cubicBezTo>
                    <a:pt x="3114" y="1025"/>
                    <a:pt x="3827" y="932"/>
                    <a:pt x="4433" y="819"/>
                  </a:cubicBezTo>
                  <a:cubicBezTo>
                    <a:pt x="5328" y="649"/>
                    <a:pt x="6206" y="407"/>
                    <a:pt x="7063" y="93"/>
                  </a:cubicBezTo>
                  <a:lnTo>
                    <a:pt x="702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3" name="Google Shape;6883;p23"/>
            <p:cNvSpPr/>
            <p:nvPr/>
          </p:nvSpPr>
          <p:spPr>
            <a:xfrm>
              <a:off x="903275" y="2908700"/>
              <a:ext cx="57175" cy="60175"/>
            </a:xfrm>
            <a:custGeom>
              <a:avLst/>
              <a:gdLst/>
              <a:ahLst/>
              <a:cxnLst/>
              <a:rect l="l" t="t" r="r" b="b"/>
              <a:pathLst>
                <a:path w="2287" h="2407" extrusionOk="0">
                  <a:moveTo>
                    <a:pt x="2202" y="1"/>
                  </a:moveTo>
                  <a:lnTo>
                    <a:pt x="2202" y="1"/>
                  </a:lnTo>
                  <a:cubicBezTo>
                    <a:pt x="1960" y="370"/>
                    <a:pt x="1320" y="60"/>
                    <a:pt x="662" y="683"/>
                  </a:cubicBezTo>
                  <a:cubicBezTo>
                    <a:pt x="1" y="1307"/>
                    <a:pt x="531" y="2401"/>
                    <a:pt x="531" y="2401"/>
                  </a:cubicBezTo>
                  <a:cubicBezTo>
                    <a:pt x="531" y="2401"/>
                    <a:pt x="582" y="2407"/>
                    <a:pt x="667" y="2407"/>
                  </a:cubicBezTo>
                  <a:cubicBezTo>
                    <a:pt x="909" y="2407"/>
                    <a:pt x="1422" y="2360"/>
                    <a:pt x="1786" y="2003"/>
                  </a:cubicBezTo>
                  <a:cubicBezTo>
                    <a:pt x="2274" y="1519"/>
                    <a:pt x="2287" y="980"/>
                    <a:pt x="220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4" name="Google Shape;6884;p23"/>
            <p:cNvSpPr/>
            <p:nvPr/>
          </p:nvSpPr>
          <p:spPr>
            <a:xfrm>
              <a:off x="909000" y="2923975"/>
              <a:ext cx="41800" cy="44775"/>
            </a:xfrm>
            <a:custGeom>
              <a:avLst/>
              <a:gdLst/>
              <a:ahLst/>
              <a:cxnLst/>
              <a:rect l="l" t="t" r="r" b="b"/>
              <a:pathLst>
                <a:path w="1672" h="1791" extrusionOk="0">
                  <a:moveTo>
                    <a:pt x="1625" y="0"/>
                  </a:moveTo>
                  <a:lnTo>
                    <a:pt x="1625" y="0"/>
                  </a:lnTo>
                  <a:cubicBezTo>
                    <a:pt x="1218" y="429"/>
                    <a:pt x="739" y="480"/>
                    <a:pt x="459" y="1035"/>
                  </a:cubicBezTo>
                  <a:cubicBezTo>
                    <a:pt x="442" y="887"/>
                    <a:pt x="493" y="441"/>
                    <a:pt x="654" y="200"/>
                  </a:cubicBezTo>
                  <a:lnTo>
                    <a:pt x="654" y="200"/>
                  </a:lnTo>
                  <a:cubicBezTo>
                    <a:pt x="1" y="603"/>
                    <a:pt x="302" y="1790"/>
                    <a:pt x="302" y="1790"/>
                  </a:cubicBezTo>
                  <a:cubicBezTo>
                    <a:pt x="683" y="1786"/>
                    <a:pt x="1315" y="1506"/>
                    <a:pt x="1672" y="980"/>
                  </a:cubicBezTo>
                  <a:lnTo>
                    <a:pt x="1672" y="980"/>
                  </a:lnTo>
                  <a:cubicBezTo>
                    <a:pt x="1544" y="1146"/>
                    <a:pt x="1142" y="1366"/>
                    <a:pt x="866" y="1366"/>
                  </a:cubicBezTo>
                  <a:cubicBezTo>
                    <a:pt x="1031" y="1116"/>
                    <a:pt x="1231" y="891"/>
                    <a:pt x="1451" y="692"/>
                  </a:cubicBezTo>
                  <a:lnTo>
                    <a:pt x="1451" y="692"/>
                  </a:lnTo>
                  <a:cubicBezTo>
                    <a:pt x="1413" y="696"/>
                    <a:pt x="900" y="955"/>
                    <a:pt x="603" y="1353"/>
                  </a:cubicBezTo>
                  <a:cubicBezTo>
                    <a:pt x="696" y="1146"/>
                    <a:pt x="823" y="955"/>
                    <a:pt x="976" y="789"/>
                  </a:cubicBezTo>
                  <a:cubicBezTo>
                    <a:pt x="1209" y="556"/>
                    <a:pt x="1307" y="484"/>
                    <a:pt x="162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5" name="Google Shape;6885;p23"/>
            <p:cNvSpPr/>
            <p:nvPr/>
          </p:nvSpPr>
          <p:spPr>
            <a:xfrm>
              <a:off x="917700" y="2954975"/>
              <a:ext cx="71925" cy="43650"/>
            </a:xfrm>
            <a:custGeom>
              <a:avLst/>
              <a:gdLst/>
              <a:ahLst/>
              <a:cxnLst/>
              <a:rect l="l" t="t" r="r" b="b"/>
              <a:pathLst>
                <a:path w="2877" h="1746" extrusionOk="0">
                  <a:moveTo>
                    <a:pt x="1238" y="1"/>
                  </a:moveTo>
                  <a:cubicBezTo>
                    <a:pt x="558" y="1"/>
                    <a:pt x="0" y="665"/>
                    <a:pt x="0" y="665"/>
                  </a:cubicBezTo>
                  <a:cubicBezTo>
                    <a:pt x="0" y="665"/>
                    <a:pt x="238" y="1399"/>
                    <a:pt x="883" y="1645"/>
                  </a:cubicBezTo>
                  <a:cubicBezTo>
                    <a:pt x="1065" y="1713"/>
                    <a:pt x="1236" y="1746"/>
                    <a:pt x="1407" y="1746"/>
                  </a:cubicBezTo>
                  <a:cubicBezTo>
                    <a:pt x="1835" y="1746"/>
                    <a:pt x="2263" y="1542"/>
                    <a:pt x="2876" y="1199"/>
                  </a:cubicBezTo>
                  <a:cubicBezTo>
                    <a:pt x="2443" y="1131"/>
                    <a:pt x="2460" y="415"/>
                    <a:pt x="1621" y="75"/>
                  </a:cubicBezTo>
                  <a:cubicBezTo>
                    <a:pt x="1491" y="23"/>
                    <a:pt x="1363" y="1"/>
                    <a:pt x="123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6" name="Google Shape;6886;p23"/>
            <p:cNvSpPr/>
            <p:nvPr/>
          </p:nvSpPr>
          <p:spPr>
            <a:xfrm>
              <a:off x="917700" y="2959950"/>
              <a:ext cx="54425" cy="34550"/>
            </a:xfrm>
            <a:custGeom>
              <a:avLst/>
              <a:gdLst/>
              <a:ahLst/>
              <a:cxnLst/>
              <a:rect l="l" t="t" r="r" b="b"/>
              <a:pathLst>
                <a:path w="2177" h="1382" extrusionOk="0">
                  <a:moveTo>
                    <a:pt x="1140" y="0"/>
                  </a:moveTo>
                  <a:cubicBezTo>
                    <a:pt x="582" y="0"/>
                    <a:pt x="0" y="466"/>
                    <a:pt x="0" y="466"/>
                  </a:cubicBezTo>
                  <a:cubicBezTo>
                    <a:pt x="162" y="809"/>
                    <a:pt x="675" y="1272"/>
                    <a:pt x="1298" y="1382"/>
                  </a:cubicBezTo>
                  <a:cubicBezTo>
                    <a:pt x="1099" y="1335"/>
                    <a:pt x="730" y="1060"/>
                    <a:pt x="620" y="809"/>
                  </a:cubicBezTo>
                  <a:lnTo>
                    <a:pt x="620" y="809"/>
                  </a:lnTo>
                  <a:cubicBezTo>
                    <a:pt x="912" y="856"/>
                    <a:pt x="1201" y="941"/>
                    <a:pt x="1472" y="1064"/>
                  </a:cubicBezTo>
                  <a:cubicBezTo>
                    <a:pt x="1455" y="1030"/>
                    <a:pt x="1006" y="669"/>
                    <a:pt x="522" y="563"/>
                  </a:cubicBezTo>
                  <a:cubicBezTo>
                    <a:pt x="747" y="563"/>
                    <a:pt x="972" y="597"/>
                    <a:pt x="1188" y="669"/>
                  </a:cubicBezTo>
                  <a:cubicBezTo>
                    <a:pt x="1498" y="784"/>
                    <a:pt x="1604" y="847"/>
                    <a:pt x="2176" y="937"/>
                  </a:cubicBezTo>
                  <a:cubicBezTo>
                    <a:pt x="1616" y="737"/>
                    <a:pt x="1375" y="326"/>
                    <a:pt x="751" y="300"/>
                  </a:cubicBezTo>
                  <a:cubicBezTo>
                    <a:pt x="861" y="235"/>
                    <a:pt x="1194" y="121"/>
                    <a:pt x="1466" y="121"/>
                  </a:cubicBezTo>
                  <a:cubicBezTo>
                    <a:pt x="1510" y="121"/>
                    <a:pt x="1552" y="124"/>
                    <a:pt x="1591" y="131"/>
                  </a:cubicBezTo>
                  <a:cubicBezTo>
                    <a:pt x="1452" y="37"/>
                    <a:pt x="1297" y="0"/>
                    <a:pt x="114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7" name="Google Shape;6887;p23"/>
            <p:cNvSpPr/>
            <p:nvPr/>
          </p:nvSpPr>
          <p:spPr>
            <a:xfrm>
              <a:off x="898175" y="2972225"/>
              <a:ext cx="47425" cy="72875"/>
            </a:xfrm>
            <a:custGeom>
              <a:avLst/>
              <a:gdLst/>
              <a:ahLst/>
              <a:cxnLst/>
              <a:rect l="l" t="t" r="r" b="b"/>
              <a:pathLst>
                <a:path w="1897" h="2915" extrusionOk="0">
                  <a:moveTo>
                    <a:pt x="798" y="0"/>
                  </a:moveTo>
                  <a:cubicBezTo>
                    <a:pt x="798" y="0"/>
                    <a:pt x="145" y="416"/>
                    <a:pt x="73" y="1103"/>
                  </a:cubicBezTo>
                  <a:cubicBezTo>
                    <a:pt x="1" y="1786"/>
                    <a:pt x="328" y="2210"/>
                    <a:pt x="1010" y="2914"/>
                  </a:cubicBezTo>
                  <a:cubicBezTo>
                    <a:pt x="968" y="2477"/>
                    <a:pt x="1664" y="2316"/>
                    <a:pt x="1778" y="1417"/>
                  </a:cubicBezTo>
                  <a:cubicBezTo>
                    <a:pt x="1897" y="518"/>
                    <a:pt x="798" y="0"/>
                    <a:pt x="79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8" name="Google Shape;6888;p23"/>
            <p:cNvSpPr/>
            <p:nvPr/>
          </p:nvSpPr>
          <p:spPr>
            <a:xfrm>
              <a:off x="902850" y="2972225"/>
              <a:ext cx="39800" cy="55575"/>
            </a:xfrm>
            <a:custGeom>
              <a:avLst/>
              <a:gdLst/>
              <a:ahLst/>
              <a:cxnLst/>
              <a:rect l="l" t="t" r="r" b="b"/>
              <a:pathLst>
                <a:path w="1592" h="2223" extrusionOk="0">
                  <a:moveTo>
                    <a:pt x="611" y="0"/>
                  </a:moveTo>
                  <a:cubicBezTo>
                    <a:pt x="314" y="242"/>
                    <a:pt x="1" y="857"/>
                    <a:pt x="56" y="1489"/>
                  </a:cubicBezTo>
                  <a:cubicBezTo>
                    <a:pt x="47" y="1281"/>
                    <a:pt x="221" y="857"/>
                    <a:pt x="437" y="683"/>
                  </a:cubicBezTo>
                  <a:lnTo>
                    <a:pt x="437" y="683"/>
                  </a:lnTo>
                  <a:cubicBezTo>
                    <a:pt x="463" y="980"/>
                    <a:pt x="454" y="1281"/>
                    <a:pt x="404" y="1574"/>
                  </a:cubicBezTo>
                  <a:cubicBezTo>
                    <a:pt x="433" y="1548"/>
                    <a:pt x="666" y="1022"/>
                    <a:pt x="645" y="530"/>
                  </a:cubicBezTo>
                  <a:lnTo>
                    <a:pt x="645" y="530"/>
                  </a:lnTo>
                  <a:cubicBezTo>
                    <a:pt x="705" y="747"/>
                    <a:pt x="730" y="971"/>
                    <a:pt x="713" y="1201"/>
                  </a:cubicBezTo>
                  <a:cubicBezTo>
                    <a:pt x="683" y="1527"/>
                    <a:pt x="650" y="1650"/>
                    <a:pt x="709" y="2223"/>
                  </a:cubicBezTo>
                  <a:cubicBezTo>
                    <a:pt x="756" y="1633"/>
                    <a:pt x="1095" y="1294"/>
                    <a:pt x="963" y="683"/>
                  </a:cubicBezTo>
                  <a:lnTo>
                    <a:pt x="963" y="683"/>
                  </a:lnTo>
                  <a:cubicBezTo>
                    <a:pt x="1065" y="789"/>
                    <a:pt x="1311" y="1167"/>
                    <a:pt x="1341" y="1455"/>
                  </a:cubicBezTo>
                  <a:cubicBezTo>
                    <a:pt x="1591" y="730"/>
                    <a:pt x="611" y="0"/>
                    <a:pt x="61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9" name="Google Shape;6889;p23"/>
            <p:cNvSpPr/>
            <p:nvPr/>
          </p:nvSpPr>
          <p:spPr>
            <a:xfrm>
              <a:off x="865200" y="2917725"/>
              <a:ext cx="59625" cy="53600"/>
            </a:xfrm>
            <a:custGeom>
              <a:avLst/>
              <a:gdLst/>
              <a:ahLst/>
              <a:cxnLst/>
              <a:rect l="l" t="t" r="r" b="b"/>
              <a:pathLst>
                <a:path w="2385" h="2144" extrusionOk="0">
                  <a:moveTo>
                    <a:pt x="1" y="0"/>
                  </a:moveTo>
                  <a:lnTo>
                    <a:pt x="1" y="0"/>
                  </a:lnTo>
                  <a:cubicBezTo>
                    <a:pt x="81" y="976"/>
                    <a:pt x="183" y="1506"/>
                    <a:pt x="743" y="1900"/>
                  </a:cubicBezTo>
                  <a:cubicBezTo>
                    <a:pt x="1014" y="2093"/>
                    <a:pt x="1329" y="2143"/>
                    <a:pt x="1582" y="2143"/>
                  </a:cubicBezTo>
                  <a:cubicBezTo>
                    <a:pt x="1851" y="2143"/>
                    <a:pt x="2049" y="2087"/>
                    <a:pt x="2049" y="2087"/>
                  </a:cubicBezTo>
                  <a:cubicBezTo>
                    <a:pt x="2049" y="2087"/>
                    <a:pt x="2385" y="921"/>
                    <a:pt x="1634" y="416"/>
                  </a:cubicBezTo>
                  <a:cubicBezTo>
                    <a:pt x="1258" y="161"/>
                    <a:pt x="926" y="138"/>
                    <a:pt x="649" y="138"/>
                  </a:cubicBezTo>
                  <a:cubicBezTo>
                    <a:pt x="587" y="138"/>
                    <a:pt x="527" y="139"/>
                    <a:pt x="471" y="139"/>
                  </a:cubicBezTo>
                  <a:cubicBezTo>
                    <a:pt x="277" y="139"/>
                    <a:pt x="118" y="125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0" name="Google Shape;6890;p23"/>
            <p:cNvSpPr/>
            <p:nvPr/>
          </p:nvSpPr>
          <p:spPr>
            <a:xfrm>
              <a:off x="876225" y="2931400"/>
              <a:ext cx="42675" cy="38800"/>
            </a:xfrm>
            <a:custGeom>
              <a:avLst/>
              <a:gdLst/>
              <a:ahLst/>
              <a:cxnLst/>
              <a:rect l="l" t="t" r="r" b="b"/>
              <a:pathLst>
                <a:path w="1707" h="1552" extrusionOk="0">
                  <a:moveTo>
                    <a:pt x="1" y="0"/>
                  </a:moveTo>
                  <a:lnTo>
                    <a:pt x="1" y="0"/>
                  </a:lnTo>
                  <a:cubicBezTo>
                    <a:pt x="395" y="424"/>
                    <a:pt x="506" y="475"/>
                    <a:pt x="773" y="666"/>
                  </a:cubicBezTo>
                  <a:cubicBezTo>
                    <a:pt x="951" y="806"/>
                    <a:pt x="1108" y="972"/>
                    <a:pt x="1231" y="1162"/>
                  </a:cubicBezTo>
                  <a:cubicBezTo>
                    <a:pt x="879" y="823"/>
                    <a:pt x="341" y="653"/>
                    <a:pt x="287" y="653"/>
                  </a:cubicBezTo>
                  <a:cubicBezTo>
                    <a:pt x="286" y="653"/>
                    <a:pt x="286" y="653"/>
                    <a:pt x="285" y="653"/>
                  </a:cubicBezTo>
                  <a:cubicBezTo>
                    <a:pt x="540" y="810"/>
                    <a:pt x="773" y="1001"/>
                    <a:pt x="977" y="1218"/>
                  </a:cubicBezTo>
                  <a:cubicBezTo>
                    <a:pt x="942" y="1223"/>
                    <a:pt x="906" y="1226"/>
                    <a:pt x="868" y="1226"/>
                  </a:cubicBezTo>
                  <a:cubicBezTo>
                    <a:pt x="600" y="1226"/>
                    <a:pt x="250" y="1094"/>
                    <a:pt x="120" y="972"/>
                  </a:cubicBezTo>
                  <a:lnTo>
                    <a:pt x="120" y="972"/>
                  </a:lnTo>
                  <a:cubicBezTo>
                    <a:pt x="505" y="1371"/>
                    <a:pt x="1064" y="1551"/>
                    <a:pt x="1451" y="1551"/>
                  </a:cubicBezTo>
                  <a:cubicBezTo>
                    <a:pt x="1507" y="1551"/>
                    <a:pt x="1560" y="1547"/>
                    <a:pt x="1608" y="1540"/>
                  </a:cubicBezTo>
                  <a:cubicBezTo>
                    <a:pt x="1608" y="1540"/>
                    <a:pt x="1706" y="323"/>
                    <a:pt x="998" y="30"/>
                  </a:cubicBezTo>
                  <a:lnTo>
                    <a:pt x="998" y="30"/>
                  </a:lnTo>
                  <a:cubicBezTo>
                    <a:pt x="1197" y="242"/>
                    <a:pt x="1316" y="675"/>
                    <a:pt x="1329" y="823"/>
                  </a:cubicBezTo>
                  <a:cubicBezTo>
                    <a:pt x="955" y="323"/>
                    <a:pt x="480" y="352"/>
                    <a:pt x="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1" name="Google Shape;6891;p23"/>
            <p:cNvSpPr/>
            <p:nvPr/>
          </p:nvSpPr>
          <p:spPr>
            <a:xfrm>
              <a:off x="852275" y="2962875"/>
              <a:ext cx="63850" cy="46300"/>
            </a:xfrm>
            <a:custGeom>
              <a:avLst/>
              <a:gdLst/>
              <a:ahLst/>
              <a:cxnLst/>
              <a:rect l="l" t="t" r="r" b="b"/>
              <a:pathLst>
                <a:path w="2554" h="1852" extrusionOk="0">
                  <a:moveTo>
                    <a:pt x="1544" y="0"/>
                  </a:moveTo>
                  <a:cubicBezTo>
                    <a:pt x="1295" y="0"/>
                    <a:pt x="1036" y="66"/>
                    <a:pt x="815" y="260"/>
                  </a:cubicBezTo>
                  <a:cubicBezTo>
                    <a:pt x="136" y="858"/>
                    <a:pt x="386" y="1528"/>
                    <a:pt x="0" y="1731"/>
                  </a:cubicBezTo>
                  <a:cubicBezTo>
                    <a:pt x="400" y="1804"/>
                    <a:pt x="727" y="1852"/>
                    <a:pt x="1009" y="1852"/>
                  </a:cubicBezTo>
                  <a:cubicBezTo>
                    <a:pt x="1408" y="1852"/>
                    <a:pt x="1720" y="1756"/>
                    <a:pt x="2028" y="1498"/>
                  </a:cubicBezTo>
                  <a:cubicBezTo>
                    <a:pt x="2554" y="1053"/>
                    <a:pt x="2537" y="285"/>
                    <a:pt x="2537" y="285"/>
                  </a:cubicBezTo>
                  <a:cubicBezTo>
                    <a:pt x="2537" y="285"/>
                    <a:pt x="2062" y="0"/>
                    <a:pt x="15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2" name="Google Shape;6892;p23"/>
            <p:cNvSpPr/>
            <p:nvPr/>
          </p:nvSpPr>
          <p:spPr>
            <a:xfrm>
              <a:off x="868175" y="2966675"/>
              <a:ext cx="47525" cy="35675"/>
            </a:xfrm>
            <a:custGeom>
              <a:avLst/>
              <a:gdLst/>
              <a:ahLst/>
              <a:cxnLst/>
              <a:rect l="l" t="t" r="r" b="b"/>
              <a:pathLst>
                <a:path w="1901" h="1427" extrusionOk="0">
                  <a:moveTo>
                    <a:pt x="1116" y="0"/>
                  </a:moveTo>
                  <a:cubicBezTo>
                    <a:pt x="809" y="0"/>
                    <a:pt x="485" y="75"/>
                    <a:pt x="289" y="337"/>
                  </a:cubicBezTo>
                  <a:cubicBezTo>
                    <a:pt x="470" y="240"/>
                    <a:pt x="748" y="208"/>
                    <a:pt x="947" y="208"/>
                  </a:cubicBezTo>
                  <a:cubicBezTo>
                    <a:pt x="1028" y="208"/>
                    <a:pt x="1095" y="214"/>
                    <a:pt x="1137" y="222"/>
                  </a:cubicBezTo>
                  <a:cubicBezTo>
                    <a:pt x="556" y="451"/>
                    <a:pt x="463" y="922"/>
                    <a:pt x="1" y="1291"/>
                  </a:cubicBezTo>
                  <a:cubicBezTo>
                    <a:pt x="510" y="1020"/>
                    <a:pt x="590" y="926"/>
                    <a:pt x="845" y="714"/>
                  </a:cubicBezTo>
                  <a:cubicBezTo>
                    <a:pt x="1023" y="578"/>
                    <a:pt x="1226" y="468"/>
                    <a:pt x="1438" y="396"/>
                  </a:cubicBezTo>
                  <a:lnTo>
                    <a:pt x="1438" y="396"/>
                  </a:lnTo>
                  <a:cubicBezTo>
                    <a:pt x="1019" y="659"/>
                    <a:pt x="713" y="1143"/>
                    <a:pt x="705" y="1181"/>
                  </a:cubicBezTo>
                  <a:cubicBezTo>
                    <a:pt x="925" y="977"/>
                    <a:pt x="1167" y="803"/>
                    <a:pt x="1430" y="659"/>
                  </a:cubicBezTo>
                  <a:lnTo>
                    <a:pt x="1430" y="659"/>
                  </a:lnTo>
                  <a:cubicBezTo>
                    <a:pt x="1405" y="935"/>
                    <a:pt x="1150" y="1316"/>
                    <a:pt x="976" y="1427"/>
                  </a:cubicBezTo>
                  <a:cubicBezTo>
                    <a:pt x="1532" y="1117"/>
                    <a:pt x="1863" y="511"/>
                    <a:pt x="1901" y="133"/>
                  </a:cubicBezTo>
                  <a:cubicBezTo>
                    <a:pt x="1901" y="133"/>
                    <a:pt x="1524" y="0"/>
                    <a:pt x="111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3" name="Google Shape;6893;p23"/>
            <p:cNvSpPr/>
            <p:nvPr/>
          </p:nvSpPr>
          <p:spPr>
            <a:xfrm>
              <a:off x="901250" y="2958300"/>
              <a:ext cx="32275" cy="24800"/>
            </a:xfrm>
            <a:custGeom>
              <a:avLst/>
              <a:gdLst/>
              <a:ahLst/>
              <a:cxnLst/>
              <a:rect l="l" t="t" r="r" b="b"/>
              <a:pathLst>
                <a:path w="1291" h="992" extrusionOk="0">
                  <a:moveTo>
                    <a:pt x="642" y="0"/>
                  </a:moveTo>
                  <a:cubicBezTo>
                    <a:pt x="489" y="0"/>
                    <a:pt x="340" y="71"/>
                    <a:pt x="243" y="201"/>
                  </a:cubicBezTo>
                  <a:cubicBezTo>
                    <a:pt x="0" y="539"/>
                    <a:pt x="249" y="992"/>
                    <a:pt x="641" y="992"/>
                  </a:cubicBezTo>
                  <a:cubicBezTo>
                    <a:pt x="667" y="992"/>
                    <a:pt x="694" y="990"/>
                    <a:pt x="722" y="986"/>
                  </a:cubicBezTo>
                  <a:cubicBezTo>
                    <a:pt x="1159" y="913"/>
                    <a:pt x="1290" y="349"/>
                    <a:pt x="934" y="95"/>
                  </a:cubicBezTo>
                  <a:cubicBezTo>
                    <a:pt x="845" y="31"/>
                    <a:pt x="743" y="0"/>
                    <a:pt x="64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4" name="Google Shape;6894;p23"/>
            <p:cNvSpPr/>
            <p:nvPr/>
          </p:nvSpPr>
          <p:spPr>
            <a:xfrm>
              <a:off x="917475" y="2942750"/>
              <a:ext cx="6075" cy="19625"/>
            </a:xfrm>
            <a:custGeom>
              <a:avLst/>
              <a:gdLst/>
              <a:ahLst/>
              <a:cxnLst/>
              <a:rect l="l" t="t" r="r" b="b"/>
              <a:pathLst>
                <a:path w="243" h="785" extrusionOk="0">
                  <a:moveTo>
                    <a:pt x="221" y="0"/>
                  </a:moveTo>
                  <a:cubicBezTo>
                    <a:pt x="56" y="182"/>
                    <a:pt x="1" y="759"/>
                    <a:pt x="1" y="785"/>
                  </a:cubicBezTo>
                  <a:lnTo>
                    <a:pt x="26" y="785"/>
                  </a:lnTo>
                  <a:cubicBezTo>
                    <a:pt x="26" y="781"/>
                    <a:pt x="81" y="191"/>
                    <a:pt x="243" y="21"/>
                  </a:cubicBezTo>
                  <a:lnTo>
                    <a:pt x="22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5" name="Google Shape;6895;p23"/>
            <p:cNvSpPr/>
            <p:nvPr/>
          </p:nvSpPr>
          <p:spPr>
            <a:xfrm>
              <a:off x="921200" y="2950700"/>
              <a:ext cx="13275" cy="12100"/>
            </a:xfrm>
            <a:custGeom>
              <a:avLst/>
              <a:gdLst/>
              <a:ahLst/>
              <a:cxnLst/>
              <a:rect l="l" t="t" r="r" b="b"/>
              <a:pathLst>
                <a:path w="531" h="484" extrusionOk="0">
                  <a:moveTo>
                    <a:pt x="526" y="0"/>
                  </a:moveTo>
                  <a:cubicBezTo>
                    <a:pt x="276" y="51"/>
                    <a:pt x="9" y="454"/>
                    <a:pt x="0" y="471"/>
                  </a:cubicBezTo>
                  <a:lnTo>
                    <a:pt x="22" y="484"/>
                  </a:lnTo>
                  <a:cubicBezTo>
                    <a:pt x="26" y="479"/>
                    <a:pt x="293" y="77"/>
                    <a:pt x="531" y="26"/>
                  </a:cubicBezTo>
                  <a:lnTo>
                    <a:pt x="52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6" name="Google Shape;6896;p23"/>
            <p:cNvSpPr/>
            <p:nvPr/>
          </p:nvSpPr>
          <p:spPr>
            <a:xfrm>
              <a:off x="924600" y="2962500"/>
              <a:ext cx="15175" cy="3800"/>
            </a:xfrm>
            <a:custGeom>
              <a:avLst/>
              <a:gdLst/>
              <a:ahLst/>
              <a:cxnLst/>
              <a:rect l="l" t="t" r="r" b="b"/>
              <a:pathLst>
                <a:path w="607" h="152" extrusionOk="0">
                  <a:moveTo>
                    <a:pt x="518" y="0"/>
                  </a:moveTo>
                  <a:cubicBezTo>
                    <a:pt x="319" y="0"/>
                    <a:pt x="15" y="123"/>
                    <a:pt x="0" y="126"/>
                  </a:cubicBezTo>
                  <a:lnTo>
                    <a:pt x="13" y="152"/>
                  </a:lnTo>
                  <a:cubicBezTo>
                    <a:pt x="16" y="152"/>
                    <a:pt x="326" y="27"/>
                    <a:pt x="519" y="27"/>
                  </a:cubicBezTo>
                  <a:cubicBezTo>
                    <a:pt x="549" y="27"/>
                    <a:pt x="576" y="30"/>
                    <a:pt x="598" y="37"/>
                  </a:cubicBezTo>
                  <a:lnTo>
                    <a:pt x="607" y="12"/>
                  </a:lnTo>
                  <a:cubicBezTo>
                    <a:pt x="581" y="4"/>
                    <a:pt x="551" y="0"/>
                    <a:pt x="51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7" name="Google Shape;6897;p23"/>
            <p:cNvSpPr/>
            <p:nvPr/>
          </p:nvSpPr>
          <p:spPr>
            <a:xfrm>
              <a:off x="925225" y="2971475"/>
              <a:ext cx="11275" cy="4475"/>
            </a:xfrm>
            <a:custGeom>
              <a:avLst/>
              <a:gdLst/>
              <a:ahLst/>
              <a:cxnLst/>
              <a:rect l="l" t="t" r="r" b="b"/>
              <a:pathLst>
                <a:path w="451" h="179" extrusionOk="0">
                  <a:moveTo>
                    <a:pt x="1" y="1"/>
                  </a:moveTo>
                  <a:lnTo>
                    <a:pt x="1" y="26"/>
                  </a:lnTo>
                  <a:cubicBezTo>
                    <a:pt x="9" y="26"/>
                    <a:pt x="319" y="43"/>
                    <a:pt x="433" y="179"/>
                  </a:cubicBezTo>
                  <a:lnTo>
                    <a:pt x="450" y="162"/>
                  </a:lnTo>
                  <a:cubicBezTo>
                    <a:pt x="331" y="17"/>
                    <a:pt x="13" y="1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8" name="Google Shape;6898;p23"/>
            <p:cNvSpPr/>
            <p:nvPr/>
          </p:nvSpPr>
          <p:spPr>
            <a:xfrm>
              <a:off x="922475" y="2976025"/>
              <a:ext cx="6375" cy="10950"/>
            </a:xfrm>
            <a:custGeom>
              <a:avLst/>
              <a:gdLst/>
              <a:ahLst/>
              <a:cxnLst/>
              <a:rect l="l" t="t" r="r" b="b"/>
              <a:pathLst>
                <a:path w="255" h="438" extrusionOk="0">
                  <a:moveTo>
                    <a:pt x="21" y="1"/>
                  </a:moveTo>
                  <a:lnTo>
                    <a:pt x="0" y="18"/>
                  </a:lnTo>
                  <a:cubicBezTo>
                    <a:pt x="4" y="22"/>
                    <a:pt x="225" y="272"/>
                    <a:pt x="225" y="438"/>
                  </a:cubicBezTo>
                  <a:lnTo>
                    <a:pt x="255" y="438"/>
                  </a:lnTo>
                  <a:cubicBezTo>
                    <a:pt x="250" y="264"/>
                    <a:pt x="30" y="14"/>
                    <a:pt x="2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9" name="Google Shape;6899;p23"/>
            <p:cNvSpPr/>
            <p:nvPr/>
          </p:nvSpPr>
          <p:spPr>
            <a:xfrm>
              <a:off x="914400" y="2978900"/>
              <a:ext cx="4175" cy="13075"/>
            </a:xfrm>
            <a:custGeom>
              <a:avLst/>
              <a:gdLst/>
              <a:ahLst/>
              <a:cxnLst/>
              <a:rect l="l" t="t" r="r" b="b"/>
              <a:pathLst>
                <a:path w="167" h="523" extrusionOk="0">
                  <a:moveTo>
                    <a:pt x="124" y="0"/>
                  </a:moveTo>
                  <a:lnTo>
                    <a:pt x="98" y="5"/>
                  </a:lnTo>
                  <a:cubicBezTo>
                    <a:pt x="98" y="5"/>
                    <a:pt x="141" y="200"/>
                    <a:pt x="1" y="514"/>
                  </a:cubicBezTo>
                  <a:lnTo>
                    <a:pt x="26" y="522"/>
                  </a:lnTo>
                  <a:cubicBezTo>
                    <a:pt x="166" y="200"/>
                    <a:pt x="124" y="5"/>
                    <a:pt x="1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0" name="Google Shape;6900;p23"/>
            <p:cNvSpPr/>
            <p:nvPr/>
          </p:nvSpPr>
          <p:spPr>
            <a:xfrm>
              <a:off x="901900" y="2976250"/>
              <a:ext cx="11375" cy="10625"/>
            </a:xfrm>
            <a:custGeom>
              <a:avLst/>
              <a:gdLst/>
              <a:ahLst/>
              <a:cxnLst/>
              <a:rect l="l" t="t" r="r" b="b"/>
              <a:pathLst>
                <a:path w="455" h="425" extrusionOk="0">
                  <a:moveTo>
                    <a:pt x="429" y="0"/>
                  </a:moveTo>
                  <a:cubicBezTo>
                    <a:pt x="429" y="0"/>
                    <a:pt x="340" y="263"/>
                    <a:pt x="0" y="399"/>
                  </a:cubicBezTo>
                  <a:lnTo>
                    <a:pt x="13" y="425"/>
                  </a:lnTo>
                  <a:cubicBezTo>
                    <a:pt x="361" y="285"/>
                    <a:pt x="450" y="17"/>
                    <a:pt x="454" y="5"/>
                  </a:cubicBezTo>
                  <a:lnTo>
                    <a:pt x="42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1" name="Google Shape;6901;p23"/>
            <p:cNvSpPr/>
            <p:nvPr/>
          </p:nvSpPr>
          <p:spPr>
            <a:xfrm>
              <a:off x="907400" y="2947825"/>
              <a:ext cx="5025" cy="14350"/>
            </a:xfrm>
            <a:custGeom>
              <a:avLst/>
              <a:gdLst/>
              <a:ahLst/>
              <a:cxnLst/>
              <a:rect l="l" t="t" r="r" b="b"/>
              <a:pathLst>
                <a:path w="201" h="574" extrusionOk="0">
                  <a:moveTo>
                    <a:pt x="60" y="1"/>
                  </a:moveTo>
                  <a:cubicBezTo>
                    <a:pt x="1" y="387"/>
                    <a:pt x="175" y="565"/>
                    <a:pt x="183" y="573"/>
                  </a:cubicBezTo>
                  <a:lnTo>
                    <a:pt x="200" y="556"/>
                  </a:lnTo>
                  <a:cubicBezTo>
                    <a:pt x="200" y="552"/>
                    <a:pt x="31" y="374"/>
                    <a:pt x="90" y="5"/>
                  </a:cubicBezTo>
                  <a:lnTo>
                    <a:pt x="6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2" name="Google Shape;6902;p23"/>
            <p:cNvSpPr/>
            <p:nvPr/>
          </p:nvSpPr>
          <p:spPr>
            <a:xfrm>
              <a:off x="893725" y="2956850"/>
              <a:ext cx="16050" cy="11050"/>
            </a:xfrm>
            <a:custGeom>
              <a:avLst/>
              <a:gdLst/>
              <a:ahLst/>
              <a:cxnLst/>
              <a:rect l="l" t="t" r="r" b="b"/>
              <a:pathLst>
                <a:path w="642" h="442" extrusionOk="0">
                  <a:moveTo>
                    <a:pt x="26" y="0"/>
                  </a:moveTo>
                  <a:lnTo>
                    <a:pt x="1" y="13"/>
                  </a:lnTo>
                  <a:cubicBezTo>
                    <a:pt x="200" y="378"/>
                    <a:pt x="633" y="441"/>
                    <a:pt x="637" y="441"/>
                  </a:cubicBezTo>
                  <a:lnTo>
                    <a:pt x="641" y="416"/>
                  </a:lnTo>
                  <a:cubicBezTo>
                    <a:pt x="637" y="416"/>
                    <a:pt x="217" y="352"/>
                    <a:pt x="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3" name="Google Shape;6903;p23"/>
            <p:cNvSpPr/>
            <p:nvPr/>
          </p:nvSpPr>
          <p:spPr>
            <a:xfrm>
              <a:off x="894275" y="2972525"/>
              <a:ext cx="17300" cy="5275"/>
            </a:xfrm>
            <a:custGeom>
              <a:avLst/>
              <a:gdLst/>
              <a:ahLst/>
              <a:cxnLst/>
              <a:rect l="l" t="t" r="r" b="b"/>
              <a:pathLst>
                <a:path w="692" h="211" extrusionOk="0">
                  <a:moveTo>
                    <a:pt x="679" y="1"/>
                  </a:moveTo>
                  <a:cubicBezTo>
                    <a:pt x="675" y="5"/>
                    <a:pt x="418" y="185"/>
                    <a:pt x="121" y="185"/>
                  </a:cubicBezTo>
                  <a:cubicBezTo>
                    <a:pt x="83" y="185"/>
                    <a:pt x="44" y="182"/>
                    <a:pt x="4" y="175"/>
                  </a:cubicBezTo>
                  <a:lnTo>
                    <a:pt x="0" y="200"/>
                  </a:lnTo>
                  <a:cubicBezTo>
                    <a:pt x="21" y="205"/>
                    <a:pt x="47" y="209"/>
                    <a:pt x="68" y="209"/>
                  </a:cubicBezTo>
                  <a:cubicBezTo>
                    <a:pt x="87" y="210"/>
                    <a:pt x="105" y="211"/>
                    <a:pt x="124" y="211"/>
                  </a:cubicBezTo>
                  <a:cubicBezTo>
                    <a:pt x="427" y="211"/>
                    <a:pt x="687" y="26"/>
                    <a:pt x="691" y="22"/>
                  </a:cubicBezTo>
                  <a:lnTo>
                    <a:pt x="67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4" name="Google Shape;6904;p23"/>
            <p:cNvSpPr/>
            <p:nvPr/>
          </p:nvSpPr>
          <p:spPr>
            <a:xfrm>
              <a:off x="919800" y="2939425"/>
              <a:ext cx="6825" cy="5800"/>
            </a:xfrm>
            <a:custGeom>
              <a:avLst/>
              <a:gdLst/>
              <a:ahLst/>
              <a:cxnLst/>
              <a:rect l="l" t="t" r="r" b="b"/>
              <a:pathLst>
                <a:path w="273" h="232" extrusionOk="0">
                  <a:moveTo>
                    <a:pt x="147" y="1"/>
                  </a:moveTo>
                  <a:cubicBezTo>
                    <a:pt x="51" y="1"/>
                    <a:pt x="0" y="116"/>
                    <a:pt x="65" y="192"/>
                  </a:cubicBezTo>
                  <a:cubicBezTo>
                    <a:pt x="87" y="219"/>
                    <a:pt x="118" y="232"/>
                    <a:pt x="149" y="232"/>
                  </a:cubicBezTo>
                  <a:cubicBezTo>
                    <a:pt x="206" y="232"/>
                    <a:pt x="263" y="191"/>
                    <a:pt x="268" y="125"/>
                  </a:cubicBezTo>
                  <a:cubicBezTo>
                    <a:pt x="273" y="61"/>
                    <a:pt x="226" y="6"/>
                    <a:pt x="162" y="2"/>
                  </a:cubicBezTo>
                  <a:cubicBezTo>
                    <a:pt x="157" y="1"/>
                    <a:pt x="152" y="1"/>
                    <a:pt x="14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5" name="Google Shape;6905;p23"/>
            <p:cNvSpPr/>
            <p:nvPr/>
          </p:nvSpPr>
          <p:spPr>
            <a:xfrm>
              <a:off x="930700" y="2947500"/>
              <a:ext cx="6850" cy="5775"/>
            </a:xfrm>
            <a:custGeom>
              <a:avLst/>
              <a:gdLst/>
              <a:ahLst/>
              <a:cxnLst/>
              <a:rect l="l" t="t" r="r" b="b"/>
              <a:pathLst>
                <a:path w="274" h="231" extrusionOk="0">
                  <a:moveTo>
                    <a:pt x="153" y="1"/>
                  </a:moveTo>
                  <a:cubicBezTo>
                    <a:pt x="57" y="1"/>
                    <a:pt x="0" y="114"/>
                    <a:pt x="66" y="192"/>
                  </a:cubicBezTo>
                  <a:cubicBezTo>
                    <a:pt x="90" y="219"/>
                    <a:pt x="121" y="231"/>
                    <a:pt x="153" y="231"/>
                  </a:cubicBezTo>
                  <a:cubicBezTo>
                    <a:pt x="210" y="231"/>
                    <a:pt x="267" y="190"/>
                    <a:pt x="269" y="124"/>
                  </a:cubicBezTo>
                  <a:cubicBezTo>
                    <a:pt x="274" y="60"/>
                    <a:pt x="227" y="5"/>
                    <a:pt x="163" y="1"/>
                  </a:cubicBezTo>
                  <a:cubicBezTo>
                    <a:pt x="160" y="1"/>
                    <a:pt x="156" y="1"/>
                    <a:pt x="1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6" name="Google Shape;6906;p23"/>
            <p:cNvSpPr/>
            <p:nvPr/>
          </p:nvSpPr>
          <p:spPr>
            <a:xfrm>
              <a:off x="937575" y="2960525"/>
              <a:ext cx="6125" cy="5875"/>
            </a:xfrm>
            <a:custGeom>
              <a:avLst/>
              <a:gdLst/>
              <a:ahLst/>
              <a:cxnLst/>
              <a:rect l="l" t="t" r="r" b="b"/>
              <a:pathLst>
                <a:path w="245" h="235" extrusionOk="0">
                  <a:moveTo>
                    <a:pt x="125" y="0"/>
                  </a:moveTo>
                  <a:cubicBezTo>
                    <a:pt x="72" y="0"/>
                    <a:pt x="19" y="33"/>
                    <a:pt x="11" y="103"/>
                  </a:cubicBezTo>
                  <a:cubicBezTo>
                    <a:pt x="0" y="189"/>
                    <a:pt x="65" y="235"/>
                    <a:pt x="129" y="235"/>
                  </a:cubicBezTo>
                  <a:cubicBezTo>
                    <a:pt x="186" y="235"/>
                    <a:pt x="243" y="198"/>
                    <a:pt x="245" y="120"/>
                  </a:cubicBezTo>
                  <a:cubicBezTo>
                    <a:pt x="245" y="42"/>
                    <a:pt x="184" y="0"/>
                    <a:pt x="12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7" name="Google Shape;6907;p23"/>
            <p:cNvSpPr/>
            <p:nvPr/>
          </p:nvSpPr>
          <p:spPr>
            <a:xfrm>
              <a:off x="933550" y="2974225"/>
              <a:ext cx="6975" cy="5850"/>
            </a:xfrm>
            <a:custGeom>
              <a:avLst/>
              <a:gdLst/>
              <a:ahLst/>
              <a:cxnLst/>
              <a:rect l="l" t="t" r="r" b="b"/>
              <a:pathLst>
                <a:path w="279" h="234" extrusionOk="0">
                  <a:moveTo>
                    <a:pt x="154" y="0"/>
                  </a:moveTo>
                  <a:cubicBezTo>
                    <a:pt x="58" y="0"/>
                    <a:pt x="1" y="114"/>
                    <a:pt x="66" y="192"/>
                  </a:cubicBezTo>
                  <a:cubicBezTo>
                    <a:pt x="91" y="221"/>
                    <a:pt x="124" y="234"/>
                    <a:pt x="156" y="234"/>
                  </a:cubicBezTo>
                  <a:cubicBezTo>
                    <a:pt x="212" y="234"/>
                    <a:pt x="267" y="193"/>
                    <a:pt x="270" y="128"/>
                  </a:cubicBezTo>
                  <a:cubicBezTo>
                    <a:pt x="278" y="60"/>
                    <a:pt x="232" y="5"/>
                    <a:pt x="164" y="1"/>
                  </a:cubicBezTo>
                  <a:cubicBezTo>
                    <a:pt x="160" y="1"/>
                    <a:pt x="157" y="0"/>
                    <a:pt x="15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8" name="Google Shape;6908;p23"/>
            <p:cNvSpPr/>
            <p:nvPr/>
          </p:nvSpPr>
          <p:spPr>
            <a:xfrm>
              <a:off x="924975" y="2985350"/>
              <a:ext cx="6850" cy="5850"/>
            </a:xfrm>
            <a:custGeom>
              <a:avLst/>
              <a:gdLst/>
              <a:ahLst/>
              <a:cxnLst/>
              <a:rect l="l" t="t" r="r" b="b"/>
              <a:pathLst>
                <a:path w="274" h="234" extrusionOk="0">
                  <a:moveTo>
                    <a:pt x="153" y="1"/>
                  </a:moveTo>
                  <a:cubicBezTo>
                    <a:pt x="53" y="1"/>
                    <a:pt x="0" y="118"/>
                    <a:pt x="66" y="192"/>
                  </a:cubicBezTo>
                  <a:cubicBezTo>
                    <a:pt x="88" y="221"/>
                    <a:pt x="120" y="234"/>
                    <a:pt x="151" y="234"/>
                  </a:cubicBezTo>
                  <a:cubicBezTo>
                    <a:pt x="208" y="234"/>
                    <a:pt x="264" y="192"/>
                    <a:pt x="269" y="124"/>
                  </a:cubicBezTo>
                  <a:cubicBezTo>
                    <a:pt x="273" y="65"/>
                    <a:pt x="227" y="5"/>
                    <a:pt x="163" y="1"/>
                  </a:cubicBezTo>
                  <a:cubicBezTo>
                    <a:pt x="160" y="1"/>
                    <a:pt x="156" y="1"/>
                    <a:pt x="1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9" name="Google Shape;6909;p23"/>
            <p:cNvSpPr/>
            <p:nvPr/>
          </p:nvSpPr>
          <p:spPr>
            <a:xfrm>
              <a:off x="910450" y="2990125"/>
              <a:ext cx="6950" cy="5850"/>
            </a:xfrm>
            <a:custGeom>
              <a:avLst/>
              <a:gdLst/>
              <a:ahLst/>
              <a:cxnLst/>
              <a:rect l="l" t="t" r="r" b="b"/>
              <a:pathLst>
                <a:path w="278" h="234" extrusionOk="0">
                  <a:moveTo>
                    <a:pt x="157" y="1"/>
                  </a:moveTo>
                  <a:cubicBezTo>
                    <a:pt x="57" y="1"/>
                    <a:pt x="0" y="114"/>
                    <a:pt x="66" y="192"/>
                  </a:cubicBezTo>
                  <a:cubicBezTo>
                    <a:pt x="90" y="221"/>
                    <a:pt x="122" y="234"/>
                    <a:pt x="155" y="234"/>
                  </a:cubicBezTo>
                  <a:cubicBezTo>
                    <a:pt x="212" y="234"/>
                    <a:pt x="268" y="192"/>
                    <a:pt x="273" y="124"/>
                  </a:cubicBezTo>
                  <a:cubicBezTo>
                    <a:pt x="278" y="60"/>
                    <a:pt x="231" y="5"/>
                    <a:pt x="167" y="1"/>
                  </a:cubicBezTo>
                  <a:cubicBezTo>
                    <a:pt x="164" y="1"/>
                    <a:pt x="160" y="1"/>
                    <a:pt x="15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0" name="Google Shape;6910;p23"/>
            <p:cNvSpPr/>
            <p:nvPr/>
          </p:nvSpPr>
          <p:spPr>
            <a:xfrm>
              <a:off x="897075" y="2984400"/>
              <a:ext cx="6850" cy="5875"/>
            </a:xfrm>
            <a:custGeom>
              <a:avLst/>
              <a:gdLst/>
              <a:ahLst/>
              <a:cxnLst/>
              <a:rect l="l" t="t" r="r" b="b"/>
              <a:pathLst>
                <a:path w="274" h="235" extrusionOk="0">
                  <a:moveTo>
                    <a:pt x="153" y="1"/>
                  </a:moveTo>
                  <a:cubicBezTo>
                    <a:pt x="54" y="1"/>
                    <a:pt x="1" y="118"/>
                    <a:pt x="66" y="192"/>
                  </a:cubicBezTo>
                  <a:cubicBezTo>
                    <a:pt x="91" y="221"/>
                    <a:pt x="123" y="234"/>
                    <a:pt x="155" y="234"/>
                  </a:cubicBezTo>
                  <a:cubicBezTo>
                    <a:pt x="210" y="234"/>
                    <a:pt x="264" y="193"/>
                    <a:pt x="270" y="128"/>
                  </a:cubicBezTo>
                  <a:cubicBezTo>
                    <a:pt x="274" y="65"/>
                    <a:pt x="227" y="9"/>
                    <a:pt x="164" y="1"/>
                  </a:cubicBezTo>
                  <a:cubicBezTo>
                    <a:pt x="160" y="1"/>
                    <a:pt x="157" y="1"/>
                    <a:pt x="1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1" name="Google Shape;6911;p23"/>
            <p:cNvSpPr/>
            <p:nvPr/>
          </p:nvSpPr>
          <p:spPr>
            <a:xfrm>
              <a:off x="889325" y="2974125"/>
              <a:ext cx="6975" cy="5850"/>
            </a:xfrm>
            <a:custGeom>
              <a:avLst/>
              <a:gdLst/>
              <a:ahLst/>
              <a:cxnLst/>
              <a:rect l="l" t="t" r="r" b="b"/>
              <a:pathLst>
                <a:path w="279" h="234" extrusionOk="0">
                  <a:moveTo>
                    <a:pt x="154" y="0"/>
                  </a:moveTo>
                  <a:cubicBezTo>
                    <a:pt x="58" y="0"/>
                    <a:pt x="1" y="114"/>
                    <a:pt x="67" y="191"/>
                  </a:cubicBezTo>
                  <a:cubicBezTo>
                    <a:pt x="91" y="220"/>
                    <a:pt x="123" y="233"/>
                    <a:pt x="155" y="233"/>
                  </a:cubicBezTo>
                  <a:cubicBezTo>
                    <a:pt x="212" y="233"/>
                    <a:pt x="267" y="192"/>
                    <a:pt x="270" y="124"/>
                  </a:cubicBezTo>
                  <a:cubicBezTo>
                    <a:pt x="279" y="60"/>
                    <a:pt x="228" y="5"/>
                    <a:pt x="164" y="1"/>
                  </a:cubicBezTo>
                  <a:cubicBezTo>
                    <a:pt x="161" y="0"/>
                    <a:pt x="157" y="0"/>
                    <a:pt x="15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2" name="Google Shape;6912;p23"/>
            <p:cNvSpPr/>
            <p:nvPr/>
          </p:nvSpPr>
          <p:spPr>
            <a:xfrm>
              <a:off x="889750" y="2953625"/>
              <a:ext cx="6175" cy="5900"/>
            </a:xfrm>
            <a:custGeom>
              <a:avLst/>
              <a:gdLst/>
              <a:ahLst/>
              <a:cxnLst/>
              <a:rect l="l" t="t" r="r" b="b"/>
              <a:pathLst>
                <a:path w="247" h="236" extrusionOk="0">
                  <a:moveTo>
                    <a:pt x="128" y="1"/>
                  </a:moveTo>
                  <a:cubicBezTo>
                    <a:pt x="75" y="1"/>
                    <a:pt x="21" y="34"/>
                    <a:pt x="11" y="104"/>
                  </a:cubicBezTo>
                  <a:cubicBezTo>
                    <a:pt x="0" y="189"/>
                    <a:pt x="65" y="235"/>
                    <a:pt x="129" y="235"/>
                  </a:cubicBezTo>
                  <a:cubicBezTo>
                    <a:pt x="186" y="235"/>
                    <a:pt x="243" y="199"/>
                    <a:pt x="245" y="121"/>
                  </a:cubicBezTo>
                  <a:cubicBezTo>
                    <a:pt x="247" y="42"/>
                    <a:pt x="188" y="1"/>
                    <a:pt x="12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3" name="Google Shape;6913;p23"/>
            <p:cNvSpPr/>
            <p:nvPr/>
          </p:nvSpPr>
          <p:spPr>
            <a:xfrm>
              <a:off x="905700" y="2944200"/>
              <a:ext cx="6925" cy="5800"/>
            </a:xfrm>
            <a:custGeom>
              <a:avLst/>
              <a:gdLst/>
              <a:ahLst/>
              <a:cxnLst/>
              <a:rect l="l" t="t" r="r" b="b"/>
              <a:pathLst>
                <a:path w="277" h="232" extrusionOk="0">
                  <a:moveTo>
                    <a:pt x="151" y="1"/>
                  </a:moveTo>
                  <a:cubicBezTo>
                    <a:pt x="55" y="1"/>
                    <a:pt x="0" y="116"/>
                    <a:pt x="65" y="192"/>
                  </a:cubicBezTo>
                  <a:cubicBezTo>
                    <a:pt x="89" y="219"/>
                    <a:pt x="120" y="231"/>
                    <a:pt x="152" y="231"/>
                  </a:cubicBezTo>
                  <a:cubicBezTo>
                    <a:pt x="210" y="231"/>
                    <a:pt x="267" y="190"/>
                    <a:pt x="273" y="124"/>
                  </a:cubicBezTo>
                  <a:cubicBezTo>
                    <a:pt x="277" y="61"/>
                    <a:pt x="230" y="6"/>
                    <a:pt x="167" y="1"/>
                  </a:cubicBezTo>
                  <a:cubicBezTo>
                    <a:pt x="161" y="1"/>
                    <a:pt x="156" y="1"/>
                    <a:pt x="15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4" name="Google Shape;6914;p23"/>
            <p:cNvSpPr/>
            <p:nvPr/>
          </p:nvSpPr>
          <p:spPr>
            <a:xfrm>
              <a:off x="908675" y="2828750"/>
              <a:ext cx="40325" cy="49550"/>
            </a:xfrm>
            <a:custGeom>
              <a:avLst/>
              <a:gdLst/>
              <a:ahLst/>
              <a:cxnLst/>
              <a:rect l="l" t="t" r="r" b="b"/>
              <a:pathLst>
                <a:path w="1613" h="1982" extrusionOk="0">
                  <a:moveTo>
                    <a:pt x="1278" y="1"/>
                  </a:moveTo>
                  <a:cubicBezTo>
                    <a:pt x="1180" y="302"/>
                    <a:pt x="675" y="204"/>
                    <a:pt x="340" y="764"/>
                  </a:cubicBezTo>
                  <a:cubicBezTo>
                    <a:pt x="1" y="1324"/>
                    <a:pt x="569" y="1981"/>
                    <a:pt x="569" y="1981"/>
                  </a:cubicBezTo>
                  <a:cubicBezTo>
                    <a:pt x="569" y="1981"/>
                    <a:pt x="1116" y="1896"/>
                    <a:pt x="1367" y="1468"/>
                  </a:cubicBezTo>
                  <a:cubicBezTo>
                    <a:pt x="1613" y="1040"/>
                    <a:pt x="1524" y="662"/>
                    <a:pt x="127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5" name="Google Shape;6915;p23"/>
            <p:cNvSpPr/>
            <p:nvPr/>
          </p:nvSpPr>
          <p:spPr>
            <a:xfrm>
              <a:off x="912075" y="2841150"/>
              <a:ext cx="30875" cy="37150"/>
            </a:xfrm>
            <a:custGeom>
              <a:avLst/>
              <a:gdLst/>
              <a:ahLst/>
              <a:cxnLst/>
              <a:rect l="l" t="t" r="r" b="b"/>
              <a:pathLst>
                <a:path w="1235" h="1486" extrusionOk="0">
                  <a:moveTo>
                    <a:pt x="1019" y="1"/>
                  </a:moveTo>
                  <a:lnTo>
                    <a:pt x="1019" y="1"/>
                  </a:lnTo>
                  <a:cubicBezTo>
                    <a:pt x="815" y="374"/>
                    <a:pt x="493" y="497"/>
                    <a:pt x="404" y="938"/>
                  </a:cubicBezTo>
                  <a:cubicBezTo>
                    <a:pt x="365" y="836"/>
                    <a:pt x="314" y="518"/>
                    <a:pt x="378" y="319"/>
                  </a:cubicBezTo>
                  <a:lnTo>
                    <a:pt x="378" y="319"/>
                  </a:lnTo>
                  <a:cubicBezTo>
                    <a:pt x="1" y="722"/>
                    <a:pt x="433" y="1485"/>
                    <a:pt x="433" y="1485"/>
                  </a:cubicBezTo>
                  <a:cubicBezTo>
                    <a:pt x="696" y="1413"/>
                    <a:pt x="1082" y="1099"/>
                    <a:pt x="1235" y="671"/>
                  </a:cubicBezTo>
                  <a:lnTo>
                    <a:pt x="1235" y="671"/>
                  </a:lnTo>
                  <a:cubicBezTo>
                    <a:pt x="1180" y="807"/>
                    <a:pt x="942" y="1036"/>
                    <a:pt x="751" y="1087"/>
                  </a:cubicBezTo>
                  <a:cubicBezTo>
                    <a:pt x="819" y="883"/>
                    <a:pt x="912" y="688"/>
                    <a:pt x="1031" y="510"/>
                  </a:cubicBezTo>
                  <a:lnTo>
                    <a:pt x="1031" y="510"/>
                  </a:lnTo>
                  <a:cubicBezTo>
                    <a:pt x="832" y="675"/>
                    <a:pt x="671" y="887"/>
                    <a:pt x="569" y="1129"/>
                  </a:cubicBezTo>
                  <a:cubicBezTo>
                    <a:pt x="590" y="968"/>
                    <a:pt x="641" y="811"/>
                    <a:pt x="717" y="667"/>
                  </a:cubicBezTo>
                  <a:cubicBezTo>
                    <a:pt x="849" y="459"/>
                    <a:pt x="951" y="234"/>
                    <a:pt x="101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6" name="Google Shape;6916;p23"/>
            <p:cNvSpPr/>
            <p:nvPr/>
          </p:nvSpPr>
          <p:spPr>
            <a:xfrm>
              <a:off x="924275" y="2862125"/>
              <a:ext cx="52400" cy="30950"/>
            </a:xfrm>
            <a:custGeom>
              <a:avLst/>
              <a:gdLst/>
              <a:ahLst/>
              <a:cxnLst/>
              <a:rect l="l" t="t" r="r" b="b"/>
              <a:pathLst>
                <a:path w="2096" h="1238" extrusionOk="0">
                  <a:moveTo>
                    <a:pt x="922" y="0"/>
                  </a:moveTo>
                  <a:cubicBezTo>
                    <a:pt x="331" y="0"/>
                    <a:pt x="0" y="718"/>
                    <a:pt x="0" y="718"/>
                  </a:cubicBezTo>
                  <a:cubicBezTo>
                    <a:pt x="0" y="718"/>
                    <a:pt x="306" y="1181"/>
                    <a:pt x="798" y="1232"/>
                  </a:cubicBezTo>
                  <a:cubicBezTo>
                    <a:pt x="838" y="1235"/>
                    <a:pt x="878" y="1237"/>
                    <a:pt x="916" y="1237"/>
                  </a:cubicBezTo>
                  <a:cubicBezTo>
                    <a:pt x="1341" y="1237"/>
                    <a:pt x="1636" y="1000"/>
                    <a:pt x="2096" y="549"/>
                  </a:cubicBezTo>
                  <a:lnTo>
                    <a:pt x="2096" y="549"/>
                  </a:lnTo>
                  <a:cubicBezTo>
                    <a:pt x="2085" y="550"/>
                    <a:pt x="2075" y="550"/>
                    <a:pt x="2065" y="550"/>
                  </a:cubicBezTo>
                  <a:cubicBezTo>
                    <a:pt x="1773" y="550"/>
                    <a:pt x="1642" y="84"/>
                    <a:pt x="1014" y="6"/>
                  </a:cubicBezTo>
                  <a:cubicBezTo>
                    <a:pt x="983" y="2"/>
                    <a:pt x="952" y="0"/>
                    <a:pt x="92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7" name="Google Shape;6917;p23"/>
            <p:cNvSpPr/>
            <p:nvPr/>
          </p:nvSpPr>
          <p:spPr>
            <a:xfrm>
              <a:off x="924275" y="2866100"/>
              <a:ext cx="40000" cy="23975"/>
            </a:xfrm>
            <a:custGeom>
              <a:avLst/>
              <a:gdLst/>
              <a:ahLst/>
              <a:cxnLst/>
              <a:rect l="l" t="t" r="r" b="b"/>
              <a:pathLst>
                <a:path w="1600" h="959" extrusionOk="0">
                  <a:moveTo>
                    <a:pt x="870" y="1"/>
                  </a:moveTo>
                  <a:cubicBezTo>
                    <a:pt x="412" y="1"/>
                    <a:pt x="0" y="559"/>
                    <a:pt x="0" y="559"/>
                  </a:cubicBezTo>
                  <a:cubicBezTo>
                    <a:pt x="164" y="750"/>
                    <a:pt x="549" y="959"/>
                    <a:pt x="966" y="959"/>
                  </a:cubicBezTo>
                  <a:cubicBezTo>
                    <a:pt x="1003" y="959"/>
                    <a:pt x="1040" y="957"/>
                    <a:pt x="1078" y="954"/>
                  </a:cubicBezTo>
                  <a:lnTo>
                    <a:pt x="1078" y="954"/>
                  </a:lnTo>
                  <a:cubicBezTo>
                    <a:pt x="1075" y="954"/>
                    <a:pt x="1073" y="954"/>
                    <a:pt x="1070" y="954"/>
                  </a:cubicBezTo>
                  <a:cubicBezTo>
                    <a:pt x="919" y="954"/>
                    <a:pt x="618" y="833"/>
                    <a:pt x="497" y="682"/>
                  </a:cubicBezTo>
                  <a:cubicBezTo>
                    <a:pt x="582" y="674"/>
                    <a:pt x="668" y="669"/>
                    <a:pt x="755" y="669"/>
                  </a:cubicBezTo>
                  <a:cubicBezTo>
                    <a:pt x="882" y="669"/>
                    <a:pt x="1010" y="679"/>
                    <a:pt x="1137" y="699"/>
                  </a:cubicBezTo>
                  <a:cubicBezTo>
                    <a:pt x="912" y="589"/>
                    <a:pt x="664" y="534"/>
                    <a:pt x="410" y="534"/>
                  </a:cubicBezTo>
                  <a:cubicBezTo>
                    <a:pt x="401" y="534"/>
                    <a:pt x="391" y="534"/>
                    <a:pt x="382" y="534"/>
                  </a:cubicBezTo>
                  <a:cubicBezTo>
                    <a:pt x="513" y="495"/>
                    <a:pt x="647" y="477"/>
                    <a:pt x="784" y="477"/>
                  </a:cubicBezTo>
                  <a:cubicBezTo>
                    <a:pt x="811" y="477"/>
                    <a:pt x="838" y="477"/>
                    <a:pt x="866" y="479"/>
                  </a:cubicBezTo>
                  <a:cubicBezTo>
                    <a:pt x="986" y="496"/>
                    <a:pt x="1108" y="504"/>
                    <a:pt x="1231" y="504"/>
                  </a:cubicBezTo>
                  <a:cubicBezTo>
                    <a:pt x="1353" y="504"/>
                    <a:pt x="1476" y="496"/>
                    <a:pt x="1599" y="479"/>
                  </a:cubicBezTo>
                  <a:cubicBezTo>
                    <a:pt x="1246" y="454"/>
                    <a:pt x="1016" y="282"/>
                    <a:pt x="696" y="282"/>
                  </a:cubicBezTo>
                  <a:cubicBezTo>
                    <a:pt x="632" y="282"/>
                    <a:pt x="565" y="289"/>
                    <a:pt x="492" y="305"/>
                  </a:cubicBezTo>
                  <a:cubicBezTo>
                    <a:pt x="564" y="229"/>
                    <a:pt x="836" y="50"/>
                    <a:pt x="1044" y="29"/>
                  </a:cubicBezTo>
                  <a:cubicBezTo>
                    <a:pt x="985" y="9"/>
                    <a:pt x="927" y="1"/>
                    <a:pt x="87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8" name="Google Shape;6918;p23"/>
            <p:cNvSpPr/>
            <p:nvPr/>
          </p:nvSpPr>
          <p:spPr>
            <a:xfrm>
              <a:off x="915375" y="2880500"/>
              <a:ext cx="35225" cy="49425"/>
            </a:xfrm>
            <a:custGeom>
              <a:avLst/>
              <a:gdLst/>
              <a:ahLst/>
              <a:cxnLst/>
              <a:rect l="l" t="t" r="r" b="b"/>
              <a:pathLst>
                <a:path w="1409" h="1977" extrusionOk="0">
                  <a:moveTo>
                    <a:pt x="369" y="0"/>
                  </a:moveTo>
                  <a:cubicBezTo>
                    <a:pt x="369" y="0"/>
                    <a:pt x="0" y="408"/>
                    <a:pt x="76" y="895"/>
                  </a:cubicBezTo>
                  <a:cubicBezTo>
                    <a:pt x="153" y="1383"/>
                    <a:pt x="462" y="1616"/>
                    <a:pt x="1069" y="1977"/>
                  </a:cubicBezTo>
                  <a:cubicBezTo>
                    <a:pt x="954" y="1684"/>
                    <a:pt x="1408" y="1438"/>
                    <a:pt x="1319" y="794"/>
                  </a:cubicBezTo>
                  <a:cubicBezTo>
                    <a:pt x="1230" y="149"/>
                    <a:pt x="369" y="0"/>
                    <a:pt x="3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9" name="Google Shape;6919;p23"/>
            <p:cNvSpPr/>
            <p:nvPr/>
          </p:nvSpPr>
          <p:spPr>
            <a:xfrm>
              <a:off x="918125" y="2880500"/>
              <a:ext cx="26950" cy="38100"/>
            </a:xfrm>
            <a:custGeom>
              <a:avLst/>
              <a:gdLst/>
              <a:ahLst/>
              <a:cxnLst/>
              <a:rect l="l" t="t" r="r" b="b"/>
              <a:pathLst>
                <a:path w="1078" h="1524" extrusionOk="0">
                  <a:moveTo>
                    <a:pt x="259" y="0"/>
                  </a:moveTo>
                  <a:cubicBezTo>
                    <a:pt x="106" y="221"/>
                    <a:pt x="0" y="709"/>
                    <a:pt x="157" y="1137"/>
                  </a:cubicBezTo>
                  <a:cubicBezTo>
                    <a:pt x="111" y="997"/>
                    <a:pt x="153" y="666"/>
                    <a:pt x="268" y="505"/>
                  </a:cubicBezTo>
                  <a:cubicBezTo>
                    <a:pt x="344" y="709"/>
                    <a:pt x="395" y="917"/>
                    <a:pt x="416" y="1133"/>
                  </a:cubicBezTo>
                  <a:cubicBezTo>
                    <a:pt x="467" y="874"/>
                    <a:pt x="454" y="611"/>
                    <a:pt x="386" y="361"/>
                  </a:cubicBezTo>
                  <a:lnTo>
                    <a:pt x="386" y="361"/>
                  </a:lnTo>
                  <a:cubicBezTo>
                    <a:pt x="467" y="501"/>
                    <a:pt x="526" y="654"/>
                    <a:pt x="560" y="810"/>
                  </a:cubicBezTo>
                  <a:cubicBezTo>
                    <a:pt x="590" y="1056"/>
                    <a:pt x="649" y="1294"/>
                    <a:pt x="747" y="1523"/>
                  </a:cubicBezTo>
                  <a:cubicBezTo>
                    <a:pt x="670" y="1103"/>
                    <a:pt x="840" y="806"/>
                    <a:pt x="632" y="408"/>
                  </a:cubicBezTo>
                  <a:lnTo>
                    <a:pt x="632" y="408"/>
                  </a:lnTo>
                  <a:cubicBezTo>
                    <a:pt x="726" y="458"/>
                    <a:pt x="967" y="675"/>
                    <a:pt x="1040" y="870"/>
                  </a:cubicBezTo>
                  <a:cubicBezTo>
                    <a:pt x="1078" y="318"/>
                    <a:pt x="259" y="0"/>
                    <a:pt x="2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0" name="Google Shape;6920;p23"/>
            <p:cNvSpPr/>
            <p:nvPr/>
          </p:nvSpPr>
          <p:spPr>
            <a:xfrm>
              <a:off x="877725" y="2850525"/>
              <a:ext cx="45725" cy="32875"/>
            </a:xfrm>
            <a:custGeom>
              <a:avLst/>
              <a:gdLst/>
              <a:ahLst/>
              <a:cxnLst/>
              <a:rect l="l" t="t" r="r" b="b"/>
              <a:pathLst>
                <a:path w="1829" h="1315" extrusionOk="0">
                  <a:moveTo>
                    <a:pt x="846" y="1"/>
                  </a:moveTo>
                  <a:cubicBezTo>
                    <a:pt x="548" y="1"/>
                    <a:pt x="334" y="123"/>
                    <a:pt x="157" y="123"/>
                  </a:cubicBezTo>
                  <a:cubicBezTo>
                    <a:pt x="102" y="123"/>
                    <a:pt x="50" y="111"/>
                    <a:pt x="0" y="80"/>
                  </a:cubicBezTo>
                  <a:lnTo>
                    <a:pt x="0" y="80"/>
                  </a:lnTo>
                  <a:cubicBezTo>
                    <a:pt x="238" y="746"/>
                    <a:pt x="412" y="1093"/>
                    <a:pt x="874" y="1263"/>
                  </a:cubicBezTo>
                  <a:cubicBezTo>
                    <a:pt x="979" y="1300"/>
                    <a:pt x="1085" y="1315"/>
                    <a:pt x="1185" y="1315"/>
                  </a:cubicBezTo>
                  <a:cubicBezTo>
                    <a:pt x="1531" y="1315"/>
                    <a:pt x="1816" y="1144"/>
                    <a:pt x="1816" y="1144"/>
                  </a:cubicBezTo>
                  <a:cubicBezTo>
                    <a:pt x="1816" y="1144"/>
                    <a:pt x="1828" y="271"/>
                    <a:pt x="1213" y="63"/>
                  </a:cubicBezTo>
                  <a:cubicBezTo>
                    <a:pt x="1078" y="17"/>
                    <a:pt x="956" y="1"/>
                    <a:pt x="84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1" name="Google Shape;6921;p23"/>
            <p:cNvSpPr/>
            <p:nvPr/>
          </p:nvSpPr>
          <p:spPr>
            <a:xfrm>
              <a:off x="888000" y="2855900"/>
              <a:ext cx="35125" cy="25125"/>
            </a:xfrm>
            <a:custGeom>
              <a:avLst/>
              <a:gdLst/>
              <a:ahLst/>
              <a:cxnLst/>
              <a:rect l="l" t="t" r="r" b="b"/>
              <a:pathLst>
                <a:path w="1405" h="1005" extrusionOk="0">
                  <a:moveTo>
                    <a:pt x="696" y="0"/>
                  </a:moveTo>
                  <a:cubicBezTo>
                    <a:pt x="875" y="106"/>
                    <a:pt x="1040" y="386"/>
                    <a:pt x="1074" y="488"/>
                  </a:cubicBezTo>
                  <a:cubicBezTo>
                    <a:pt x="722" y="208"/>
                    <a:pt x="399" y="318"/>
                    <a:pt x="1" y="162"/>
                  </a:cubicBezTo>
                  <a:lnTo>
                    <a:pt x="1" y="162"/>
                  </a:lnTo>
                  <a:cubicBezTo>
                    <a:pt x="204" y="297"/>
                    <a:pt x="429" y="403"/>
                    <a:pt x="662" y="480"/>
                  </a:cubicBezTo>
                  <a:cubicBezTo>
                    <a:pt x="811" y="543"/>
                    <a:pt x="951" y="628"/>
                    <a:pt x="1074" y="738"/>
                  </a:cubicBezTo>
                  <a:cubicBezTo>
                    <a:pt x="841" y="620"/>
                    <a:pt x="582" y="560"/>
                    <a:pt x="319" y="560"/>
                  </a:cubicBezTo>
                  <a:cubicBezTo>
                    <a:pt x="527" y="624"/>
                    <a:pt x="722" y="713"/>
                    <a:pt x="904" y="827"/>
                  </a:cubicBezTo>
                  <a:cubicBezTo>
                    <a:pt x="822" y="864"/>
                    <a:pt x="710" y="879"/>
                    <a:pt x="601" y="879"/>
                  </a:cubicBezTo>
                  <a:cubicBezTo>
                    <a:pt x="467" y="879"/>
                    <a:pt x="336" y="856"/>
                    <a:pt x="264" y="819"/>
                  </a:cubicBezTo>
                  <a:lnTo>
                    <a:pt x="264" y="819"/>
                  </a:lnTo>
                  <a:cubicBezTo>
                    <a:pt x="492" y="951"/>
                    <a:pt x="753" y="1004"/>
                    <a:pt x="982" y="1004"/>
                  </a:cubicBezTo>
                  <a:cubicBezTo>
                    <a:pt x="1149" y="1004"/>
                    <a:pt x="1299" y="976"/>
                    <a:pt x="1405" y="929"/>
                  </a:cubicBezTo>
                  <a:cubicBezTo>
                    <a:pt x="1405" y="929"/>
                    <a:pt x="1244" y="64"/>
                    <a:pt x="69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2" name="Google Shape;6922;p23"/>
            <p:cNvSpPr/>
            <p:nvPr/>
          </p:nvSpPr>
          <p:spPr>
            <a:xfrm>
              <a:off x="883650" y="2878050"/>
              <a:ext cx="42875" cy="38425"/>
            </a:xfrm>
            <a:custGeom>
              <a:avLst/>
              <a:gdLst/>
              <a:ahLst/>
              <a:cxnLst/>
              <a:rect l="l" t="t" r="r" b="b"/>
              <a:pathLst>
                <a:path w="1715" h="1537" extrusionOk="0">
                  <a:moveTo>
                    <a:pt x="1143" y="0"/>
                  </a:moveTo>
                  <a:cubicBezTo>
                    <a:pt x="878" y="0"/>
                    <a:pt x="549" y="68"/>
                    <a:pt x="357" y="357"/>
                  </a:cubicBezTo>
                  <a:cubicBezTo>
                    <a:pt x="1" y="904"/>
                    <a:pt x="298" y="1316"/>
                    <a:pt x="69" y="1536"/>
                  </a:cubicBezTo>
                  <a:cubicBezTo>
                    <a:pt x="773" y="1473"/>
                    <a:pt x="1150" y="1396"/>
                    <a:pt x="1434" y="989"/>
                  </a:cubicBezTo>
                  <a:cubicBezTo>
                    <a:pt x="1714" y="582"/>
                    <a:pt x="1557" y="52"/>
                    <a:pt x="1557" y="52"/>
                  </a:cubicBezTo>
                  <a:cubicBezTo>
                    <a:pt x="1557" y="52"/>
                    <a:pt x="1375" y="0"/>
                    <a:pt x="11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3" name="Google Shape;6923;p23"/>
            <p:cNvSpPr/>
            <p:nvPr/>
          </p:nvSpPr>
          <p:spPr>
            <a:xfrm>
              <a:off x="895100" y="2879275"/>
              <a:ext cx="28675" cy="29125"/>
            </a:xfrm>
            <a:custGeom>
              <a:avLst/>
              <a:gdLst/>
              <a:ahLst/>
              <a:cxnLst/>
              <a:rect l="l" t="t" r="r" b="b"/>
              <a:pathLst>
                <a:path w="1147" h="1165" extrusionOk="0">
                  <a:moveTo>
                    <a:pt x="1007" y="0"/>
                  </a:moveTo>
                  <a:cubicBezTo>
                    <a:pt x="775" y="0"/>
                    <a:pt x="182" y="41"/>
                    <a:pt x="22" y="448"/>
                  </a:cubicBezTo>
                  <a:cubicBezTo>
                    <a:pt x="171" y="304"/>
                    <a:pt x="480" y="215"/>
                    <a:pt x="586" y="206"/>
                  </a:cubicBezTo>
                  <a:lnTo>
                    <a:pt x="586" y="206"/>
                  </a:lnTo>
                  <a:cubicBezTo>
                    <a:pt x="230" y="478"/>
                    <a:pt x="251" y="821"/>
                    <a:pt x="1" y="1165"/>
                  </a:cubicBezTo>
                  <a:cubicBezTo>
                    <a:pt x="188" y="999"/>
                    <a:pt x="345" y="813"/>
                    <a:pt x="480" y="605"/>
                  </a:cubicBezTo>
                  <a:cubicBezTo>
                    <a:pt x="578" y="478"/>
                    <a:pt x="697" y="363"/>
                    <a:pt x="832" y="274"/>
                  </a:cubicBezTo>
                  <a:lnTo>
                    <a:pt x="832" y="274"/>
                  </a:lnTo>
                  <a:cubicBezTo>
                    <a:pt x="658" y="469"/>
                    <a:pt x="535" y="703"/>
                    <a:pt x="472" y="957"/>
                  </a:cubicBezTo>
                  <a:cubicBezTo>
                    <a:pt x="582" y="775"/>
                    <a:pt x="718" y="605"/>
                    <a:pt x="875" y="457"/>
                  </a:cubicBezTo>
                  <a:lnTo>
                    <a:pt x="875" y="457"/>
                  </a:lnTo>
                  <a:cubicBezTo>
                    <a:pt x="909" y="652"/>
                    <a:pt x="803" y="966"/>
                    <a:pt x="701" y="1076"/>
                  </a:cubicBezTo>
                  <a:cubicBezTo>
                    <a:pt x="1027" y="753"/>
                    <a:pt x="1146" y="270"/>
                    <a:pt x="1099" y="3"/>
                  </a:cubicBezTo>
                  <a:cubicBezTo>
                    <a:pt x="1099" y="3"/>
                    <a:pt x="1064" y="0"/>
                    <a:pt x="100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4" name="Google Shape;6924;p23"/>
            <p:cNvSpPr/>
            <p:nvPr/>
          </p:nvSpPr>
          <p:spPr>
            <a:xfrm>
              <a:off x="913200" y="2870600"/>
              <a:ext cx="21500" cy="17850"/>
            </a:xfrm>
            <a:custGeom>
              <a:avLst/>
              <a:gdLst/>
              <a:ahLst/>
              <a:cxnLst/>
              <a:rect l="l" t="t" r="r" b="b"/>
              <a:pathLst>
                <a:path w="860" h="714" extrusionOk="0">
                  <a:moveTo>
                    <a:pt x="424" y="0"/>
                  </a:moveTo>
                  <a:cubicBezTo>
                    <a:pt x="282" y="0"/>
                    <a:pt x="147" y="87"/>
                    <a:pt x="91" y="231"/>
                  </a:cubicBezTo>
                  <a:cubicBezTo>
                    <a:pt x="0" y="477"/>
                    <a:pt x="190" y="714"/>
                    <a:pt x="422" y="714"/>
                  </a:cubicBezTo>
                  <a:cubicBezTo>
                    <a:pt x="471" y="714"/>
                    <a:pt x="521" y="703"/>
                    <a:pt x="571" y="681"/>
                  </a:cubicBezTo>
                  <a:cubicBezTo>
                    <a:pt x="859" y="549"/>
                    <a:pt x="846" y="133"/>
                    <a:pt x="549" y="23"/>
                  </a:cubicBezTo>
                  <a:cubicBezTo>
                    <a:pt x="508" y="8"/>
                    <a:pt x="466" y="0"/>
                    <a:pt x="4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5" name="Google Shape;6925;p23"/>
            <p:cNvSpPr/>
            <p:nvPr/>
          </p:nvSpPr>
          <p:spPr>
            <a:xfrm>
              <a:off x="920550" y="2859075"/>
              <a:ext cx="2475" cy="14650"/>
            </a:xfrm>
            <a:custGeom>
              <a:avLst/>
              <a:gdLst/>
              <a:ahLst/>
              <a:cxnLst/>
              <a:rect l="l" t="t" r="r" b="b"/>
              <a:pathLst>
                <a:path w="99" h="586" extrusionOk="0">
                  <a:moveTo>
                    <a:pt x="81" y="1"/>
                  </a:moveTo>
                  <a:cubicBezTo>
                    <a:pt x="1" y="153"/>
                    <a:pt x="73" y="569"/>
                    <a:pt x="73" y="586"/>
                  </a:cubicBezTo>
                  <a:lnTo>
                    <a:pt x="94" y="582"/>
                  </a:lnTo>
                  <a:cubicBezTo>
                    <a:pt x="94" y="577"/>
                    <a:pt x="18" y="158"/>
                    <a:pt x="98" y="9"/>
                  </a:cubicBezTo>
                  <a:lnTo>
                    <a:pt x="8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6" name="Google Shape;6926;p23"/>
            <p:cNvSpPr/>
            <p:nvPr/>
          </p:nvSpPr>
          <p:spPr>
            <a:xfrm>
              <a:off x="925025" y="2862475"/>
              <a:ext cx="7125" cy="10725"/>
            </a:xfrm>
            <a:custGeom>
              <a:avLst/>
              <a:gdLst/>
              <a:ahLst/>
              <a:cxnLst/>
              <a:rect l="l" t="t" r="r" b="b"/>
              <a:pathLst>
                <a:path w="285" h="429" extrusionOk="0">
                  <a:moveTo>
                    <a:pt x="276" y="0"/>
                  </a:moveTo>
                  <a:cubicBezTo>
                    <a:pt x="115" y="81"/>
                    <a:pt x="4" y="412"/>
                    <a:pt x="0" y="424"/>
                  </a:cubicBezTo>
                  <a:lnTo>
                    <a:pt x="17" y="429"/>
                  </a:lnTo>
                  <a:cubicBezTo>
                    <a:pt x="17" y="429"/>
                    <a:pt x="127" y="94"/>
                    <a:pt x="284" y="17"/>
                  </a:cubicBezTo>
                  <a:lnTo>
                    <a:pt x="27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7" name="Google Shape;6927;p23"/>
            <p:cNvSpPr/>
            <p:nvPr/>
          </p:nvSpPr>
          <p:spPr>
            <a:xfrm>
              <a:off x="927975" y="2869775"/>
              <a:ext cx="10000" cy="5350"/>
            </a:xfrm>
            <a:custGeom>
              <a:avLst/>
              <a:gdLst/>
              <a:ahLst/>
              <a:cxnLst/>
              <a:rect l="l" t="t" r="r" b="b"/>
              <a:pathLst>
                <a:path w="400" h="214" extrusionOk="0">
                  <a:moveTo>
                    <a:pt x="395" y="1"/>
                  </a:moveTo>
                  <a:cubicBezTo>
                    <a:pt x="258" y="1"/>
                    <a:pt x="9" y="188"/>
                    <a:pt x="1" y="196"/>
                  </a:cubicBezTo>
                  <a:lnTo>
                    <a:pt x="14" y="213"/>
                  </a:lnTo>
                  <a:cubicBezTo>
                    <a:pt x="14" y="213"/>
                    <a:pt x="267" y="22"/>
                    <a:pt x="395" y="22"/>
                  </a:cubicBezTo>
                  <a:cubicBezTo>
                    <a:pt x="397" y="22"/>
                    <a:pt x="398" y="22"/>
                    <a:pt x="400" y="22"/>
                  </a:cubicBezTo>
                  <a:lnTo>
                    <a:pt x="400" y="1"/>
                  </a:lnTo>
                  <a:cubicBezTo>
                    <a:pt x="398" y="1"/>
                    <a:pt x="397" y="1"/>
                    <a:pt x="39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8" name="Google Shape;6928;p23"/>
            <p:cNvSpPr/>
            <p:nvPr/>
          </p:nvSpPr>
          <p:spPr>
            <a:xfrm>
              <a:off x="929575" y="2878175"/>
              <a:ext cx="8500" cy="1500"/>
            </a:xfrm>
            <a:custGeom>
              <a:avLst/>
              <a:gdLst/>
              <a:ahLst/>
              <a:cxnLst/>
              <a:rect l="l" t="t" r="r" b="b"/>
              <a:pathLst>
                <a:path w="340" h="60" extrusionOk="0">
                  <a:moveTo>
                    <a:pt x="163" y="0"/>
                  </a:moveTo>
                  <a:cubicBezTo>
                    <a:pt x="79" y="0"/>
                    <a:pt x="5" y="17"/>
                    <a:pt x="0" y="17"/>
                  </a:cubicBezTo>
                  <a:lnTo>
                    <a:pt x="5" y="34"/>
                  </a:lnTo>
                  <a:cubicBezTo>
                    <a:pt x="5" y="34"/>
                    <a:pt x="75" y="19"/>
                    <a:pt x="155" y="19"/>
                  </a:cubicBezTo>
                  <a:cubicBezTo>
                    <a:pt x="217" y="19"/>
                    <a:pt x="285" y="28"/>
                    <a:pt x="331" y="59"/>
                  </a:cubicBezTo>
                  <a:lnTo>
                    <a:pt x="340" y="42"/>
                  </a:lnTo>
                  <a:cubicBezTo>
                    <a:pt x="292" y="10"/>
                    <a:pt x="225" y="0"/>
                    <a:pt x="1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9" name="Google Shape;6929;p23"/>
            <p:cNvSpPr/>
            <p:nvPr/>
          </p:nvSpPr>
          <p:spPr>
            <a:xfrm>
              <a:off x="928525" y="2882200"/>
              <a:ext cx="6375" cy="6600"/>
            </a:xfrm>
            <a:custGeom>
              <a:avLst/>
              <a:gdLst/>
              <a:ahLst/>
              <a:cxnLst/>
              <a:rect l="l" t="t" r="r" b="b"/>
              <a:pathLst>
                <a:path w="255" h="264" extrusionOk="0">
                  <a:moveTo>
                    <a:pt x="13" y="0"/>
                  </a:moveTo>
                  <a:lnTo>
                    <a:pt x="0" y="17"/>
                  </a:lnTo>
                  <a:cubicBezTo>
                    <a:pt x="4" y="17"/>
                    <a:pt x="204" y="149"/>
                    <a:pt x="238" y="263"/>
                  </a:cubicBezTo>
                  <a:lnTo>
                    <a:pt x="254" y="259"/>
                  </a:lnTo>
                  <a:cubicBezTo>
                    <a:pt x="221" y="136"/>
                    <a:pt x="21" y="4"/>
                    <a:pt x="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0" name="Google Shape;6930;p23"/>
            <p:cNvSpPr/>
            <p:nvPr/>
          </p:nvSpPr>
          <p:spPr>
            <a:xfrm>
              <a:off x="925125" y="2885175"/>
              <a:ext cx="2150" cy="9550"/>
            </a:xfrm>
            <a:custGeom>
              <a:avLst/>
              <a:gdLst/>
              <a:ahLst/>
              <a:cxnLst/>
              <a:rect l="l" t="t" r="r" b="b"/>
              <a:pathLst>
                <a:path w="86" h="382" extrusionOk="0">
                  <a:moveTo>
                    <a:pt x="17" y="0"/>
                  </a:moveTo>
                  <a:lnTo>
                    <a:pt x="0" y="8"/>
                  </a:lnTo>
                  <a:cubicBezTo>
                    <a:pt x="0" y="8"/>
                    <a:pt x="64" y="136"/>
                    <a:pt x="26" y="377"/>
                  </a:cubicBezTo>
                  <a:lnTo>
                    <a:pt x="47" y="382"/>
                  </a:lnTo>
                  <a:cubicBezTo>
                    <a:pt x="85" y="131"/>
                    <a:pt x="17" y="4"/>
                    <a:pt x="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1" name="Google Shape;6931;p23"/>
            <p:cNvSpPr/>
            <p:nvPr/>
          </p:nvSpPr>
          <p:spPr>
            <a:xfrm>
              <a:off x="916100" y="2884200"/>
              <a:ext cx="6075" cy="9475"/>
            </a:xfrm>
            <a:custGeom>
              <a:avLst/>
              <a:gdLst/>
              <a:ahLst/>
              <a:cxnLst/>
              <a:rect l="l" t="t" r="r" b="b"/>
              <a:pathLst>
                <a:path w="243" h="379" extrusionOk="0">
                  <a:moveTo>
                    <a:pt x="221" y="1"/>
                  </a:moveTo>
                  <a:cubicBezTo>
                    <a:pt x="200" y="149"/>
                    <a:pt x="120" y="277"/>
                    <a:pt x="1" y="361"/>
                  </a:cubicBezTo>
                  <a:lnTo>
                    <a:pt x="9" y="378"/>
                  </a:lnTo>
                  <a:cubicBezTo>
                    <a:pt x="136" y="289"/>
                    <a:pt x="221" y="154"/>
                    <a:pt x="2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2" name="Google Shape;6932;p23"/>
            <p:cNvSpPr/>
            <p:nvPr/>
          </p:nvSpPr>
          <p:spPr>
            <a:xfrm>
              <a:off x="913775" y="2865225"/>
              <a:ext cx="5000" cy="9475"/>
            </a:xfrm>
            <a:custGeom>
              <a:avLst/>
              <a:gdLst/>
              <a:ahLst/>
              <a:cxnLst/>
              <a:rect l="l" t="t" r="r" b="b"/>
              <a:pathLst>
                <a:path w="200" h="379" extrusionOk="0">
                  <a:moveTo>
                    <a:pt x="0" y="1"/>
                  </a:moveTo>
                  <a:cubicBezTo>
                    <a:pt x="30" y="281"/>
                    <a:pt x="183" y="374"/>
                    <a:pt x="191" y="378"/>
                  </a:cubicBezTo>
                  <a:lnTo>
                    <a:pt x="200" y="361"/>
                  </a:lnTo>
                  <a:cubicBezTo>
                    <a:pt x="200" y="361"/>
                    <a:pt x="47" y="272"/>
                    <a:pt x="1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3" name="Google Shape;6933;p23"/>
            <p:cNvSpPr/>
            <p:nvPr/>
          </p:nvSpPr>
          <p:spPr>
            <a:xfrm>
              <a:off x="904975" y="2874250"/>
              <a:ext cx="13175" cy="4850"/>
            </a:xfrm>
            <a:custGeom>
              <a:avLst/>
              <a:gdLst/>
              <a:ahLst/>
              <a:cxnLst/>
              <a:rect l="l" t="t" r="r" b="b"/>
              <a:pathLst>
                <a:path w="527" h="194" extrusionOk="0">
                  <a:moveTo>
                    <a:pt x="17" y="0"/>
                  </a:moveTo>
                  <a:lnTo>
                    <a:pt x="0" y="13"/>
                  </a:lnTo>
                  <a:cubicBezTo>
                    <a:pt x="154" y="173"/>
                    <a:pt x="366" y="194"/>
                    <a:pt x="467" y="194"/>
                  </a:cubicBezTo>
                  <a:cubicBezTo>
                    <a:pt x="503" y="194"/>
                    <a:pt x="525" y="191"/>
                    <a:pt x="526" y="191"/>
                  </a:cubicBezTo>
                  <a:lnTo>
                    <a:pt x="522" y="174"/>
                  </a:lnTo>
                  <a:cubicBezTo>
                    <a:pt x="521" y="174"/>
                    <a:pt x="502" y="176"/>
                    <a:pt x="471" y="176"/>
                  </a:cubicBezTo>
                  <a:cubicBezTo>
                    <a:pt x="376" y="176"/>
                    <a:pt x="168" y="157"/>
                    <a:pt x="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4" name="Google Shape;6934;p23"/>
            <p:cNvSpPr/>
            <p:nvPr/>
          </p:nvSpPr>
          <p:spPr>
            <a:xfrm>
              <a:off x="909100" y="2881975"/>
              <a:ext cx="11275" cy="6600"/>
            </a:xfrm>
            <a:custGeom>
              <a:avLst/>
              <a:gdLst/>
              <a:ahLst/>
              <a:cxnLst/>
              <a:rect l="l" t="t" r="r" b="b"/>
              <a:pathLst>
                <a:path w="451" h="264" extrusionOk="0">
                  <a:moveTo>
                    <a:pt x="433" y="1"/>
                  </a:moveTo>
                  <a:cubicBezTo>
                    <a:pt x="433" y="5"/>
                    <a:pt x="251" y="226"/>
                    <a:pt x="1" y="247"/>
                  </a:cubicBezTo>
                  <a:lnTo>
                    <a:pt x="1" y="264"/>
                  </a:lnTo>
                  <a:cubicBezTo>
                    <a:pt x="18" y="264"/>
                    <a:pt x="35" y="259"/>
                    <a:pt x="52" y="259"/>
                  </a:cubicBezTo>
                  <a:cubicBezTo>
                    <a:pt x="281" y="213"/>
                    <a:pt x="450" y="13"/>
                    <a:pt x="450" y="13"/>
                  </a:cubicBezTo>
                  <a:lnTo>
                    <a:pt x="43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5" name="Google Shape;6935;p23"/>
            <p:cNvSpPr/>
            <p:nvPr/>
          </p:nvSpPr>
          <p:spPr>
            <a:xfrm>
              <a:off x="920125" y="2856575"/>
              <a:ext cx="5050" cy="4175"/>
            </a:xfrm>
            <a:custGeom>
              <a:avLst/>
              <a:gdLst/>
              <a:ahLst/>
              <a:cxnLst/>
              <a:rect l="l" t="t" r="r" b="b"/>
              <a:pathLst>
                <a:path w="202" h="167" extrusionOk="0">
                  <a:moveTo>
                    <a:pt x="116" y="0"/>
                  </a:moveTo>
                  <a:cubicBezTo>
                    <a:pt x="109" y="0"/>
                    <a:pt x="102" y="1"/>
                    <a:pt x="94" y="3"/>
                  </a:cubicBezTo>
                  <a:cubicBezTo>
                    <a:pt x="22" y="16"/>
                    <a:pt x="1" y="109"/>
                    <a:pt x="65" y="152"/>
                  </a:cubicBezTo>
                  <a:cubicBezTo>
                    <a:pt x="79" y="162"/>
                    <a:pt x="94" y="166"/>
                    <a:pt x="110" y="166"/>
                  </a:cubicBezTo>
                  <a:cubicBezTo>
                    <a:pt x="157" y="166"/>
                    <a:pt x="201" y="121"/>
                    <a:pt x="192" y="67"/>
                  </a:cubicBezTo>
                  <a:cubicBezTo>
                    <a:pt x="185" y="27"/>
                    <a:pt x="153" y="0"/>
                    <a:pt x="1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6" name="Google Shape;6936;p23"/>
            <p:cNvSpPr/>
            <p:nvPr/>
          </p:nvSpPr>
          <p:spPr>
            <a:xfrm>
              <a:off x="929250" y="2860100"/>
              <a:ext cx="5125" cy="4200"/>
            </a:xfrm>
            <a:custGeom>
              <a:avLst/>
              <a:gdLst/>
              <a:ahLst/>
              <a:cxnLst/>
              <a:rect l="l" t="t" r="r" b="b"/>
              <a:pathLst>
                <a:path w="205" h="168" extrusionOk="0">
                  <a:moveTo>
                    <a:pt x="110" y="1"/>
                  </a:moveTo>
                  <a:cubicBezTo>
                    <a:pt x="105" y="1"/>
                    <a:pt x="99" y="1"/>
                    <a:pt x="94" y="2"/>
                  </a:cubicBezTo>
                  <a:cubicBezTo>
                    <a:pt x="22" y="15"/>
                    <a:pt x="1" y="112"/>
                    <a:pt x="64" y="155"/>
                  </a:cubicBezTo>
                  <a:cubicBezTo>
                    <a:pt x="78" y="164"/>
                    <a:pt x="94" y="168"/>
                    <a:pt x="109" y="168"/>
                  </a:cubicBezTo>
                  <a:cubicBezTo>
                    <a:pt x="158" y="168"/>
                    <a:pt x="205" y="125"/>
                    <a:pt x="192" y="70"/>
                  </a:cubicBezTo>
                  <a:cubicBezTo>
                    <a:pt x="184" y="29"/>
                    <a:pt x="150" y="1"/>
                    <a:pt x="11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7" name="Google Shape;6937;p23"/>
            <p:cNvSpPr/>
            <p:nvPr/>
          </p:nvSpPr>
          <p:spPr>
            <a:xfrm>
              <a:off x="935925" y="2867850"/>
              <a:ext cx="5150" cy="4250"/>
            </a:xfrm>
            <a:custGeom>
              <a:avLst/>
              <a:gdLst/>
              <a:ahLst/>
              <a:cxnLst/>
              <a:rect l="l" t="t" r="r" b="b"/>
              <a:pathLst>
                <a:path w="206" h="170" extrusionOk="0">
                  <a:moveTo>
                    <a:pt x="110" y="0"/>
                  </a:moveTo>
                  <a:cubicBezTo>
                    <a:pt x="105" y="0"/>
                    <a:pt x="100" y="1"/>
                    <a:pt x="94" y="2"/>
                  </a:cubicBezTo>
                  <a:cubicBezTo>
                    <a:pt x="22" y="19"/>
                    <a:pt x="1" y="112"/>
                    <a:pt x="65" y="154"/>
                  </a:cubicBezTo>
                  <a:cubicBezTo>
                    <a:pt x="80" y="165"/>
                    <a:pt x="96" y="169"/>
                    <a:pt x="112" y="169"/>
                  </a:cubicBezTo>
                  <a:cubicBezTo>
                    <a:pt x="162" y="169"/>
                    <a:pt x="206" y="124"/>
                    <a:pt x="196" y="70"/>
                  </a:cubicBezTo>
                  <a:cubicBezTo>
                    <a:pt x="185" y="28"/>
                    <a:pt x="150" y="0"/>
                    <a:pt x="11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8" name="Google Shape;6938;p23"/>
            <p:cNvSpPr/>
            <p:nvPr/>
          </p:nvSpPr>
          <p:spPr>
            <a:xfrm>
              <a:off x="936250" y="2878125"/>
              <a:ext cx="5150" cy="4250"/>
            </a:xfrm>
            <a:custGeom>
              <a:avLst/>
              <a:gdLst/>
              <a:ahLst/>
              <a:cxnLst/>
              <a:rect l="l" t="t" r="r" b="b"/>
              <a:pathLst>
                <a:path w="206" h="170" extrusionOk="0">
                  <a:moveTo>
                    <a:pt x="113" y="1"/>
                  </a:moveTo>
                  <a:cubicBezTo>
                    <a:pt x="108" y="1"/>
                    <a:pt x="103" y="1"/>
                    <a:pt x="98" y="2"/>
                  </a:cubicBezTo>
                  <a:cubicBezTo>
                    <a:pt x="22" y="15"/>
                    <a:pt x="1" y="112"/>
                    <a:pt x="64" y="155"/>
                  </a:cubicBezTo>
                  <a:cubicBezTo>
                    <a:pt x="80" y="165"/>
                    <a:pt x="96" y="170"/>
                    <a:pt x="111" y="170"/>
                  </a:cubicBezTo>
                  <a:cubicBezTo>
                    <a:pt x="161" y="170"/>
                    <a:pt x="205" y="124"/>
                    <a:pt x="196" y="66"/>
                  </a:cubicBezTo>
                  <a:cubicBezTo>
                    <a:pt x="184" y="28"/>
                    <a:pt x="150" y="1"/>
                    <a:pt x="1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9" name="Google Shape;6939;p23"/>
            <p:cNvSpPr/>
            <p:nvPr/>
          </p:nvSpPr>
          <p:spPr>
            <a:xfrm>
              <a:off x="932425" y="2887450"/>
              <a:ext cx="5050" cy="4250"/>
            </a:xfrm>
            <a:custGeom>
              <a:avLst/>
              <a:gdLst/>
              <a:ahLst/>
              <a:cxnLst/>
              <a:rect l="l" t="t" r="r" b="b"/>
              <a:pathLst>
                <a:path w="202" h="170" extrusionOk="0">
                  <a:moveTo>
                    <a:pt x="106" y="1"/>
                  </a:moveTo>
                  <a:cubicBezTo>
                    <a:pt x="101" y="1"/>
                    <a:pt x="95" y="1"/>
                    <a:pt x="90" y="2"/>
                  </a:cubicBezTo>
                  <a:cubicBezTo>
                    <a:pt x="18" y="15"/>
                    <a:pt x="1" y="113"/>
                    <a:pt x="60" y="155"/>
                  </a:cubicBezTo>
                  <a:cubicBezTo>
                    <a:pt x="76" y="165"/>
                    <a:pt x="92" y="170"/>
                    <a:pt x="108" y="170"/>
                  </a:cubicBezTo>
                  <a:cubicBezTo>
                    <a:pt x="157" y="170"/>
                    <a:pt x="201" y="125"/>
                    <a:pt x="192" y="70"/>
                  </a:cubicBezTo>
                  <a:cubicBezTo>
                    <a:pt x="184" y="29"/>
                    <a:pt x="147" y="1"/>
                    <a:pt x="1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0" name="Google Shape;6940;p23"/>
            <p:cNvSpPr/>
            <p:nvPr/>
          </p:nvSpPr>
          <p:spPr>
            <a:xfrm>
              <a:off x="923625" y="2893575"/>
              <a:ext cx="4700" cy="4250"/>
            </a:xfrm>
            <a:custGeom>
              <a:avLst/>
              <a:gdLst/>
              <a:ahLst/>
              <a:cxnLst/>
              <a:rect l="l" t="t" r="r" b="b"/>
              <a:pathLst>
                <a:path w="188" h="170" extrusionOk="0">
                  <a:moveTo>
                    <a:pt x="94" y="1"/>
                  </a:moveTo>
                  <a:cubicBezTo>
                    <a:pt x="71" y="1"/>
                    <a:pt x="47" y="12"/>
                    <a:pt x="31" y="33"/>
                  </a:cubicBezTo>
                  <a:cubicBezTo>
                    <a:pt x="1" y="67"/>
                    <a:pt x="5" y="122"/>
                    <a:pt x="39" y="152"/>
                  </a:cubicBezTo>
                  <a:cubicBezTo>
                    <a:pt x="55" y="164"/>
                    <a:pt x="73" y="170"/>
                    <a:pt x="91" y="170"/>
                  </a:cubicBezTo>
                  <a:cubicBezTo>
                    <a:pt x="116" y="170"/>
                    <a:pt x="141" y="159"/>
                    <a:pt x="158" y="139"/>
                  </a:cubicBezTo>
                  <a:cubicBezTo>
                    <a:pt x="188" y="105"/>
                    <a:pt x="183" y="50"/>
                    <a:pt x="145" y="20"/>
                  </a:cubicBezTo>
                  <a:cubicBezTo>
                    <a:pt x="130" y="7"/>
                    <a:pt x="112" y="1"/>
                    <a:pt x="9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1" name="Google Shape;6941;p23"/>
            <p:cNvSpPr/>
            <p:nvPr/>
          </p:nvSpPr>
          <p:spPr>
            <a:xfrm>
              <a:off x="912825" y="2892075"/>
              <a:ext cx="5125" cy="4200"/>
            </a:xfrm>
            <a:custGeom>
              <a:avLst/>
              <a:gdLst/>
              <a:ahLst/>
              <a:cxnLst/>
              <a:rect l="l" t="t" r="r" b="b"/>
              <a:pathLst>
                <a:path w="205" h="168" extrusionOk="0">
                  <a:moveTo>
                    <a:pt x="118" y="1"/>
                  </a:moveTo>
                  <a:cubicBezTo>
                    <a:pt x="111" y="1"/>
                    <a:pt x="105" y="2"/>
                    <a:pt x="98" y="4"/>
                  </a:cubicBezTo>
                  <a:cubicBezTo>
                    <a:pt x="21" y="17"/>
                    <a:pt x="0" y="110"/>
                    <a:pt x="64" y="152"/>
                  </a:cubicBezTo>
                  <a:cubicBezTo>
                    <a:pt x="79" y="163"/>
                    <a:pt x="96" y="167"/>
                    <a:pt x="111" y="167"/>
                  </a:cubicBezTo>
                  <a:cubicBezTo>
                    <a:pt x="161" y="167"/>
                    <a:pt x="204" y="122"/>
                    <a:pt x="191" y="68"/>
                  </a:cubicBezTo>
                  <a:cubicBezTo>
                    <a:pt x="184" y="28"/>
                    <a:pt x="153" y="1"/>
                    <a:pt x="1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2" name="Google Shape;6942;p23"/>
            <p:cNvSpPr/>
            <p:nvPr/>
          </p:nvSpPr>
          <p:spPr>
            <a:xfrm>
              <a:off x="905875" y="2886250"/>
              <a:ext cx="4725" cy="4225"/>
            </a:xfrm>
            <a:custGeom>
              <a:avLst/>
              <a:gdLst/>
              <a:ahLst/>
              <a:cxnLst/>
              <a:rect l="l" t="t" r="r" b="b"/>
              <a:pathLst>
                <a:path w="189" h="169" extrusionOk="0">
                  <a:moveTo>
                    <a:pt x="101" y="1"/>
                  </a:moveTo>
                  <a:cubicBezTo>
                    <a:pt x="52" y="1"/>
                    <a:pt x="1" y="40"/>
                    <a:pt x="15" y="105"/>
                  </a:cubicBezTo>
                  <a:cubicBezTo>
                    <a:pt x="26" y="149"/>
                    <a:pt x="60" y="168"/>
                    <a:pt x="94" y="168"/>
                  </a:cubicBezTo>
                  <a:cubicBezTo>
                    <a:pt x="141" y="168"/>
                    <a:pt x="188" y="133"/>
                    <a:pt x="181" y="72"/>
                  </a:cubicBezTo>
                  <a:cubicBezTo>
                    <a:pt x="173" y="23"/>
                    <a:pt x="138" y="1"/>
                    <a:pt x="1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3" name="Google Shape;6943;p23"/>
            <p:cNvSpPr/>
            <p:nvPr/>
          </p:nvSpPr>
          <p:spPr>
            <a:xfrm>
              <a:off x="901575" y="2872075"/>
              <a:ext cx="5050" cy="4250"/>
            </a:xfrm>
            <a:custGeom>
              <a:avLst/>
              <a:gdLst/>
              <a:ahLst/>
              <a:cxnLst/>
              <a:rect l="l" t="t" r="r" b="b"/>
              <a:pathLst>
                <a:path w="202" h="170" extrusionOk="0">
                  <a:moveTo>
                    <a:pt x="109" y="1"/>
                  </a:moveTo>
                  <a:cubicBezTo>
                    <a:pt x="104" y="1"/>
                    <a:pt x="99" y="1"/>
                    <a:pt x="94" y="2"/>
                  </a:cubicBezTo>
                  <a:cubicBezTo>
                    <a:pt x="18" y="15"/>
                    <a:pt x="1" y="113"/>
                    <a:pt x="60" y="155"/>
                  </a:cubicBezTo>
                  <a:cubicBezTo>
                    <a:pt x="75" y="165"/>
                    <a:pt x="92" y="170"/>
                    <a:pt x="108" y="170"/>
                  </a:cubicBezTo>
                  <a:cubicBezTo>
                    <a:pt x="157" y="170"/>
                    <a:pt x="201" y="125"/>
                    <a:pt x="192" y="70"/>
                  </a:cubicBezTo>
                  <a:cubicBezTo>
                    <a:pt x="184" y="29"/>
                    <a:pt x="147" y="1"/>
                    <a:pt x="10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4" name="Google Shape;6944;p23"/>
            <p:cNvSpPr/>
            <p:nvPr/>
          </p:nvSpPr>
          <p:spPr>
            <a:xfrm>
              <a:off x="911325" y="2862475"/>
              <a:ext cx="5025" cy="4225"/>
            </a:xfrm>
            <a:custGeom>
              <a:avLst/>
              <a:gdLst/>
              <a:ahLst/>
              <a:cxnLst/>
              <a:rect l="l" t="t" r="r" b="b"/>
              <a:pathLst>
                <a:path w="201" h="169" extrusionOk="0">
                  <a:moveTo>
                    <a:pt x="108" y="1"/>
                  </a:moveTo>
                  <a:cubicBezTo>
                    <a:pt x="82" y="1"/>
                    <a:pt x="56" y="13"/>
                    <a:pt x="39" y="39"/>
                  </a:cubicBezTo>
                  <a:cubicBezTo>
                    <a:pt x="1" y="96"/>
                    <a:pt x="42" y="168"/>
                    <a:pt x="105" y="168"/>
                  </a:cubicBezTo>
                  <a:cubicBezTo>
                    <a:pt x="111" y="168"/>
                    <a:pt x="117" y="167"/>
                    <a:pt x="124" y="166"/>
                  </a:cubicBezTo>
                  <a:cubicBezTo>
                    <a:pt x="171" y="157"/>
                    <a:pt x="200" y="115"/>
                    <a:pt x="192" y="68"/>
                  </a:cubicBezTo>
                  <a:cubicBezTo>
                    <a:pt x="182" y="26"/>
                    <a:pt x="145" y="1"/>
                    <a:pt x="10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5" name="Google Shape;6945;p23"/>
            <p:cNvSpPr/>
            <p:nvPr/>
          </p:nvSpPr>
          <p:spPr>
            <a:xfrm>
              <a:off x="933075" y="2833125"/>
              <a:ext cx="141250" cy="96600"/>
            </a:xfrm>
            <a:custGeom>
              <a:avLst/>
              <a:gdLst/>
              <a:ahLst/>
              <a:cxnLst/>
              <a:rect l="l" t="t" r="r" b="b"/>
              <a:pathLst>
                <a:path w="5650" h="3864" extrusionOk="0">
                  <a:moveTo>
                    <a:pt x="5614" y="0"/>
                  </a:moveTo>
                  <a:cubicBezTo>
                    <a:pt x="5604" y="0"/>
                    <a:pt x="5594" y="5"/>
                    <a:pt x="5586" y="12"/>
                  </a:cubicBezTo>
                  <a:cubicBezTo>
                    <a:pt x="4488" y="1543"/>
                    <a:pt x="3033" y="2493"/>
                    <a:pt x="2007" y="3019"/>
                  </a:cubicBezTo>
                  <a:cubicBezTo>
                    <a:pt x="891" y="3592"/>
                    <a:pt x="30" y="3800"/>
                    <a:pt x="22" y="3804"/>
                  </a:cubicBezTo>
                  <a:cubicBezTo>
                    <a:pt x="9" y="3804"/>
                    <a:pt x="0" y="3813"/>
                    <a:pt x="0" y="3825"/>
                  </a:cubicBezTo>
                  <a:cubicBezTo>
                    <a:pt x="0" y="3829"/>
                    <a:pt x="0" y="3834"/>
                    <a:pt x="0" y="3838"/>
                  </a:cubicBezTo>
                  <a:cubicBezTo>
                    <a:pt x="5" y="3855"/>
                    <a:pt x="22" y="3863"/>
                    <a:pt x="39" y="3863"/>
                  </a:cubicBezTo>
                  <a:cubicBezTo>
                    <a:pt x="47" y="3863"/>
                    <a:pt x="917" y="3647"/>
                    <a:pt x="2032" y="3074"/>
                  </a:cubicBezTo>
                  <a:cubicBezTo>
                    <a:pt x="3067" y="2544"/>
                    <a:pt x="4530" y="1590"/>
                    <a:pt x="5637" y="50"/>
                  </a:cubicBezTo>
                  <a:cubicBezTo>
                    <a:pt x="5650" y="38"/>
                    <a:pt x="5646" y="16"/>
                    <a:pt x="5633" y="8"/>
                  </a:cubicBezTo>
                  <a:cubicBezTo>
                    <a:pt x="5628" y="3"/>
                    <a:pt x="5621" y="0"/>
                    <a:pt x="56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6" name="Google Shape;6946;p23"/>
            <p:cNvSpPr/>
            <p:nvPr/>
          </p:nvSpPr>
          <p:spPr>
            <a:xfrm>
              <a:off x="1070700" y="2810775"/>
              <a:ext cx="20825" cy="26800"/>
            </a:xfrm>
            <a:custGeom>
              <a:avLst/>
              <a:gdLst/>
              <a:ahLst/>
              <a:cxnLst/>
              <a:rect l="l" t="t" r="r" b="b"/>
              <a:pathLst>
                <a:path w="833" h="1072" extrusionOk="0">
                  <a:moveTo>
                    <a:pt x="753" y="1"/>
                  </a:moveTo>
                  <a:cubicBezTo>
                    <a:pt x="668" y="1"/>
                    <a:pt x="350" y="131"/>
                    <a:pt x="251" y="363"/>
                  </a:cubicBezTo>
                  <a:cubicBezTo>
                    <a:pt x="141" y="631"/>
                    <a:pt x="1" y="1072"/>
                    <a:pt x="1" y="1072"/>
                  </a:cubicBezTo>
                  <a:cubicBezTo>
                    <a:pt x="1" y="1072"/>
                    <a:pt x="722" y="809"/>
                    <a:pt x="807" y="321"/>
                  </a:cubicBezTo>
                  <a:cubicBezTo>
                    <a:pt x="832" y="172"/>
                    <a:pt x="794" y="11"/>
                    <a:pt x="768" y="3"/>
                  </a:cubicBezTo>
                  <a:cubicBezTo>
                    <a:pt x="765" y="1"/>
                    <a:pt x="760" y="1"/>
                    <a:pt x="7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7" name="Google Shape;6947;p23"/>
            <p:cNvSpPr/>
            <p:nvPr/>
          </p:nvSpPr>
          <p:spPr>
            <a:xfrm>
              <a:off x="1059575" y="2842000"/>
              <a:ext cx="32675" cy="12050"/>
            </a:xfrm>
            <a:custGeom>
              <a:avLst/>
              <a:gdLst/>
              <a:ahLst/>
              <a:cxnLst/>
              <a:rect l="l" t="t" r="r" b="b"/>
              <a:pathLst>
                <a:path w="1307" h="482" extrusionOk="0">
                  <a:moveTo>
                    <a:pt x="855" y="1"/>
                  </a:moveTo>
                  <a:cubicBezTo>
                    <a:pt x="765" y="1"/>
                    <a:pt x="676" y="14"/>
                    <a:pt x="603" y="47"/>
                  </a:cubicBezTo>
                  <a:cubicBezTo>
                    <a:pt x="361" y="153"/>
                    <a:pt x="0" y="353"/>
                    <a:pt x="0" y="353"/>
                  </a:cubicBezTo>
                  <a:cubicBezTo>
                    <a:pt x="0" y="353"/>
                    <a:pt x="350" y="481"/>
                    <a:pt x="686" y="481"/>
                  </a:cubicBezTo>
                  <a:cubicBezTo>
                    <a:pt x="846" y="481"/>
                    <a:pt x="1002" y="452"/>
                    <a:pt x="1116" y="366"/>
                  </a:cubicBezTo>
                  <a:cubicBezTo>
                    <a:pt x="1201" y="302"/>
                    <a:pt x="1307" y="200"/>
                    <a:pt x="1294" y="145"/>
                  </a:cubicBezTo>
                  <a:cubicBezTo>
                    <a:pt x="1276" y="74"/>
                    <a:pt x="1064" y="1"/>
                    <a:pt x="8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8" name="Google Shape;6948;p23"/>
            <p:cNvSpPr/>
            <p:nvPr/>
          </p:nvSpPr>
          <p:spPr>
            <a:xfrm>
              <a:off x="1052250" y="2813150"/>
              <a:ext cx="15825" cy="35450"/>
            </a:xfrm>
            <a:custGeom>
              <a:avLst/>
              <a:gdLst/>
              <a:ahLst/>
              <a:cxnLst/>
              <a:rect l="l" t="t" r="r" b="b"/>
              <a:pathLst>
                <a:path w="633" h="1418" extrusionOk="0">
                  <a:moveTo>
                    <a:pt x="271" y="0"/>
                  </a:moveTo>
                  <a:cubicBezTo>
                    <a:pt x="245" y="0"/>
                    <a:pt x="226" y="28"/>
                    <a:pt x="192" y="99"/>
                  </a:cubicBezTo>
                  <a:cubicBezTo>
                    <a:pt x="1" y="502"/>
                    <a:pt x="404" y="1418"/>
                    <a:pt x="404" y="1418"/>
                  </a:cubicBezTo>
                  <a:cubicBezTo>
                    <a:pt x="404" y="1418"/>
                    <a:pt x="527" y="1019"/>
                    <a:pt x="582" y="765"/>
                  </a:cubicBezTo>
                  <a:cubicBezTo>
                    <a:pt x="633" y="514"/>
                    <a:pt x="484" y="120"/>
                    <a:pt x="319" y="18"/>
                  </a:cubicBezTo>
                  <a:cubicBezTo>
                    <a:pt x="299" y="7"/>
                    <a:pt x="284" y="0"/>
                    <a:pt x="2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9" name="Google Shape;6949;p23"/>
            <p:cNvSpPr/>
            <p:nvPr/>
          </p:nvSpPr>
          <p:spPr>
            <a:xfrm>
              <a:off x="1034550" y="2826100"/>
              <a:ext cx="17825" cy="41900"/>
            </a:xfrm>
            <a:custGeom>
              <a:avLst/>
              <a:gdLst/>
              <a:ahLst/>
              <a:cxnLst/>
              <a:rect l="l" t="t" r="r" b="b"/>
              <a:pathLst>
                <a:path w="713" h="1676" extrusionOk="0">
                  <a:moveTo>
                    <a:pt x="379" y="0"/>
                  </a:moveTo>
                  <a:cubicBezTo>
                    <a:pt x="377" y="0"/>
                    <a:pt x="375" y="0"/>
                    <a:pt x="374" y="1"/>
                  </a:cubicBezTo>
                  <a:cubicBezTo>
                    <a:pt x="336" y="5"/>
                    <a:pt x="293" y="34"/>
                    <a:pt x="255" y="102"/>
                  </a:cubicBezTo>
                  <a:cubicBezTo>
                    <a:pt x="0" y="522"/>
                    <a:pt x="340" y="1676"/>
                    <a:pt x="340" y="1676"/>
                  </a:cubicBezTo>
                  <a:cubicBezTo>
                    <a:pt x="340" y="1676"/>
                    <a:pt x="522" y="1256"/>
                    <a:pt x="611" y="980"/>
                  </a:cubicBezTo>
                  <a:cubicBezTo>
                    <a:pt x="712" y="678"/>
                    <a:pt x="571" y="0"/>
                    <a:pt x="37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0" name="Google Shape;6950;p23"/>
            <p:cNvSpPr/>
            <p:nvPr/>
          </p:nvSpPr>
          <p:spPr>
            <a:xfrm>
              <a:off x="1013650" y="2841450"/>
              <a:ext cx="18675" cy="42150"/>
            </a:xfrm>
            <a:custGeom>
              <a:avLst/>
              <a:gdLst/>
              <a:ahLst/>
              <a:cxnLst/>
              <a:rect l="l" t="t" r="r" b="b"/>
              <a:pathLst>
                <a:path w="747" h="1686" extrusionOk="0">
                  <a:moveTo>
                    <a:pt x="392" y="1"/>
                  </a:moveTo>
                  <a:cubicBezTo>
                    <a:pt x="390" y="1"/>
                    <a:pt x="388" y="1"/>
                    <a:pt x="387" y="2"/>
                  </a:cubicBezTo>
                  <a:cubicBezTo>
                    <a:pt x="332" y="14"/>
                    <a:pt x="281" y="52"/>
                    <a:pt x="255" y="103"/>
                  </a:cubicBezTo>
                  <a:cubicBezTo>
                    <a:pt x="1" y="519"/>
                    <a:pt x="421" y="1685"/>
                    <a:pt x="421" y="1685"/>
                  </a:cubicBezTo>
                  <a:cubicBezTo>
                    <a:pt x="561" y="1478"/>
                    <a:pt x="654" y="1240"/>
                    <a:pt x="692" y="990"/>
                  </a:cubicBezTo>
                  <a:cubicBezTo>
                    <a:pt x="746" y="682"/>
                    <a:pt x="485" y="1"/>
                    <a:pt x="39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1" name="Google Shape;6951;p23"/>
            <p:cNvSpPr/>
            <p:nvPr/>
          </p:nvSpPr>
          <p:spPr>
            <a:xfrm>
              <a:off x="996700" y="2855175"/>
              <a:ext cx="21750" cy="43375"/>
            </a:xfrm>
            <a:custGeom>
              <a:avLst/>
              <a:gdLst/>
              <a:ahLst/>
              <a:cxnLst/>
              <a:rect l="l" t="t" r="r" b="b"/>
              <a:pathLst>
                <a:path w="870" h="1735" extrusionOk="0">
                  <a:moveTo>
                    <a:pt x="512" y="0"/>
                  </a:moveTo>
                  <a:cubicBezTo>
                    <a:pt x="463" y="0"/>
                    <a:pt x="408" y="25"/>
                    <a:pt x="352" y="80"/>
                  </a:cubicBezTo>
                  <a:cubicBezTo>
                    <a:pt x="0" y="420"/>
                    <a:pt x="225" y="1734"/>
                    <a:pt x="225" y="1734"/>
                  </a:cubicBezTo>
                  <a:cubicBezTo>
                    <a:pt x="225" y="1734"/>
                    <a:pt x="556" y="1399"/>
                    <a:pt x="666" y="1132"/>
                  </a:cubicBezTo>
                  <a:cubicBezTo>
                    <a:pt x="870" y="632"/>
                    <a:pt x="636" y="21"/>
                    <a:pt x="543" y="4"/>
                  </a:cubicBezTo>
                  <a:cubicBezTo>
                    <a:pt x="533" y="2"/>
                    <a:pt x="523" y="0"/>
                    <a:pt x="51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2" name="Google Shape;6952;p23"/>
            <p:cNvSpPr/>
            <p:nvPr/>
          </p:nvSpPr>
          <p:spPr>
            <a:xfrm>
              <a:off x="977175" y="2873550"/>
              <a:ext cx="19850" cy="36450"/>
            </a:xfrm>
            <a:custGeom>
              <a:avLst/>
              <a:gdLst/>
              <a:ahLst/>
              <a:cxnLst/>
              <a:rect l="l" t="t" r="r" b="b"/>
              <a:pathLst>
                <a:path w="794" h="1458" extrusionOk="0">
                  <a:moveTo>
                    <a:pt x="553" y="0"/>
                  </a:moveTo>
                  <a:cubicBezTo>
                    <a:pt x="497" y="0"/>
                    <a:pt x="420" y="41"/>
                    <a:pt x="353" y="109"/>
                  </a:cubicBezTo>
                  <a:cubicBezTo>
                    <a:pt x="1" y="448"/>
                    <a:pt x="192" y="1457"/>
                    <a:pt x="192" y="1457"/>
                  </a:cubicBezTo>
                  <a:cubicBezTo>
                    <a:pt x="192" y="1457"/>
                    <a:pt x="476" y="1097"/>
                    <a:pt x="633" y="851"/>
                  </a:cubicBezTo>
                  <a:cubicBezTo>
                    <a:pt x="794" y="601"/>
                    <a:pt x="662" y="24"/>
                    <a:pt x="573" y="3"/>
                  </a:cubicBezTo>
                  <a:cubicBezTo>
                    <a:pt x="567" y="1"/>
                    <a:pt x="560" y="0"/>
                    <a:pt x="5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3" name="Google Shape;6953;p23"/>
            <p:cNvSpPr/>
            <p:nvPr/>
          </p:nvSpPr>
          <p:spPr>
            <a:xfrm>
              <a:off x="958000" y="2888900"/>
              <a:ext cx="19525" cy="31375"/>
            </a:xfrm>
            <a:custGeom>
              <a:avLst/>
              <a:gdLst/>
              <a:ahLst/>
              <a:cxnLst/>
              <a:rect l="l" t="t" r="r" b="b"/>
              <a:pathLst>
                <a:path w="781" h="1255" extrusionOk="0">
                  <a:moveTo>
                    <a:pt x="576" y="0"/>
                  </a:moveTo>
                  <a:cubicBezTo>
                    <a:pt x="519" y="0"/>
                    <a:pt x="415" y="45"/>
                    <a:pt x="352" y="93"/>
                  </a:cubicBezTo>
                  <a:cubicBezTo>
                    <a:pt x="0" y="347"/>
                    <a:pt x="68" y="1255"/>
                    <a:pt x="68" y="1255"/>
                  </a:cubicBezTo>
                  <a:cubicBezTo>
                    <a:pt x="233" y="1102"/>
                    <a:pt x="386" y="945"/>
                    <a:pt x="530" y="780"/>
                  </a:cubicBezTo>
                  <a:cubicBezTo>
                    <a:pt x="781" y="470"/>
                    <a:pt x="598" y="4"/>
                    <a:pt x="598" y="4"/>
                  </a:cubicBezTo>
                  <a:cubicBezTo>
                    <a:pt x="592" y="1"/>
                    <a:pt x="584" y="0"/>
                    <a:pt x="5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4" name="Google Shape;6954;p23"/>
            <p:cNvSpPr/>
            <p:nvPr/>
          </p:nvSpPr>
          <p:spPr>
            <a:xfrm>
              <a:off x="1041025" y="2863325"/>
              <a:ext cx="38175" cy="12675"/>
            </a:xfrm>
            <a:custGeom>
              <a:avLst/>
              <a:gdLst/>
              <a:ahLst/>
              <a:cxnLst/>
              <a:rect l="l" t="t" r="r" b="b"/>
              <a:pathLst>
                <a:path w="1527" h="507" extrusionOk="0">
                  <a:moveTo>
                    <a:pt x="889" y="1"/>
                  </a:moveTo>
                  <a:cubicBezTo>
                    <a:pt x="827" y="1"/>
                    <a:pt x="768" y="7"/>
                    <a:pt x="717" y="21"/>
                  </a:cubicBezTo>
                  <a:cubicBezTo>
                    <a:pt x="433" y="94"/>
                    <a:pt x="0" y="259"/>
                    <a:pt x="0" y="259"/>
                  </a:cubicBezTo>
                  <a:cubicBezTo>
                    <a:pt x="0" y="259"/>
                    <a:pt x="526" y="507"/>
                    <a:pt x="966" y="507"/>
                  </a:cubicBezTo>
                  <a:cubicBezTo>
                    <a:pt x="1093" y="507"/>
                    <a:pt x="1213" y="486"/>
                    <a:pt x="1311" y="433"/>
                  </a:cubicBezTo>
                  <a:cubicBezTo>
                    <a:pt x="1408" y="378"/>
                    <a:pt x="1519" y="272"/>
                    <a:pt x="1523" y="221"/>
                  </a:cubicBezTo>
                  <a:cubicBezTo>
                    <a:pt x="1526" y="134"/>
                    <a:pt x="1175" y="1"/>
                    <a:pt x="8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5" name="Google Shape;6955;p23"/>
            <p:cNvSpPr/>
            <p:nvPr/>
          </p:nvSpPr>
          <p:spPr>
            <a:xfrm>
              <a:off x="1020650" y="2880850"/>
              <a:ext cx="36150" cy="14950"/>
            </a:xfrm>
            <a:custGeom>
              <a:avLst/>
              <a:gdLst/>
              <a:ahLst/>
              <a:cxnLst/>
              <a:rect l="l" t="t" r="r" b="b"/>
              <a:pathLst>
                <a:path w="1446" h="598" extrusionOk="0">
                  <a:moveTo>
                    <a:pt x="801" y="1"/>
                  </a:moveTo>
                  <a:cubicBezTo>
                    <a:pt x="775" y="1"/>
                    <a:pt x="750" y="3"/>
                    <a:pt x="726" y="8"/>
                  </a:cubicBezTo>
                  <a:cubicBezTo>
                    <a:pt x="446" y="67"/>
                    <a:pt x="1" y="203"/>
                    <a:pt x="1" y="203"/>
                  </a:cubicBezTo>
                  <a:cubicBezTo>
                    <a:pt x="1" y="203"/>
                    <a:pt x="519" y="597"/>
                    <a:pt x="951" y="597"/>
                  </a:cubicBezTo>
                  <a:cubicBezTo>
                    <a:pt x="1031" y="597"/>
                    <a:pt x="1109" y="583"/>
                    <a:pt x="1180" y="550"/>
                  </a:cubicBezTo>
                  <a:cubicBezTo>
                    <a:pt x="1299" y="500"/>
                    <a:pt x="1422" y="415"/>
                    <a:pt x="1430" y="343"/>
                  </a:cubicBezTo>
                  <a:cubicBezTo>
                    <a:pt x="1446" y="250"/>
                    <a:pt x="1078" y="1"/>
                    <a:pt x="80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6" name="Google Shape;6956;p23"/>
            <p:cNvSpPr/>
            <p:nvPr/>
          </p:nvSpPr>
          <p:spPr>
            <a:xfrm>
              <a:off x="1000400" y="2896475"/>
              <a:ext cx="33650" cy="14500"/>
            </a:xfrm>
            <a:custGeom>
              <a:avLst/>
              <a:gdLst/>
              <a:ahLst/>
              <a:cxnLst/>
              <a:rect l="l" t="t" r="r" b="b"/>
              <a:pathLst>
                <a:path w="1346" h="580" extrusionOk="0">
                  <a:moveTo>
                    <a:pt x="781" y="0"/>
                  </a:moveTo>
                  <a:cubicBezTo>
                    <a:pt x="770" y="0"/>
                    <a:pt x="758" y="1"/>
                    <a:pt x="747" y="2"/>
                  </a:cubicBezTo>
                  <a:cubicBezTo>
                    <a:pt x="459" y="32"/>
                    <a:pt x="1" y="116"/>
                    <a:pt x="1" y="116"/>
                  </a:cubicBezTo>
                  <a:cubicBezTo>
                    <a:pt x="1" y="116"/>
                    <a:pt x="530" y="580"/>
                    <a:pt x="975" y="580"/>
                  </a:cubicBezTo>
                  <a:cubicBezTo>
                    <a:pt x="1034" y="580"/>
                    <a:pt x="1091" y="572"/>
                    <a:pt x="1146" y="553"/>
                  </a:cubicBezTo>
                  <a:cubicBezTo>
                    <a:pt x="1290" y="502"/>
                    <a:pt x="1345" y="392"/>
                    <a:pt x="1337" y="350"/>
                  </a:cubicBezTo>
                  <a:cubicBezTo>
                    <a:pt x="1316" y="272"/>
                    <a:pt x="1043" y="0"/>
                    <a:pt x="7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7" name="Google Shape;6957;p23"/>
            <p:cNvSpPr/>
            <p:nvPr/>
          </p:nvSpPr>
          <p:spPr>
            <a:xfrm>
              <a:off x="977400" y="2910300"/>
              <a:ext cx="34675" cy="14650"/>
            </a:xfrm>
            <a:custGeom>
              <a:avLst/>
              <a:gdLst/>
              <a:ahLst/>
              <a:cxnLst/>
              <a:rect l="l" t="t" r="r" b="b"/>
              <a:pathLst>
                <a:path w="1387" h="586" extrusionOk="0">
                  <a:moveTo>
                    <a:pt x="761" y="0"/>
                  </a:moveTo>
                  <a:cubicBezTo>
                    <a:pt x="757" y="0"/>
                    <a:pt x="754" y="0"/>
                    <a:pt x="751" y="0"/>
                  </a:cubicBezTo>
                  <a:cubicBezTo>
                    <a:pt x="463" y="9"/>
                    <a:pt x="0" y="64"/>
                    <a:pt x="0" y="64"/>
                  </a:cubicBezTo>
                  <a:cubicBezTo>
                    <a:pt x="0" y="64"/>
                    <a:pt x="574" y="585"/>
                    <a:pt x="1039" y="585"/>
                  </a:cubicBezTo>
                  <a:cubicBezTo>
                    <a:pt x="1086" y="585"/>
                    <a:pt x="1131" y="580"/>
                    <a:pt x="1175" y="569"/>
                  </a:cubicBezTo>
                  <a:cubicBezTo>
                    <a:pt x="1252" y="556"/>
                    <a:pt x="1315" y="509"/>
                    <a:pt x="1358" y="441"/>
                  </a:cubicBezTo>
                  <a:cubicBezTo>
                    <a:pt x="1387" y="387"/>
                    <a:pt x="1059" y="0"/>
                    <a:pt x="76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8" name="Google Shape;6958;p23"/>
            <p:cNvSpPr/>
            <p:nvPr/>
          </p:nvSpPr>
          <p:spPr>
            <a:xfrm>
              <a:off x="956075" y="2919875"/>
              <a:ext cx="31725" cy="15475"/>
            </a:xfrm>
            <a:custGeom>
              <a:avLst/>
              <a:gdLst/>
              <a:ahLst/>
              <a:cxnLst/>
              <a:rect l="l" t="t" r="r" b="b"/>
              <a:pathLst>
                <a:path w="1269" h="619" extrusionOk="0">
                  <a:moveTo>
                    <a:pt x="519" y="1"/>
                  </a:moveTo>
                  <a:cubicBezTo>
                    <a:pt x="278" y="1"/>
                    <a:pt x="1" y="67"/>
                    <a:pt x="1" y="67"/>
                  </a:cubicBezTo>
                  <a:cubicBezTo>
                    <a:pt x="1" y="67"/>
                    <a:pt x="499" y="619"/>
                    <a:pt x="909" y="619"/>
                  </a:cubicBezTo>
                  <a:cubicBezTo>
                    <a:pt x="945" y="619"/>
                    <a:pt x="980" y="615"/>
                    <a:pt x="1014" y="605"/>
                  </a:cubicBezTo>
                  <a:cubicBezTo>
                    <a:pt x="1104" y="584"/>
                    <a:pt x="1248" y="525"/>
                    <a:pt x="1269" y="474"/>
                  </a:cubicBezTo>
                  <a:cubicBezTo>
                    <a:pt x="1269" y="474"/>
                    <a:pt x="1065" y="80"/>
                    <a:pt x="667" y="12"/>
                  </a:cubicBezTo>
                  <a:cubicBezTo>
                    <a:pt x="621" y="4"/>
                    <a:pt x="571" y="1"/>
                    <a:pt x="5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9" name="Google Shape;6959;p23"/>
            <p:cNvSpPr/>
            <p:nvPr/>
          </p:nvSpPr>
          <p:spPr>
            <a:xfrm>
              <a:off x="960100" y="2891925"/>
              <a:ext cx="11600" cy="27125"/>
            </a:xfrm>
            <a:custGeom>
              <a:avLst/>
              <a:gdLst/>
              <a:ahLst/>
              <a:cxnLst/>
              <a:rect l="l" t="t" r="r" b="b"/>
              <a:pathLst>
                <a:path w="464" h="1085" extrusionOk="0">
                  <a:moveTo>
                    <a:pt x="450" y="0"/>
                  </a:moveTo>
                  <a:cubicBezTo>
                    <a:pt x="445" y="0"/>
                    <a:pt x="442" y="7"/>
                    <a:pt x="442" y="10"/>
                  </a:cubicBezTo>
                  <a:cubicBezTo>
                    <a:pt x="378" y="447"/>
                    <a:pt x="5" y="1058"/>
                    <a:pt x="1" y="1066"/>
                  </a:cubicBezTo>
                  <a:cubicBezTo>
                    <a:pt x="1" y="1066"/>
                    <a:pt x="1" y="1070"/>
                    <a:pt x="1" y="1075"/>
                  </a:cubicBezTo>
                  <a:cubicBezTo>
                    <a:pt x="1" y="1079"/>
                    <a:pt x="5" y="1079"/>
                    <a:pt x="5" y="1083"/>
                  </a:cubicBezTo>
                  <a:cubicBezTo>
                    <a:pt x="8" y="1084"/>
                    <a:pt x="10" y="1085"/>
                    <a:pt x="12" y="1085"/>
                  </a:cubicBezTo>
                  <a:cubicBezTo>
                    <a:pt x="16" y="1085"/>
                    <a:pt x="19" y="1082"/>
                    <a:pt x="22" y="1079"/>
                  </a:cubicBezTo>
                  <a:cubicBezTo>
                    <a:pt x="26" y="1070"/>
                    <a:pt x="404" y="455"/>
                    <a:pt x="463" y="14"/>
                  </a:cubicBezTo>
                  <a:cubicBezTo>
                    <a:pt x="463" y="6"/>
                    <a:pt x="459" y="1"/>
                    <a:pt x="455" y="1"/>
                  </a:cubicBezTo>
                  <a:cubicBezTo>
                    <a:pt x="453" y="1"/>
                    <a:pt x="452" y="0"/>
                    <a:pt x="45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0" name="Google Shape;6960;p23"/>
            <p:cNvSpPr/>
            <p:nvPr/>
          </p:nvSpPr>
          <p:spPr>
            <a:xfrm>
              <a:off x="982050" y="2877925"/>
              <a:ext cx="7875" cy="31125"/>
            </a:xfrm>
            <a:custGeom>
              <a:avLst/>
              <a:gdLst/>
              <a:ahLst/>
              <a:cxnLst/>
              <a:rect l="l" t="t" r="r" b="b"/>
              <a:pathLst>
                <a:path w="315" h="1245" extrusionOk="0">
                  <a:moveTo>
                    <a:pt x="302" y="0"/>
                  </a:moveTo>
                  <a:cubicBezTo>
                    <a:pt x="296" y="0"/>
                    <a:pt x="294" y="7"/>
                    <a:pt x="294" y="10"/>
                  </a:cubicBezTo>
                  <a:cubicBezTo>
                    <a:pt x="255" y="540"/>
                    <a:pt x="1" y="1223"/>
                    <a:pt x="1" y="1232"/>
                  </a:cubicBezTo>
                  <a:cubicBezTo>
                    <a:pt x="1" y="1232"/>
                    <a:pt x="1" y="1232"/>
                    <a:pt x="1" y="1236"/>
                  </a:cubicBezTo>
                  <a:cubicBezTo>
                    <a:pt x="1" y="1240"/>
                    <a:pt x="5" y="1240"/>
                    <a:pt x="9" y="1244"/>
                  </a:cubicBezTo>
                  <a:cubicBezTo>
                    <a:pt x="14" y="1244"/>
                    <a:pt x="22" y="1244"/>
                    <a:pt x="22" y="1236"/>
                  </a:cubicBezTo>
                  <a:cubicBezTo>
                    <a:pt x="22" y="1227"/>
                    <a:pt x="281" y="549"/>
                    <a:pt x="315" y="14"/>
                  </a:cubicBezTo>
                  <a:cubicBezTo>
                    <a:pt x="315" y="6"/>
                    <a:pt x="311" y="2"/>
                    <a:pt x="306" y="2"/>
                  </a:cubicBezTo>
                  <a:cubicBezTo>
                    <a:pt x="305" y="1"/>
                    <a:pt x="303" y="0"/>
                    <a:pt x="30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1" name="Google Shape;6961;p23"/>
            <p:cNvSpPr/>
            <p:nvPr/>
          </p:nvSpPr>
          <p:spPr>
            <a:xfrm>
              <a:off x="980375" y="2912000"/>
              <a:ext cx="28000" cy="8325"/>
            </a:xfrm>
            <a:custGeom>
              <a:avLst/>
              <a:gdLst/>
              <a:ahLst/>
              <a:cxnLst/>
              <a:rect l="l" t="t" r="r" b="b"/>
              <a:pathLst>
                <a:path w="1120" h="333" extrusionOk="0">
                  <a:moveTo>
                    <a:pt x="13" y="0"/>
                  </a:moveTo>
                  <a:cubicBezTo>
                    <a:pt x="4" y="0"/>
                    <a:pt x="0" y="4"/>
                    <a:pt x="0" y="13"/>
                  </a:cubicBezTo>
                  <a:cubicBezTo>
                    <a:pt x="0" y="13"/>
                    <a:pt x="0" y="13"/>
                    <a:pt x="0" y="17"/>
                  </a:cubicBezTo>
                  <a:cubicBezTo>
                    <a:pt x="0" y="21"/>
                    <a:pt x="4" y="26"/>
                    <a:pt x="13" y="26"/>
                  </a:cubicBezTo>
                  <a:cubicBezTo>
                    <a:pt x="479" y="68"/>
                    <a:pt x="1094" y="331"/>
                    <a:pt x="1103" y="331"/>
                  </a:cubicBezTo>
                  <a:cubicBezTo>
                    <a:pt x="1104" y="332"/>
                    <a:pt x="1106" y="333"/>
                    <a:pt x="1107" y="333"/>
                  </a:cubicBezTo>
                  <a:cubicBezTo>
                    <a:pt x="1111" y="333"/>
                    <a:pt x="1116" y="330"/>
                    <a:pt x="1116" y="327"/>
                  </a:cubicBezTo>
                  <a:cubicBezTo>
                    <a:pt x="1120" y="318"/>
                    <a:pt x="1116" y="314"/>
                    <a:pt x="1111" y="310"/>
                  </a:cubicBezTo>
                  <a:cubicBezTo>
                    <a:pt x="1103" y="310"/>
                    <a:pt x="484" y="43"/>
                    <a:pt x="1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2" name="Google Shape;6962;p23"/>
            <p:cNvSpPr/>
            <p:nvPr/>
          </p:nvSpPr>
          <p:spPr>
            <a:xfrm>
              <a:off x="957450" y="2921225"/>
              <a:ext cx="28025" cy="10350"/>
            </a:xfrm>
            <a:custGeom>
              <a:avLst/>
              <a:gdLst/>
              <a:ahLst/>
              <a:cxnLst/>
              <a:rect l="l" t="t" r="r" b="b"/>
              <a:pathLst>
                <a:path w="1121" h="414" extrusionOk="0">
                  <a:moveTo>
                    <a:pt x="14" y="0"/>
                  </a:moveTo>
                  <a:cubicBezTo>
                    <a:pt x="9" y="0"/>
                    <a:pt x="1" y="4"/>
                    <a:pt x="1" y="13"/>
                  </a:cubicBezTo>
                  <a:lnTo>
                    <a:pt x="5" y="13"/>
                  </a:lnTo>
                  <a:cubicBezTo>
                    <a:pt x="5" y="21"/>
                    <a:pt x="9" y="21"/>
                    <a:pt x="14" y="26"/>
                  </a:cubicBezTo>
                  <a:cubicBezTo>
                    <a:pt x="395" y="43"/>
                    <a:pt x="1095" y="407"/>
                    <a:pt x="1099" y="412"/>
                  </a:cubicBezTo>
                  <a:cubicBezTo>
                    <a:pt x="1102" y="413"/>
                    <a:pt x="1104" y="413"/>
                    <a:pt x="1106" y="413"/>
                  </a:cubicBezTo>
                  <a:cubicBezTo>
                    <a:pt x="1110" y="413"/>
                    <a:pt x="1113" y="410"/>
                    <a:pt x="1116" y="407"/>
                  </a:cubicBezTo>
                  <a:cubicBezTo>
                    <a:pt x="1121" y="399"/>
                    <a:pt x="1116" y="395"/>
                    <a:pt x="1112" y="390"/>
                  </a:cubicBezTo>
                  <a:cubicBezTo>
                    <a:pt x="1104" y="386"/>
                    <a:pt x="404" y="17"/>
                    <a:pt x="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3" name="Google Shape;6963;p23"/>
            <p:cNvSpPr/>
            <p:nvPr/>
          </p:nvSpPr>
          <p:spPr>
            <a:xfrm>
              <a:off x="1002750" y="2861350"/>
              <a:ext cx="9975" cy="36250"/>
            </a:xfrm>
            <a:custGeom>
              <a:avLst/>
              <a:gdLst/>
              <a:ahLst/>
              <a:cxnLst/>
              <a:rect l="l" t="t" r="r" b="b"/>
              <a:pathLst>
                <a:path w="399" h="1450" extrusionOk="0">
                  <a:moveTo>
                    <a:pt x="268" y="1"/>
                  </a:moveTo>
                  <a:cubicBezTo>
                    <a:pt x="261" y="1"/>
                    <a:pt x="255" y="6"/>
                    <a:pt x="255" y="16"/>
                  </a:cubicBezTo>
                  <a:cubicBezTo>
                    <a:pt x="373" y="703"/>
                    <a:pt x="4" y="1424"/>
                    <a:pt x="0" y="1428"/>
                  </a:cubicBezTo>
                  <a:cubicBezTo>
                    <a:pt x="0" y="1432"/>
                    <a:pt x="0" y="1437"/>
                    <a:pt x="0" y="1441"/>
                  </a:cubicBezTo>
                  <a:cubicBezTo>
                    <a:pt x="0" y="1445"/>
                    <a:pt x="4" y="1445"/>
                    <a:pt x="9" y="1449"/>
                  </a:cubicBezTo>
                  <a:cubicBezTo>
                    <a:pt x="13" y="1449"/>
                    <a:pt x="21" y="1449"/>
                    <a:pt x="21" y="1441"/>
                  </a:cubicBezTo>
                  <a:cubicBezTo>
                    <a:pt x="25" y="1437"/>
                    <a:pt x="399" y="711"/>
                    <a:pt x="280" y="11"/>
                  </a:cubicBezTo>
                  <a:cubicBezTo>
                    <a:pt x="278" y="4"/>
                    <a:pt x="273" y="1"/>
                    <a:pt x="26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4" name="Google Shape;6964;p23"/>
            <p:cNvSpPr/>
            <p:nvPr/>
          </p:nvSpPr>
          <p:spPr>
            <a:xfrm>
              <a:off x="1001575" y="2898850"/>
              <a:ext cx="30250" cy="7125"/>
            </a:xfrm>
            <a:custGeom>
              <a:avLst/>
              <a:gdLst/>
              <a:ahLst/>
              <a:cxnLst/>
              <a:rect l="l" t="t" r="r" b="b"/>
              <a:pathLst>
                <a:path w="1210" h="285" extrusionOk="0">
                  <a:moveTo>
                    <a:pt x="24" y="0"/>
                  </a:moveTo>
                  <a:cubicBezTo>
                    <a:pt x="21" y="0"/>
                    <a:pt x="17" y="0"/>
                    <a:pt x="13" y="0"/>
                  </a:cubicBezTo>
                  <a:cubicBezTo>
                    <a:pt x="5" y="0"/>
                    <a:pt x="0" y="9"/>
                    <a:pt x="0" y="13"/>
                  </a:cubicBezTo>
                  <a:cubicBezTo>
                    <a:pt x="0" y="13"/>
                    <a:pt x="0" y="17"/>
                    <a:pt x="0" y="17"/>
                  </a:cubicBezTo>
                  <a:cubicBezTo>
                    <a:pt x="0" y="21"/>
                    <a:pt x="5" y="26"/>
                    <a:pt x="13" y="26"/>
                  </a:cubicBezTo>
                  <a:cubicBezTo>
                    <a:pt x="17" y="26"/>
                    <a:pt x="21" y="26"/>
                    <a:pt x="25" y="26"/>
                  </a:cubicBezTo>
                  <a:cubicBezTo>
                    <a:pt x="491" y="26"/>
                    <a:pt x="1184" y="280"/>
                    <a:pt x="1192" y="284"/>
                  </a:cubicBezTo>
                  <a:cubicBezTo>
                    <a:pt x="1196" y="284"/>
                    <a:pt x="1205" y="280"/>
                    <a:pt x="1205" y="276"/>
                  </a:cubicBezTo>
                  <a:cubicBezTo>
                    <a:pt x="1209" y="272"/>
                    <a:pt x="1205" y="263"/>
                    <a:pt x="1196" y="259"/>
                  </a:cubicBezTo>
                  <a:cubicBezTo>
                    <a:pt x="1192" y="259"/>
                    <a:pt x="495" y="0"/>
                    <a:pt x="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5" name="Google Shape;6965;p23"/>
            <p:cNvSpPr/>
            <p:nvPr/>
          </p:nvSpPr>
          <p:spPr>
            <a:xfrm>
              <a:off x="1022150" y="2885300"/>
              <a:ext cx="31825" cy="4450"/>
            </a:xfrm>
            <a:custGeom>
              <a:avLst/>
              <a:gdLst/>
              <a:ahLst/>
              <a:cxnLst/>
              <a:rect l="l" t="t" r="r" b="b"/>
              <a:pathLst>
                <a:path w="1273" h="178" extrusionOk="0">
                  <a:moveTo>
                    <a:pt x="214" y="1"/>
                  </a:moveTo>
                  <a:cubicBezTo>
                    <a:pt x="143" y="1"/>
                    <a:pt x="74" y="4"/>
                    <a:pt x="9" y="12"/>
                  </a:cubicBezTo>
                  <a:cubicBezTo>
                    <a:pt x="4" y="12"/>
                    <a:pt x="0" y="16"/>
                    <a:pt x="0" y="25"/>
                  </a:cubicBezTo>
                  <a:cubicBezTo>
                    <a:pt x="0" y="29"/>
                    <a:pt x="9" y="33"/>
                    <a:pt x="13" y="33"/>
                  </a:cubicBezTo>
                  <a:cubicBezTo>
                    <a:pt x="71" y="27"/>
                    <a:pt x="132" y="25"/>
                    <a:pt x="195" y="25"/>
                  </a:cubicBezTo>
                  <a:cubicBezTo>
                    <a:pt x="669" y="25"/>
                    <a:pt x="1248" y="174"/>
                    <a:pt x="1256" y="177"/>
                  </a:cubicBezTo>
                  <a:cubicBezTo>
                    <a:pt x="1260" y="177"/>
                    <a:pt x="1268" y="173"/>
                    <a:pt x="1268" y="169"/>
                  </a:cubicBezTo>
                  <a:cubicBezTo>
                    <a:pt x="1273" y="160"/>
                    <a:pt x="1268" y="156"/>
                    <a:pt x="1264" y="152"/>
                  </a:cubicBezTo>
                  <a:cubicBezTo>
                    <a:pt x="1257" y="152"/>
                    <a:pt x="690" y="1"/>
                    <a:pt x="21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6" name="Google Shape;6966;p23"/>
            <p:cNvSpPr/>
            <p:nvPr/>
          </p:nvSpPr>
          <p:spPr>
            <a:xfrm>
              <a:off x="1022875" y="2844350"/>
              <a:ext cx="6175" cy="37575"/>
            </a:xfrm>
            <a:custGeom>
              <a:avLst/>
              <a:gdLst/>
              <a:ahLst/>
              <a:cxnLst/>
              <a:rect l="l" t="t" r="r" b="b"/>
              <a:pathLst>
                <a:path w="247" h="1503" extrusionOk="0">
                  <a:moveTo>
                    <a:pt x="9" y="0"/>
                  </a:moveTo>
                  <a:cubicBezTo>
                    <a:pt x="5" y="4"/>
                    <a:pt x="1" y="9"/>
                    <a:pt x="1" y="17"/>
                  </a:cubicBezTo>
                  <a:cubicBezTo>
                    <a:pt x="221" y="641"/>
                    <a:pt x="52" y="1480"/>
                    <a:pt x="52" y="1489"/>
                  </a:cubicBezTo>
                  <a:cubicBezTo>
                    <a:pt x="48" y="1489"/>
                    <a:pt x="48" y="1493"/>
                    <a:pt x="52" y="1493"/>
                  </a:cubicBezTo>
                  <a:cubicBezTo>
                    <a:pt x="52" y="1499"/>
                    <a:pt x="56" y="1503"/>
                    <a:pt x="61" y="1503"/>
                  </a:cubicBezTo>
                  <a:cubicBezTo>
                    <a:pt x="66" y="1503"/>
                    <a:pt x="71" y="1499"/>
                    <a:pt x="73" y="1493"/>
                  </a:cubicBezTo>
                  <a:cubicBezTo>
                    <a:pt x="73" y="1485"/>
                    <a:pt x="247" y="636"/>
                    <a:pt x="26" y="9"/>
                  </a:cubicBezTo>
                  <a:cubicBezTo>
                    <a:pt x="22" y="4"/>
                    <a:pt x="14" y="0"/>
                    <a:pt x="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7" name="Google Shape;6967;p23"/>
            <p:cNvSpPr/>
            <p:nvPr/>
          </p:nvSpPr>
          <p:spPr>
            <a:xfrm>
              <a:off x="1042925" y="2829875"/>
              <a:ext cx="5125" cy="36550"/>
            </a:xfrm>
            <a:custGeom>
              <a:avLst/>
              <a:gdLst/>
              <a:ahLst/>
              <a:cxnLst/>
              <a:rect l="l" t="t" r="r" b="b"/>
              <a:pathLst>
                <a:path w="205" h="1462" extrusionOk="0">
                  <a:moveTo>
                    <a:pt x="68" y="1"/>
                  </a:moveTo>
                  <a:cubicBezTo>
                    <a:pt x="67" y="1"/>
                    <a:pt x="65" y="1"/>
                    <a:pt x="64" y="2"/>
                  </a:cubicBezTo>
                  <a:cubicBezTo>
                    <a:pt x="56" y="2"/>
                    <a:pt x="51" y="11"/>
                    <a:pt x="56" y="15"/>
                  </a:cubicBezTo>
                  <a:cubicBezTo>
                    <a:pt x="179" y="554"/>
                    <a:pt x="1" y="1440"/>
                    <a:pt x="1" y="1449"/>
                  </a:cubicBezTo>
                  <a:cubicBezTo>
                    <a:pt x="1" y="1449"/>
                    <a:pt x="1" y="1453"/>
                    <a:pt x="1" y="1453"/>
                  </a:cubicBezTo>
                  <a:cubicBezTo>
                    <a:pt x="1" y="1457"/>
                    <a:pt x="5" y="1461"/>
                    <a:pt x="9" y="1461"/>
                  </a:cubicBezTo>
                  <a:cubicBezTo>
                    <a:pt x="17" y="1461"/>
                    <a:pt x="22" y="1457"/>
                    <a:pt x="26" y="1453"/>
                  </a:cubicBezTo>
                  <a:cubicBezTo>
                    <a:pt x="26" y="1444"/>
                    <a:pt x="204" y="549"/>
                    <a:pt x="77" y="11"/>
                  </a:cubicBezTo>
                  <a:cubicBezTo>
                    <a:pt x="77" y="5"/>
                    <a:pt x="72" y="1"/>
                    <a:pt x="6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8" name="Google Shape;6968;p23"/>
            <p:cNvSpPr/>
            <p:nvPr/>
          </p:nvSpPr>
          <p:spPr>
            <a:xfrm>
              <a:off x="1043150" y="2868175"/>
              <a:ext cx="31300" cy="1950"/>
            </a:xfrm>
            <a:custGeom>
              <a:avLst/>
              <a:gdLst/>
              <a:ahLst/>
              <a:cxnLst/>
              <a:rect l="l" t="t" r="r" b="b"/>
              <a:pathLst>
                <a:path w="1252" h="78" extrusionOk="0">
                  <a:moveTo>
                    <a:pt x="1126" y="1"/>
                  </a:moveTo>
                  <a:cubicBezTo>
                    <a:pt x="887" y="1"/>
                    <a:pt x="323" y="6"/>
                    <a:pt x="13" y="52"/>
                  </a:cubicBezTo>
                  <a:cubicBezTo>
                    <a:pt x="8" y="52"/>
                    <a:pt x="0" y="61"/>
                    <a:pt x="4" y="65"/>
                  </a:cubicBezTo>
                  <a:lnTo>
                    <a:pt x="4" y="69"/>
                  </a:lnTo>
                  <a:cubicBezTo>
                    <a:pt x="4" y="73"/>
                    <a:pt x="13" y="78"/>
                    <a:pt x="17" y="78"/>
                  </a:cubicBezTo>
                  <a:cubicBezTo>
                    <a:pt x="332" y="28"/>
                    <a:pt x="906" y="22"/>
                    <a:pt x="1137" y="22"/>
                  </a:cubicBezTo>
                  <a:cubicBezTo>
                    <a:pt x="1199" y="22"/>
                    <a:pt x="1237" y="23"/>
                    <a:pt x="1239" y="23"/>
                  </a:cubicBezTo>
                  <a:cubicBezTo>
                    <a:pt x="1243" y="23"/>
                    <a:pt x="1247" y="18"/>
                    <a:pt x="1247" y="10"/>
                  </a:cubicBezTo>
                  <a:cubicBezTo>
                    <a:pt x="1251" y="6"/>
                    <a:pt x="1243" y="1"/>
                    <a:pt x="1239" y="1"/>
                  </a:cubicBezTo>
                  <a:cubicBezTo>
                    <a:pt x="1237" y="1"/>
                    <a:pt x="1195" y="1"/>
                    <a:pt x="112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9" name="Google Shape;6969;p23"/>
            <p:cNvSpPr/>
            <p:nvPr/>
          </p:nvSpPr>
          <p:spPr>
            <a:xfrm>
              <a:off x="1061275" y="2846775"/>
              <a:ext cx="26325" cy="3525"/>
            </a:xfrm>
            <a:custGeom>
              <a:avLst/>
              <a:gdLst/>
              <a:ahLst/>
              <a:cxnLst/>
              <a:rect l="l" t="t" r="r" b="b"/>
              <a:pathLst>
                <a:path w="1053" h="141" extrusionOk="0">
                  <a:moveTo>
                    <a:pt x="1039" y="1"/>
                  </a:moveTo>
                  <a:cubicBezTo>
                    <a:pt x="1031" y="1"/>
                    <a:pt x="289" y="39"/>
                    <a:pt x="13" y="115"/>
                  </a:cubicBezTo>
                  <a:cubicBezTo>
                    <a:pt x="5" y="119"/>
                    <a:pt x="0" y="124"/>
                    <a:pt x="5" y="132"/>
                  </a:cubicBezTo>
                  <a:cubicBezTo>
                    <a:pt x="5" y="141"/>
                    <a:pt x="13" y="141"/>
                    <a:pt x="17" y="141"/>
                  </a:cubicBezTo>
                  <a:cubicBezTo>
                    <a:pt x="293" y="60"/>
                    <a:pt x="1035" y="26"/>
                    <a:pt x="1039" y="26"/>
                  </a:cubicBezTo>
                  <a:cubicBezTo>
                    <a:pt x="1048" y="22"/>
                    <a:pt x="1052" y="18"/>
                    <a:pt x="1052" y="13"/>
                  </a:cubicBezTo>
                  <a:cubicBezTo>
                    <a:pt x="1052" y="5"/>
                    <a:pt x="1048" y="1"/>
                    <a:pt x="103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0" name="Google Shape;6970;p23"/>
            <p:cNvSpPr/>
            <p:nvPr/>
          </p:nvSpPr>
          <p:spPr>
            <a:xfrm>
              <a:off x="1060625" y="2818950"/>
              <a:ext cx="4600" cy="27525"/>
            </a:xfrm>
            <a:custGeom>
              <a:avLst/>
              <a:gdLst/>
              <a:ahLst/>
              <a:cxnLst/>
              <a:rect l="l" t="t" r="r" b="b"/>
              <a:pathLst>
                <a:path w="184" h="1101" extrusionOk="0">
                  <a:moveTo>
                    <a:pt x="14" y="1"/>
                  </a:moveTo>
                  <a:cubicBezTo>
                    <a:pt x="12" y="1"/>
                    <a:pt x="11" y="1"/>
                    <a:pt x="9" y="2"/>
                  </a:cubicBezTo>
                  <a:cubicBezTo>
                    <a:pt x="1" y="2"/>
                    <a:pt x="1" y="11"/>
                    <a:pt x="1" y="15"/>
                  </a:cubicBezTo>
                  <a:cubicBezTo>
                    <a:pt x="162" y="473"/>
                    <a:pt x="77" y="1075"/>
                    <a:pt x="77" y="1084"/>
                  </a:cubicBezTo>
                  <a:cubicBezTo>
                    <a:pt x="77" y="1088"/>
                    <a:pt x="77" y="1088"/>
                    <a:pt x="77" y="1092"/>
                  </a:cubicBezTo>
                  <a:cubicBezTo>
                    <a:pt x="77" y="1097"/>
                    <a:pt x="81" y="1097"/>
                    <a:pt x="86" y="1101"/>
                  </a:cubicBezTo>
                  <a:cubicBezTo>
                    <a:pt x="94" y="1101"/>
                    <a:pt x="98" y="1097"/>
                    <a:pt x="103" y="1088"/>
                  </a:cubicBezTo>
                  <a:cubicBezTo>
                    <a:pt x="103" y="1084"/>
                    <a:pt x="183" y="473"/>
                    <a:pt x="26" y="7"/>
                  </a:cubicBezTo>
                  <a:cubicBezTo>
                    <a:pt x="23" y="4"/>
                    <a:pt x="18" y="1"/>
                    <a:pt x="1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1" name="Google Shape;6971;p23"/>
            <p:cNvSpPr/>
            <p:nvPr/>
          </p:nvSpPr>
          <p:spPr>
            <a:xfrm>
              <a:off x="1072625" y="2814075"/>
              <a:ext cx="15500" cy="21450"/>
            </a:xfrm>
            <a:custGeom>
              <a:avLst/>
              <a:gdLst/>
              <a:ahLst/>
              <a:cxnLst/>
              <a:rect l="l" t="t" r="r" b="b"/>
              <a:pathLst>
                <a:path w="620" h="858" extrusionOk="0">
                  <a:moveTo>
                    <a:pt x="604" y="1"/>
                  </a:moveTo>
                  <a:cubicBezTo>
                    <a:pt x="600" y="1"/>
                    <a:pt x="597" y="4"/>
                    <a:pt x="594" y="7"/>
                  </a:cubicBezTo>
                  <a:cubicBezTo>
                    <a:pt x="454" y="346"/>
                    <a:pt x="9" y="834"/>
                    <a:pt x="4" y="838"/>
                  </a:cubicBezTo>
                  <a:cubicBezTo>
                    <a:pt x="0" y="842"/>
                    <a:pt x="0" y="846"/>
                    <a:pt x="4" y="851"/>
                  </a:cubicBezTo>
                  <a:cubicBezTo>
                    <a:pt x="4" y="851"/>
                    <a:pt x="4" y="851"/>
                    <a:pt x="4" y="855"/>
                  </a:cubicBezTo>
                  <a:cubicBezTo>
                    <a:pt x="6" y="857"/>
                    <a:pt x="10" y="858"/>
                    <a:pt x="13" y="858"/>
                  </a:cubicBezTo>
                  <a:cubicBezTo>
                    <a:pt x="16" y="858"/>
                    <a:pt x="19" y="857"/>
                    <a:pt x="21" y="855"/>
                  </a:cubicBezTo>
                  <a:cubicBezTo>
                    <a:pt x="26" y="851"/>
                    <a:pt x="475" y="359"/>
                    <a:pt x="615" y="15"/>
                  </a:cubicBezTo>
                  <a:cubicBezTo>
                    <a:pt x="619" y="11"/>
                    <a:pt x="615" y="2"/>
                    <a:pt x="611" y="2"/>
                  </a:cubicBezTo>
                  <a:cubicBezTo>
                    <a:pt x="608" y="1"/>
                    <a:pt x="606" y="1"/>
                    <a:pt x="6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2" name="Google Shape;6972;p23"/>
            <p:cNvSpPr/>
            <p:nvPr/>
          </p:nvSpPr>
          <p:spPr>
            <a:xfrm>
              <a:off x="495675" y="2577025"/>
              <a:ext cx="75125" cy="61325"/>
            </a:xfrm>
            <a:custGeom>
              <a:avLst/>
              <a:gdLst/>
              <a:ahLst/>
              <a:cxnLst/>
              <a:rect l="l" t="t" r="r" b="b"/>
              <a:pathLst>
                <a:path w="3005" h="2453" extrusionOk="0">
                  <a:moveTo>
                    <a:pt x="1654" y="0"/>
                  </a:moveTo>
                  <a:cubicBezTo>
                    <a:pt x="1221" y="0"/>
                    <a:pt x="1141" y="427"/>
                    <a:pt x="1127" y="614"/>
                  </a:cubicBezTo>
                  <a:lnTo>
                    <a:pt x="1127" y="614"/>
                  </a:lnTo>
                  <a:cubicBezTo>
                    <a:pt x="1123" y="442"/>
                    <a:pt x="1064" y="66"/>
                    <a:pt x="628" y="17"/>
                  </a:cubicBezTo>
                  <a:cubicBezTo>
                    <a:pt x="604" y="15"/>
                    <a:pt x="581" y="13"/>
                    <a:pt x="559" y="13"/>
                  </a:cubicBezTo>
                  <a:cubicBezTo>
                    <a:pt x="55" y="13"/>
                    <a:pt x="0" y="675"/>
                    <a:pt x="0" y="675"/>
                  </a:cubicBezTo>
                  <a:lnTo>
                    <a:pt x="1315" y="2452"/>
                  </a:lnTo>
                  <a:cubicBezTo>
                    <a:pt x="1315" y="2452"/>
                    <a:pt x="2859" y="1489"/>
                    <a:pt x="2952" y="845"/>
                  </a:cubicBezTo>
                  <a:cubicBezTo>
                    <a:pt x="3005" y="486"/>
                    <a:pt x="2855" y="312"/>
                    <a:pt x="2661" y="312"/>
                  </a:cubicBezTo>
                  <a:cubicBezTo>
                    <a:pt x="2508" y="312"/>
                    <a:pt x="2328" y="419"/>
                    <a:pt x="2198" y="628"/>
                  </a:cubicBezTo>
                  <a:cubicBezTo>
                    <a:pt x="2198" y="628"/>
                    <a:pt x="2219" y="9"/>
                    <a:pt x="1659" y="0"/>
                  </a:cubicBezTo>
                  <a:cubicBezTo>
                    <a:pt x="1657" y="0"/>
                    <a:pt x="1656" y="0"/>
                    <a:pt x="16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3" name="Google Shape;6973;p23"/>
            <p:cNvSpPr/>
            <p:nvPr/>
          </p:nvSpPr>
          <p:spPr>
            <a:xfrm>
              <a:off x="547425" y="2581700"/>
              <a:ext cx="14975" cy="24200"/>
            </a:xfrm>
            <a:custGeom>
              <a:avLst/>
              <a:gdLst/>
              <a:ahLst/>
              <a:cxnLst/>
              <a:rect l="l" t="t" r="r" b="b"/>
              <a:pathLst>
                <a:path w="599" h="968" extrusionOk="0">
                  <a:moveTo>
                    <a:pt x="581" y="0"/>
                  </a:moveTo>
                  <a:cubicBezTo>
                    <a:pt x="297" y="174"/>
                    <a:pt x="13" y="920"/>
                    <a:pt x="0" y="954"/>
                  </a:cubicBezTo>
                  <a:lnTo>
                    <a:pt x="34" y="967"/>
                  </a:lnTo>
                  <a:cubicBezTo>
                    <a:pt x="34" y="959"/>
                    <a:pt x="323" y="199"/>
                    <a:pt x="598" y="30"/>
                  </a:cubicBezTo>
                  <a:lnTo>
                    <a:pt x="58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4" name="Google Shape;6974;p23"/>
            <p:cNvSpPr/>
            <p:nvPr/>
          </p:nvSpPr>
          <p:spPr>
            <a:xfrm>
              <a:off x="557825" y="2577325"/>
              <a:ext cx="9450" cy="7925"/>
            </a:xfrm>
            <a:custGeom>
              <a:avLst/>
              <a:gdLst/>
              <a:ahLst/>
              <a:cxnLst/>
              <a:rect l="l" t="t" r="r" b="b"/>
              <a:pathLst>
                <a:path w="378" h="317" extrusionOk="0">
                  <a:moveTo>
                    <a:pt x="197" y="0"/>
                  </a:moveTo>
                  <a:cubicBezTo>
                    <a:pt x="87" y="0"/>
                    <a:pt x="0" y="116"/>
                    <a:pt x="55" y="226"/>
                  </a:cubicBezTo>
                  <a:cubicBezTo>
                    <a:pt x="84" y="287"/>
                    <a:pt x="141" y="317"/>
                    <a:pt x="199" y="317"/>
                  </a:cubicBezTo>
                  <a:cubicBezTo>
                    <a:pt x="261" y="317"/>
                    <a:pt x="323" y="282"/>
                    <a:pt x="348" y="213"/>
                  </a:cubicBezTo>
                  <a:cubicBezTo>
                    <a:pt x="377" y="128"/>
                    <a:pt x="335" y="39"/>
                    <a:pt x="250" y="10"/>
                  </a:cubicBezTo>
                  <a:cubicBezTo>
                    <a:pt x="232" y="3"/>
                    <a:pt x="214" y="0"/>
                    <a:pt x="19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5" name="Google Shape;6975;p23"/>
            <p:cNvSpPr/>
            <p:nvPr/>
          </p:nvSpPr>
          <p:spPr>
            <a:xfrm>
              <a:off x="539475" y="2570025"/>
              <a:ext cx="11475" cy="25900"/>
            </a:xfrm>
            <a:custGeom>
              <a:avLst/>
              <a:gdLst/>
              <a:ahLst/>
              <a:cxnLst/>
              <a:rect l="l" t="t" r="r" b="b"/>
              <a:pathLst>
                <a:path w="459" h="1036" extrusionOk="0">
                  <a:moveTo>
                    <a:pt x="437" y="1"/>
                  </a:moveTo>
                  <a:cubicBezTo>
                    <a:pt x="178" y="213"/>
                    <a:pt x="4" y="993"/>
                    <a:pt x="0" y="1027"/>
                  </a:cubicBezTo>
                  <a:lnTo>
                    <a:pt x="34" y="1035"/>
                  </a:lnTo>
                  <a:cubicBezTo>
                    <a:pt x="34" y="1027"/>
                    <a:pt x="212" y="234"/>
                    <a:pt x="458" y="26"/>
                  </a:cubicBezTo>
                  <a:lnTo>
                    <a:pt x="43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6" name="Google Shape;6976;p23"/>
            <p:cNvSpPr/>
            <p:nvPr/>
          </p:nvSpPr>
          <p:spPr>
            <a:xfrm>
              <a:off x="545975" y="2565500"/>
              <a:ext cx="9525" cy="8025"/>
            </a:xfrm>
            <a:custGeom>
              <a:avLst/>
              <a:gdLst/>
              <a:ahLst/>
              <a:cxnLst/>
              <a:rect l="l" t="t" r="r" b="b"/>
              <a:pathLst>
                <a:path w="381" h="321" extrusionOk="0">
                  <a:moveTo>
                    <a:pt x="210" y="1"/>
                  </a:moveTo>
                  <a:cubicBezTo>
                    <a:pt x="86" y="1"/>
                    <a:pt x="1" y="140"/>
                    <a:pt x="75" y="249"/>
                  </a:cubicBezTo>
                  <a:cubicBezTo>
                    <a:pt x="107" y="298"/>
                    <a:pt x="156" y="320"/>
                    <a:pt x="205" y="320"/>
                  </a:cubicBezTo>
                  <a:cubicBezTo>
                    <a:pt x="276" y="320"/>
                    <a:pt x="346" y="274"/>
                    <a:pt x="364" y="194"/>
                  </a:cubicBezTo>
                  <a:cubicBezTo>
                    <a:pt x="381" y="105"/>
                    <a:pt x="325" y="20"/>
                    <a:pt x="241" y="3"/>
                  </a:cubicBezTo>
                  <a:cubicBezTo>
                    <a:pt x="230" y="2"/>
                    <a:pt x="220" y="1"/>
                    <a:pt x="21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7" name="Google Shape;6977;p23"/>
            <p:cNvSpPr/>
            <p:nvPr/>
          </p:nvSpPr>
          <p:spPr>
            <a:xfrm>
              <a:off x="530250" y="2565050"/>
              <a:ext cx="4800" cy="27900"/>
            </a:xfrm>
            <a:custGeom>
              <a:avLst/>
              <a:gdLst/>
              <a:ahLst/>
              <a:cxnLst/>
              <a:rect l="l" t="t" r="r" b="b"/>
              <a:pathLst>
                <a:path w="192" h="1116" extrusionOk="0">
                  <a:moveTo>
                    <a:pt x="161" y="0"/>
                  </a:moveTo>
                  <a:cubicBezTo>
                    <a:pt x="0" y="293"/>
                    <a:pt x="123" y="1082"/>
                    <a:pt x="127" y="1116"/>
                  </a:cubicBezTo>
                  <a:lnTo>
                    <a:pt x="166" y="1111"/>
                  </a:lnTo>
                  <a:cubicBezTo>
                    <a:pt x="166" y="1103"/>
                    <a:pt x="38" y="297"/>
                    <a:pt x="191" y="17"/>
                  </a:cubicBezTo>
                  <a:lnTo>
                    <a:pt x="16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8" name="Google Shape;6978;p23"/>
            <p:cNvSpPr/>
            <p:nvPr/>
          </p:nvSpPr>
          <p:spPr>
            <a:xfrm>
              <a:off x="530775" y="2560350"/>
              <a:ext cx="8175" cy="8000"/>
            </a:xfrm>
            <a:custGeom>
              <a:avLst/>
              <a:gdLst/>
              <a:ahLst/>
              <a:cxnLst/>
              <a:rect l="l" t="t" r="r" b="b"/>
              <a:pathLst>
                <a:path w="327" h="320" extrusionOk="0">
                  <a:moveTo>
                    <a:pt x="159" y="1"/>
                  </a:moveTo>
                  <a:cubicBezTo>
                    <a:pt x="77" y="1"/>
                    <a:pt x="9" y="66"/>
                    <a:pt x="5" y="150"/>
                  </a:cubicBezTo>
                  <a:cubicBezTo>
                    <a:pt x="0" y="239"/>
                    <a:pt x="68" y="315"/>
                    <a:pt x="153" y="320"/>
                  </a:cubicBezTo>
                  <a:cubicBezTo>
                    <a:pt x="156" y="320"/>
                    <a:pt x="158" y="320"/>
                    <a:pt x="161" y="320"/>
                  </a:cubicBezTo>
                  <a:cubicBezTo>
                    <a:pt x="247" y="320"/>
                    <a:pt x="319" y="253"/>
                    <a:pt x="323" y="167"/>
                  </a:cubicBezTo>
                  <a:cubicBezTo>
                    <a:pt x="327" y="82"/>
                    <a:pt x="259" y="6"/>
                    <a:pt x="174" y="2"/>
                  </a:cubicBezTo>
                  <a:cubicBezTo>
                    <a:pt x="169" y="1"/>
                    <a:pt x="164" y="1"/>
                    <a:pt x="15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9" name="Google Shape;6979;p23"/>
            <p:cNvSpPr/>
            <p:nvPr/>
          </p:nvSpPr>
          <p:spPr>
            <a:xfrm>
              <a:off x="520375" y="2569275"/>
              <a:ext cx="8400" cy="27075"/>
            </a:xfrm>
            <a:custGeom>
              <a:avLst/>
              <a:gdLst/>
              <a:ahLst/>
              <a:cxnLst/>
              <a:rect l="l" t="t" r="r" b="b"/>
              <a:pathLst>
                <a:path w="336" h="1083" extrusionOk="0">
                  <a:moveTo>
                    <a:pt x="26" y="1"/>
                  </a:moveTo>
                  <a:lnTo>
                    <a:pt x="1" y="26"/>
                  </a:lnTo>
                  <a:cubicBezTo>
                    <a:pt x="221" y="264"/>
                    <a:pt x="302" y="1074"/>
                    <a:pt x="302" y="1082"/>
                  </a:cubicBezTo>
                  <a:lnTo>
                    <a:pt x="336" y="1078"/>
                  </a:lnTo>
                  <a:cubicBezTo>
                    <a:pt x="332" y="1044"/>
                    <a:pt x="255" y="247"/>
                    <a:pt x="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0" name="Google Shape;6980;p23"/>
            <p:cNvSpPr/>
            <p:nvPr/>
          </p:nvSpPr>
          <p:spPr>
            <a:xfrm>
              <a:off x="516150" y="2564825"/>
              <a:ext cx="9375" cy="7925"/>
            </a:xfrm>
            <a:custGeom>
              <a:avLst/>
              <a:gdLst/>
              <a:ahLst/>
              <a:cxnLst/>
              <a:rect l="l" t="t" r="r" b="b"/>
              <a:pathLst>
                <a:path w="375" h="317" extrusionOk="0">
                  <a:moveTo>
                    <a:pt x="168" y="0"/>
                  </a:moveTo>
                  <a:cubicBezTo>
                    <a:pt x="163" y="0"/>
                    <a:pt x="158" y="0"/>
                    <a:pt x="153" y="1"/>
                  </a:cubicBezTo>
                  <a:cubicBezTo>
                    <a:pt x="64" y="5"/>
                    <a:pt x="0" y="81"/>
                    <a:pt x="9" y="170"/>
                  </a:cubicBezTo>
                  <a:cubicBezTo>
                    <a:pt x="14" y="260"/>
                    <a:pt x="89" y="317"/>
                    <a:pt x="166" y="317"/>
                  </a:cubicBezTo>
                  <a:cubicBezTo>
                    <a:pt x="209" y="317"/>
                    <a:pt x="252" y="299"/>
                    <a:pt x="284" y="259"/>
                  </a:cubicBezTo>
                  <a:cubicBezTo>
                    <a:pt x="374" y="157"/>
                    <a:pt x="299" y="0"/>
                    <a:pt x="1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1" name="Google Shape;6981;p23"/>
            <p:cNvSpPr/>
            <p:nvPr/>
          </p:nvSpPr>
          <p:spPr>
            <a:xfrm>
              <a:off x="508925" y="2575325"/>
              <a:ext cx="8500" cy="26950"/>
            </a:xfrm>
            <a:custGeom>
              <a:avLst/>
              <a:gdLst/>
              <a:ahLst/>
              <a:cxnLst/>
              <a:rect l="l" t="t" r="r" b="b"/>
              <a:pathLst>
                <a:path w="340" h="1078" extrusionOk="0">
                  <a:moveTo>
                    <a:pt x="30" y="1"/>
                  </a:moveTo>
                  <a:lnTo>
                    <a:pt x="1" y="26"/>
                  </a:lnTo>
                  <a:cubicBezTo>
                    <a:pt x="221" y="259"/>
                    <a:pt x="302" y="1069"/>
                    <a:pt x="302" y="1078"/>
                  </a:cubicBezTo>
                  <a:lnTo>
                    <a:pt x="340" y="1074"/>
                  </a:lnTo>
                  <a:cubicBezTo>
                    <a:pt x="336" y="1040"/>
                    <a:pt x="255" y="242"/>
                    <a:pt x="3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2" name="Google Shape;6982;p23"/>
            <p:cNvSpPr/>
            <p:nvPr/>
          </p:nvSpPr>
          <p:spPr>
            <a:xfrm>
              <a:off x="504675" y="2570750"/>
              <a:ext cx="9400" cy="7950"/>
            </a:xfrm>
            <a:custGeom>
              <a:avLst/>
              <a:gdLst/>
              <a:ahLst/>
              <a:cxnLst/>
              <a:rect l="l" t="t" r="r" b="b"/>
              <a:pathLst>
                <a:path w="376" h="318" extrusionOk="0">
                  <a:moveTo>
                    <a:pt x="169" y="1"/>
                  </a:moveTo>
                  <a:cubicBezTo>
                    <a:pt x="164" y="1"/>
                    <a:pt x="159" y="1"/>
                    <a:pt x="154" y="1"/>
                  </a:cubicBezTo>
                  <a:cubicBezTo>
                    <a:pt x="65" y="5"/>
                    <a:pt x="1" y="86"/>
                    <a:pt x="9" y="171"/>
                  </a:cubicBezTo>
                  <a:cubicBezTo>
                    <a:pt x="15" y="261"/>
                    <a:pt x="90" y="317"/>
                    <a:pt x="167" y="317"/>
                  </a:cubicBezTo>
                  <a:cubicBezTo>
                    <a:pt x="210" y="317"/>
                    <a:pt x="253" y="300"/>
                    <a:pt x="285" y="260"/>
                  </a:cubicBezTo>
                  <a:cubicBezTo>
                    <a:pt x="375" y="158"/>
                    <a:pt x="300" y="1"/>
                    <a:pt x="1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3" name="Google Shape;6983;p23"/>
            <p:cNvSpPr/>
            <p:nvPr/>
          </p:nvSpPr>
          <p:spPr>
            <a:xfrm>
              <a:off x="484725" y="2584050"/>
              <a:ext cx="98675" cy="77200"/>
            </a:xfrm>
            <a:custGeom>
              <a:avLst/>
              <a:gdLst/>
              <a:ahLst/>
              <a:cxnLst/>
              <a:rect l="l" t="t" r="r" b="b"/>
              <a:pathLst>
                <a:path w="3947" h="3088" extrusionOk="0">
                  <a:moveTo>
                    <a:pt x="1960" y="1"/>
                  </a:moveTo>
                  <a:cubicBezTo>
                    <a:pt x="1686" y="1"/>
                    <a:pt x="1324" y="120"/>
                    <a:pt x="1232" y="754"/>
                  </a:cubicBezTo>
                  <a:cubicBezTo>
                    <a:pt x="1141" y="371"/>
                    <a:pt x="885" y="203"/>
                    <a:pt x="636" y="203"/>
                  </a:cubicBezTo>
                  <a:cubicBezTo>
                    <a:pt x="312" y="203"/>
                    <a:pt x="1" y="487"/>
                    <a:pt x="82" y="949"/>
                  </a:cubicBezTo>
                  <a:cubicBezTo>
                    <a:pt x="226" y="1764"/>
                    <a:pt x="1312" y="2633"/>
                    <a:pt x="1312" y="2633"/>
                  </a:cubicBezTo>
                  <a:cubicBezTo>
                    <a:pt x="1499" y="2854"/>
                    <a:pt x="1736" y="3087"/>
                    <a:pt x="1736" y="3087"/>
                  </a:cubicBezTo>
                  <a:cubicBezTo>
                    <a:pt x="1736" y="3087"/>
                    <a:pt x="2250" y="2913"/>
                    <a:pt x="2890" y="2239"/>
                  </a:cubicBezTo>
                  <a:cubicBezTo>
                    <a:pt x="3535" y="1560"/>
                    <a:pt x="3946" y="606"/>
                    <a:pt x="3641" y="351"/>
                  </a:cubicBezTo>
                  <a:cubicBezTo>
                    <a:pt x="3537" y="268"/>
                    <a:pt x="3426" y="220"/>
                    <a:pt x="3305" y="220"/>
                  </a:cubicBezTo>
                  <a:cubicBezTo>
                    <a:pt x="3063" y="220"/>
                    <a:pt x="2779" y="411"/>
                    <a:pt x="2432" y="894"/>
                  </a:cubicBezTo>
                  <a:cubicBezTo>
                    <a:pt x="2606" y="411"/>
                    <a:pt x="2415" y="67"/>
                    <a:pt x="2165" y="21"/>
                  </a:cubicBezTo>
                  <a:cubicBezTo>
                    <a:pt x="2109" y="10"/>
                    <a:pt x="2038" y="1"/>
                    <a:pt x="196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4" name="Google Shape;6984;p23"/>
            <p:cNvSpPr/>
            <p:nvPr/>
          </p:nvSpPr>
          <p:spPr>
            <a:xfrm>
              <a:off x="483925" y="2606350"/>
              <a:ext cx="86200" cy="58825"/>
            </a:xfrm>
            <a:custGeom>
              <a:avLst/>
              <a:gdLst/>
              <a:ahLst/>
              <a:cxnLst/>
              <a:rect l="l" t="t" r="r" b="b"/>
              <a:pathLst>
                <a:path w="3448" h="2353" extrusionOk="0">
                  <a:moveTo>
                    <a:pt x="1462" y="0"/>
                  </a:moveTo>
                  <a:cubicBezTo>
                    <a:pt x="1025" y="0"/>
                    <a:pt x="1132" y="681"/>
                    <a:pt x="1132" y="681"/>
                  </a:cubicBezTo>
                  <a:cubicBezTo>
                    <a:pt x="1077" y="533"/>
                    <a:pt x="984" y="397"/>
                    <a:pt x="869" y="291"/>
                  </a:cubicBezTo>
                  <a:cubicBezTo>
                    <a:pt x="754" y="180"/>
                    <a:pt x="636" y="133"/>
                    <a:pt x="531" y="133"/>
                  </a:cubicBezTo>
                  <a:cubicBezTo>
                    <a:pt x="212" y="133"/>
                    <a:pt x="0" y="562"/>
                    <a:pt x="284" y="969"/>
                  </a:cubicBezTo>
                  <a:cubicBezTo>
                    <a:pt x="661" y="1508"/>
                    <a:pt x="1734" y="2352"/>
                    <a:pt x="1734" y="2352"/>
                  </a:cubicBezTo>
                  <a:cubicBezTo>
                    <a:pt x="2646" y="1826"/>
                    <a:pt x="3448" y="1131"/>
                    <a:pt x="3380" y="834"/>
                  </a:cubicBezTo>
                  <a:cubicBezTo>
                    <a:pt x="3347" y="689"/>
                    <a:pt x="3266" y="612"/>
                    <a:pt x="3127" y="612"/>
                  </a:cubicBezTo>
                  <a:cubicBezTo>
                    <a:pt x="2980" y="612"/>
                    <a:pt x="2770" y="698"/>
                    <a:pt x="2485" y="880"/>
                  </a:cubicBezTo>
                  <a:cubicBezTo>
                    <a:pt x="2651" y="757"/>
                    <a:pt x="2850" y="299"/>
                    <a:pt x="2612" y="193"/>
                  </a:cubicBezTo>
                  <a:cubicBezTo>
                    <a:pt x="2543" y="163"/>
                    <a:pt x="2471" y="140"/>
                    <a:pt x="2398" y="140"/>
                  </a:cubicBezTo>
                  <a:cubicBezTo>
                    <a:pt x="2227" y="140"/>
                    <a:pt x="2045" y="266"/>
                    <a:pt x="1849" y="715"/>
                  </a:cubicBezTo>
                  <a:cubicBezTo>
                    <a:pt x="1849" y="715"/>
                    <a:pt x="1993" y="45"/>
                    <a:pt x="1505" y="2"/>
                  </a:cubicBezTo>
                  <a:cubicBezTo>
                    <a:pt x="1490" y="1"/>
                    <a:pt x="1476" y="0"/>
                    <a:pt x="146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5" name="Google Shape;6985;p23"/>
            <p:cNvSpPr/>
            <p:nvPr/>
          </p:nvSpPr>
          <p:spPr>
            <a:xfrm>
              <a:off x="502150" y="2635350"/>
              <a:ext cx="52725" cy="30350"/>
            </a:xfrm>
            <a:custGeom>
              <a:avLst/>
              <a:gdLst/>
              <a:ahLst/>
              <a:cxnLst/>
              <a:rect l="l" t="t" r="r" b="b"/>
              <a:pathLst>
                <a:path w="2109" h="1214" extrusionOk="0">
                  <a:moveTo>
                    <a:pt x="1103" y="0"/>
                  </a:moveTo>
                  <a:cubicBezTo>
                    <a:pt x="742" y="187"/>
                    <a:pt x="717" y="620"/>
                    <a:pt x="717" y="620"/>
                  </a:cubicBezTo>
                  <a:cubicBezTo>
                    <a:pt x="717" y="620"/>
                    <a:pt x="454" y="463"/>
                    <a:pt x="0" y="416"/>
                  </a:cubicBezTo>
                  <a:lnTo>
                    <a:pt x="0" y="416"/>
                  </a:lnTo>
                  <a:cubicBezTo>
                    <a:pt x="263" y="1124"/>
                    <a:pt x="997" y="1213"/>
                    <a:pt x="997" y="1213"/>
                  </a:cubicBezTo>
                  <a:cubicBezTo>
                    <a:pt x="997" y="1213"/>
                    <a:pt x="1892" y="1005"/>
                    <a:pt x="2108" y="484"/>
                  </a:cubicBezTo>
                  <a:cubicBezTo>
                    <a:pt x="2017" y="463"/>
                    <a:pt x="1933" y="454"/>
                    <a:pt x="1858" y="454"/>
                  </a:cubicBezTo>
                  <a:cubicBezTo>
                    <a:pt x="1521" y="454"/>
                    <a:pt x="1340" y="624"/>
                    <a:pt x="1340" y="624"/>
                  </a:cubicBezTo>
                  <a:cubicBezTo>
                    <a:pt x="1340" y="624"/>
                    <a:pt x="1438" y="327"/>
                    <a:pt x="110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6" name="Google Shape;6986;p23"/>
            <p:cNvSpPr/>
            <p:nvPr/>
          </p:nvSpPr>
          <p:spPr>
            <a:xfrm>
              <a:off x="510000" y="2659725"/>
              <a:ext cx="46025" cy="174250"/>
            </a:xfrm>
            <a:custGeom>
              <a:avLst/>
              <a:gdLst/>
              <a:ahLst/>
              <a:cxnLst/>
              <a:rect l="l" t="t" r="r" b="b"/>
              <a:pathLst>
                <a:path w="1841" h="6970" extrusionOk="0">
                  <a:moveTo>
                    <a:pt x="573" y="1"/>
                  </a:moveTo>
                  <a:cubicBezTo>
                    <a:pt x="462" y="900"/>
                    <a:pt x="424" y="1812"/>
                    <a:pt x="458" y="2724"/>
                  </a:cubicBezTo>
                  <a:cubicBezTo>
                    <a:pt x="513" y="4081"/>
                    <a:pt x="789" y="5926"/>
                    <a:pt x="1769" y="6969"/>
                  </a:cubicBezTo>
                  <a:lnTo>
                    <a:pt x="1841" y="6902"/>
                  </a:lnTo>
                  <a:cubicBezTo>
                    <a:pt x="0" y="4938"/>
                    <a:pt x="666" y="60"/>
                    <a:pt x="674" y="14"/>
                  </a:cubicBezTo>
                  <a:lnTo>
                    <a:pt x="57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7" name="Google Shape;6987;p23"/>
            <p:cNvSpPr/>
            <p:nvPr/>
          </p:nvSpPr>
          <p:spPr>
            <a:xfrm>
              <a:off x="508250" y="2667875"/>
              <a:ext cx="164425" cy="151800"/>
            </a:xfrm>
            <a:custGeom>
              <a:avLst/>
              <a:gdLst/>
              <a:ahLst/>
              <a:cxnLst/>
              <a:rect l="l" t="t" r="r" b="b"/>
              <a:pathLst>
                <a:path w="6577" h="6072" extrusionOk="0">
                  <a:moveTo>
                    <a:pt x="3286" y="0"/>
                  </a:moveTo>
                  <a:cubicBezTo>
                    <a:pt x="3100" y="0"/>
                    <a:pt x="2906" y="150"/>
                    <a:pt x="2793" y="498"/>
                  </a:cubicBezTo>
                  <a:cubicBezTo>
                    <a:pt x="2534" y="1291"/>
                    <a:pt x="3255" y="2796"/>
                    <a:pt x="3255" y="2796"/>
                  </a:cubicBezTo>
                  <a:cubicBezTo>
                    <a:pt x="2844" y="2321"/>
                    <a:pt x="2454" y="1829"/>
                    <a:pt x="2093" y="1316"/>
                  </a:cubicBezTo>
                  <a:cubicBezTo>
                    <a:pt x="1862" y="980"/>
                    <a:pt x="1568" y="815"/>
                    <a:pt x="1338" y="815"/>
                  </a:cubicBezTo>
                  <a:cubicBezTo>
                    <a:pt x="1065" y="815"/>
                    <a:pt x="880" y="1046"/>
                    <a:pt x="990" y="1499"/>
                  </a:cubicBezTo>
                  <a:cubicBezTo>
                    <a:pt x="1194" y="2334"/>
                    <a:pt x="2942" y="3089"/>
                    <a:pt x="2942" y="3089"/>
                  </a:cubicBezTo>
                  <a:cubicBezTo>
                    <a:pt x="2942" y="3089"/>
                    <a:pt x="2161" y="2869"/>
                    <a:pt x="1334" y="2729"/>
                  </a:cubicBezTo>
                  <a:cubicBezTo>
                    <a:pt x="1242" y="2713"/>
                    <a:pt x="1152" y="2706"/>
                    <a:pt x="1067" y="2706"/>
                  </a:cubicBezTo>
                  <a:cubicBezTo>
                    <a:pt x="391" y="2706"/>
                    <a:pt x="1" y="3163"/>
                    <a:pt x="732" y="3479"/>
                  </a:cubicBezTo>
                  <a:cubicBezTo>
                    <a:pt x="946" y="3572"/>
                    <a:pt x="1208" y="3607"/>
                    <a:pt x="1478" y="3607"/>
                  </a:cubicBezTo>
                  <a:cubicBezTo>
                    <a:pt x="1892" y="3607"/>
                    <a:pt x="2324" y="3526"/>
                    <a:pt x="2634" y="3451"/>
                  </a:cubicBezTo>
                  <a:lnTo>
                    <a:pt x="2634" y="3451"/>
                  </a:lnTo>
                  <a:cubicBezTo>
                    <a:pt x="2140" y="3599"/>
                    <a:pt x="1365" y="3868"/>
                    <a:pt x="1080" y="4171"/>
                  </a:cubicBezTo>
                  <a:cubicBezTo>
                    <a:pt x="725" y="4546"/>
                    <a:pt x="837" y="5060"/>
                    <a:pt x="1303" y="5060"/>
                  </a:cubicBezTo>
                  <a:cubicBezTo>
                    <a:pt x="1407" y="5060"/>
                    <a:pt x="1528" y="5034"/>
                    <a:pt x="1665" y="4977"/>
                  </a:cubicBezTo>
                  <a:cubicBezTo>
                    <a:pt x="2424" y="4658"/>
                    <a:pt x="3149" y="3649"/>
                    <a:pt x="3149" y="3649"/>
                  </a:cubicBezTo>
                  <a:lnTo>
                    <a:pt x="3149" y="3649"/>
                  </a:lnTo>
                  <a:cubicBezTo>
                    <a:pt x="3149" y="3649"/>
                    <a:pt x="2505" y="4650"/>
                    <a:pt x="2293" y="5142"/>
                  </a:cubicBezTo>
                  <a:cubicBezTo>
                    <a:pt x="2131" y="5522"/>
                    <a:pt x="2172" y="6072"/>
                    <a:pt x="2485" y="6072"/>
                  </a:cubicBezTo>
                  <a:cubicBezTo>
                    <a:pt x="2574" y="6072"/>
                    <a:pt x="2684" y="6027"/>
                    <a:pt x="2819" y="5922"/>
                  </a:cubicBezTo>
                  <a:cubicBezTo>
                    <a:pt x="3425" y="5452"/>
                    <a:pt x="3493" y="3662"/>
                    <a:pt x="3493" y="3662"/>
                  </a:cubicBezTo>
                  <a:lnTo>
                    <a:pt x="3493" y="3662"/>
                  </a:lnTo>
                  <a:cubicBezTo>
                    <a:pt x="3493" y="3662"/>
                    <a:pt x="3484" y="4497"/>
                    <a:pt x="3705" y="5273"/>
                  </a:cubicBezTo>
                  <a:cubicBezTo>
                    <a:pt x="3813" y="5654"/>
                    <a:pt x="4038" y="5835"/>
                    <a:pt x="4246" y="5835"/>
                  </a:cubicBezTo>
                  <a:cubicBezTo>
                    <a:pt x="4463" y="5835"/>
                    <a:pt x="4661" y="5639"/>
                    <a:pt x="4689" y="5269"/>
                  </a:cubicBezTo>
                  <a:cubicBezTo>
                    <a:pt x="4744" y="4540"/>
                    <a:pt x="3858" y="3624"/>
                    <a:pt x="3858" y="3624"/>
                  </a:cubicBezTo>
                  <a:lnTo>
                    <a:pt x="3858" y="3624"/>
                  </a:lnTo>
                  <a:cubicBezTo>
                    <a:pt x="3858" y="3624"/>
                    <a:pt x="4575" y="4353"/>
                    <a:pt x="5033" y="4641"/>
                  </a:cubicBezTo>
                  <a:cubicBezTo>
                    <a:pt x="5162" y="4724"/>
                    <a:pt x="5318" y="4763"/>
                    <a:pt x="5468" y="4763"/>
                  </a:cubicBezTo>
                  <a:cubicBezTo>
                    <a:pt x="5844" y="4763"/>
                    <a:pt x="6184" y="4519"/>
                    <a:pt x="5987" y="4107"/>
                  </a:cubicBezTo>
                  <a:cubicBezTo>
                    <a:pt x="5711" y="3530"/>
                    <a:pt x="4040" y="3310"/>
                    <a:pt x="4040" y="3310"/>
                  </a:cubicBezTo>
                  <a:cubicBezTo>
                    <a:pt x="4040" y="3310"/>
                    <a:pt x="4973" y="3280"/>
                    <a:pt x="5673" y="3153"/>
                  </a:cubicBezTo>
                  <a:cubicBezTo>
                    <a:pt x="6377" y="3021"/>
                    <a:pt x="6576" y="2287"/>
                    <a:pt x="5817" y="2164"/>
                  </a:cubicBezTo>
                  <a:cubicBezTo>
                    <a:pt x="5768" y="2157"/>
                    <a:pt x="5717" y="2153"/>
                    <a:pt x="5665" y="2153"/>
                  </a:cubicBezTo>
                  <a:cubicBezTo>
                    <a:pt x="4917" y="2153"/>
                    <a:pt x="3964" y="2928"/>
                    <a:pt x="3964" y="2928"/>
                  </a:cubicBezTo>
                  <a:cubicBezTo>
                    <a:pt x="3964" y="2928"/>
                    <a:pt x="4939" y="2003"/>
                    <a:pt x="5240" y="1672"/>
                  </a:cubicBezTo>
                  <a:cubicBezTo>
                    <a:pt x="5534" y="1354"/>
                    <a:pt x="5691" y="579"/>
                    <a:pt x="5043" y="579"/>
                  </a:cubicBezTo>
                  <a:cubicBezTo>
                    <a:pt x="5018" y="579"/>
                    <a:pt x="4992" y="580"/>
                    <a:pt x="4965" y="582"/>
                  </a:cubicBezTo>
                  <a:cubicBezTo>
                    <a:pt x="4231" y="646"/>
                    <a:pt x="3633" y="2733"/>
                    <a:pt x="3633" y="2733"/>
                  </a:cubicBezTo>
                  <a:cubicBezTo>
                    <a:pt x="3633" y="2733"/>
                    <a:pt x="3858" y="1337"/>
                    <a:pt x="3794" y="638"/>
                  </a:cubicBezTo>
                  <a:cubicBezTo>
                    <a:pt x="3756" y="247"/>
                    <a:pt x="3526" y="0"/>
                    <a:pt x="328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8" name="Google Shape;6988;p23"/>
            <p:cNvSpPr/>
            <p:nvPr/>
          </p:nvSpPr>
          <p:spPr>
            <a:xfrm>
              <a:off x="597900" y="2701800"/>
              <a:ext cx="31050" cy="42500"/>
            </a:xfrm>
            <a:custGeom>
              <a:avLst/>
              <a:gdLst/>
              <a:ahLst/>
              <a:cxnLst/>
              <a:rect l="l" t="t" r="r" b="b"/>
              <a:pathLst>
                <a:path w="1242" h="1700" extrusionOk="0">
                  <a:moveTo>
                    <a:pt x="1201" y="0"/>
                  </a:moveTo>
                  <a:cubicBezTo>
                    <a:pt x="1195" y="0"/>
                    <a:pt x="1189" y="2"/>
                    <a:pt x="1184" y="6"/>
                  </a:cubicBezTo>
                  <a:cubicBezTo>
                    <a:pt x="573" y="498"/>
                    <a:pt x="13" y="1652"/>
                    <a:pt x="9" y="1660"/>
                  </a:cubicBezTo>
                  <a:cubicBezTo>
                    <a:pt x="0" y="1677"/>
                    <a:pt x="9" y="1690"/>
                    <a:pt x="21" y="1698"/>
                  </a:cubicBezTo>
                  <a:lnTo>
                    <a:pt x="30" y="1698"/>
                  </a:lnTo>
                  <a:cubicBezTo>
                    <a:pt x="32" y="1699"/>
                    <a:pt x="34" y="1699"/>
                    <a:pt x="36" y="1699"/>
                  </a:cubicBezTo>
                  <a:cubicBezTo>
                    <a:pt x="46" y="1699"/>
                    <a:pt x="52" y="1692"/>
                    <a:pt x="55" y="1685"/>
                  </a:cubicBezTo>
                  <a:cubicBezTo>
                    <a:pt x="60" y="1673"/>
                    <a:pt x="615" y="532"/>
                    <a:pt x="1217" y="48"/>
                  </a:cubicBezTo>
                  <a:cubicBezTo>
                    <a:pt x="1242" y="31"/>
                    <a:pt x="1224" y="0"/>
                    <a:pt x="120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9" name="Google Shape;6989;p23"/>
            <p:cNvSpPr/>
            <p:nvPr/>
          </p:nvSpPr>
          <p:spPr>
            <a:xfrm>
              <a:off x="599600" y="2733750"/>
              <a:ext cx="51225" cy="14450"/>
            </a:xfrm>
            <a:custGeom>
              <a:avLst/>
              <a:gdLst/>
              <a:ahLst/>
              <a:cxnLst/>
              <a:rect l="l" t="t" r="r" b="b"/>
              <a:pathLst>
                <a:path w="2049" h="578" extrusionOk="0">
                  <a:moveTo>
                    <a:pt x="2001" y="0"/>
                  </a:moveTo>
                  <a:cubicBezTo>
                    <a:pt x="1241" y="0"/>
                    <a:pt x="34" y="518"/>
                    <a:pt x="21" y="526"/>
                  </a:cubicBezTo>
                  <a:cubicBezTo>
                    <a:pt x="9" y="530"/>
                    <a:pt x="0" y="547"/>
                    <a:pt x="9" y="560"/>
                  </a:cubicBezTo>
                  <a:cubicBezTo>
                    <a:pt x="13" y="569"/>
                    <a:pt x="21" y="573"/>
                    <a:pt x="30" y="577"/>
                  </a:cubicBezTo>
                  <a:cubicBezTo>
                    <a:pt x="34" y="577"/>
                    <a:pt x="38" y="573"/>
                    <a:pt x="42" y="573"/>
                  </a:cubicBezTo>
                  <a:cubicBezTo>
                    <a:pt x="55" y="569"/>
                    <a:pt x="1254" y="55"/>
                    <a:pt x="2001" y="55"/>
                  </a:cubicBezTo>
                  <a:cubicBezTo>
                    <a:pt x="2004" y="55"/>
                    <a:pt x="2007" y="55"/>
                    <a:pt x="2011" y="55"/>
                  </a:cubicBezTo>
                  <a:cubicBezTo>
                    <a:pt x="2049" y="55"/>
                    <a:pt x="2049" y="0"/>
                    <a:pt x="2011" y="0"/>
                  </a:cubicBezTo>
                  <a:cubicBezTo>
                    <a:pt x="2007" y="0"/>
                    <a:pt x="2004" y="0"/>
                    <a:pt x="200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0" name="Google Shape;6990;p23"/>
            <p:cNvSpPr/>
            <p:nvPr/>
          </p:nvSpPr>
          <p:spPr>
            <a:xfrm>
              <a:off x="596725" y="2750700"/>
              <a:ext cx="47425" cy="23775"/>
            </a:xfrm>
            <a:custGeom>
              <a:avLst/>
              <a:gdLst/>
              <a:ahLst/>
              <a:cxnLst/>
              <a:rect l="l" t="t" r="r" b="b"/>
              <a:pathLst>
                <a:path w="1897" h="951" extrusionOk="0">
                  <a:moveTo>
                    <a:pt x="34" y="1"/>
                  </a:moveTo>
                  <a:cubicBezTo>
                    <a:pt x="22" y="1"/>
                    <a:pt x="5" y="9"/>
                    <a:pt x="5" y="22"/>
                  </a:cubicBezTo>
                  <a:cubicBezTo>
                    <a:pt x="1" y="35"/>
                    <a:pt x="9" y="52"/>
                    <a:pt x="22" y="56"/>
                  </a:cubicBezTo>
                  <a:cubicBezTo>
                    <a:pt x="34" y="56"/>
                    <a:pt x="1307" y="361"/>
                    <a:pt x="1850" y="943"/>
                  </a:cubicBezTo>
                  <a:cubicBezTo>
                    <a:pt x="1854" y="947"/>
                    <a:pt x="1858" y="951"/>
                    <a:pt x="1867" y="951"/>
                  </a:cubicBezTo>
                  <a:cubicBezTo>
                    <a:pt x="1875" y="951"/>
                    <a:pt x="1884" y="951"/>
                    <a:pt x="1888" y="947"/>
                  </a:cubicBezTo>
                  <a:cubicBezTo>
                    <a:pt x="1896" y="934"/>
                    <a:pt x="1896" y="917"/>
                    <a:pt x="1888" y="909"/>
                  </a:cubicBezTo>
                  <a:cubicBezTo>
                    <a:pt x="1337" y="315"/>
                    <a:pt x="90" y="14"/>
                    <a:pt x="3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1" name="Google Shape;6991;p23"/>
            <p:cNvSpPr/>
            <p:nvPr/>
          </p:nvSpPr>
          <p:spPr>
            <a:xfrm>
              <a:off x="596400" y="2753675"/>
              <a:ext cx="18800" cy="49450"/>
            </a:xfrm>
            <a:custGeom>
              <a:avLst/>
              <a:gdLst/>
              <a:ahLst/>
              <a:cxnLst/>
              <a:rect l="l" t="t" r="r" b="b"/>
              <a:pathLst>
                <a:path w="752" h="1978" extrusionOk="0">
                  <a:moveTo>
                    <a:pt x="31" y="1"/>
                  </a:moveTo>
                  <a:cubicBezTo>
                    <a:pt x="27" y="1"/>
                    <a:pt x="22" y="2"/>
                    <a:pt x="18" y="5"/>
                  </a:cubicBezTo>
                  <a:cubicBezTo>
                    <a:pt x="5" y="13"/>
                    <a:pt x="1" y="30"/>
                    <a:pt x="9" y="43"/>
                  </a:cubicBezTo>
                  <a:cubicBezTo>
                    <a:pt x="18" y="52"/>
                    <a:pt x="641" y="1171"/>
                    <a:pt x="696" y="1952"/>
                  </a:cubicBezTo>
                  <a:cubicBezTo>
                    <a:pt x="701" y="1964"/>
                    <a:pt x="709" y="1973"/>
                    <a:pt x="722" y="1973"/>
                  </a:cubicBezTo>
                  <a:lnTo>
                    <a:pt x="726" y="1977"/>
                  </a:lnTo>
                  <a:cubicBezTo>
                    <a:pt x="739" y="1973"/>
                    <a:pt x="752" y="1960"/>
                    <a:pt x="752" y="1947"/>
                  </a:cubicBezTo>
                  <a:cubicBezTo>
                    <a:pt x="692" y="1154"/>
                    <a:pt x="60" y="26"/>
                    <a:pt x="56" y="18"/>
                  </a:cubicBezTo>
                  <a:cubicBezTo>
                    <a:pt x="50" y="6"/>
                    <a:pt x="41" y="1"/>
                    <a:pt x="3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2" name="Google Shape;6992;p23"/>
            <p:cNvSpPr/>
            <p:nvPr/>
          </p:nvSpPr>
          <p:spPr>
            <a:xfrm>
              <a:off x="573725" y="2754500"/>
              <a:ext cx="19525" cy="50325"/>
            </a:xfrm>
            <a:custGeom>
              <a:avLst/>
              <a:gdLst/>
              <a:ahLst/>
              <a:cxnLst/>
              <a:rect l="l" t="t" r="r" b="b"/>
              <a:pathLst>
                <a:path w="781" h="2013" extrusionOk="0">
                  <a:moveTo>
                    <a:pt x="751" y="0"/>
                  </a:moveTo>
                  <a:cubicBezTo>
                    <a:pt x="738" y="0"/>
                    <a:pt x="729" y="8"/>
                    <a:pt x="725" y="19"/>
                  </a:cubicBezTo>
                  <a:cubicBezTo>
                    <a:pt x="721" y="31"/>
                    <a:pt x="378" y="1355"/>
                    <a:pt x="9" y="1974"/>
                  </a:cubicBezTo>
                  <a:cubicBezTo>
                    <a:pt x="0" y="1982"/>
                    <a:pt x="4" y="1999"/>
                    <a:pt x="17" y="2008"/>
                  </a:cubicBezTo>
                  <a:cubicBezTo>
                    <a:pt x="21" y="2012"/>
                    <a:pt x="26" y="2012"/>
                    <a:pt x="30" y="2012"/>
                  </a:cubicBezTo>
                  <a:cubicBezTo>
                    <a:pt x="38" y="2012"/>
                    <a:pt x="47" y="2008"/>
                    <a:pt x="55" y="1999"/>
                  </a:cubicBezTo>
                  <a:cubicBezTo>
                    <a:pt x="433" y="1372"/>
                    <a:pt x="772" y="48"/>
                    <a:pt x="776" y="31"/>
                  </a:cubicBezTo>
                  <a:cubicBezTo>
                    <a:pt x="781" y="19"/>
                    <a:pt x="772" y="6"/>
                    <a:pt x="759" y="2"/>
                  </a:cubicBezTo>
                  <a:cubicBezTo>
                    <a:pt x="756" y="1"/>
                    <a:pt x="753" y="0"/>
                    <a:pt x="75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3" name="Google Shape;6993;p23"/>
            <p:cNvSpPr/>
            <p:nvPr/>
          </p:nvSpPr>
          <p:spPr>
            <a:xfrm>
              <a:off x="543275" y="2750975"/>
              <a:ext cx="46925" cy="29975"/>
            </a:xfrm>
            <a:custGeom>
              <a:avLst/>
              <a:gdLst/>
              <a:ahLst/>
              <a:cxnLst/>
              <a:rect l="l" t="t" r="r" b="b"/>
              <a:pathLst>
                <a:path w="1877" h="1199" extrusionOk="0">
                  <a:moveTo>
                    <a:pt x="1836" y="0"/>
                  </a:moveTo>
                  <a:cubicBezTo>
                    <a:pt x="1832" y="0"/>
                    <a:pt x="1828" y="1"/>
                    <a:pt x="1825" y="3"/>
                  </a:cubicBezTo>
                  <a:cubicBezTo>
                    <a:pt x="1816" y="11"/>
                    <a:pt x="531" y="690"/>
                    <a:pt x="14" y="1152"/>
                  </a:cubicBezTo>
                  <a:cubicBezTo>
                    <a:pt x="1" y="1165"/>
                    <a:pt x="1" y="1182"/>
                    <a:pt x="14" y="1190"/>
                  </a:cubicBezTo>
                  <a:cubicBezTo>
                    <a:pt x="18" y="1194"/>
                    <a:pt x="22" y="1199"/>
                    <a:pt x="31" y="1199"/>
                  </a:cubicBezTo>
                  <a:cubicBezTo>
                    <a:pt x="35" y="1199"/>
                    <a:pt x="43" y="1199"/>
                    <a:pt x="48" y="1194"/>
                  </a:cubicBezTo>
                  <a:cubicBezTo>
                    <a:pt x="561" y="732"/>
                    <a:pt x="1837" y="58"/>
                    <a:pt x="1850" y="49"/>
                  </a:cubicBezTo>
                  <a:cubicBezTo>
                    <a:pt x="1876" y="34"/>
                    <a:pt x="1860" y="0"/>
                    <a:pt x="183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4" name="Google Shape;6994;p23"/>
            <p:cNvSpPr/>
            <p:nvPr/>
          </p:nvSpPr>
          <p:spPr>
            <a:xfrm>
              <a:off x="524950" y="2745300"/>
              <a:ext cx="65225" cy="4575"/>
            </a:xfrm>
            <a:custGeom>
              <a:avLst/>
              <a:gdLst/>
              <a:ahLst/>
              <a:cxnLst/>
              <a:rect l="l" t="t" r="r" b="b"/>
              <a:pathLst>
                <a:path w="2609" h="183" extrusionOk="0">
                  <a:moveTo>
                    <a:pt x="34" y="1"/>
                  </a:moveTo>
                  <a:cubicBezTo>
                    <a:pt x="17" y="1"/>
                    <a:pt x="4" y="9"/>
                    <a:pt x="4" y="26"/>
                  </a:cubicBezTo>
                  <a:cubicBezTo>
                    <a:pt x="0" y="39"/>
                    <a:pt x="13" y="51"/>
                    <a:pt x="26" y="51"/>
                  </a:cubicBezTo>
                  <a:cubicBezTo>
                    <a:pt x="59" y="56"/>
                    <a:pt x="386" y="90"/>
                    <a:pt x="802" y="119"/>
                  </a:cubicBezTo>
                  <a:cubicBezTo>
                    <a:pt x="1227" y="151"/>
                    <a:pt x="1745" y="183"/>
                    <a:pt x="2137" y="183"/>
                  </a:cubicBezTo>
                  <a:cubicBezTo>
                    <a:pt x="2324" y="183"/>
                    <a:pt x="2482" y="175"/>
                    <a:pt x="2587" y="158"/>
                  </a:cubicBezTo>
                  <a:cubicBezTo>
                    <a:pt x="2600" y="158"/>
                    <a:pt x="2609" y="141"/>
                    <a:pt x="2609" y="128"/>
                  </a:cubicBezTo>
                  <a:cubicBezTo>
                    <a:pt x="2605" y="117"/>
                    <a:pt x="2595" y="106"/>
                    <a:pt x="2584" y="106"/>
                  </a:cubicBezTo>
                  <a:cubicBezTo>
                    <a:pt x="2582" y="106"/>
                    <a:pt x="2581" y="106"/>
                    <a:pt x="2579" y="107"/>
                  </a:cubicBezTo>
                  <a:cubicBezTo>
                    <a:pt x="2478" y="123"/>
                    <a:pt x="2327" y="130"/>
                    <a:pt x="2149" y="130"/>
                  </a:cubicBezTo>
                  <a:cubicBezTo>
                    <a:pt x="1366" y="130"/>
                    <a:pt x="48" y="1"/>
                    <a:pt x="3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5" name="Google Shape;6995;p23"/>
            <p:cNvSpPr/>
            <p:nvPr/>
          </p:nvSpPr>
          <p:spPr>
            <a:xfrm>
              <a:off x="542975" y="2699475"/>
              <a:ext cx="50075" cy="45850"/>
            </a:xfrm>
            <a:custGeom>
              <a:avLst/>
              <a:gdLst/>
              <a:ahLst/>
              <a:cxnLst/>
              <a:rect l="l" t="t" r="r" b="b"/>
              <a:pathLst>
                <a:path w="2003" h="1834" extrusionOk="0">
                  <a:moveTo>
                    <a:pt x="33" y="0"/>
                  </a:moveTo>
                  <a:cubicBezTo>
                    <a:pt x="15" y="0"/>
                    <a:pt x="0" y="22"/>
                    <a:pt x="13" y="44"/>
                  </a:cubicBezTo>
                  <a:cubicBezTo>
                    <a:pt x="21" y="56"/>
                    <a:pt x="1141" y="1376"/>
                    <a:pt x="1960" y="1829"/>
                  </a:cubicBezTo>
                  <a:cubicBezTo>
                    <a:pt x="1960" y="1834"/>
                    <a:pt x="1964" y="1834"/>
                    <a:pt x="1968" y="1834"/>
                  </a:cubicBezTo>
                  <a:cubicBezTo>
                    <a:pt x="1981" y="1834"/>
                    <a:pt x="1989" y="1829"/>
                    <a:pt x="1994" y="1821"/>
                  </a:cubicBezTo>
                  <a:cubicBezTo>
                    <a:pt x="2002" y="1808"/>
                    <a:pt x="1998" y="1791"/>
                    <a:pt x="1985" y="1787"/>
                  </a:cubicBezTo>
                  <a:cubicBezTo>
                    <a:pt x="1179" y="1333"/>
                    <a:pt x="64" y="23"/>
                    <a:pt x="51" y="10"/>
                  </a:cubicBezTo>
                  <a:cubicBezTo>
                    <a:pt x="45" y="3"/>
                    <a:pt x="39" y="0"/>
                    <a:pt x="3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6" name="Google Shape;6996;p23"/>
            <p:cNvSpPr/>
            <p:nvPr/>
          </p:nvSpPr>
          <p:spPr>
            <a:xfrm>
              <a:off x="588350" y="2683550"/>
              <a:ext cx="7125" cy="62950"/>
            </a:xfrm>
            <a:custGeom>
              <a:avLst/>
              <a:gdLst/>
              <a:ahLst/>
              <a:cxnLst/>
              <a:rect l="l" t="t" r="r" b="b"/>
              <a:pathLst>
                <a:path w="285" h="2518" extrusionOk="0">
                  <a:moveTo>
                    <a:pt x="28" y="1"/>
                  </a:moveTo>
                  <a:cubicBezTo>
                    <a:pt x="24" y="1"/>
                    <a:pt x="21" y="1"/>
                    <a:pt x="17" y="2"/>
                  </a:cubicBezTo>
                  <a:cubicBezTo>
                    <a:pt x="5" y="6"/>
                    <a:pt x="0" y="23"/>
                    <a:pt x="5" y="36"/>
                  </a:cubicBezTo>
                  <a:cubicBezTo>
                    <a:pt x="22" y="95"/>
                    <a:pt x="208" y="1775"/>
                    <a:pt x="234" y="2492"/>
                  </a:cubicBezTo>
                  <a:cubicBezTo>
                    <a:pt x="234" y="2505"/>
                    <a:pt x="242" y="2517"/>
                    <a:pt x="255" y="2517"/>
                  </a:cubicBezTo>
                  <a:lnTo>
                    <a:pt x="259" y="2517"/>
                  </a:lnTo>
                  <a:cubicBezTo>
                    <a:pt x="272" y="2517"/>
                    <a:pt x="285" y="2505"/>
                    <a:pt x="285" y="2492"/>
                  </a:cubicBezTo>
                  <a:cubicBezTo>
                    <a:pt x="263" y="1800"/>
                    <a:pt x="77" y="57"/>
                    <a:pt x="56" y="15"/>
                  </a:cubicBezTo>
                  <a:cubicBezTo>
                    <a:pt x="49" y="5"/>
                    <a:pt x="38" y="1"/>
                    <a:pt x="2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7" name="Google Shape;6997;p23"/>
            <p:cNvSpPr/>
            <p:nvPr/>
          </p:nvSpPr>
          <p:spPr>
            <a:xfrm>
              <a:off x="580900" y="2738600"/>
              <a:ext cx="24450" cy="20725"/>
            </a:xfrm>
            <a:custGeom>
              <a:avLst/>
              <a:gdLst/>
              <a:ahLst/>
              <a:cxnLst/>
              <a:rect l="l" t="t" r="r" b="b"/>
              <a:pathLst>
                <a:path w="978" h="829" extrusionOk="0">
                  <a:moveTo>
                    <a:pt x="547" y="0"/>
                  </a:moveTo>
                  <a:cubicBezTo>
                    <a:pt x="201" y="0"/>
                    <a:pt x="0" y="412"/>
                    <a:pt x="235" y="684"/>
                  </a:cubicBezTo>
                  <a:cubicBezTo>
                    <a:pt x="319" y="784"/>
                    <a:pt x="432" y="829"/>
                    <a:pt x="543" y="829"/>
                  </a:cubicBezTo>
                  <a:cubicBezTo>
                    <a:pt x="744" y="829"/>
                    <a:pt x="941" y="682"/>
                    <a:pt x="960" y="447"/>
                  </a:cubicBezTo>
                  <a:cubicBezTo>
                    <a:pt x="977" y="218"/>
                    <a:pt x="807" y="18"/>
                    <a:pt x="578" y="1"/>
                  </a:cubicBezTo>
                  <a:cubicBezTo>
                    <a:pt x="568" y="1"/>
                    <a:pt x="558" y="0"/>
                    <a:pt x="5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8" name="Google Shape;6998;p23"/>
            <p:cNvSpPr/>
            <p:nvPr/>
          </p:nvSpPr>
          <p:spPr>
            <a:xfrm>
              <a:off x="250725" y="2661800"/>
              <a:ext cx="259500" cy="248100"/>
            </a:xfrm>
            <a:custGeom>
              <a:avLst/>
              <a:gdLst/>
              <a:ahLst/>
              <a:cxnLst/>
              <a:rect l="l" t="t" r="r" b="b"/>
              <a:pathLst>
                <a:path w="10380" h="9924" extrusionOk="0">
                  <a:moveTo>
                    <a:pt x="4374" y="1"/>
                  </a:moveTo>
                  <a:cubicBezTo>
                    <a:pt x="4340" y="1"/>
                    <a:pt x="4304" y="4"/>
                    <a:pt x="4268" y="11"/>
                  </a:cubicBezTo>
                  <a:cubicBezTo>
                    <a:pt x="3644" y="134"/>
                    <a:pt x="3843" y="1457"/>
                    <a:pt x="4323" y="2225"/>
                  </a:cubicBezTo>
                  <a:cubicBezTo>
                    <a:pt x="4022" y="2000"/>
                    <a:pt x="3521" y="1555"/>
                    <a:pt x="3521" y="1555"/>
                  </a:cubicBezTo>
                  <a:cubicBezTo>
                    <a:pt x="3521" y="1555"/>
                    <a:pt x="2134" y="139"/>
                    <a:pt x="1231" y="139"/>
                  </a:cubicBezTo>
                  <a:cubicBezTo>
                    <a:pt x="1051" y="139"/>
                    <a:pt x="891" y="195"/>
                    <a:pt x="764" y="329"/>
                  </a:cubicBezTo>
                  <a:cubicBezTo>
                    <a:pt x="1" y="1139"/>
                    <a:pt x="2889" y="2064"/>
                    <a:pt x="2889" y="2064"/>
                  </a:cubicBezTo>
                  <a:cubicBezTo>
                    <a:pt x="2889" y="2064"/>
                    <a:pt x="2677" y="2039"/>
                    <a:pt x="2376" y="2039"/>
                  </a:cubicBezTo>
                  <a:cubicBezTo>
                    <a:pt x="1724" y="2039"/>
                    <a:pt x="652" y="2154"/>
                    <a:pt x="399" y="2883"/>
                  </a:cubicBezTo>
                  <a:cubicBezTo>
                    <a:pt x="259" y="3282"/>
                    <a:pt x="550" y="3404"/>
                    <a:pt x="998" y="3404"/>
                  </a:cubicBezTo>
                  <a:cubicBezTo>
                    <a:pt x="1705" y="3404"/>
                    <a:pt x="2805" y="3100"/>
                    <a:pt x="3229" y="3100"/>
                  </a:cubicBezTo>
                  <a:cubicBezTo>
                    <a:pt x="3252" y="3100"/>
                    <a:pt x="3273" y="3101"/>
                    <a:pt x="3292" y="3103"/>
                  </a:cubicBezTo>
                  <a:cubicBezTo>
                    <a:pt x="3877" y="3167"/>
                    <a:pt x="3780" y="3540"/>
                    <a:pt x="3377" y="3582"/>
                  </a:cubicBezTo>
                  <a:cubicBezTo>
                    <a:pt x="3337" y="3587"/>
                    <a:pt x="3289" y="3588"/>
                    <a:pt x="3233" y="3588"/>
                  </a:cubicBezTo>
                  <a:cubicBezTo>
                    <a:pt x="3111" y="3588"/>
                    <a:pt x="2955" y="3581"/>
                    <a:pt x="2781" y="3581"/>
                  </a:cubicBezTo>
                  <a:cubicBezTo>
                    <a:pt x="2225" y="3581"/>
                    <a:pt x="1492" y="3659"/>
                    <a:pt x="1142" y="4312"/>
                  </a:cubicBezTo>
                  <a:cubicBezTo>
                    <a:pt x="929" y="4708"/>
                    <a:pt x="1215" y="4840"/>
                    <a:pt x="1683" y="4840"/>
                  </a:cubicBezTo>
                  <a:cubicBezTo>
                    <a:pt x="2342" y="4840"/>
                    <a:pt x="3361" y="4578"/>
                    <a:pt x="3852" y="4422"/>
                  </a:cubicBezTo>
                  <a:cubicBezTo>
                    <a:pt x="3963" y="4387"/>
                    <a:pt x="4075" y="4371"/>
                    <a:pt x="4185" y="4371"/>
                  </a:cubicBezTo>
                  <a:cubicBezTo>
                    <a:pt x="4899" y="4371"/>
                    <a:pt x="5542" y="5042"/>
                    <a:pt x="5608" y="5321"/>
                  </a:cubicBezTo>
                  <a:cubicBezTo>
                    <a:pt x="4942" y="5140"/>
                    <a:pt x="4376" y="5047"/>
                    <a:pt x="3887" y="5047"/>
                  </a:cubicBezTo>
                  <a:cubicBezTo>
                    <a:pt x="3379" y="5047"/>
                    <a:pt x="2955" y="5148"/>
                    <a:pt x="2592" y="5355"/>
                  </a:cubicBezTo>
                  <a:cubicBezTo>
                    <a:pt x="1939" y="5735"/>
                    <a:pt x="2386" y="6396"/>
                    <a:pt x="3046" y="6396"/>
                  </a:cubicBezTo>
                  <a:cubicBezTo>
                    <a:pt x="3101" y="6396"/>
                    <a:pt x="3158" y="6392"/>
                    <a:pt x="3216" y="6382"/>
                  </a:cubicBezTo>
                  <a:cubicBezTo>
                    <a:pt x="3650" y="6307"/>
                    <a:pt x="4400" y="6097"/>
                    <a:pt x="5085" y="6097"/>
                  </a:cubicBezTo>
                  <a:cubicBezTo>
                    <a:pt x="5569" y="6097"/>
                    <a:pt x="6021" y="6202"/>
                    <a:pt x="6308" y="6534"/>
                  </a:cubicBezTo>
                  <a:cubicBezTo>
                    <a:pt x="6090" y="6521"/>
                    <a:pt x="5868" y="6513"/>
                    <a:pt x="5646" y="6513"/>
                  </a:cubicBezTo>
                  <a:cubicBezTo>
                    <a:pt x="4493" y="6513"/>
                    <a:pt x="3372" y="6714"/>
                    <a:pt x="3212" y="7272"/>
                  </a:cubicBezTo>
                  <a:cubicBezTo>
                    <a:pt x="3076" y="7732"/>
                    <a:pt x="3377" y="7955"/>
                    <a:pt x="3750" y="7955"/>
                  </a:cubicBezTo>
                  <a:cubicBezTo>
                    <a:pt x="3913" y="7955"/>
                    <a:pt x="4090" y="7912"/>
                    <a:pt x="4251" y="7828"/>
                  </a:cubicBezTo>
                  <a:cubicBezTo>
                    <a:pt x="4595" y="7649"/>
                    <a:pt x="5441" y="7264"/>
                    <a:pt x="6247" y="7264"/>
                  </a:cubicBezTo>
                  <a:cubicBezTo>
                    <a:pt x="6682" y="7264"/>
                    <a:pt x="7105" y="7376"/>
                    <a:pt x="7432" y="7692"/>
                  </a:cubicBezTo>
                  <a:cubicBezTo>
                    <a:pt x="7346" y="7690"/>
                    <a:pt x="7262" y="7688"/>
                    <a:pt x="7180" y="7688"/>
                  </a:cubicBezTo>
                  <a:cubicBezTo>
                    <a:pt x="6100" y="7688"/>
                    <a:pt x="5370" y="7920"/>
                    <a:pt x="5256" y="8354"/>
                  </a:cubicBezTo>
                  <a:cubicBezTo>
                    <a:pt x="5190" y="8594"/>
                    <a:pt x="5430" y="8672"/>
                    <a:pt x="5734" y="8672"/>
                  </a:cubicBezTo>
                  <a:cubicBezTo>
                    <a:pt x="6015" y="8672"/>
                    <a:pt x="6350" y="8606"/>
                    <a:pt x="6550" y="8541"/>
                  </a:cubicBezTo>
                  <a:cubicBezTo>
                    <a:pt x="6714" y="8489"/>
                    <a:pt x="6929" y="8458"/>
                    <a:pt x="7143" y="8458"/>
                  </a:cubicBezTo>
                  <a:cubicBezTo>
                    <a:pt x="7473" y="8458"/>
                    <a:pt x="7800" y="8532"/>
                    <a:pt x="7936" y="8714"/>
                  </a:cubicBezTo>
                  <a:cubicBezTo>
                    <a:pt x="7781" y="8711"/>
                    <a:pt x="7645" y="8708"/>
                    <a:pt x="7525" y="8708"/>
                  </a:cubicBezTo>
                  <a:cubicBezTo>
                    <a:pt x="7029" y="8708"/>
                    <a:pt x="6834" y="8767"/>
                    <a:pt x="6851" y="9147"/>
                  </a:cubicBezTo>
                  <a:cubicBezTo>
                    <a:pt x="6868" y="9618"/>
                    <a:pt x="8624" y="9448"/>
                    <a:pt x="8976" y="9923"/>
                  </a:cubicBezTo>
                  <a:cubicBezTo>
                    <a:pt x="9362" y="9105"/>
                    <a:pt x="10380" y="7815"/>
                    <a:pt x="10121" y="7336"/>
                  </a:cubicBezTo>
                  <a:cubicBezTo>
                    <a:pt x="10024" y="7161"/>
                    <a:pt x="9881" y="7088"/>
                    <a:pt x="9738" y="7088"/>
                  </a:cubicBezTo>
                  <a:cubicBezTo>
                    <a:pt x="9493" y="7088"/>
                    <a:pt x="9245" y="7299"/>
                    <a:pt x="9213" y="7569"/>
                  </a:cubicBezTo>
                  <a:cubicBezTo>
                    <a:pt x="9052" y="6959"/>
                    <a:pt x="9569" y="6526"/>
                    <a:pt x="9714" y="5949"/>
                  </a:cubicBezTo>
                  <a:cubicBezTo>
                    <a:pt x="9826" y="5509"/>
                    <a:pt x="9742" y="5116"/>
                    <a:pt x="9460" y="5116"/>
                  </a:cubicBezTo>
                  <a:cubicBezTo>
                    <a:pt x="9370" y="5116"/>
                    <a:pt x="9259" y="5156"/>
                    <a:pt x="9128" y="5249"/>
                  </a:cubicBezTo>
                  <a:cubicBezTo>
                    <a:pt x="8590" y="5627"/>
                    <a:pt x="8373" y="6352"/>
                    <a:pt x="8390" y="6539"/>
                  </a:cubicBezTo>
                  <a:cubicBezTo>
                    <a:pt x="8055" y="5788"/>
                    <a:pt x="8263" y="4918"/>
                    <a:pt x="8679" y="4066"/>
                  </a:cubicBezTo>
                  <a:cubicBezTo>
                    <a:pt x="9080" y="3243"/>
                    <a:pt x="8651" y="2574"/>
                    <a:pt x="8076" y="2574"/>
                  </a:cubicBezTo>
                  <a:cubicBezTo>
                    <a:pt x="8055" y="2574"/>
                    <a:pt x="8034" y="2575"/>
                    <a:pt x="8013" y="2577"/>
                  </a:cubicBezTo>
                  <a:cubicBezTo>
                    <a:pt x="7402" y="2624"/>
                    <a:pt x="7088" y="4134"/>
                    <a:pt x="7381" y="5207"/>
                  </a:cubicBezTo>
                  <a:cubicBezTo>
                    <a:pt x="7054" y="4740"/>
                    <a:pt x="6673" y="3464"/>
                    <a:pt x="6927" y="2395"/>
                  </a:cubicBezTo>
                  <a:cubicBezTo>
                    <a:pt x="7149" y="1448"/>
                    <a:pt x="6778" y="967"/>
                    <a:pt x="6336" y="967"/>
                  </a:cubicBezTo>
                  <a:cubicBezTo>
                    <a:pt x="6280" y="967"/>
                    <a:pt x="6222" y="975"/>
                    <a:pt x="6164" y="991"/>
                  </a:cubicBezTo>
                  <a:cubicBezTo>
                    <a:pt x="5655" y="1135"/>
                    <a:pt x="5578" y="2297"/>
                    <a:pt x="5951" y="3332"/>
                  </a:cubicBezTo>
                  <a:cubicBezTo>
                    <a:pt x="5506" y="2899"/>
                    <a:pt x="5180" y="1958"/>
                    <a:pt x="5137" y="1390"/>
                  </a:cubicBezTo>
                  <a:cubicBezTo>
                    <a:pt x="5097" y="855"/>
                    <a:pt x="4915" y="1"/>
                    <a:pt x="437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9" name="Google Shape;6999;p23"/>
            <p:cNvSpPr/>
            <p:nvPr/>
          </p:nvSpPr>
          <p:spPr>
            <a:xfrm>
              <a:off x="306925" y="2689025"/>
              <a:ext cx="170325" cy="227875"/>
            </a:xfrm>
            <a:custGeom>
              <a:avLst/>
              <a:gdLst/>
              <a:ahLst/>
              <a:cxnLst/>
              <a:rect l="l" t="t" r="r" b="b"/>
              <a:pathLst>
                <a:path w="6813" h="9115" extrusionOk="0">
                  <a:moveTo>
                    <a:pt x="61" y="0"/>
                  </a:moveTo>
                  <a:cubicBezTo>
                    <a:pt x="25" y="0"/>
                    <a:pt x="1" y="48"/>
                    <a:pt x="39" y="76"/>
                  </a:cubicBezTo>
                  <a:cubicBezTo>
                    <a:pt x="2537" y="1815"/>
                    <a:pt x="4225" y="4169"/>
                    <a:pt x="5196" y="5840"/>
                  </a:cubicBezTo>
                  <a:cubicBezTo>
                    <a:pt x="6253" y="7655"/>
                    <a:pt x="6723" y="9072"/>
                    <a:pt x="6728" y="9085"/>
                  </a:cubicBezTo>
                  <a:cubicBezTo>
                    <a:pt x="6732" y="9106"/>
                    <a:pt x="6753" y="9114"/>
                    <a:pt x="6774" y="9114"/>
                  </a:cubicBezTo>
                  <a:lnTo>
                    <a:pt x="6779" y="9114"/>
                  </a:lnTo>
                  <a:cubicBezTo>
                    <a:pt x="6800" y="9106"/>
                    <a:pt x="6812" y="9080"/>
                    <a:pt x="6804" y="9059"/>
                  </a:cubicBezTo>
                  <a:cubicBezTo>
                    <a:pt x="6800" y="9046"/>
                    <a:pt x="6329" y="7621"/>
                    <a:pt x="5269" y="5802"/>
                  </a:cubicBezTo>
                  <a:cubicBezTo>
                    <a:pt x="4289" y="4122"/>
                    <a:pt x="2596" y="1755"/>
                    <a:pt x="86" y="8"/>
                  </a:cubicBezTo>
                  <a:cubicBezTo>
                    <a:pt x="77" y="3"/>
                    <a:pt x="69" y="0"/>
                    <a:pt x="6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0" name="Google Shape;7000;p23"/>
            <p:cNvSpPr/>
            <p:nvPr/>
          </p:nvSpPr>
          <p:spPr>
            <a:xfrm>
              <a:off x="359425" y="2673700"/>
              <a:ext cx="28000" cy="88850"/>
            </a:xfrm>
            <a:custGeom>
              <a:avLst/>
              <a:gdLst/>
              <a:ahLst/>
              <a:cxnLst/>
              <a:rect l="l" t="t" r="r" b="b"/>
              <a:pathLst>
                <a:path w="1120" h="3554" extrusionOk="0">
                  <a:moveTo>
                    <a:pt x="41" y="1"/>
                  </a:moveTo>
                  <a:cubicBezTo>
                    <a:pt x="39" y="1"/>
                    <a:pt x="36" y="1"/>
                    <a:pt x="34" y="2"/>
                  </a:cubicBezTo>
                  <a:cubicBezTo>
                    <a:pt x="13" y="6"/>
                    <a:pt x="0" y="27"/>
                    <a:pt x="4" y="48"/>
                  </a:cubicBezTo>
                  <a:cubicBezTo>
                    <a:pt x="4" y="74"/>
                    <a:pt x="399" y="2504"/>
                    <a:pt x="1044" y="3539"/>
                  </a:cubicBezTo>
                  <a:cubicBezTo>
                    <a:pt x="1050" y="3549"/>
                    <a:pt x="1061" y="3553"/>
                    <a:pt x="1072" y="3553"/>
                  </a:cubicBezTo>
                  <a:cubicBezTo>
                    <a:pt x="1075" y="3553"/>
                    <a:pt x="1079" y="3553"/>
                    <a:pt x="1082" y="3552"/>
                  </a:cubicBezTo>
                  <a:cubicBezTo>
                    <a:pt x="1086" y="3552"/>
                    <a:pt x="1094" y="3552"/>
                    <a:pt x="1099" y="3547"/>
                  </a:cubicBezTo>
                  <a:cubicBezTo>
                    <a:pt x="1116" y="3535"/>
                    <a:pt x="1120" y="3514"/>
                    <a:pt x="1111" y="3497"/>
                  </a:cubicBezTo>
                  <a:cubicBezTo>
                    <a:pt x="475" y="2474"/>
                    <a:pt x="85" y="61"/>
                    <a:pt x="81" y="36"/>
                  </a:cubicBezTo>
                  <a:cubicBezTo>
                    <a:pt x="77" y="17"/>
                    <a:pt x="60" y="1"/>
                    <a:pt x="4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1" name="Google Shape;7001;p23"/>
            <p:cNvSpPr/>
            <p:nvPr/>
          </p:nvSpPr>
          <p:spPr>
            <a:xfrm>
              <a:off x="272625" y="2723225"/>
              <a:ext cx="82800" cy="9475"/>
            </a:xfrm>
            <a:custGeom>
              <a:avLst/>
              <a:gdLst/>
              <a:ahLst/>
              <a:cxnLst/>
              <a:rect l="l" t="t" r="r" b="b"/>
              <a:pathLst>
                <a:path w="3312" h="379" extrusionOk="0">
                  <a:moveTo>
                    <a:pt x="1895" y="0"/>
                  </a:moveTo>
                  <a:cubicBezTo>
                    <a:pt x="1329" y="0"/>
                    <a:pt x="663" y="67"/>
                    <a:pt x="45" y="298"/>
                  </a:cubicBezTo>
                  <a:cubicBezTo>
                    <a:pt x="0" y="317"/>
                    <a:pt x="18" y="378"/>
                    <a:pt x="58" y="378"/>
                  </a:cubicBezTo>
                  <a:cubicBezTo>
                    <a:pt x="63" y="378"/>
                    <a:pt x="69" y="377"/>
                    <a:pt x="75" y="375"/>
                  </a:cubicBezTo>
                  <a:cubicBezTo>
                    <a:pt x="684" y="146"/>
                    <a:pt x="1344" y="80"/>
                    <a:pt x="1903" y="80"/>
                  </a:cubicBezTo>
                  <a:cubicBezTo>
                    <a:pt x="2663" y="80"/>
                    <a:pt x="3238" y="203"/>
                    <a:pt x="3247" y="205"/>
                  </a:cubicBezTo>
                  <a:lnTo>
                    <a:pt x="3264" y="205"/>
                  </a:lnTo>
                  <a:cubicBezTo>
                    <a:pt x="3311" y="201"/>
                    <a:pt x="3311" y="133"/>
                    <a:pt x="3264" y="129"/>
                  </a:cubicBezTo>
                  <a:cubicBezTo>
                    <a:pt x="3255" y="126"/>
                    <a:pt x="2669" y="0"/>
                    <a:pt x="189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2" name="Google Shape;7002;p23"/>
            <p:cNvSpPr/>
            <p:nvPr/>
          </p:nvSpPr>
          <p:spPr>
            <a:xfrm>
              <a:off x="398125" y="2698550"/>
              <a:ext cx="23975" cy="110300"/>
            </a:xfrm>
            <a:custGeom>
              <a:avLst/>
              <a:gdLst/>
              <a:ahLst/>
              <a:cxnLst/>
              <a:rect l="l" t="t" r="r" b="b"/>
              <a:pathLst>
                <a:path w="959" h="4412" extrusionOk="0">
                  <a:moveTo>
                    <a:pt x="450" y="0"/>
                  </a:moveTo>
                  <a:cubicBezTo>
                    <a:pt x="424" y="0"/>
                    <a:pt x="403" y="13"/>
                    <a:pt x="403" y="34"/>
                  </a:cubicBezTo>
                  <a:cubicBezTo>
                    <a:pt x="399" y="60"/>
                    <a:pt x="0" y="2693"/>
                    <a:pt x="878" y="4390"/>
                  </a:cubicBezTo>
                  <a:cubicBezTo>
                    <a:pt x="887" y="4407"/>
                    <a:pt x="904" y="4411"/>
                    <a:pt x="921" y="4411"/>
                  </a:cubicBezTo>
                  <a:cubicBezTo>
                    <a:pt x="925" y="4407"/>
                    <a:pt x="929" y="4407"/>
                    <a:pt x="933" y="4407"/>
                  </a:cubicBezTo>
                  <a:cubicBezTo>
                    <a:pt x="955" y="4394"/>
                    <a:pt x="959" y="4373"/>
                    <a:pt x="950" y="4352"/>
                  </a:cubicBezTo>
                  <a:cubicBezTo>
                    <a:pt x="85" y="2676"/>
                    <a:pt x="480" y="72"/>
                    <a:pt x="484" y="47"/>
                  </a:cubicBezTo>
                  <a:cubicBezTo>
                    <a:pt x="484" y="26"/>
                    <a:pt x="471" y="4"/>
                    <a:pt x="45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3" name="Google Shape;7003;p23"/>
            <p:cNvSpPr/>
            <p:nvPr/>
          </p:nvSpPr>
          <p:spPr>
            <a:xfrm>
              <a:off x="322625" y="2800575"/>
              <a:ext cx="108925" cy="22575"/>
            </a:xfrm>
            <a:custGeom>
              <a:avLst/>
              <a:gdLst/>
              <a:ahLst/>
              <a:cxnLst/>
              <a:rect l="l" t="t" r="r" b="b"/>
              <a:pathLst>
                <a:path w="4357" h="903" extrusionOk="0">
                  <a:moveTo>
                    <a:pt x="1298" y="1"/>
                  </a:moveTo>
                  <a:cubicBezTo>
                    <a:pt x="915" y="1"/>
                    <a:pt x="495" y="31"/>
                    <a:pt x="39" y="101"/>
                  </a:cubicBezTo>
                  <a:cubicBezTo>
                    <a:pt x="13" y="105"/>
                    <a:pt x="0" y="127"/>
                    <a:pt x="5" y="148"/>
                  </a:cubicBezTo>
                  <a:cubicBezTo>
                    <a:pt x="5" y="167"/>
                    <a:pt x="22" y="182"/>
                    <a:pt x="40" y="182"/>
                  </a:cubicBezTo>
                  <a:cubicBezTo>
                    <a:pt x="43" y="182"/>
                    <a:pt x="45" y="182"/>
                    <a:pt x="47" y="182"/>
                  </a:cubicBezTo>
                  <a:cubicBezTo>
                    <a:pt x="502" y="111"/>
                    <a:pt x="920" y="82"/>
                    <a:pt x="1301" y="82"/>
                  </a:cubicBezTo>
                  <a:cubicBezTo>
                    <a:pt x="3285" y="82"/>
                    <a:pt x="4269" y="884"/>
                    <a:pt x="4280" y="894"/>
                  </a:cubicBezTo>
                  <a:cubicBezTo>
                    <a:pt x="4289" y="899"/>
                    <a:pt x="4301" y="903"/>
                    <a:pt x="4314" y="903"/>
                  </a:cubicBezTo>
                  <a:cubicBezTo>
                    <a:pt x="4348" y="894"/>
                    <a:pt x="4356" y="852"/>
                    <a:pt x="4331" y="831"/>
                  </a:cubicBezTo>
                  <a:cubicBezTo>
                    <a:pt x="4320" y="820"/>
                    <a:pt x="3313" y="1"/>
                    <a:pt x="129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4" name="Google Shape;7004;p23"/>
            <p:cNvSpPr/>
            <p:nvPr/>
          </p:nvSpPr>
          <p:spPr>
            <a:xfrm>
              <a:off x="287975" y="2759450"/>
              <a:ext cx="105925" cy="13525"/>
            </a:xfrm>
            <a:custGeom>
              <a:avLst/>
              <a:gdLst/>
              <a:ahLst/>
              <a:cxnLst/>
              <a:rect l="l" t="t" r="r" b="b"/>
              <a:pathLst>
                <a:path w="4237" h="541" extrusionOk="0">
                  <a:moveTo>
                    <a:pt x="2248" y="1"/>
                  </a:moveTo>
                  <a:cubicBezTo>
                    <a:pt x="1597" y="1"/>
                    <a:pt x="834" y="113"/>
                    <a:pt x="38" y="465"/>
                  </a:cubicBezTo>
                  <a:cubicBezTo>
                    <a:pt x="0" y="488"/>
                    <a:pt x="19" y="540"/>
                    <a:pt x="56" y="540"/>
                  </a:cubicBezTo>
                  <a:cubicBezTo>
                    <a:pt x="61" y="540"/>
                    <a:pt x="66" y="539"/>
                    <a:pt x="72" y="537"/>
                  </a:cubicBezTo>
                  <a:cubicBezTo>
                    <a:pt x="856" y="191"/>
                    <a:pt x="1609" y="80"/>
                    <a:pt x="2250" y="80"/>
                  </a:cubicBezTo>
                  <a:cubicBezTo>
                    <a:pt x="3376" y="80"/>
                    <a:pt x="4160" y="422"/>
                    <a:pt x="4173" y="427"/>
                  </a:cubicBezTo>
                  <a:cubicBezTo>
                    <a:pt x="4182" y="431"/>
                    <a:pt x="4190" y="431"/>
                    <a:pt x="4199" y="431"/>
                  </a:cubicBezTo>
                  <a:cubicBezTo>
                    <a:pt x="4211" y="427"/>
                    <a:pt x="4220" y="419"/>
                    <a:pt x="4228" y="406"/>
                  </a:cubicBezTo>
                  <a:cubicBezTo>
                    <a:pt x="4237" y="385"/>
                    <a:pt x="4224" y="363"/>
                    <a:pt x="4207" y="355"/>
                  </a:cubicBezTo>
                  <a:cubicBezTo>
                    <a:pt x="4193" y="350"/>
                    <a:pt x="3395" y="1"/>
                    <a:pt x="224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5" name="Google Shape;7005;p23"/>
            <p:cNvSpPr/>
            <p:nvPr/>
          </p:nvSpPr>
          <p:spPr>
            <a:xfrm>
              <a:off x="429300" y="2744000"/>
              <a:ext cx="25175" cy="104825"/>
            </a:xfrm>
            <a:custGeom>
              <a:avLst/>
              <a:gdLst/>
              <a:ahLst/>
              <a:cxnLst/>
              <a:rect l="l" t="t" r="r" b="b"/>
              <a:pathLst>
                <a:path w="1007" h="4193" extrusionOk="0">
                  <a:moveTo>
                    <a:pt x="954" y="1"/>
                  </a:moveTo>
                  <a:cubicBezTo>
                    <a:pt x="941" y="1"/>
                    <a:pt x="928" y="7"/>
                    <a:pt x="921" y="23"/>
                  </a:cubicBezTo>
                  <a:cubicBezTo>
                    <a:pt x="912" y="44"/>
                    <a:pt x="0" y="1970"/>
                    <a:pt x="594" y="4158"/>
                  </a:cubicBezTo>
                  <a:cubicBezTo>
                    <a:pt x="598" y="4177"/>
                    <a:pt x="615" y="4193"/>
                    <a:pt x="634" y="4193"/>
                  </a:cubicBezTo>
                  <a:cubicBezTo>
                    <a:pt x="636" y="4193"/>
                    <a:pt x="639" y="4193"/>
                    <a:pt x="641" y="4192"/>
                  </a:cubicBezTo>
                  <a:lnTo>
                    <a:pt x="645" y="4192"/>
                  </a:lnTo>
                  <a:cubicBezTo>
                    <a:pt x="666" y="4184"/>
                    <a:pt x="679" y="4163"/>
                    <a:pt x="675" y="4141"/>
                  </a:cubicBezTo>
                  <a:cubicBezTo>
                    <a:pt x="85" y="1982"/>
                    <a:pt x="984" y="82"/>
                    <a:pt x="993" y="61"/>
                  </a:cubicBezTo>
                  <a:cubicBezTo>
                    <a:pt x="1007" y="27"/>
                    <a:pt x="980" y="1"/>
                    <a:pt x="95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6" name="Google Shape;7006;p23"/>
            <p:cNvSpPr/>
            <p:nvPr/>
          </p:nvSpPr>
          <p:spPr>
            <a:xfrm>
              <a:off x="451150" y="2806150"/>
              <a:ext cx="32025" cy="73050"/>
            </a:xfrm>
            <a:custGeom>
              <a:avLst/>
              <a:gdLst/>
              <a:ahLst/>
              <a:cxnLst/>
              <a:rect l="l" t="t" r="r" b="b"/>
              <a:pathLst>
                <a:path w="1281" h="2922" extrusionOk="0">
                  <a:moveTo>
                    <a:pt x="1233" y="1"/>
                  </a:moveTo>
                  <a:cubicBezTo>
                    <a:pt x="1222" y="1"/>
                    <a:pt x="1211" y="5"/>
                    <a:pt x="1205" y="14"/>
                  </a:cubicBezTo>
                  <a:cubicBezTo>
                    <a:pt x="1192" y="31"/>
                    <a:pt x="0" y="1460"/>
                    <a:pt x="335" y="2890"/>
                  </a:cubicBezTo>
                  <a:cubicBezTo>
                    <a:pt x="338" y="2910"/>
                    <a:pt x="355" y="2922"/>
                    <a:pt x="372" y="2922"/>
                  </a:cubicBezTo>
                  <a:cubicBezTo>
                    <a:pt x="377" y="2922"/>
                    <a:pt x="382" y="2921"/>
                    <a:pt x="386" y="2919"/>
                  </a:cubicBezTo>
                  <a:cubicBezTo>
                    <a:pt x="407" y="2915"/>
                    <a:pt x="420" y="2894"/>
                    <a:pt x="416" y="2873"/>
                  </a:cubicBezTo>
                  <a:cubicBezTo>
                    <a:pt x="93" y="1481"/>
                    <a:pt x="1256" y="82"/>
                    <a:pt x="1264" y="69"/>
                  </a:cubicBezTo>
                  <a:cubicBezTo>
                    <a:pt x="1281" y="52"/>
                    <a:pt x="1277" y="27"/>
                    <a:pt x="1260" y="10"/>
                  </a:cubicBezTo>
                  <a:cubicBezTo>
                    <a:pt x="1252" y="4"/>
                    <a:pt x="1242" y="1"/>
                    <a:pt x="123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7" name="Google Shape;7007;p23"/>
            <p:cNvSpPr/>
            <p:nvPr/>
          </p:nvSpPr>
          <p:spPr>
            <a:xfrm>
              <a:off x="468000" y="2850150"/>
              <a:ext cx="26475" cy="48175"/>
            </a:xfrm>
            <a:custGeom>
              <a:avLst/>
              <a:gdLst/>
              <a:ahLst/>
              <a:cxnLst/>
              <a:rect l="l" t="t" r="r" b="b"/>
              <a:pathLst>
                <a:path w="1059" h="1927" extrusionOk="0">
                  <a:moveTo>
                    <a:pt x="995" y="1"/>
                  </a:moveTo>
                  <a:cubicBezTo>
                    <a:pt x="988" y="1"/>
                    <a:pt x="982" y="3"/>
                    <a:pt x="976" y="10"/>
                  </a:cubicBezTo>
                  <a:cubicBezTo>
                    <a:pt x="938" y="48"/>
                    <a:pt x="30" y="884"/>
                    <a:pt x="0" y="1885"/>
                  </a:cubicBezTo>
                  <a:cubicBezTo>
                    <a:pt x="0" y="1906"/>
                    <a:pt x="17" y="1927"/>
                    <a:pt x="43" y="1927"/>
                  </a:cubicBezTo>
                  <a:lnTo>
                    <a:pt x="47" y="1927"/>
                  </a:lnTo>
                  <a:cubicBezTo>
                    <a:pt x="64" y="1923"/>
                    <a:pt x="81" y="1906"/>
                    <a:pt x="81" y="1889"/>
                  </a:cubicBezTo>
                  <a:cubicBezTo>
                    <a:pt x="111" y="922"/>
                    <a:pt x="1018" y="82"/>
                    <a:pt x="1031" y="73"/>
                  </a:cubicBezTo>
                  <a:cubicBezTo>
                    <a:pt x="1059" y="49"/>
                    <a:pt x="1025" y="1"/>
                    <a:pt x="99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8" name="Google Shape;7008;p23"/>
            <p:cNvSpPr/>
            <p:nvPr/>
          </p:nvSpPr>
          <p:spPr>
            <a:xfrm>
              <a:off x="345275" y="2830375"/>
              <a:ext cx="94225" cy="13150"/>
            </a:xfrm>
            <a:custGeom>
              <a:avLst/>
              <a:gdLst/>
              <a:ahLst/>
              <a:cxnLst/>
              <a:rect l="l" t="t" r="r" b="b"/>
              <a:pathLst>
                <a:path w="3769" h="526" extrusionOk="0">
                  <a:moveTo>
                    <a:pt x="2503" y="0"/>
                  </a:moveTo>
                  <a:cubicBezTo>
                    <a:pt x="1892" y="0"/>
                    <a:pt x="1065" y="99"/>
                    <a:pt x="45" y="445"/>
                  </a:cubicBezTo>
                  <a:cubicBezTo>
                    <a:pt x="1" y="465"/>
                    <a:pt x="17" y="526"/>
                    <a:pt x="61" y="526"/>
                  </a:cubicBezTo>
                  <a:cubicBezTo>
                    <a:pt x="64" y="526"/>
                    <a:pt x="67" y="526"/>
                    <a:pt x="70" y="525"/>
                  </a:cubicBezTo>
                  <a:cubicBezTo>
                    <a:pt x="1086" y="178"/>
                    <a:pt x="1906" y="81"/>
                    <a:pt x="2508" y="81"/>
                  </a:cubicBezTo>
                  <a:cubicBezTo>
                    <a:pt x="3283" y="81"/>
                    <a:pt x="3698" y="243"/>
                    <a:pt x="3705" y="245"/>
                  </a:cubicBezTo>
                  <a:cubicBezTo>
                    <a:pt x="3713" y="249"/>
                    <a:pt x="3722" y="249"/>
                    <a:pt x="3730" y="249"/>
                  </a:cubicBezTo>
                  <a:cubicBezTo>
                    <a:pt x="3743" y="245"/>
                    <a:pt x="3756" y="237"/>
                    <a:pt x="3760" y="224"/>
                  </a:cubicBezTo>
                  <a:cubicBezTo>
                    <a:pt x="3768" y="203"/>
                    <a:pt x="3756" y="182"/>
                    <a:pt x="3739" y="173"/>
                  </a:cubicBezTo>
                  <a:cubicBezTo>
                    <a:pt x="3729" y="168"/>
                    <a:pt x="3301" y="0"/>
                    <a:pt x="25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9" name="Google Shape;7009;p23"/>
            <p:cNvSpPr/>
            <p:nvPr/>
          </p:nvSpPr>
          <p:spPr>
            <a:xfrm>
              <a:off x="391825" y="2861750"/>
              <a:ext cx="63150" cy="7650"/>
            </a:xfrm>
            <a:custGeom>
              <a:avLst/>
              <a:gdLst/>
              <a:ahLst/>
              <a:cxnLst/>
              <a:rect l="l" t="t" r="r" b="b"/>
              <a:pathLst>
                <a:path w="2526" h="306" extrusionOk="0">
                  <a:moveTo>
                    <a:pt x="1611" y="1"/>
                  </a:moveTo>
                  <a:cubicBezTo>
                    <a:pt x="1169" y="1"/>
                    <a:pt x="608" y="49"/>
                    <a:pt x="45" y="229"/>
                  </a:cubicBezTo>
                  <a:cubicBezTo>
                    <a:pt x="1" y="245"/>
                    <a:pt x="17" y="306"/>
                    <a:pt x="61" y="306"/>
                  </a:cubicBezTo>
                  <a:cubicBezTo>
                    <a:pt x="64" y="306"/>
                    <a:pt x="67" y="306"/>
                    <a:pt x="70" y="305"/>
                  </a:cubicBezTo>
                  <a:cubicBezTo>
                    <a:pt x="626" y="129"/>
                    <a:pt x="1180" y="81"/>
                    <a:pt x="1616" y="81"/>
                  </a:cubicBezTo>
                  <a:cubicBezTo>
                    <a:pt x="2123" y="81"/>
                    <a:pt x="2470" y="146"/>
                    <a:pt x="2475" y="148"/>
                  </a:cubicBezTo>
                  <a:lnTo>
                    <a:pt x="2492" y="148"/>
                  </a:lnTo>
                  <a:cubicBezTo>
                    <a:pt x="2509" y="144"/>
                    <a:pt x="2522" y="131"/>
                    <a:pt x="2526" y="114"/>
                  </a:cubicBezTo>
                  <a:cubicBezTo>
                    <a:pt x="2526" y="93"/>
                    <a:pt x="2513" y="72"/>
                    <a:pt x="2492" y="68"/>
                  </a:cubicBezTo>
                  <a:cubicBezTo>
                    <a:pt x="2485" y="68"/>
                    <a:pt x="2129" y="1"/>
                    <a:pt x="161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0" name="Google Shape;7010;p23"/>
            <p:cNvSpPr/>
            <p:nvPr/>
          </p:nvSpPr>
          <p:spPr>
            <a:xfrm>
              <a:off x="430200" y="2885350"/>
              <a:ext cx="37175" cy="6400"/>
            </a:xfrm>
            <a:custGeom>
              <a:avLst/>
              <a:gdLst/>
              <a:ahLst/>
              <a:cxnLst/>
              <a:rect l="l" t="t" r="r" b="b"/>
              <a:pathLst>
                <a:path w="1487" h="256" extrusionOk="0">
                  <a:moveTo>
                    <a:pt x="366" y="1"/>
                  </a:moveTo>
                  <a:cubicBezTo>
                    <a:pt x="260" y="1"/>
                    <a:pt x="155" y="7"/>
                    <a:pt x="53" y="23"/>
                  </a:cubicBezTo>
                  <a:cubicBezTo>
                    <a:pt x="1" y="31"/>
                    <a:pt x="10" y="104"/>
                    <a:pt x="55" y="104"/>
                  </a:cubicBezTo>
                  <a:cubicBezTo>
                    <a:pt x="57" y="104"/>
                    <a:pt x="59" y="104"/>
                    <a:pt x="62" y="103"/>
                  </a:cubicBezTo>
                  <a:cubicBezTo>
                    <a:pt x="159" y="88"/>
                    <a:pt x="261" y="82"/>
                    <a:pt x="364" y="82"/>
                  </a:cubicBezTo>
                  <a:cubicBezTo>
                    <a:pt x="886" y="82"/>
                    <a:pt x="1421" y="248"/>
                    <a:pt x="1428" y="252"/>
                  </a:cubicBezTo>
                  <a:cubicBezTo>
                    <a:pt x="1432" y="252"/>
                    <a:pt x="1440" y="256"/>
                    <a:pt x="1449" y="256"/>
                  </a:cubicBezTo>
                  <a:cubicBezTo>
                    <a:pt x="1462" y="252"/>
                    <a:pt x="1474" y="239"/>
                    <a:pt x="1479" y="226"/>
                  </a:cubicBezTo>
                  <a:cubicBezTo>
                    <a:pt x="1487" y="205"/>
                    <a:pt x="1474" y="180"/>
                    <a:pt x="1453" y="171"/>
                  </a:cubicBezTo>
                  <a:cubicBezTo>
                    <a:pt x="1425" y="164"/>
                    <a:pt x="895" y="1"/>
                    <a:pt x="36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1" name="Google Shape;7011;p23"/>
            <p:cNvSpPr/>
            <p:nvPr/>
          </p:nvSpPr>
          <p:spPr>
            <a:xfrm>
              <a:off x="384475" y="2543050"/>
              <a:ext cx="97125" cy="223600"/>
            </a:xfrm>
            <a:custGeom>
              <a:avLst/>
              <a:gdLst/>
              <a:ahLst/>
              <a:cxnLst/>
              <a:rect l="l" t="t" r="r" b="b"/>
              <a:pathLst>
                <a:path w="3885" h="8944" extrusionOk="0">
                  <a:moveTo>
                    <a:pt x="66" y="0"/>
                  </a:moveTo>
                  <a:cubicBezTo>
                    <a:pt x="32" y="0"/>
                    <a:pt x="1" y="43"/>
                    <a:pt x="33" y="79"/>
                  </a:cubicBezTo>
                  <a:cubicBezTo>
                    <a:pt x="1865" y="2038"/>
                    <a:pt x="2790" y="4333"/>
                    <a:pt x="3244" y="5911"/>
                  </a:cubicBezTo>
                  <a:cubicBezTo>
                    <a:pt x="3736" y="7624"/>
                    <a:pt x="3791" y="8888"/>
                    <a:pt x="3791" y="8901"/>
                  </a:cubicBezTo>
                  <a:cubicBezTo>
                    <a:pt x="3791" y="8918"/>
                    <a:pt x="3804" y="8930"/>
                    <a:pt x="3825" y="8939"/>
                  </a:cubicBezTo>
                  <a:cubicBezTo>
                    <a:pt x="3829" y="8939"/>
                    <a:pt x="3833" y="8943"/>
                    <a:pt x="3842" y="8943"/>
                  </a:cubicBezTo>
                  <a:cubicBezTo>
                    <a:pt x="3867" y="8939"/>
                    <a:pt x="3884" y="8918"/>
                    <a:pt x="3884" y="8896"/>
                  </a:cubicBezTo>
                  <a:cubicBezTo>
                    <a:pt x="3884" y="8884"/>
                    <a:pt x="3825" y="7611"/>
                    <a:pt x="3333" y="5889"/>
                  </a:cubicBezTo>
                  <a:cubicBezTo>
                    <a:pt x="2879" y="4299"/>
                    <a:pt x="1946" y="1991"/>
                    <a:pt x="97" y="15"/>
                  </a:cubicBezTo>
                  <a:cubicBezTo>
                    <a:pt x="88" y="5"/>
                    <a:pt x="77" y="0"/>
                    <a:pt x="6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2" name="Google Shape;7012;p23"/>
            <p:cNvSpPr/>
            <p:nvPr/>
          </p:nvSpPr>
          <p:spPr>
            <a:xfrm>
              <a:off x="357400" y="2514275"/>
              <a:ext cx="33225" cy="34775"/>
            </a:xfrm>
            <a:custGeom>
              <a:avLst/>
              <a:gdLst/>
              <a:ahLst/>
              <a:cxnLst/>
              <a:rect l="l" t="t" r="r" b="b"/>
              <a:pathLst>
                <a:path w="1329" h="1391" extrusionOk="0">
                  <a:moveTo>
                    <a:pt x="176" y="0"/>
                  </a:moveTo>
                  <a:cubicBezTo>
                    <a:pt x="106" y="0"/>
                    <a:pt x="57" y="10"/>
                    <a:pt x="47" y="25"/>
                  </a:cubicBezTo>
                  <a:cubicBezTo>
                    <a:pt x="1" y="93"/>
                    <a:pt x="90" y="632"/>
                    <a:pt x="408" y="844"/>
                  </a:cubicBezTo>
                  <a:cubicBezTo>
                    <a:pt x="751" y="1077"/>
                    <a:pt x="1328" y="1391"/>
                    <a:pt x="1328" y="1391"/>
                  </a:cubicBezTo>
                  <a:cubicBezTo>
                    <a:pt x="1328" y="1391"/>
                    <a:pt x="1159" y="309"/>
                    <a:pt x="501" y="59"/>
                  </a:cubicBezTo>
                  <a:cubicBezTo>
                    <a:pt x="387" y="16"/>
                    <a:pt x="265" y="0"/>
                    <a:pt x="1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3" name="Google Shape;7013;p23"/>
            <p:cNvSpPr/>
            <p:nvPr/>
          </p:nvSpPr>
          <p:spPr>
            <a:xfrm>
              <a:off x="397375" y="2521575"/>
              <a:ext cx="23775" cy="46775"/>
            </a:xfrm>
            <a:custGeom>
              <a:avLst/>
              <a:gdLst/>
              <a:ahLst/>
              <a:cxnLst/>
              <a:rect l="l" t="t" r="r" b="b"/>
              <a:pathLst>
                <a:path w="951" h="1871" extrusionOk="0">
                  <a:moveTo>
                    <a:pt x="419" y="0"/>
                  </a:moveTo>
                  <a:cubicBezTo>
                    <a:pt x="418" y="0"/>
                    <a:pt x="417" y="0"/>
                    <a:pt x="416" y="0"/>
                  </a:cubicBezTo>
                  <a:cubicBezTo>
                    <a:pt x="268" y="9"/>
                    <a:pt x="1" y="577"/>
                    <a:pt x="85" y="942"/>
                  </a:cubicBezTo>
                  <a:cubicBezTo>
                    <a:pt x="166" y="1311"/>
                    <a:pt x="348" y="1871"/>
                    <a:pt x="348" y="1871"/>
                  </a:cubicBezTo>
                  <a:cubicBezTo>
                    <a:pt x="348" y="1871"/>
                    <a:pt x="951" y="878"/>
                    <a:pt x="671" y="314"/>
                  </a:cubicBezTo>
                  <a:cubicBezTo>
                    <a:pt x="608" y="176"/>
                    <a:pt x="495" y="0"/>
                    <a:pt x="41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4" name="Google Shape;7014;p23"/>
            <p:cNvSpPr/>
            <p:nvPr/>
          </p:nvSpPr>
          <p:spPr>
            <a:xfrm>
              <a:off x="352625" y="2551475"/>
              <a:ext cx="51250" cy="15325"/>
            </a:xfrm>
            <a:custGeom>
              <a:avLst/>
              <a:gdLst/>
              <a:ahLst/>
              <a:cxnLst/>
              <a:rect l="l" t="t" r="r" b="b"/>
              <a:pathLst>
                <a:path w="2050" h="613" extrusionOk="0">
                  <a:moveTo>
                    <a:pt x="795" y="0"/>
                  </a:moveTo>
                  <a:cubicBezTo>
                    <a:pt x="504" y="0"/>
                    <a:pt x="195" y="91"/>
                    <a:pt x="69" y="225"/>
                  </a:cubicBezTo>
                  <a:cubicBezTo>
                    <a:pt x="1" y="301"/>
                    <a:pt x="9" y="331"/>
                    <a:pt x="145" y="429"/>
                  </a:cubicBezTo>
                  <a:cubicBezTo>
                    <a:pt x="336" y="569"/>
                    <a:pt x="653" y="613"/>
                    <a:pt x="974" y="613"/>
                  </a:cubicBezTo>
                  <a:cubicBezTo>
                    <a:pt x="1506" y="613"/>
                    <a:pt x="2049" y="492"/>
                    <a:pt x="2049" y="492"/>
                  </a:cubicBezTo>
                  <a:cubicBezTo>
                    <a:pt x="2049" y="492"/>
                    <a:pt x="1515" y="208"/>
                    <a:pt x="1180" y="68"/>
                  </a:cubicBezTo>
                  <a:cubicBezTo>
                    <a:pt x="1071" y="21"/>
                    <a:pt x="935" y="0"/>
                    <a:pt x="79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5" name="Google Shape;7015;p23"/>
            <p:cNvSpPr/>
            <p:nvPr/>
          </p:nvSpPr>
          <p:spPr>
            <a:xfrm>
              <a:off x="367050" y="2577825"/>
              <a:ext cx="58450" cy="18875"/>
            </a:xfrm>
            <a:custGeom>
              <a:avLst/>
              <a:gdLst/>
              <a:ahLst/>
              <a:cxnLst/>
              <a:rect l="l" t="t" r="r" b="b"/>
              <a:pathLst>
                <a:path w="2338" h="755" extrusionOk="0">
                  <a:moveTo>
                    <a:pt x="652" y="0"/>
                  </a:moveTo>
                  <a:cubicBezTo>
                    <a:pt x="321" y="0"/>
                    <a:pt x="27" y="72"/>
                    <a:pt x="9" y="219"/>
                  </a:cubicBezTo>
                  <a:cubicBezTo>
                    <a:pt x="1" y="274"/>
                    <a:pt x="35" y="342"/>
                    <a:pt x="119" y="418"/>
                  </a:cubicBezTo>
                  <a:cubicBezTo>
                    <a:pt x="424" y="698"/>
                    <a:pt x="1149" y="754"/>
                    <a:pt x="1687" y="754"/>
                  </a:cubicBezTo>
                  <a:cubicBezTo>
                    <a:pt x="2056" y="754"/>
                    <a:pt x="2338" y="728"/>
                    <a:pt x="2338" y="728"/>
                  </a:cubicBezTo>
                  <a:cubicBezTo>
                    <a:pt x="2338" y="728"/>
                    <a:pt x="1799" y="359"/>
                    <a:pt x="1443" y="159"/>
                  </a:cubicBezTo>
                  <a:cubicBezTo>
                    <a:pt x="1257" y="55"/>
                    <a:pt x="940" y="0"/>
                    <a:pt x="65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6" name="Google Shape;7016;p23"/>
            <p:cNvSpPr/>
            <p:nvPr/>
          </p:nvSpPr>
          <p:spPr>
            <a:xfrm>
              <a:off x="382825" y="2610825"/>
              <a:ext cx="59325" cy="17850"/>
            </a:xfrm>
            <a:custGeom>
              <a:avLst/>
              <a:gdLst/>
              <a:ahLst/>
              <a:cxnLst/>
              <a:rect l="l" t="t" r="r" b="b"/>
              <a:pathLst>
                <a:path w="2373" h="714" extrusionOk="0">
                  <a:moveTo>
                    <a:pt x="1020" y="0"/>
                  </a:moveTo>
                  <a:cubicBezTo>
                    <a:pt x="553" y="0"/>
                    <a:pt x="1" y="124"/>
                    <a:pt x="10" y="222"/>
                  </a:cubicBezTo>
                  <a:cubicBezTo>
                    <a:pt x="14" y="303"/>
                    <a:pt x="52" y="379"/>
                    <a:pt x="116" y="434"/>
                  </a:cubicBezTo>
                  <a:cubicBezTo>
                    <a:pt x="356" y="655"/>
                    <a:pt x="867" y="713"/>
                    <a:pt x="1341" y="713"/>
                  </a:cubicBezTo>
                  <a:cubicBezTo>
                    <a:pt x="1880" y="713"/>
                    <a:pt x="2373" y="638"/>
                    <a:pt x="2373" y="638"/>
                  </a:cubicBezTo>
                  <a:cubicBezTo>
                    <a:pt x="2373" y="638"/>
                    <a:pt x="2059" y="290"/>
                    <a:pt x="1478" y="61"/>
                  </a:cubicBezTo>
                  <a:cubicBezTo>
                    <a:pt x="1360" y="18"/>
                    <a:pt x="1196" y="0"/>
                    <a:pt x="10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7" name="Google Shape;7017;p23"/>
            <p:cNvSpPr/>
            <p:nvPr/>
          </p:nvSpPr>
          <p:spPr>
            <a:xfrm>
              <a:off x="397800" y="2634925"/>
              <a:ext cx="59100" cy="26525"/>
            </a:xfrm>
            <a:custGeom>
              <a:avLst/>
              <a:gdLst/>
              <a:ahLst/>
              <a:cxnLst/>
              <a:rect l="l" t="t" r="r" b="b"/>
              <a:pathLst>
                <a:path w="2364" h="1061" extrusionOk="0">
                  <a:moveTo>
                    <a:pt x="639" y="1"/>
                  </a:moveTo>
                  <a:cubicBezTo>
                    <a:pt x="314" y="1"/>
                    <a:pt x="63" y="73"/>
                    <a:pt x="35" y="136"/>
                  </a:cubicBezTo>
                  <a:cubicBezTo>
                    <a:pt x="1" y="212"/>
                    <a:pt x="13" y="306"/>
                    <a:pt x="90" y="424"/>
                  </a:cubicBezTo>
                  <a:cubicBezTo>
                    <a:pt x="463" y="1014"/>
                    <a:pt x="2363" y="1061"/>
                    <a:pt x="2363" y="1061"/>
                  </a:cubicBezTo>
                  <a:cubicBezTo>
                    <a:pt x="2363" y="1061"/>
                    <a:pt x="1986" y="505"/>
                    <a:pt x="1646" y="276"/>
                  </a:cubicBezTo>
                  <a:cubicBezTo>
                    <a:pt x="1332" y="68"/>
                    <a:pt x="952" y="1"/>
                    <a:pt x="63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8" name="Google Shape;7018;p23"/>
            <p:cNvSpPr/>
            <p:nvPr/>
          </p:nvSpPr>
          <p:spPr>
            <a:xfrm>
              <a:off x="418375" y="2667500"/>
              <a:ext cx="49000" cy="25550"/>
            </a:xfrm>
            <a:custGeom>
              <a:avLst/>
              <a:gdLst/>
              <a:ahLst/>
              <a:cxnLst/>
              <a:rect l="l" t="t" r="r" b="b"/>
              <a:pathLst>
                <a:path w="1960" h="1022" extrusionOk="0">
                  <a:moveTo>
                    <a:pt x="421" y="1"/>
                  </a:moveTo>
                  <a:cubicBezTo>
                    <a:pt x="218" y="1"/>
                    <a:pt x="56" y="34"/>
                    <a:pt x="34" y="84"/>
                  </a:cubicBezTo>
                  <a:cubicBezTo>
                    <a:pt x="0" y="156"/>
                    <a:pt x="34" y="292"/>
                    <a:pt x="119" y="424"/>
                  </a:cubicBezTo>
                  <a:cubicBezTo>
                    <a:pt x="492" y="1009"/>
                    <a:pt x="1960" y="1022"/>
                    <a:pt x="1960" y="1022"/>
                  </a:cubicBezTo>
                  <a:cubicBezTo>
                    <a:pt x="1960" y="1022"/>
                    <a:pt x="1532" y="525"/>
                    <a:pt x="1239" y="237"/>
                  </a:cubicBezTo>
                  <a:cubicBezTo>
                    <a:pt x="1062" y="65"/>
                    <a:pt x="702" y="1"/>
                    <a:pt x="42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9" name="Google Shape;7019;p23"/>
            <p:cNvSpPr/>
            <p:nvPr/>
          </p:nvSpPr>
          <p:spPr>
            <a:xfrm>
              <a:off x="434600" y="2699375"/>
              <a:ext cx="40950" cy="27600"/>
            </a:xfrm>
            <a:custGeom>
              <a:avLst/>
              <a:gdLst/>
              <a:ahLst/>
              <a:cxnLst/>
              <a:rect l="l" t="t" r="r" b="b"/>
              <a:pathLst>
                <a:path w="1638" h="1104" extrusionOk="0">
                  <a:moveTo>
                    <a:pt x="271" y="1"/>
                  </a:moveTo>
                  <a:cubicBezTo>
                    <a:pt x="133" y="1"/>
                    <a:pt x="39" y="18"/>
                    <a:pt x="39" y="18"/>
                  </a:cubicBezTo>
                  <a:cubicBezTo>
                    <a:pt x="0" y="82"/>
                    <a:pt x="39" y="268"/>
                    <a:pt x="89" y="383"/>
                  </a:cubicBezTo>
                  <a:cubicBezTo>
                    <a:pt x="348" y="943"/>
                    <a:pt x="1638" y="1104"/>
                    <a:pt x="1638" y="1104"/>
                  </a:cubicBezTo>
                  <a:cubicBezTo>
                    <a:pt x="1472" y="832"/>
                    <a:pt x="1294" y="574"/>
                    <a:pt x="1103" y="328"/>
                  </a:cubicBezTo>
                  <a:cubicBezTo>
                    <a:pt x="873" y="52"/>
                    <a:pt x="508" y="1"/>
                    <a:pt x="2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0" name="Google Shape;7020;p23"/>
            <p:cNvSpPr/>
            <p:nvPr/>
          </p:nvSpPr>
          <p:spPr>
            <a:xfrm>
              <a:off x="423175" y="2546025"/>
              <a:ext cx="24600" cy="53400"/>
            </a:xfrm>
            <a:custGeom>
              <a:avLst/>
              <a:gdLst/>
              <a:ahLst/>
              <a:cxnLst/>
              <a:rect l="l" t="t" r="r" b="b"/>
              <a:pathLst>
                <a:path w="984" h="2136" extrusionOk="0">
                  <a:moveTo>
                    <a:pt x="522" y="1"/>
                  </a:moveTo>
                  <a:cubicBezTo>
                    <a:pt x="367" y="1"/>
                    <a:pt x="0" y="653"/>
                    <a:pt x="29" y="1075"/>
                  </a:cubicBezTo>
                  <a:cubicBezTo>
                    <a:pt x="59" y="1486"/>
                    <a:pt x="169" y="2135"/>
                    <a:pt x="169" y="2135"/>
                  </a:cubicBezTo>
                  <a:cubicBezTo>
                    <a:pt x="169" y="2135"/>
                    <a:pt x="983" y="1024"/>
                    <a:pt x="775" y="354"/>
                  </a:cubicBezTo>
                  <a:cubicBezTo>
                    <a:pt x="729" y="206"/>
                    <a:pt x="606" y="19"/>
                    <a:pt x="534" y="2"/>
                  </a:cubicBezTo>
                  <a:cubicBezTo>
                    <a:pt x="530" y="1"/>
                    <a:pt x="526" y="1"/>
                    <a:pt x="52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1" name="Google Shape;7021;p23"/>
            <p:cNvSpPr/>
            <p:nvPr/>
          </p:nvSpPr>
          <p:spPr>
            <a:xfrm>
              <a:off x="442550" y="2583200"/>
              <a:ext cx="26225" cy="49200"/>
            </a:xfrm>
            <a:custGeom>
              <a:avLst/>
              <a:gdLst/>
              <a:ahLst/>
              <a:cxnLst/>
              <a:rect l="l" t="t" r="r" b="b"/>
              <a:pathLst>
                <a:path w="1049" h="1968" extrusionOk="0">
                  <a:moveTo>
                    <a:pt x="643" y="1"/>
                  </a:moveTo>
                  <a:cubicBezTo>
                    <a:pt x="484" y="1"/>
                    <a:pt x="0" y="508"/>
                    <a:pt x="0" y="894"/>
                  </a:cubicBezTo>
                  <a:cubicBezTo>
                    <a:pt x="5" y="1302"/>
                    <a:pt x="73" y="1968"/>
                    <a:pt x="73" y="1968"/>
                  </a:cubicBezTo>
                  <a:cubicBezTo>
                    <a:pt x="73" y="1968"/>
                    <a:pt x="1048" y="1098"/>
                    <a:pt x="883" y="411"/>
                  </a:cubicBezTo>
                  <a:cubicBezTo>
                    <a:pt x="840" y="229"/>
                    <a:pt x="760" y="42"/>
                    <a:pt x="662" y="4"/>
                  </a:cubicBezTo>
                  <a:cubicBezTo>
                    <a:pt x="657" y="2"/>
                    <a:pt x="650" y="1"/>
                    <a:pt x="64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2" name="Google Shape;7022;p23"/>
            <p:cNvSpPr/>
            <p:nvPr/>
          </p:nvSpPr>
          <p:spPr>
            <a:xfrm>
              <a:off x="457600" y="2619325"/>
              <a:ext cx="25375" cy="45000"/>
            </a:xfrm>
            <a:custGeom>
              <a:avLst/>
              <a:gdLst/>
              <a:ahLst/>
              <a:cxnLst/>
              <a:rect l="l" t="t" r="r" b="b"/>
              <a:pathLst>
                <a:path w="1015" h="1800" extrusionOk="0">
                  <a:moveTo>
                    <a:pt x="696" y="1"/>
                  </a:moveTo>
                  <a:cubicBezTo>
                    <a:pt x="695" y="1"/>
                    <a:pt x="693" y="1"/>
                    <a:pt x="692" y="1"/>
                  </a:cubicBezTo>
                  <a:cubicBezTo>
                    <a:pt x="578" y="9"/>
                    <a:pt x="86" y="349"/>
                    <a:pt x="47" y="730"/>
                  </a:cubicBezTo>
                  <a:cubicBezTo>
                    <a:pt x="5" y="1138"/>
                    <a:pt x="1" y="1799"/>
                    <a:pt x="1" y="1799"/>
                  </a:cubicBezTo>
                  <a:cubicBezTo>
                    <a:pt x="1" y="1799"/>
                    <a:pt x="1014" y="1019"/>
                    <a:pt x="921" y="319"/>
                  </a:cubicBezTo>
                  <a:cubicBezTo>
                    <a:pt x="896" y="111"/>
                    <a:pt x="761" y="1"/>
                    <a:pt x="69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3" name="Google Shape;7023;p23"/>
            <p:cNvSpPr/>
            <p:nvPr/>
          </p:nvSpPr>
          <p:spPr>
            <a:xfrm>
              <a:off x="468750" y="2655025"/>
              <a:ext cx="26850" cy="44825"/>
            </a:xfrm>
            <a:custGeom>
              <a:avLst/>
              <a:gdLst/>
              <a:ahLst/>
              <a:cxnLst/>
              <a:rect l="l" t="t" r="r" b="b"/>
              <a:pathLst>
                <a:path w="1074" h="1793" extrusionOk="0">
                  <a:moveTo>
                    <a:pt x="878" y="1"/>
                  </a:moveTo>
                  <a:cubicBezTo>
                    <a:pt x="748" y="1"/>
                    <a:pt x="182" y="333"/>
                    <a:pt x="119" y="727"/>
                  </a:cubicBezTo>
                  <a:cubicBezTo>
                    <a:pt x="55" y="1135"/>
                    <a:pt x="0" y="1792"/>
                    <a:pt x="0" y="1792"/>
                  </a:cubicBezTo>
                  <a:cubicBezTo>
                    <a:pt x="0" y="1792"/>
                    <a:pt x="1073" y="999"/>
                    <a:pt x="1027" y="295"/>
                  </a:cubicBezTo>
                  <a:cubicBezTo>
                    <a:pt x="1018" y="138"/>
                    <a:pt x="963" y="57"/>
                    <a:pt x="899" y="6"/>
                  </a:cubicBezTo>
                  <a:cubicBezTo>
                    <a:pt x="895" y="3"/>
                    <a:pt x="888" y="1"/>
                    <a:pt x="87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4" name="Google Shape;7024;p23"/>
            <p:cNvSpPr/>
            <p:nvPr/>
          </p:nvSpPr>
          <p:spPr>
            <a:xfrm>
              <a:off x="475750" y="2690900"/>
              <a:ext cx="27375" cy="41500"/>
            </a:xfrm>
            <a:custGeom>
              <a:avLst/>
              <a:gdLst/>
              <a:ahLst/>
              <a:cxnLst/>
              <a:rect l="l" t="t" r="r" b="b"/>
              <a:pathLst>
                <a:path w="1095" h="1660" extrusionOk="0">
                  <a:moveTo>
                    <a:pt x="937" y="1"/>
                  </a:moveTo>
                  <a:cubicBezTo>
                    <a:pt x="937" y="1"/>
                    <a:pt x="331" y="175"/>
                    <a:pt x="132" y="713"/>
                  </a:cubicBezTo>
                  <a:cubicBezTo>
                    <a:pt x="0" y="1057"/>
                    <a:pt x="26" y="1659"/>
                    <a:pt x="26" y="1659"/>
                  </a:cubicBezTo>
                  <a:cubicBezTo>
                    <a:pt x="26" y="1659"/>
                    <a:pt x="1094" y="1014"/>
                    <a:pt x="1056" y="391"/>
                  </a:cubicBezTo>
                  <a:cubicBezTo>
                    <a:pt x="1048" y="259"/>
                    <a:pt x="1005" y="43"/>
                    <a:pt x="93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5" name="Google Shape;7025;p23"/>
            <p:cNvSpPr/>
            <p:nvPr/>
          </p:nvSpPr>
          <p:spPr>
            <a:xfrm>
              <a:off x="438975" y="2702450"/>
              <a:ext cx="35100" cy="23475"/>
            </a:xfrm>
            <a:custGeom>
              <a:avLst/>
              <a:gdLst/>
              <a:ahLst/>
              <a:cxnLst/>
              <a:rect l="l" t="t" r="r" b="b"/>
              <a:pathLst>
                <a:path w="1404" h="939" extrusionOk="0">
                  <a:moveTo>
                    <a:pt x="29" y="1"/>
                  </a:moveTo>
                  <a:cubicBezTo>
                    <a:pt x="10" y="1"/>
                    <a:pt x="1" y="27"/>
                    <a:pt x="20" y="35"/>
                  </a:cubicBezTo>
                  <a:cubicBezTo>
                    <a:pt x="610" y="239"/>
                    <a:pt x="1365" y="930"/>
                    <a:pt x="1374" y="934"/>
                  </a:cubicBezTo>
                  <a:cubicBezTo>
                    <a:pt x="1378" y="938"/>
                    <a:pt x="1382" y="938"/>
                    <a:pt x="1386" y="938"/>
                  </a:cubicBezTo>
                  <a:cubicBezTo>
                    <a:pt x="1390" y="938"/>
                    <a:pt x="1395" y="938"/>
                    <a:pt x="1399" y="934"/>
                  </a:cubicBezTo>
                  <a:cubicBezTo>
                    <a:pt x="1403" y="930"/>
                    <a:pt x="1403" y="917"/>
                    <a:pt x="1399" y="909"/>
                  </a:cubicBezTo>
                  <a:cubicBezTo>
                    <a:pt x="1390" y="904"/>
                    <a:pt x="631" y="209"/>
                    <a:pt x="33" y="1"/>
                  </a:cubicBezTo>
                  <a:cubicBezTo>
                    <a:pt x="32" y="1"/>
                    <a:pt x="30" y="1"/>
                    <a:pt x="2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6" name="Google Shape;7026;p23"/>
            <p:cNvSpPr/>
            <p:nvPr/>
          </p:nvSpPr>
          <p:spPr>
            <a:xfrm>
              <a:off x="424525" y="2673075"/>
              <a:ext cx="41600" cy="19450"/>
            </a:xfrm>
            <a:custGeom>
              <a:avLst/>
              <a:gdLst/>
              <a:ahLst/>
              <a:cxnLst/>
              <a:rect l="l" t="t" r="r" b="b"/>
              <a:pathLst>
                <a:path w="1664" h="778" extrusionOk="0">
                  <a:moveTo>
                    <a:pt x="21" y="0"/>
                  </a:moveTo>
                  <a:cubicBezTo>
                    <a:pt x="13" y="0"/>
                    <a:pt x="5" y="7"/>
                    <a:pt x="5" y="14"/>
                  </a:cubicBezTo>
                  <a:cubicBezTo>
                    <a:pt x="0" y="22"/>
                    <a:pt x="5" y="31"/>
                    <a:pt x="17" y="35"/>
                  </a:cubicBezTo>
                  <a:cubicBezTo>
                    <a:pt x="747" y="230"/>
                    <a:pt x="1629" y="769"/>
                    <a:pt x="1638" y="777"/>
                  </a:cubicBezTo>
                  <a:lnTo>
                    <a:pt x="1646" y="777"/>
                  </a:lnTo>
                  <a:cubicBezTo>
                    <a:pt x="1650" y="777"/>
                    <a:pt x="1659" y="777"/>
                    <a:pt x="1659" y="773"/>
                  </a:cubicBezTo>
                  <a:cubicBezTo>
                    <a:pt x="1663" y="765"/>
                    <a:pt x="1663" y="752"/>
                    <a:pt x="1655" y="748"/>
                  </a:cubicBezTo>
                  <a:cubicBezTo>
                    <a:pt x="1646" y="743"/>
                    <a:pt x="764" y="196"/>
                    <a:pt x="26" y="1"/>
                  </a:cubicBezTo>
                  <a:cubicBezTo>
                    <a:pt x="24" y="0"/>
                    <a:pt x="23" y="0"/>
                    <a:pt x="2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7" name="Google Shape;7027;p23"/>
            <p:cNvSpPr/>
            <p:nvPr/>
          </p:nvSpPr>
          <p:spPr>
            <a:xfrm>
              <a:off x="469700" y="2658875"/>
              <a:ext cx="19425" cy="37050"/>
            </a:xfrm>
            <a:custGeom>
              <a:avLst/>
              <a:gdLst/>
              <a:ahLst/>
              <a:cxnLst/>
              <a:rect l="l" t="t" r="r" b="b"/>
              <a:pathLst>
                <a:path w="777" h="1482" extrusionOk="0">
                  <a:moveTo>
                    <a:pt x="753" y="0"/>
                  </a:moveTo>
                  <a:cubicBezTo>
                    <a:pt x="747" y="0"/>
                    <a:pt x="742" y="3"/>
                    <a:pt x="738" y="9"/>
                  </a:cubicBezTo>
                  <a:cubicBezTo>
                    <a:pt x="734" y="18"/>
                    <a:pt x="195" y="811"/>
                    <a:pt x="5" y="1456"/>
                  </a:cubicBezTo>
                  <a:cubicBezTo>
                    <a:pt x="0" y="1464"/>
                    <a:pt x="5" y="1477"/>
                    <a:pt x="13" y="1477"/>
                  </a:cubicBezTo>
                  <a:lnTo>
                    <a:pt x="22" y="1481"/>
                  </a:lnTo>
                  <a:cubicBezTo>
                    <a:pt x="26" y="1477"/>
                    <a:pt x="34" y="1473"/>
                    <a:pt x="34" y="1468"/>
                  </a:cubicBezTo>
                  <a:cubicBezTo>
                    <a:pt x="225" y="824"/>
                    <a:pt x="760" y="35"/>
                    <a:pt x="768" y="26"/>
                  </a:cubicBezTo>
                  <a:cubicBezTo>
                    <a:pt x="777" y="14"/>
                    <a:pt x="765" y="0"/>
                    <a:pt x="75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8" name="Google Shape;7028;p23"/>
            <p:cNvSpPr/>
            <p:nvPr/>
          </p:nvSpPr>
          <p:spPr>
            <a:xfrm>
              <a:off x="476275" y="2694000"/>
              <a:ext cx="22075" cy="36375"/>
            </a:xfrm>
            <a:custGeom>
              <a:avLst/>
              <a:gdLst/>
              <a:ahLst/>
              <a:cxnLst/>
              <a:rect l="l" t="t" r="r" b="b"/>
              <a:pathLst>
                <a:path w="883" h="1455" extrusionOk="0">
                  <a:moveTo>
                    <a:pt x="864" y="1"/>
                  </a:moveTo>
                  <a:cubicBezTo>
                    <a:pt x="859" y="1"/>
                    <a:pt x="855" y="2"/>
                    <a:pt x="853" y="4"/>
                  </a:cubicBezTo>
                  <a:cubicBezTo>
                    <a:pt x="844" y="12"/>
                    <a:pt x="136" y="895"/>
                    <a:pt x="5" y="1429"/>
                  </a:cubicBezTo>
                  <a:cubicBezTo>
                    <a:pt x="0" y="1438"/>
                    <a:pt x="9" y="1450"/>
                    <a:pt x="17" y="1450"/>
                  </a:cubicBezTo>
                  <a:lnTo>
                    <a:pt x="21" y="1455"/>
                  </a:lnTo>
                  <a:cubicBezTo>
                    <a:pt x="30" y="1455"/>
                    <a:pt x="34" y="1446"/>
                    <a:pt x="38" y="1442"/>
                  </a:cubicBezTo>
                  <a:cubicBezTo>
                    <a:pt x="166" y="912"/>
                    <a:pt x="870" y="38"/>
                    <a:pt x="878" y="29"/>
                  </a:cubicBezTo>
                  <a:cubicBezTo>
                    <a:pt x="882" y="21"/>
                    <a:pt x="882" y="12"/>
                    <a:pt x="878" y="4"/>
                  </a:cubicBezTo>
                  <a:cubicBezTo>
                    <a:pt x="874" y="2"/>
                    <a:pt x="869" y="1"/>
                    <a:pt x="86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9" name="Google Shape;7029;p23"/>
            <p:cNvSpPr/>
            <p:nvPr/>
          </p:nvSpPr>
          <p:spPr>
            <a:xfrm>
              <a:off x="406925" y="2640850"/>
              <a:ext cx="48900" cy="19650"/>
            </a:xfrm>
            <a:custGeom>
              <a:avLst/>
              <a:gdLst/>
              <a:ahLst/>
              <a:cxnLst/>
              <a:rect l="l" t="t" r="r" b="b"/>
              <a:pathLst>
                <a:path w="1956" h="786" extrusionOk="0">
                  <a:moveTo>
                    <a:pt x="22" y="1"/>
                  </a:moveTo>
                  <a:cubicBezTo>
                    <a:pt x="0" y="1"/>
                    <a:pt x="0" y="35"/>
                    <a:pt x="22" y="35"/>
                  </a:cubicBezTo>
                  <a:cubicBezTo>
                    <a:pt x="1018" y="60"/>
                    <a:pt x="1922" y="773"/>
                    <a:pt x="1930" y="777"/>
                  </a:cubicBezTo>
                  <a:cubicBezTo>
                    <a:pt x="1934" y="781"/>
                    <a:pt x="1934" y="781"/>
                    <a:pt x="1939" y="785"/>
                  </a:cubicBezTo>
                  <a:cubicBezTo>
                    <a:pt x="1943" y="785"/>
                    <a:pt x="1947" y="781"/>
                    <a:pt x="1951" y="777"/>
                  </a:cubicBezTo>
                  <a:cubicBezTo>
                    <a:pt x="1956" y="773"/>
                    <a:pt x="1956" y="760"/>
                    <a:pt x="1951" y="752"/>
                  </a:cubicBezTo>
                  <a:cubicBezTo>
                    <a:pt x="1943" y="747"/>
                    <a:pt x="1031" y="26"/>
                    <a:pt x="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0" name="Google Shape;7030;p23"/>
            <p:cNvSpPr/>
            <p:nvPr/>
          </p:nvSpPr>
          <p:spPr>
            <a:xfrm>
              <a:off x="457300" y="2622225"/>
              <a:ext cx="18150" cy="40400"/>
            </a:xfrm>
            <a:custGeom>
              <a:avLst/>
              <a:gdLst/>
              <a:ahLst/>
              <a:cxnLst/>
              <a:rect l="l" t="t" r="r" b="b"/>
              <a:pathLst>
                <a:path w="726" h="1616" extrusionOk="0">
                  <a:moveTo>
                    <a:pt x="702" y="1"/>
                  </a:moveTo>
                  <a:cubicBezTo>
                    <a:pt x="697" y="1"/>
                    <a:pt x="692" y="3"/>
                    <a:pt x="687" y="8"/>
                  </a:cubicBezTo>
                  <a:cubicBezTo>
                    <a:pt x="683" y="16"/>
                    <a:pt x="123" y="932"/>
                    <a:pt x="0" y="1594"/>
                  </a:cubicBezTo>
                  <a:cubicBezTo>
                    <a:pt x="0" y="1603"/>
                    <a:pt x="4" y="1611"/>
                    <a:pt x="13" y="1615"/>
                  </a:cubicBezTo>
                  <a:lnTo>
                    <a:pt x="17" y="1615"/>
                  </a:lnTo>
                  <a:cubicBezTo>
                    <a:pt x="26" y="1615"/>
                    <a:pt x="30" y="1607"/>
                    <a:pt x="34" y="1603"/>
                  </a:cubicBezTo>
                  <a:cubicBezTo>
                    <a:pt x="157" y="945"/>
                    <a:pt x="713" y="37"/>
                    <a:pt x="717" y="25"/>
                  </a:cubicBezTo>
                  <a:cubicBezTo>
                    <a:pt x="725" y="16"/>
                    <a:pt x="721" y="8"/>
                    <a:pt x="713" y="4"/>
                  </a:cubicBezTo>
                  <a:cubicBezTo>
                    <a:pt x="709" y="2"/>
                    <a:pt x="706" y="1"/>
                    <a:pt x="70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1" name="Google Shape;7031;p23"/>
            <p:cNvSpPr/>
            <p:nvPr/>
          </p:nvSpPr>
          <p:spPr>
            <a:xfrm>
              <a:off x="444250" y="2586775"/>
              <a:ext cx="14550" cy="43500"/>
            </a:xfrm>
            <a:custGeom>
              <a:avLst/>
              <a:gdLst/>
              <a:ahLst/>
              <a:cxnLst/>
              <a:rect l="l" t="t" r="r" b="b"/>
              <a:pathLst>
                <a:path w="582" h="1740" extrusionOk="0">
                  <a:moveTo>
                    <a:pt x="562" y="0"/>
                  </a:moveTo>
                  <a:cubicBezTo>
                    <a:pt x="556" y="0"/>
                    <a:pt x="550" y="4"/>
                    <a:pt x="548" y="9"/>
                  </a:cubicBezTo>
                  <a:cubicBezTo>
                    <a:pt x="543" y="18"/>
                    <a:pt x="60" y="1010"/>
                    <a:pt x="5" y="1718"/>
                  </a:cubicBezTo>
                  <a:cubicBezTo>
                    <a:pt x="0" y="1727"/>
                    <a:pt x="9" y="1735"/>
                    <a:pt x="17" y="1740"/>
                  </a:cubicBezTo>
                  <a:lnTo>
                    <a:pt x="22" y="1740"/>
                  </a:lnTo>
                  <a:cubicBezTo>
                    <a:pt x="30" y="1740"/>
                    <a:pt x="34" y="1731"/>
                    <a:pt x="39" y="1723"/>
                  </a:cubicBezTo>
                  <a:cubicBezTo>
                    <a:pt x="94" y="1023"/>
                    <a:pt x="573" y="35"/>
                    <a:pt x="577" y="26"/>
                  </a:cubicBezTo>
                  <a:cubicBezTo>
                    <a:pt x="581" y="18"/>
                    <a:pt x="581" y="9"/>
                    <a:pt x="573" y="5"/>
                  </a:cubicBezTo>
                  <a:cubicBezTo>
                    <a:pt x="570" y="2"/>
                    <a:pt x="566" y="0"/>
                    <a:pt x="5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2" name="Google Shape;7032;p23"/>
            <p:cNvSpPr/>
            <p:nvPr/>
          </p:nvSpPr>
          <p:spPr>
            <a:xfrm>
              <a:off x="386800" y="2616425"/>
              <a:ext cx="53125" cy="10025"/>
            </a:xfrm>
            <a:custGeom>
              <a:avLst/>
              <a:gdLst/>
              <a:ahLst/>
              <a:cxnLst/>
              <a:rect l="l" t="t" r="r" b="b"/>
              <a:pathLst>
                <a:path w="2125" h="401" extrusionOk="0">
                  <a:moveTo>
                    <a:pt x="376" y="0"/>
                  </a:moveTo>
                  <a:cubicBezTo>
                    <a:pt x="258" y="0"/>
                    <a:pt x="140" y="7"/>
                    <a:pt x="25" y="23"/>
                  </a:cubicBezTo>
                  <a:cubicBezTo>
                    <a:pt x="1" y="27"/>
                    <a:pt x="3" y="58"/>
                    <a:pt x="25" y="58"/>
                  </a:cubicBezTo>
                  <a:cubicBezTo>
                    <a:pt x="26" y="58"/>
                    <a:pt x="28" y="58"/>
                    <a:pt x="29" y="57"/>
                  </a:cubicBezTo>
                  <a:cubicBezTo>
                    <a:pt x="144" y="41"/>
                    <a:pt x="262" y="34"/>
                    <a:pt x="380" y="34"/>
                  </a:cubicBezTo>
                  <a:cubicBezTo>
                    <a:pt x="1220" y="34"/>
                    <a:pt x="2088" y="393"/>
                    <a:pt x="2099" y="397"/>
                  </a:cubicBezTo>
                  <a:lnTo>
                    <a:pt x="2107" y="401"/>
                  </a:lnTo>
                  <a:cubicBezTo>
                    <a:pt x="2112" y="401"/>
                    <a:pt x="2116" y="397"/>
                    <a:pt x="2120" y="388"/>
                  </a:cubicBezTo>
                  <a:cubicBezTo>
                    <a:pt x="2124" y="380"/>
                    <a:pt x="2120" y="371"/>
                    <a:pt x="2112" y="367"/>
                  </a:cubicBezTo>
                  <a:cubicBezTo>
                    <a:pt x="2101" y="363"/>
                    <a:pt x="1224" y="0"/>
                    <a:pt x="3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3" name="Google Shape;7033;p23"/>
            <p:cNvSpPr/>
            <p:nvPr/>
          </p:nvSpPr>
          <p:spPr>
            <a:xfrm>
              <a:off x="372675" y="2583050"/>
              <a:ext cx="50825" cy="12650"/>
            </a:xfrm>
            <a:custGeom>
              <a:avLst/>
              <a:gdLst/>
              <a:ahLst/>
              <a:cxnLst/>
              <a:rect l="l" t="t" r="r" b="b"/>
              <a:pathLst>
                <a:path w="2033" h="506" extrusionOk="0">
                  <a:moveTo>
                    <a:pt x="78" y="0"/>
                  </a:moveTo>
                  <a:cubicBezTo>
                    <a:pt x="58" y="0"/>
                    <a:pt x="37" y="1"/>
                    <a:pt x="17" y="1"/>
                  </a:cubicBezTo>
                  <a:cubicBezTo>
                    <a:pt x="9" y="1"/>
                    <a:pt x="0" y="10"/>
                    <a:pt x="0" y="18"/>
                  </a:cubicBezTo>
                  <a:cubicBezTo>
                    <a:pt x="0" y="27"/>
                    <a:pt x="9" y="35"/>
                    <a:pt x="17" y="35"/>
                  </a:cubicBezTo>
                  <a:cubicBezTo>
                    <a:pt x="37" y="35"/>
                    <a:pt x="57" y="34"/>
                    <a:pt x="77" y="34"/>
                  </a:cubicBezTo>
                  <a:cubicBezTo>
                    <a:pt x="861" y="34"/>
                    <a:pt x="1990" y="502"/>
                    <a:pt x="2002" y="506"/>
                  </a:cubicBezTo>
                  <a:lnTo>
                    <a:pt x="2011" y="506"/>
                  </a:lnTo>
                  <a:cubicBezTo>
                    <a:pt x="2028" y="506"/>
                    <a:pt x="2032" y="481"/>
                    <a:pt x="2015" y="476"/>
                  </a:cubicBezTo>
                  <a:cubicBezTo>
                    <a:pt x="2007" y="468"/>
                    <a:pt x="870" y="0"/>
                    <a:pt x="7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4" name="Google Shape;7034;p23"/>
            <p:cNvSpPr/>
            <p:nvPr/>
          </p:nvSpPr>
          <p:spPr>
            <a:xfrm>
              <a:off x="427700" y="2552400"/>
              <a:ext cx="7350" cy="43950"/>
            </a:xfrm>
            <a:custGeom>
              <a:avLst/>
              <a:gdLst/>
              <a:ahLst/>
              <a:cxnLst/>
              <a:rect l="l" t="t" r="r" b="b"/>
              <a:pathLst>
                <a:path w="294" h="1758" extrusionOk="0">
                  <a:moveTo>
                    <a:pt x="276" y="0"/>
                  </a:moveTo>
                  <a:cubicBezTo>
                    <a:pt x="268" y="0"/>
                    <a:pt x="259" y="7"/>
                    <a:pt x="259" y="14"/>
                  </a:cubicBezTo>
                  <a:cubicBezTo>
                    <a:pt x="259" y="27"/>
                    <a:pt x="26" y="1168"/>
                    <a:pt x="1" y="1740"/>
                  </a:cubicBezTo>
                  <a:cubicBezTo>
                    <a:pt x="1" y="1749"/>
                    <a:pt x="5" y="1757"/>
                    <a:pt x="18" y="1757"/>
                  </a:cubicBezTo>
                  <a:cubicBezTo>
                    <a:pt x="26" y="1757"/>
                    <a:pt x="35" y="1749"/>
                    <a:pt x="35" y="1740"/>
                  </a:cubicBezTo>
                  <a:cubicBezTo>
                    <a:pt x="60" y="1172"/>
                    <a:pt x="289" y="31"/>
                    <a:pt x="293" y="23"/>
                  </a:cubicBezTo>
                  <a:cubicBezTo>
                    <a:pt x="293" y="14"/>
                    <a:pt x="289" y="1"/>
                    <a:pt x="281" y="1"/>
                  </a:cubicBezTo>
                  <a:cubicBezTo>
                    <a:pt x="279" y="1"/>
                    <a:pt x="277" y="0"/>
                    <a:pt x="2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5" name="Google Shape;7035;p23"/>
            <p:cNvSpPr/>
            <p:nvPr/>
          </p:nvSpPr>
          <p:spPr>
            <a:xfrm>
              <a:off x="404175" y="2528125"/>
              <a:ext cx="4775" cy="37475"/>
            </a:xfrm>
            <a:custGeom>
              <a:avLst/>
              <a:gdLst/>
              <a:ahLst/>
              <a:cxnLst/>
              <a:rect l="l" t="t" r="r" b="b"/>
              <a:pathLst>
                <a:path w="191" h="1499" extrusionOk="0">
                  <a:moveTo>
                    <a:pt x="169" y="0"/>
                  </a:moveTo>
                  <a:cubicBezTo>
                    <a:pt x="163" y="0"/>
                    <a:pt x="156" y="7"/>
                    <a:pt x="153" y="14"/>
                  </a:cubicBezTo>
                  <a:cubicBezTo>
                    <a:pt x="153" y="27"/>
                    <a:pt x="0" y="1074"/>
                    <a:pt x="34" y="1481"/>
                  </a:cubicBezTo>
                  <a:cubicBezTo>
                    <a:pt x="34" y="1490"/>
                    <a:pt x="43" y="1498"/>
                    <a:pt x="55" y="1498"/>
                  </a:cubicBezTo>
                  <a:cubicBezTo>
                    <a:pt x="64" y="1498"/>
                    <a:pt x="68" y="1490"/>
                    <a:pt x="68" y="1477"/>
                  </a:cubicBezTo>
                  <a:cubicBezTo>
                    <a:pt x="34" y="1074"/>
                    <a:pt x="187" y="31"/>
                    <a:pt x="187" y="18"/>
                  </a:cubicBezTo>
                  <a:cubicBezTo>
                    <a:pt x="191" y="10"/>
                    <a:pt x="182" y="1"/>
                    <a:pt x="174" y="1"/>
                  </a:cubicBezTo>
                  <a:cubicBezTo>
                    <a:pt x="172" y="0"/>
                    <a:pt x="171" y="0"/>
                    <a:pt x="16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6" name="Google Shape;7036;p23"/>
            <p:cNvSpPr/>
            <p:nvPr/>
          </p:nvSpPr>
          <p:spPr>
            <a:xfrm>
              <a:off x="361850" y="2556700"/>
              <a:ext cx="39050" cy="6025"/>
            </a:xfrm>
            <a:custGeom>
              <a:avLst/>
              <a:gdLst/>
              <a:ahLst/>
              <a:cxnLst/>
              <a:rect l="l" t="t" r="r" b="b"/>
              <a:pathLst>
                <a:path w="1562" h="241" extrusionOk="0">
                  <a:moveTo>
                    <a:pt x="324" y="0"/>
                  </a:moveTo>
                  <a:cubicBezTo>
                    <a:pt x="221" y="0"/>
                    <a:pt x="118" y="6"/>
                    <a:pt x="18" y="20"/>
                  </a:cubicBezTo>
                  <a:cubicBezTo>
                    <a:pt x="9" y="20"/>
                    <a:pt x="1" y="29"/>
                    <a:pt x="5" y="37"/>
                  </a:cubicBezTo>
                  <a:cubicBezTo>
                    <a:pt x="5" y="46"/>
                    <a:pt x="13" y="54"/>
                    <a:pt x="22" y="54"/>
                  </a:cubicBezTo>
                  <a:cubicBezTo>
                    <a:pt x="122" y="40"/>
                    <a:pt x="225" y="34"/>
                    <a:pt x="328" y="34"/>
                  </a:cubicBezTo>
                  <a:cubicBezTo>
                    <a:pt x="928" y="34"/>
                    <a:pt x="1529" y="241"/>
                    <a:pt x="1536" y="241"/>
                  </a:cubicBezTo>
                  <a:lnTo>
                    <a:pt x="1545" y="241"/>
                  </a:lnTo>
                  <a:cubicBezTo>
                    <a:pt x="1549" y="241"/>
                    <a:pt x="1557" y="237"/>
                    <a:pt x="1557" y="232"/>
                  </a:cubicBezTo>
                  <a:cubicBezTo>
                    <a:pt x="1562" y="224"/>
                    <a:pt x="1557" y="211"/>
                    <a:pt x="1549" y="211"/>
                  </a:cubicBezTo>
                  <a:cubicBezTo>
                    <a:pt x="1542" y="211"/>
                    <a:pt x="932" y="0"/>
                    <a:pt x="32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7" name="Google Shape;7037;p23"/>
            <p:cNvSpPr/>
            <p:nvPr/>
          </p:nvSpPr>
          <p:spPr>
            <a:xfrm>
              <a:off x="362275" y="2518425"/>
              <a:ext cx="26225" cy="27350"/>
            </a:xfrm>
            <a:custGeom>
              <a:avLst/>
              <a:gdLst/>
              <a:ahLst/>
              <a:cxnLst/>
              <a:rect l="l" t="t" r="r" b="b"/>
              <a:pathLst>
                <a:path w="1049" h="1094" extrusionOk="0">
                  <a:moveTo>
                    <a:pt x="26" y="0"/>
                  </a:moveTo>
                  <a:cubicBezTo>
                    <a:pt x="12" y="0"/>
                    <a:pt x="0" y="22"/>
                    <a:pt x="18" y="33"/>
                  </a:cubicBezTo>
                  <a:cubicBezTo>
                    <a:pt x="450" y="321"/>
                    <a:pt x="1010" y="1076"/>
                    <a:pt x="1014" y="1085"/>
                  </a:cubicBezTo>
                  <a:cubicBezTo>
                    <a:pt x="1019" y="1089"/>
                    <a:pt x="1023" y="1093"/>
                    <a:pt x="1031" y="1093"/>
                  </a:cubicBezTo>
                  <a:cubicBezTo>
                    <a:pt x="1036" y="1093"/>
                    <a:pt x="1036" y="1089"/>
                    <a:pt x="1040" y="1089"/>
                  </a:cubicBezTo>
                  <a:cubicBezTo>
                    <a:pt x="1048" y="1081"/>
                    <a:pt x="1048" y="1072"/>
                    <a:pt x="1044" y="1064"/>
                  </a:cubicBezTo>
                  <a:cubicBezTo>
                    <a:pt x="1036" y="1055"/>
                    <a:pt x="476" y="296"/>
                    <a:pt x="35" y="3"/>
                  </a:cubicBezTo>
                  <a:cubicBezTo>
                    <a:pt x="32" y="1"/>
                    <a:pt x="29" y="0"/>
                    <a:pt x="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8" name="Google Shape;7038;p23"/>
            <p:cNvSpPr/>
            <p:nvPr/>
          </p:nvSpPr>
          <p:spPr>
            <a:xfrm>
              <a:off x="439900" y="2695250"/>
              <a:ext cx="168825" cy="332550"/>
            </a:xfrm>
            <a:custGeom>
              <a:avLst/>
              <a:gdLst/>
              <a:ahLst/>
              <a:cxnLst/>
              <a:rect l="l" t="t" r="r" b="b"/>
              <a:pathLst>
                <a:path w="6753" h="13302" extrusionOk="0">
                  <a:moveTo>
                    <a:pt x="0" y="1"/>
                  </a:moveTo>
                  <a:cubicBezTo>
                    <a:pt x="505" y="1337"/>
                    <a:pt x="942" y="1612"/>
                    <a:pt x="1362" y="5896"/>
                  </a:cubicBezTo>
                  <a:cubicBezTo>
                    <a:pt x="1782" y="10184"/>
                    <a:pt x="6515" y="13302"/>
                    <a:pt x="6515" y="13302"/>
                  </a:cubicBezTo>
                  <a:cubicBezTo>
                    <a:pt x="6689" y="12530"/>
                    <a:pt x="6753" y="9141"/>
                    <a:pt x="6091" y="6185"/>
                  </a:cubicBezTo>
                  <a:cubicBezTo>
                    <a:pt x="5430" y="3228"/>
                    <a:pt x="3258" y="1468"/>
                    <a:pt x="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9" name="Google Shape;7039;p23"/>
            <p:cNvSpPr/>
            <p:nvPr/>
          </p:nvSpPr>
          <p:spPr>
            <a:xfrm>
              <a:off x="468325" y="2725950"/>
              <a:ext cx="138300" cy="324650"/>
            </a:xfrm>
            <a:custGeom>
              <a:avLst/>
              <a:gdLst/>
              <a:ahLst/>
              <a:cxnLst/>
              <a:rect l="l" t="t" r="r" b="b"/>
              <a:pathLst>
                <a:path w="5532" h="12986" extrusionOk="0">
                  <a:moveTo>
                    <a:pt x="61" y="1"/>
                  </a:moveTo>
                  <a:cubicBezTo>
                    <a:pt x="51" y="1"/>
                    <a:pt x="40" y="4"/>
                    <a:pt x="30" y="11"/>
                  </a:cubicBezTo>
                  <a:cubicBezTo>
                    <a:pt x="9" y="28"/>
                    <a:pt x="0" y="62"/>
                    <a:pt x="17" y="83"/>
                  </a:cubicBezTo>
                  <a:cubicBezTo>
                    <a:pt x="2927" y="4015"/>
                    <a:pt x="4225" y="7298"/>
                    <a:pt x="4801" y="9359"/>
                  </a:cubicBezTo>
                  <a:cubicBezTo>
                    <a:pt x="5425" y="11594"/>
                    <a:pt x="5361" y="12913"/>
                    <a:pt x="5361" y="12930"/>
                  </a:cubicBezTo>
                  <a:cubicBezTo>
                    <a:pt x="5357" y="12956"/>
                    <a:pt x="5383" y="12981"/>
                    <a:pt x="5408" y="12986"/>
                  </a:cubicBezTo>
                  <a:lnTo>
                    <a:pt x="5412" y="12986"/>
                  </a:lnTo>
                  <a:cubicBezTo>
                    <a:pt x="5442" y="12986"/>
                    <a:pt x="5463" y="12960"/>
                    <a:pt x="5467" y="12935"/>
                  </a:cubicBezTo>
                  <a:cubicBezTo>
                    <a:pt x="5467" y="12922"/>
                    <a:pt x="5531" y="11586"/>
                    <a:pt x="4903" y="9338"/>
                  </a:cubicBezTo>
                  <a:cubicBezTo>
                    <a:pt x="4326" y="7268"/>
                    <a:pt x="3024" y="3968"/>
                    <a:pt x="102" y="24"/>
                  </a:cubicBezTo>
                  <a:cubicBezTo>
                    <a:pt x="92" y="9"/>
                    <a:pt x="77" y="1"/>
                    <a:pt x="6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0" name="Google Shape;7040;p23"/>
            <p:cNvSpPr/>
            <p:nvPr/>
          </p:nvSpPr>
          <p:spPr>
            <a:xfrm>
              <a:off x="471350" y="2772550"/>
              <a:ext cx="46075" cy="24200"/>
            </a:xfrm>
            <a:custGeom>
              <a:avLst/>
              <a:gdLst/>
              <a:ahLst/>
              <a:cxnLst/>
              <a:rect l="l" t="t" r="r" b="b"/>
              <a:pathLst>
                <a:path w="1843" h="968" extrusionOk="0">
                  <a:moveTo>
                    <a:pt x="78" y="1"/>
                  </a:moveTo>
                  <a:cubicBezTo>
                    <a:pt x="28" y="1"/>
                    <a:pt x="1" y="77"/>
                    <a:pt x="62" y="102"/>
                  </a:cubicBezTo>
                  <a:lnTo>
                    <a:pt x="1758" y="963"/>
                  </a:lnTo>
                  <a:cubicBezTo>
                    <a:pt x="1762" y="963"/>
                    <a:pt x="1771" y="968"/>
                    <a:pt x="1775" y="968"/>
                  </a:cubicBezTo>
                  <a:cubicBezTo>
                    <a:pt x="1796" y="968"/>
                    <a:pt x="1818" y="955"/>
                    <a:pt x="1830" y="938"/>
                  </a:cubicBezTo>
                  <a:cubicBezTo>
                    <a:pt x="1843" y="913"/>
                    <a:pt x="1830" y="879"/>
                    <a:pt x="1805" y="866"/>
                  </a:cubicBezTo>
                  <a:lnTo>
                    <a:pt x="108" y="9"/>
                  </a:lnTo>
                  <a:cubicBezTo>
                    <a:pt x="98" y="3"/>
                    <a:pt x="88" y="1"/>
                    <a:pt x="7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1" name="Google Shape;7041;p23"/>
            <p:cNvSpPr/>
            <p:nvPr/>
          </p:nvSpPr>
          <p:spPr>
            <a:xfrm>
              <a:off x="501400" y="2733750"/>
              <a:ext cx="2950" cy="42425"/>
            </a:xfrm>
            <a:custGeom>
              <a:avLst/>
              <a:gdLst/>
              <a:ahLst/>
              <a:cxnLst/>
              <a:rect l="l" t="t" r="r" b="b"/>
              <a:pathLst>
                <a:path w="118" h="1697" extrusionOk="0">
                  <a:moveTo>
                    <a:pt x="62" y="1"/>
                  </a:moveTo>
                  <a:cubicBezTo>
                    <a:pt x="36" y="1"/>
                    <a:pt x="11" y="17"/>
                    <a:pt x="9" y="51"/>
                  </a:cubicBezTo>
                  <a:cubicBezTo>
                    <a:pt x="0" y="170"/>
                    <a:pt x="9" y="1582"/>
                    <a:pt x="9" y="1646"/>
                  </a:cubicBezTo>
                  <a:cubicBezTo>
                    <a:pt x="9" y="1671"/>
                    <a:pt x="30" y="1697"/>
                    <a:pt x="56" y="1697"/>
                  </a:cubicBezTo>
                  <a:lnTo>
                    <a:pt x="60" y="1697"/>
                  </a:lnTo>
                  <a:cubicBezTo>
                    <a:pt x="90" y="1697"/>
                    <a:pt x="115" y="1671"/>
                    <a:pt x="115" y="1642"/>
                  </a:cubicBezTo>
                  <a:cubicBezTo>
                    <a:pt x="111" y="1137"/>
                    <a:pt x="107" y="149"/>
                    <a:pt x="115" y="55"/>
                  </a:cubicBezTo>
                  <a:cubicBezTo>
                    <a:pt x="117" y="20"/>
                    <a:pt x="89" y="1"/>
                    <a:pt x="6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2" name="Google Shape;7042;p23"/>
            <p:cNvSpPr/>
            <p:nvPr/>
          </p:nvSpPr>
          <p:spPr>
            <a:xfrm>
              <a:off x="532675" y="2765900"/>
              <a:ext cx="3325" cy="62250"/>
            </a:xfrm>
            <a:custGeom>
              <a:avLst/>
              <a:gdLst/>
              <a:ahLst/>
              <a:cxnLst/>
              <a:rect l="l" t="t" r="r" b="b"/>
              <a:pathLst>
                <a:path w="133" h="2490" extrusionOk="0">
                  <a:moveTo>
                    <a:pt x="79" y="0"/>
                  </a:moveTo>
                  <a:cubicBezTo>
                    <a:pt x="53" y="0"/>
                    <a:pt x="26" y="19"/>
                    <a:pt x="26" y="55"/>
                  </a:cubicBezTo>
                  <a:lnTo>
                    <a:pt x="1" y="2434"/>
                  </a:lnTo>
                  <a:cubicBezTo>
                    <a:pt x="1" y="2464"/>
                    <a:pt x="22" y="2485"/>
                    <a:pt x="52" y="2489"/>
                  </a:cubicBezTo>
                  <a:lnTo>
                    <a:pt x="56" y="2489"/>
                  </a:lnTo>
                  <a:cubicBezTo>
                    <a:pt x="86" y="2489"/>
                    <a:pt x="107" y="2464"/>
                    <a:pt x="107" y="2434"/>
                  </a:cubicBezTo>
                  <a:lnTo>
                    <a:pt x="132" y="55"/>
                  </a:lnTo>
                  <a:cubicBezTo>
                    <a:pt x="132" y="19"/>
                    <a:pt x="106" y="0"/>
                    <a:pt x="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3" name="Google Shape;7043;p23"/>
            <p:cNvSpPr/>
            <p:nvPr/>
          </p:nvSpPr>
          <p:spPr>
            <a:xfrm>
              <a:off x="560775" y="2818500"/>
              <a:ext cx="16650" cy="66575"/>
            </a:xfrm>
            <a:custGeom>
              <a:avLst/>
              <a:gdLst/>
              <a:ahLst/>
              <a:cxnLst/>
              <a:rect l="l" t="t" r="r" b="b"/>
              <a:pathLst>
                <a:path w="666" h="2663" extrusionOk="0">
                  <a:moveTo>
                    <a:pt x="602" y="0"/>
                  </a:moveTo>
                  <a:cubicBezTo>
                    <a:pt x="579" y="0"/>
                    <a:pt x="557" y="13"/>
                    <a:pt x="552" y="42"/>
                  </a:cubicBezTo>
                  <a:lnTo>
                    <a:pt x="5" y="2599"/>
                  </a:lnTo>
                  <a:cubicBezTo>
                    <a:pt x="1" y="2629"/>
                    <a:pt x="18" y="2654"/>
                    <a:pt x="47" y="2663"/>
                  </a:cubicBezTo>
                  <a:lnTo>
                    <a:pt x="56" y="2663"/>
                  </a:lnTo>
                  <a:cubicBezTo>
                    <a:pt x="81" y="2663"/>
                    <a:pt x="107" y="2646"/>
                    <a:pt x="111" y="2620"/>
                  </a:cubicBezTo>
                  <a:lnTo>
                    <a:pt x="658" y="67"/>
                  </a:lnTo>
                  <a:cubicBezTo>
                    <a:pt x="666" y="25"/>
                    <a:pt x="633" y="0"/>
                    <a:pt x="60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4" name="Google Shape;7044;p23"/>
            <p:cNvSpPr/>
            <p:nvPr/>
          </p:nvSpPr>
          <p:spPr>
            <a:xfrm>
              <a:off x="582950" y="2894875"/>
              <a:ext cx="13800" cy="48850"/>
            </a:xfrm>
            <a:custGeom>
              <a:avLst/>
              <a:gdLst/>
              <a:ahLst/>
              <a:cxnLst/>
              <a:rect l="l" t="t" r="r" b="b"/>
              <a:pathLst>
                <a:path w="552" h="1954" extrusionOk="0">
                  <a:moveTo>
                    <a:pt x="491" y="0"/>
                  </a:moveTo>
                  <a:cubicBezTo>
                    <a:pt x="470" y="0"/>
                    <a:pt x="448" y="16"/>
                    <a:pt x="441" y="40"/>
                  </a:cubicBezTo>
                  <a:lnTo>
                    <a:pt x="9" y="1890"/>
                  </a:lnTo>
                  <a:cubicBezTo>
                    <a:pt x="0" y="1915"/>
                    <a:pt x="21" y="1945"/>
                    <a:pt x="47" y="1953"/>
                  </a:cubicBezTo>
                  <a:lnTo>
                    <a:pt x="55" y="1953"/>
                  </a:lnTo>
                  <a:cubicBezTo>
                    <a:pt x="81" y="1953"/>
                    <a:pt x="106" y="1936"/>
                    <a:pt x="110" y="1911"/>
                  </a:cubicBezTo>
                  <a:lnTo>
                    <a:pt x="547" y="66"/>
                  </a:lnTo>
                  <a:cubicBezTo>
                    <a:pt x="552" y="36"/>
                    <a:pt x="535" y="6"/>
                    <a:pt x="505" y="2"/>
                  </a:cubicBezTo>
                  <a:cubicBezTo>
                    <a:pt x="500" y="1"/>
                    <a:pt x="496" y="0"/>
                    <a:pt x="49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5" name="Google Shape;7045;p23"/>
            <p:cNvSpPr/>
            <p:nvPr/>
          </p:nvSpPr>
          <p:spPr>
            <a:xfrm>
              <a:off x="481525" y="2833675"/>
              <a:ext cx="69725" cy="24475"/>
            </a:xfrm>
            <a:custGeom>
              <a:avLst/>
              <a:gdLst/>
              <a:ahLst/>
              <a:cxnLst/>
              <a:rect l="l" t="t" r="r" b="b"/>
              <a:pathLst>
                <a:path w="2789" h="979" extrusionOk="0">
                  <a:moveTo>
                    <a:pt x="74" y="0"/>
                  </a:moveTo>
                  <a:cubicBezTo>
                    <a:pt x="22" y="0"/>
                    <a:pt x="0" y="85"/>
                    <a:pt x="62" y="105"/>
                  </a:cubicBezTo>
                  <a:lnTo>
                    <a:pt x="2713" y="978"/>
                  </a:lnTo>
                  <a:lnTo>
                    <a:pt x="2725" y="978"/>
                  </a:lnTo>
                  <a:cubicBezTo>
                    <a:pt x="2747" y="978"/>
                    <a:pt x="2768" y="966"/>
                    <a:pt x="2776" y="945"/>
                  </a:cubicBezTo>
                  <a:cubicBezTo>
                    <a:pt x="2789" y="915"/>
                    <a:pt x="2772" y="885"/>
                    <a:pt x="2742" y="877"/>
                  </a:cubicBezTo>
                  <a:lnTo>
                    <a:pt x="91" y="3"/>
                  </a:lnTo>
                  <a:cubicBezTo>
                    <a:pt x="85" y="1"/>
                    <a:pt x="80" y="0"/>
                    <a:pt x="7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6" name="Google Shape;7046;p23"/>
            <p:cNvSpPr/>
            <p:nvPr/>
          </p:nvSpPr>
          <p:spPr>
            <a:xfrm>
              <a:off x="499075" y="2894375"/>
              <a:ext cx="80575" cy="29625"/>
            </a:xfrm>
            <a:custGeom>
              <a:avLst/>
              <a:gdLst/>
              <a:ahLst/>
              <a:cxnLst/>
              <a:rect l="l" t="t" r="r" b="b"/>
              <a:pathLst>
                <a:path w="3223" h="1185" extrusionOk="0">
                  <a:moveTo>
                    <a:pt x="56" y="1"/>
                  </a:moveTo>
                  <a:cubicBezTo>
                    <a:pt x="34" y="1"/>
                    <a:pt x="15" y="15"/>
                    <a:pt x="9" y="35"/>
                  </a:cubicBezTo>
                  <a:cubicBezTo>
                    <a:pt x="0" y="65"/>
                    <a:pt x="13" y="94"/>
                    <a:pt x="43" y="103"/>
                  </a:cubicBezTo>
                  <a:lnTo>
                    <a:pt x="3130" y="1180"/>
                  </a:lnTo>
                  <a:lnTo>
                    <a:pt x="3143" y="1180"/>
                  </a:lnTo>
                  <a:lnTo>
                    <a:pt x="3143" y="1184"/>
                  </a:lnTo>
                  <a:cubicBezTo>
                    <a:pt x="3145" y="1184"/>
                    <a:pt x="3146" y="1185"/>
                    <a:pt x="3147" y="1185"/>
                  </a:cubicBezTo>
                  <a:cubicBezTo>
                    <a:pt x="3207" y="1185"/>
                    <a:pt x="3222" y="1099"/>
                    <a:pt x="3164" y="1083"/>
                  </a:cubicBezTo>
                  <a:lnTo>
                    <a:pt x="77" y="5"/>
                  </a:lnTo>
                  <a:cubicBezTo>
                    <a:pt x="70" y="2"/>
                    <a:pt x="63" y="1"/>
                    <a:pt x="5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7" name="Google Shape;7047;p23"/>
            <p:cNvSpPr/>
            <p:nvPr/>
          </p:nvSpPr>
          <p:spPr>
            <a:xfrm>
              <a:off x="540025" y="2955925"/>
              <a:ext cx="57325" cy="28300"/>
            </a:xfrm>
            <a:custGeom>
              <a:avLst/>
              <a:gdLst/>
              <a:ahLst/>
              <a:cxnLst/>
              <a:rect l="l" t="t" r="r" b="b"/>
              <a:pathLst>
                <a:path w="2293" h="1132" extrusionOk="0">
                  <a:moveTo>
                    <a:pt x="79" y="0"/>
                  </a:moveTo>
                  <a:cubicBezTo>
                    <a:pt x="30" y="0"/>
                    <a:pt x="1" y="75"/>
                    <a:pt x="59" y="101"/>
                  </a:cubicBezTo>
                  <a:lnTo>
                    <a:pt x="2196" y="1123"/>
                  </a:lnTo>
                  <a:cubicBezTo>
                    <a:pt x="2201" y="1127"/>
                    <a:pt x="2209" y="1127"/>
                    <a:pt x="2213" y="1131"/>
                  </a:cubicBezTo>
                  <a:cubicBezTo>
                    <a:pt x="2215" y="1132"/>
                    <a:pt x="2216" y="1132"/>
                    <a:pt x="2218" y="1132"/>
                  </a:cubicBezTo>
                  <a:cubicBezTo>
                    <a:pt x="2274" y="1132"/>
                    <a:pt x="2293" y="1054"/>
                    <a:pt x="2243" y="1030"/>
                  </a:cubicBezTo>
                  <a:lnTo>
                    <a:pt x="105" y="8"/>
                  </a:lnTo>
                  <a:cubicBezTo>
                    <a:pt x="96" y="3"/>
                    <a:pt x="87" y="0"/>
                    <a:pt x="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8" name="Google Shape;7048;p23"/>
            <p:cNvSpPr/>
            <p:nvPr/>
          </p:nvSpPr>
          <p:spPr>
            <a:xfrm>
              <a:off x="238125" y="2840100"/>
              <a:ext cx="343350" cy="161650"/>
            </a:xfrm>
            <a:custGeom>
              <a:avLst/>
              <a:gdLst/>
              <a:ahLst/>
              <a:cxnLst/>
              <a:rect l="l" t="t" r="r" b="b"/>
              <a:pathLst>
                <a:path w="13734" h="6466" extrusionOk="0">
                  <a:moveTo>
                    <a:pt x="4380" y="0"/>
                  </a:moveTo>
                  <a:cubicBezTo>
                    <a:pt x="3033" y="0"/>
                    <a:pt x="1583" y="299"/>
                    <a:pt x="0" y="802"/>
                  </a:cubicBezTo>
                  <a:cubicBezTo>
                    <a:pt x="1264" y="1459"/>
                    <a:pt x="1777" y="1370"/>
                    <a:pt x="4950" y="4280"/>
                  </a:cubicBezTo>
                  <a:cubicBezTo>
                    <a:pt x="6968" y="6128"/>
                    <a:pt x="9966" y="6465"/>
                    <a:pt x="11885" y="6465"/>
                  </a:cubicBezTo>
                  <a:cubicBezTo>
                    <a:pt x="12988" y="6465"/>
                    <a:pt x="13734" y="6354"/>
                    <a:pt x="13734" y="6354"/>
                  </a:cubicBezTo>
                  <a:cubicBezTo>
                    <a:pt x="13344" y="5663"/>
                    <a:pt x="11130" y="3092"/>
                    <a:pt x="8661" y="1336"/>
                  </a:cubicBezTo>
                  <a:cubicBezTo>
                    <a:pt x="7342" y="397"/>
                    <a:pt x="5930" y="0"/>
                    <a:pt x="43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9" name="Google Shape;7049;p23"/>
            <p:cNvSpPr/>
            <p:nvPr/>
          </p:nvSpPr>
          <p:spPr>
            <a:xfrm>
              <a:off x="279800" y="2862650"/>
              <a:ext cx="318000" cy="152900"/>
            </a:xfrm>
            <a:custGeom>
              <a:avLst/>
              <a:gdLst/>
              <a:ahLst/>
              <a:cxnLst/>
              <a:rect l="l" t="t" r="r" b="b"/>
              <a:pathLst>
                <a:path w="12720" h="6116" extrusionOk="0">
                  <a:moveTo>
                    <a:pt x="74" y="0"/>
                  </a:moveTo>
                  <a:cubicBezTo>
                    <a:pt x="14" y="0"/>
                    <a:pt x="1" y="92"/>
                    <a:pt x="68" y="108"/>
                  </a:cubicBezTo>
                  <a:cubicBezTo>
                    <a:pt x="4856" y="1092"/>
                    <a:pt x="8016" y="2665"/>
                    <a:pt x="9823" y="3819"/>
                  </a:cubicBezTo>
                  <a:cubicBezTo>
                    <a:pt x="11778" y="5062"/>
                    <a:pt x="12614" y="6088"/>
                    <a:pt x="12622" y="6097"/>
                  </a:cubicBezTo>
                  <a:cubicBezTo>
                    <a:pt x="12632" y="6109"/>
                    <a:pt x="12648" y="6116"/>
                    <a:pt x="12663" y="6116"/>
                  </a:cubicBezTo>
                  <a:cubicBezTo>
                    <a:pt x="12675" y="6116"/>
                    <a:pt x="12686" y="6112"/>
                    <a:pt x="12695" y="6105"/>
                  </a:cubicBezTo>
                  <a:cubicBezTo>
                    <a:pt x="12716" y="6088"/>
                    <a:pt x="12720" y="6054"/>
                    <a:pt x="12703" y="6029"/>
                  </a:cubicBezTo>
                  <a:cubicBezTo>
                    <a:pt x="12695" y="6020"/>
                    <a:pt x="11850" y="4985"/>
                    <a:pt x="9882" y="3730"/>
                  </a:cubicBezTo>
                  <a:cubicBezTo>
                    <a:pt x="8067" y="2572"/>
                    <a:pt x="4895" y="990"/>
                    <a:pt x="89" y="2"/>
                  </a:cubicBezTo>
                  <a:cubicBezTo>
                    <a:pt x="84" y="1"/>
                    <a:pt x="79" y="0"/>
                    <a:pt x="7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0" name="Google Shape;7050;p23"/>
            <p:cNvSpPr/>
            <p:nvPr/>
          </p:nvSpPr>
          <p:spPr>
            <a:xfrm>
              <a:off x="313625" y="2882575"/>
              <a:ext cx="49325" cy="15075"/>
            </a:xfrm>
            <a:custGeom>
              <a:avLst/>
              <a:gdLst/>
              <a:ahLst/>
              <a:cxnLst/>
              <a:rect l="l" t="t" r="r" b="b"/>
              <a:pathLst>
                <a:path w="1973" h="603" extrusionOk="0">
                  <a:moveTo>
                    <a:pt x="1915" y="0"/>
                  </a:moveTo>
                  <a:cubicBezTo>
                    <a:pt x="1910" y="0"/>
                    <a:pt x="1905" y="1"/>
                    <a:pt x="1900" y="2"/>
                  </a:cubicBezTo>
                  <a:lnTo>
                    <a:pt x="64" y="498"/>
                  </a:lnTo>
                  <a:cubicBezTo>
                    <a:pt x="1" y="514"/>
                    <a:pt x="21" y="602"/>
                    <a:pt x="78" y="602"/>
                  </a:cubicBezTo>
                  <a:cubicBezTo>
                    <a:pt x="83" y="602"/>
                    <a:pt x="88" y="602"/>
                    <a:pt x="93" y="600"/>
                  </a:cubicBezTo>
                  <a:lnTo>
                    <a:pt x="1930" y="108"/>
                  </a:lnTo>
                  <a:cubicBezTo>
                    <a:pt x="1934" y="104"/>
                    <a:pt x="1942" y="104"/>
                    <a:pt x="1947" y="100"/>
                  </a:cubicBezTo>
                  <a:cubicBezTo>
                    <a:pt x="1964" y="83"/>
                    <a:pt x="1972" y="62"/>
                    <a:pt x="1968" y="40"/>
                  </a:cubicBezTo>
                  <a:cubicBezTo>
                    <a:pt x="1961" y="16"/>
                    <a:pt x="1939" y="0"/>
                    <a:pt x="191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1" name="Google Shape;7051;p23"/>
            <p:cNvSpPr/>
            <p:nvPr/>
          </p:nvSpPr>
          <p:spPr>
            <a:xfrm>
              <a:off x="309675" y="2846300"/>
              <a:ext cx="30050" cy="32375"/>
            </a:xfrm>
            <a:custGeom>
              <a:avLst/>
              <a:gdLst/>
              <a:ahLst/>
              <a:cxnLst/>
              <a:rect l="l" t="t" r="r" b="b"/>
              <a:pathLst>
                <a:path w="1202" h="1295" extrusionOk="0">
                  <a:moveTo>
                    <a:pt x="78" y="1"/>
                  </a:moveTo>
                  <a:cubicBezTo>
                    <a:pt x="39" y="1"/>
                    <a:pt x="1" y="49"/>
                    <a:pt x="35" y="92"/>
                  </a:cubicBezTo>
                  <a:cubicBezTo>
                    <a:pt x="107" y="185"/>
                    <a:pt x="1061" y="1233"/>
                    <a:pt x="1100" y="1275"/>
                  </a:cubicBezTo>
                  <a:cubicBezTo>
                    <a:pt x="1109" y="1287"/>
                    <a:pt x="1125" y="1294"/>
                    <a:pt x="1141" y="1294"/>
                  </a:cubicBezTo>
                  <a:cubicBezTo>
                    <a:pt x="1152" y="1294"/>
                    <a:pt x="1163" y="1291"/>
                    <a:pt x="1172" y="1284"/>
                  </a:cubicBezTo>
                  <a:lnTo>
                    <a:pt x="1176" y="1284"/>
                  </a:lnTo>
                  <a:cubicBezTo>
                    <a:pt x="1197" y="1262"/>
                    <a:pt x="1201" y="1228"/>
                    <a:pt x="1180" y="1207"/>
                  </a:cubicBezTo>
                  <a:cubicBezTo>
                    <a:pt x="837" y="830"/>
                    <a:pt x="175" y="100"/>
                    <a:pt x="120" y="24"/>
                  </a:cubicBezTo>
                  <a:cubicBezTo>
                    <a:pt x="108" y="8"/>
                    <a:pt x="93" y="1"/>
                    <a:pt x="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2" name="Google Shape;7052;p23"/>
            <p:cNvSpPr/>
            <p:nvPr/>
          </p:nvSpPr>
          <p:spPr>
            <a:xfrm>
              <a:off x="354825" y="2849150"/>
              <a:ext cx="42675" cy="47425"/>
            </a:xfrm>
            <a:custGeom>
              <a:avLst/>
              <a:gdLst/>
              <a:ahLst/>
              <a:cxnLst/>
              <a:rect l="l" t="t" r="r" b="b"/>
              <a:pathLst>
                <a:path w="1707" h="1897" extrusionOk="0">
                  <a:moveTo>
                    <a:pt x="73" y="0"/>
                  </a:moveTo>
                  <a:cubicBezTo>
                    <a:pt x="35" y="0"/>
                    <a:pt x="1" y="50"/>
                    <a:pt x="36" y="88"/>
                  </a:cubicBezTo>
                  <a:lnTo>
                    <a:pt x="1605" y="1878"/>
                  </a:lnTo>
                  <a:cubicBezTo>
                    <a:pt x="1617" y="1890"/>
                    <a:pt x="1633" y="1897"/>
                    <a:pt x="1647" y="1897"/>
                  </a:cubicBezTo>
                  <a:cubicBezTo>
                    <a:pt x="1658" y="1897"/>
                    <a:pt x="1668" y="1893"/>
                    <a:pt x="1677" y="1886"/>
                  </a:cubicBezTo>
                  <a:lnTo>
                    <a:pt x="1681" y="1882"/>
                  </a:lnTo>
                  <a:cubicBezTo>
                    <a:pt x="1703" y="1861"/>
                    <a:pt x="1707" y="1831"/>
                    <a:pt x="1686" y="1806"/>
                  </a:cubicBezTo>
                  <a:lnTo>
                    <a:pt x="112" y="20"/>
                  </a:lnTo>
                  <a:cubicBezTo>
                    <a:pt x="100" y="6"/>
                    <a:pt x="86" y="0"/>
                    <a:pt x="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3" name="Google Shape;7053;p23"/>
            <p:cNvSpPr/>
            <p:nvPr/>
          </p:nvSpPr>
          <p:spPr>
            <a:xfrm>
              <a:off x="420925" y="2860725"/>
              <a:ext cx="35550" cy="59350"/>
            </a:xfrm>
            <a:custGeom>
              <a:avLst/>
              <a:gdLst/>
              <a:ahLst/>
              <a:cxnLst/>
              <a:rect l="l" t="t" r="r" b="b"/>
              <a:pathLst>
                <a:path w="1422" h="2374" extrusionOk="0">
                  <a:moveTo>
                    <a:pt x="59" y="1"/>
                  </a:moveTo>
                  <a:cubicBezTo>
                    <a:pt x="51" y="1"/>
                    <a:pt x="42" y="3"/>
                    <a:pt x="34" y="7"/>
                  </a:cubicBezTo>
                  <a:cubicBezTo>
                    <a:pt x="9" y="24"/>
                    <a:pt x="0" y="53"/>
                    <a:pt x="13" y="79"/>
                  </a:cubicBezTo>
                  <a:lnTo>
                    <a:pt x="1315" y="2348"/>
                  </a:lnTo>
                  <a:cubicBezTo>
                    <a:pt x="1326" y="2364"/>
                    <a:pt x="1342" y="2374"/>
                    <a:pt x="1359" y="2374"/>
                  </a:cubicBezTo>
                  <a:cubicBezTo>
                    <a:pt x="1369" y="2374"/>
                    <a:pt x="1378" y="2371"/>
                    <a:pt x="1387" y="2365"/>
                  </a:cubicBezTo>
                  <a:lnTo>
                    <a:pt x="1396" y="2361"/>
                  </a:lnTo>
                  <a:cubicBezTo>
                    <a:pt x="1417" y="2348"/>
                    <a:pt x="1421" y="2318"/>
                    <a:pt x="1408" y="2293"/>
                  </a:cubicBezTo>
                  <a:lnTo>
                    <a:pt x="106" y="28"/>
                  </a:lnTo>
                  <a:cubicBezTo>
                    <a:pt x="97" y="10"/>
                    <a:pt x="79" y="1"/>
                    <a:pt x="5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4" name="Google Shape;7054;p23"/>
            <p:cNvSpPr/>
            <p:nvPr/>
          </p:nvSpPr>
          <p:spPr>
            <a:xfrm>
              <a:off x="486175" y="2904500"/>
              <a:ext cx="26075" cy="44350"/>
            </a:xfrm>
            <a:custGeom>
              <a:avLst/>
              <a:gdLst/>
              <a:ahLst/>
              <a:cxnLst/>
              <a:rect l="l" t="t" r="r" b="b"/>
              <a:pathLst>
                <a:path w="1043" h="1774" extrusionOk="0">
                  <a:moveTo>
                    <a:pt x="73" y="0"/>
                  </a:moveTo>
                  <a:cubicBezTo>
                    <a:pt x="37" y="0"/>
                    <a:pt x="1" y="39"/>
                    <a:pt x="24" y="80"/>
                  </a:cubicBezTo>
                  <a:lnTo>
                    <a:pt x="936" y="1746"/>
                  </a:lnTo>
                  <a:cubicBezTo>
                    <a:pt x="945" y="1764"/>
                    <a:pt x="962" y="1773"/>
                    <a:pt x="981" y="1773"/>
                  </a:cubicBezTo>
                  <a:cubicBezTo>
                    <a:pt x="990" y="1773"/>
                    <a:pt x="999" y="1772"/>
                    <a:pt x="1008" y="1768"/>
                  </a:cubicBezTo>
                  <a:cubicBezTo>
                    <a:pt x="1008" y="1768"/>
                    <a:pt x="1012" y="1763"/>
                    <a:pt x="1012" y="1763"/>
                  </a:cubicBezTo>
                  <a:cubicBezTo>
                    <a:pt x="1034" y="1746"/>
                    <a:pt x="1042" y="1717"/>
                    <a:pt x="1029" y="1691"/>
                  </a:cubicBezTo>
                  <a:lnTo>
                    <a:pt x="117" y="29"/>
                  </a:lnTo>
                  <a:cubicBezTo>
                    <a:pt x="107" y="9"/>
                    <a:pt x="90" y="0"/>
                    <a:pt x="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5" name="Google Shape;7055;p23"/>
            <p:cNvSpPr/>
            <p:nvPr/>
          </p:nvSpPr>
          <p:spPr>
            <a:xfrm>
              <a:off x="362275" y="2905700"/>
              <a:ext cx="67200" cy="30725"/>
            </a:xfrm>
            <a:custGeom>
              <a:avLst/>
              <a:gdLst/>
              <a:ahLst/>
              <a:cxnLst/>
              <a:rect l="l" t="t" r="r" b="b"/>
              <a:pathLst>
                <a:path w="2688" h="1229" extrusionOk="0">
                  <a:moveTo>
                    <a:pt x="2616" y="1"/>
                  </a:moveTo>
                  <a:cubicBezTo>
                    <a:pt x="2608" y="1"/>
                    <a:pt x="2600" y="3"/>
                    <a:pt x="2592" y="6"/>
                  </a:cubicBezTo>
                  <a:lnTo>
                    <a:pt x="39" y="1126"/>
                  </a:lnTo>
                  <a:cubicBezTo>
                    <a:pt x="13" y="1139"/>
                    <a:pt x="1" y="1168"/>
                    <a:pt x="13" y="1198"/>
                  </a:cubicBezTo>
                  <a:cubicBezTo>
                    <a:pt x="20" y="1217"/>
                    <a:pt x="40" y="1228"/>
                    <a:pt x="60" y="1228"/>
                  </a:cubicBezTo>
                  <a:cubicBezTo>
                    <a:pt x="67" y="1228"/>
                    <a:pt x="74" y="1227"/>
                    <a:pt x="81" y="1223"/>
                  </a:cubicBezTo>
                  <a:lnTo>
                    <a:pt x="2635" y="104"/>
                  </a:lnTo>
                  <a:lnTo>
                    <a:pt x="2647" y="95"/>
                  </a:lnTo>
                  <a:cubicBezTo>
                    <a:pt x="2688" y="62"/>
                    <a:pt x="2662" y="1"/>
                    <a:pt x="261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6" name="Google Shape;7056;p23"/>
            <p:cNvSpPr/>
            <p:nvPr/>
          </p:nvSpPr>
          <p:spPr>
            <a:xfrm>
              <a:off x="415100" y="2935900"/>
              <a:ext cx="79350" cy="34250"/>
            </a:xfrm>
            <a:custGeom>
              <a:avLst/>
              <a:gdLst/>
              <a:ahLst/>
              <a:cxnLst/>
              <a:rect l="l" t="t" r="r" b="b"/>
              <a:pathLst>
                <a:path w="3174" h="1370" extrusionOk="0">
                  <a:moveTo>
                    <a:pt x="3101" y="0"/>
                  </a:moveTo>
                  <a:cubicBezTo>
                    <a:pt x="3093" y="0"/>
                    <a:pt x="3084" y="2"/>
                    <a:pt x="3075" y="7"/>
                  </a:cubicBezTo>
                  <a:lnTo>
                    <a:pt x="59" y="1267"/>
                  </a:lnTo>
                  <a:cubicBezTo>
                    <a:pt x="0" y="1292"/>
                    <a:pt x="25" y="1370"/>
                    <a:pt x="74" y="1370"/>
                  </a:cubicBezTo>
                  <a:cubicBezTo>
                    <a:pt x="81" y="1370"/>
                    <a:pt x="89" y="1368"/>
                    <a:pt x="98" y="1364"/>
                  </a:cubicBezTo>
                  <a:lnTo>
                    <a:pt x="3117" y="104"/>
                  </a:lnTo>
                  <a:cubicBezTo>
                    <a:pt x="3122" y="104"/>
                    <a:pt x="3126" y="100"/>
                    <a:pt x="3130" y="96"/>
                  </a:cubicBezTo>
                  <a:cubicBezTo>
                    <a:pt x="3173" y="64"/>
                    <a:pt x="3146" y="0"/>
                    <a:pt x="310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7" name="Google Shape;7057;p23"/>
            <p:cNvSpPr/>
            <p:nvPr/>
          </p:nvSpPr>
          <p:spPr>
            <a:xfrm>
              <a:off x="487625" y="2968975"/>
              <a:ext cx="59825" cy="19325"/>
            </a:xfrm>
            <a:custGeom>
              <a:avLst/>
              <a:gdLst/>
              <a:ahLst/>
              <a:cxnLst/>
              <a:rect l="l" t="t" r="r" b="b"/>
              <a:pathLst>
                <a:path w="2393" h="773" extrusionOk="0">
                  <a:moveTo>
                    <a:pt x="2336" y="1"/>
                  </a:moveTo>
                  <a:cubicBezTo>
                    <a:pt x="2331" y="1"/>
                    <a:pt x="2325" y="1"/>
                    <a:pt x="2320" y="3"/>
                  </a:cubicBezTo>
                  <a:lnTo>
                    <a:pt x="43" y="669"/>
                  </a:lnTo>
                  <a:cubicBezTo>
                    <a:pt x="17" y="677"/>
                    <a:pt x="0" y="707"/>
                    <a:pt x="9" y="732"/>
                  </a:cubicBezTo>
                  <a:cubicBezTo>
                    <a:pt x="16" y="757"/>
                    <a:pt x="37" y="773"/>
                    <a:pt x="59" y="773"/>
                  </a:cubicBezTo>
                  <a:cubicBezTo>
                    <a:pt x="63" y="773"/>
                    <a:pt x="68" y="772"/>
                    <a:pt x="72" y="771"/>
                  </a:cubicBezTo>
                  <a:lnTo>
                    <a:pt x="2346" y="105"/>
                  </a:lnTo>
                  <a:cubicBezTo>
                    <a:pt x="2354" y="101"/>
                    <a:pt x="2358" y="101"/>
                    <a:pt x="2367" y="96"/>
                  </a:cubicBezTo>
                  <a:cubicBezTo>
                    <a:pt x="2384" y="84"/>
                    <a:pt x="2392" y="58"/>
                    <a:pt x="2388" y="37"/>
                  </a:cubicBezTo>
                  <a:cubicBezTo>
                    <a:pt x="2381" y="16"/>
                    <a:pt x="2360" y="1"/>
                    <a:pt x="233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8" name="Google Shape;7058;p23"/>
            <p:cNvSpPr/>
            <p:nvPr/>
          </p:nvSpPr>
          <p:spPr>
            <a:xfrm>
              <a:off x="625350" y="2886875"/>
              <a:ext cx="362675" cy="134925"/>
            </a:xfrm>
            <a:custGeom>
              <a:avLst/>
              <a:gdLst/>
              <a:ahLst/>
              <a:cxnLst/>
              <a:rect l="l" t="t" r="r" b="b"/>
              <a:pathLst>
                <a:path w="14507" h="5397" extrusionOk="0">
                  <a:moveTo>
                    <a:pt x="8904" y="1"/>
                  </a:moveTo>
                  <a:cubicBezTo>
                    <a:pt x="7887" y="1"/>
                    <a:pt x="6889" y="214"/>
                    <a:pt x="5888" y="683"/>
                  </a:cubicBezTo>
                  <a:cubicBezTo>
                    <a:pt x="3144" y="1968"/>
                    <a:pt x="505" y="4093"/>
                    <a:pt x="1" y="4699"/>
                  </a:cubicBezTo>
                  <a:cubicBezTo>
                    <a:pt x="1" y="4699"/>
                    <a:pt x="2035" y="5396"/>
                    <a:pt x="4449" y="5396"/>
                  </a:cubicBezTo>
                  <a:cubicBezTo>
                    <a:pt x="5955" y="5396"/>
                    <a:pt x="7609" y="5125"/>
                    <a:pt x="9010" y="4246"/>
                  </a:cubicBezTo>
                  <a:cubicBezTo>
                    <a:pt x="12653" y="1955"/>
                    <a:pt x="13145" y="2133"/>
                    <a:pt x="14506" y="1713"/>
                  </a:cubicBezTo>
                  <a:cubicBezTo>
                    <a:pt x="12502" y="647"/>
                    <a:pt x="10674" y="1"/>
                    <a:pt x="89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9" name="Google Shape;7059;p23"/>
            <p:cNvSpPr/>
            <p:nvPr/>
          </p:nvSpPr>
          <p:spPr>
            <a:xfrm>
              <a:off x="606375" y="2924300"/>
              <a:ext cx="339775" cy="93850"/>
            </a:xfrm>
            <a:custGeom>
              <a:avLst/>
              <a:gdLst/>
              <a:ahLst/>
              <a:cxnLst/>
              <a:rect l="l" t="t" r="r" b="b"/>
              <a:pathLst>
                <a:path w="13591" h="3754" extrusionOk="0">
                  <a:moveTo>
                    <a:pt x="13518" y="0"/>
                  </a:moveTo>
                  <a:cubicBezTo>
                    <a:pt x="8611" y="106"/>
                    <a:pt x="5205" y="1094"/>
                    <a:pt x="3216" y="1904"/>
                  </a:cubicBezTo>
                  <a:cubicBezTo>
                    <a:pt x="1052" y="2782"/>
                    <a:pt x="34" y="3656"/>
                    <a:pt x="26" y="3660"/>
                  </a:cubicBezTo>
                  <a:cubicBezTo>
                    <a:pt x="5" y="3682"/>
                    <a:pt x="1" y="3716"/>
                    <a:pt x="22" y="3737"/>
                  </a:cubicBezTo>
                  <a:lnTo>
                    <a:pt x="17" y="3737"/>
                  </a:lnTo>
                  <a:cubicBezTo>
                    <a:pt x="29" y="3748"/>
                    <a:pt x="43" y="3753"/>
                    <a:pt x="58" y="3753"/>
                  </a:cubicBezTo>
                  <a:cubicBezTo>
                    <a:pt x="71" y="3753"/>
                    <a:pt x="84" y="3749"/>
                    <a:pt x="94" y="3741"/>
                  </a:cubicBezTo>
                  <a:cubicBezTo>
                    <a:pt x="102" y="3733"/>
                    <a:pt x="1108" y="2872"/>
                    <a:pt x="3258" y="2002"/>
                  </a:cubicBezTo>
                  <a:cubicBezTo>
                    <a:pt x="5243" y="1196"/>
                    <a:pt x="8632" y="212"/>
                    <a:pt x="13518" y="106"/>
                  </a:cubicBezTo>
                  <a:cubicBezTo>
                    <a:pt x="13590" y="106"/>
                    <a:pt x="13590" y="0"/>
                    <a:pt x="1351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0" name="Google Shape;7060;p23"/>
            <p:cNvSpPr/>
            <p:nvPr/>
          </p:nvSpPr>
          <p:spPr>
            <a:xfrm>
              <a:off x="860850" y="2929575"/>
              <a:ext cx="45950" cy="23175"/>
            </a:xfrm>
            <a:custGeom>
              <a:avLst/>
              <a:gdLst/>
              <a:ahLst/>
              <a:cxnLst/>
              <a:rect l="l" t="t" r="r" b="b"/>
              <a:pathLst>
                <a:path w="1838" h="927" extrusionOk="0">
                  <a:moveTo>
                    <a:pt x="60" y="0"/>
                  </a:moveTo>
                  <a:cubicBezTo>
                    <a:pt x="40" y="0"/>
                    <a:pt x="20" y="12"/>
                    <a:pt x="14" y="31"/>
                  </a:cubicBezTo>
                  <a:cubicBezTo>
                    <a:pt x="1" y="52"/>
                    <a:pt x="5" y="73"/>
                    <a:pt x="22" y="90"/>
                  </a:cubicBezTo>
                  <a:cubicBezTo>
                    <a:pt x="26" y="94"/>
                    <a:pt x="31" y="99"/>
                    <a:pt x="35" y="103"/>
                  </a:cubicBezTo>
                  <a:lnTo>
                    <a:pt x="1753" y="922"/>
                  </a:lnTo>
                  <a:cubicBezTo>
                    <a:pt x="1760" y="925"/>
                    <a:pt x="1767" y="927"/>
                    <a:pt x="1774" y="927"/>
                  </a:cubicBezTo>
                  <a:cubicBezTo>
                    <a:pt x="1795" y="927"/>
                    <a:pt x="1815" y="915"/>
                    <a:pt x="1825" y="896"/>
                  </a:cubicBezTo>
                  <a:cubicBezTo>
                    <a:pt x="1838" y="871"/>
                    <a:pt x="1825" y="837"/>
                    <a:pt x="1799" y="824"/>
                  </a:cubicBezTo>
                  <a:lnTo>
                    <a:pt x="82" y="5"/>
                  </a:lnTo>
                  <a:cubicBezTo>
                    <a:pt x="75" y="2"/>
                    <a:pt x="67" y="0"/>
                    <a:pt x="6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1" name="Google Shape;7061;p23"/>
            <p:cNvSpPr/>
            <p:nvPr/>
          </p:nvSpPr>
          <p:spPr>
            <a:xfrm>
              <a:off x="885050" y="2902975"/>
              <a:ext cx="34650" cy="26950"/>
            </a:xfrm>
            <a:custGeom>
              <a:avLst/>
              <a:gdLst/>
              <a:ahLst/>
              <a:cxnLst/>
              <a:rect l="l" t="t" r="r" b="b"/>
              <a:pathLst>
                <a:path w="1386" h="1078" extrusionOk="0">
                  <a:moveTo>
                    <a:pt x="1314" y="0"/>
                  </a:moveTo>
                  <a:cubicBezTo>
                    <a:pt x="1303" y="0"/>
                    <a:pt x="1292" y="4"/>
                    <a:pt x="1281" y="13"/>
                  </a:cubicBezTo>
                  <a:cubicBezTo>
                    <a:pt x="1209" y="73"/>
                    <a:pt x="433" y="675"/>
                    <a:pt x="25" y="985"/>
                  </a:cubicBezTo>
                  <a:cubicBezTo>
                    <a:pt x="4" y="1002"/>
                    <a:pt x="0" y="1035"/>
                    <a:pt x="17" y="1057"/>
                  </a:cubicBezTo>
                  <a:cubicBezTo>
                    <a:pt x="17" y="1057"/>
                    <a:pt x="17" y="1061"/>
                    <a:pt x="17" y="1061"/>
                  </a:cubicBezTo>
                  <a:cubicBezTo>
                    <a:pt x="28" y="1072"/>
                    <a:pt x="42" y="1077"/>
                    <a:pt x="55" y="1077"/>
                  </a:cubicBezTo>
                  <a:cubicBezTo>
                    <a:pt x="67" y="1077"/>
                    <a:pt x="79" y="1073"/>
                    <a:pt x="89" y="1065"/>
                  </a:cubicBezTo>
                  <a:cubicBezTo>
                    <a:pt x="140" y="1031"/>
                    <a:pt x="1260" y="170"/>
                    <a:pt x="1349" y="90"/>
                  </a:cubicBezTo>
                  <a:cubicBezTo>
                    <a:pt x="1386" y="53"/>
                    <a:pt x="1354" y="0"/>
                    <a:pt x="131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2" name="Google Shape;7062;p23"/>
            <p:cNvSpPr/>
            <p:nvPr/>
          </p:nvSpPr>
          <p:spPr>
            <a:xfrm>
              <a:off x="824925" y="2897500"/>
              <a:ext cx="50125" cy="39600"/>
            </a:xfrm>
            <a:custGeom>
              <a:avLst/>
              <a:gdLst/>
              <a:ahLst/>
              <a:cxnLst/>
              <a:rect l="l" t="t" r="r" b="b"/>
              <a:pathLst>
                <a:path w="2005" h="1584" extrusionOk="0">
                  <a:moveTo>
                    <a:pt x="1928" y="0"/>
                  </a:moveTo>
                  <a:cubicBezTo>
                    <a:pt x="1917" y="0"/>
                    <a:pt x="1907" y="4"/>
                    <a:pt x="1896" y="12"/>
                  </a:cubicBezTo>
                  <a:lnTo>
                    <a:pt x="26" y="1488"/>
                  </a:lnTo>
                  <a:cubicBezTo>
                    <a:pt x="4" y="1505"/>
                    <a:pt x="0" y="1539"/>
                    <a:pt x="17" y="1564"/>
                  </a:cubicBezTo>
                  <a:lnTo>
                    <a:pt x="21" y="1564"/>
                  </a:lnTo>
                  <a:cubicBezTo>
                    <a:pt x="31" y="1576"/>
                    <a:pt x="45" y="1583"/>
                    <a:pt x="61" y="1583"/>
                  </a:cubicBezTo>
                  <a:cubicBezTo>
                    <a:pt x="71" y="1583"/>
                    <a:pt x="83" y="1580"/>
                    <a:pt x="93" y="1573"/>
                  </a:cubicBezTo>
                  <a:lnTo>
                    <a:pt x="1960" y="97"/>
                  </a:lnTo>
                  <a:cubicBezTo>
                    <a:pt x="2004" y="62"/>
                    <a:pt x="1971" y="0"/>
                    <a:pt x="19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3" name="Google Shape;7063;p23"/>
            <p:cNvSpPr/>
            <p:nvPr/>
          </p:nvSpPr>
          <p:spPr>
            <a:xfrm>
              <a:off x="762675" y="2897100"/>
              <a:ext cx="45100" cy="52550"/>
            </a:xfrm>
            <a:custGeom>
              <a:avLst/>
              <a:gdLst/>
              <a:ahLst/>
              <a:cxnLst/>
              <a:rect l="l" t="t" r="r" b="b"/>
              <a:pathLst>
                <a:path w="1804" h="2102" extrusionOk="0">
                  <a:moveTo>
                    <a:pt x="1747" y="0"/>
                  </a:moveTo>
                  <a:cubicBezTo>
                    <a:pt x="1731" y="0"/>
                    <a:pt x="1715" y="7"/>
                    <a:pt x="1705" y="19"/>
                  </a:cubicBezTo>
                  <a:lnTo>
                    <a:pt x="17" y="2013"/>
                  </a:lnTo>
                  <a:cubicBezTo>
                    <a:pt x="0" y="2034"/>
                    <a:pt x="0" y="2064"/>
                    <a:pt x="17" y="2085"/>
                  </a:cubicBezTo>
                  <a:lnTo>
                    <a:pt x="22" y="2089"/>
                  </a:lnTo>
                  <a:cubicBezTo>
                    <a:pt x="34" y="2097"/>
                    <a:pt x="48" y="2101"/>
                    <a:pt x="61" y="2101"/>
                  </a:cubicBezTo>
                  <a:cubicBezTo>
                    <a:pt x="75" y="2101"/>
                    <a:pt x="89" y="2096"/>
                    <a:pt x="98" y="2085"/>
                  </a:cubicBezTo>
                  <a:lnTo>
                    <a:pt x="1786" y="87"/>
                  </a:lnTo>
                  <a:cubicBezTo>
                    <a:pt x="1803" y="66"/>
                    <a:pt x="1803" y="32"/>
                    <a:pt x="1778" y="11"/>
                  </a:cubicBezTo>
                  <a:cubicBezTo>
                    <a:pt x="1769" y="4"/>
                    <a:pt x="1758" y="0"/>
                    <a:pt x="17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4" name="Google Shape;7064;p23"/>
            <p:cNvSpPr/>
            <p:nvPr/>
          </p:nvSpPr>
          <p:spPr>
            <a:xfrm>
              <a:off x="702650" y="2928325"/>
              <a:ext cx="33300" cy="39625"/>
            </a:xfrm>
            <a:custGeom>
              <a:avLst/>
              <a:gdLst/>
              <a:ahLst/>
              <a:cxnLst/>
              <a:rect l="l" t="t" r="r" b="b"/>
              <a:pathLst>
                <a:path w="1332" h="1585" extrusionOk="0">
                  <a:moveTo>
                    <a:pt x="1256" y="1"/>
                  </a:moveTo>
                  <a:cubicBezTo>
                    <a:pt x="1241" y="1"/>
                    <a:pt x="1226" y="8"/>
                    <a:pt x="1214" y="26"/>
                  </a:cubicBezTo>
                  <a:lnTo>
                    <a:pt x="18" y="1497"/>
                  </a:lnTo>
                  <a:cubicBezTo>
                    <a:pt x="1" y="1519"/>
                    <a:pt x="1" y="1548"/>
                    <a:pt x="18" y="1565"/>
                  </a:cubicBezTo>
                  <a:lnTo>
                    <a:pt x="26" y="1574"/>
                  </a:lnTo>
                  <a:cubicBezTo>
                    <a:pt x="35" y="1581"/>
                    <a:pt x="46" y="1584"/>
                    <a:pt x="57" y="1584"/>
                  </a:cubicBezTo>
                  <a:cubicBezTo>
                    <a:pt x="73" y="1584"/>
                    <a:pt x="88" y="1578"/>
                    <a:pt x="98" y="1565"/>
                  </a:cubicBezTo>
                  <a:lnTo>
                    <a:pt x="1294" y="89"/>
                  </a:lnTo>
                  <a:cubicBezTo>
                    <a:pt x="1331" y="50"/>
                    <a:pt x="1295" y="1"/>
                    <a:pt x="125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5" name="Google Shape;7065;p23"/>
            <p:cNvSpPr/>
            <p:nvPr/>
          </p:nvSpPr>
          <p:spPr>
            <a:xfrm>
              <a:off x="791300" y="2940350"/>
              <a:ext cx="61100" cy="41800"/>
            </a:xfrm>
            <a:custGeom>
              <a:avLst/>
              <a:gdLst/>
              <a:ahLst/>
              <a:cxnLst/>
              <a:rect l="l" t="t" r="r" b="b"/>
              <a:pathLst>
                <a:path w="2444" h="1672" extrusionOk="0">
                  <a:moveTo>
                    <a:pt x="72" y="1"/>
                  </a:moveTo>
                  <a:cubicBezTo>
                    <a:pt x="32" y="1"/>
                    <a:pt x="0" y="54"/>
                    <a:pt x="35" y="92"/>
                  </a:cubicBezTo>
                  <a:lnTo>
                    <a:pt x="43" y="100"/>
                  </a:lnTo>
                  <a:lnTo>
                    <a:pt x="2355" y="1661"/>
                  </a:lnTo>
                  <a:cubicBezTo>
                    <a:pt x="2365" y="1668"/>
                    <a:pt x="2376" y="1671"/>
                    <a:pt x="2388" y="1671"/>
                  </a:cubicBezTo>
                  <a:cubicBezTo>
                    <a:pt x="2404" y="1671"/>
                    <a:pt x="2421" y="1664"/>
                    <a:pt x="2431" y="1648"/>
                  </a:cubicBezTo>
                  <a:cubicBezTo>
                    <a:pt x="2444" y="1623"/>
                    <a:pt x="2439" y="1593"/>
                    <a:pt x="2414" y="1576"/>
                  </a:cubicBezTo>
                  <a:lnTo>
                    <a:pt x="102" y="11"/>
                  </a:lnTo>
                  <a:cubicBezTo>
                    <a:pt x="92" y="4"/>
                    <a:pt x="82" y="1"/>
                    <a:pt x="7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6" name="Google Shape;7066;p23"/>
            <p:cNvSpPr/>
            <p:nvPr/>
          </p:nvSpPr>
          <p:spPr>
            <a:xfrm>
              <a:off x="722025" y="2958450"/>
              <a:ext cx="71950" cy="47300"/>
            </a:xfrm>
            <a:custGeom>
              <a:avLst/>
              <a:gdLst/>
              <a:ahLst/>
              <a:cxnLst/>
              <a:rect l="l" t="t" r="r" b="b"/>
              <a:pathLst>
                <a:path w="2878" h="1892" extrusionOk="0">
                  <a:moveTo>
                    <a:pt x="75" y="1"/>
                  </a:moveTo>
                  <a:cubicBezTo>
                    <a:pt x="32" y="1"/>
                    <a:pt x="0" y="51"/>
                    <a:pt x="32" y="89"/>
                  </a:cubicBezTo>
                  <a:lnTo>
                    <a:pt x="36" y="89"/>
                  </a:lnTo>
                  <a:cubicBezTo>
                    <a:pt x="36" y="93"/>
                    <a:pt x="40" y="97"/>
                    <a:pt x="44" y="97"/>
                  </a:cubicBezTo>
                  <a:lnTo>
                    <a:pt x="2789" y="1883"/>
                  </a:lnTo>
                  <a:cubicBezTo>
                    <a:pt x="2796" y="1889"/>
                    <a:pt x="2805" y="1892"/>
                    <a:pt x="2815" y="1892"/>
                  </a:cubicBezTo>
                  <a:cubicBezTo>
                    <a:pt x="2832" y="1892"/>
                    <a:pt x="2850" y="1882"/>
                    <a:pt x="2861" y="1866"/>
                  </a:cubicBezTo>
                  <a:cubicBezTo>
                    <a:pt x="2878" y="1841"/>
                    <a:pt x="2869" y="1811"/>
                    <a:pt x="2844" y="1794"/>
                  </a:cubicBezTo>
                  <a:lnTo>
                    <a:pt x="104" y="8"/>
                  </a:lnTo>
                  <a:cubicBezTo>
                    <a:pt x="94" y="3"/>
                    <a:pt x="84" y="1"/>
                    <a:pt x="7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7" name="Google Shape;7067;p23"/>
            <p:cNvSpPr/>
            <p:nvPr/>
          </p:nvSpPr>
          <p:spPr>
            <a:xfrm>
              <a:off x="663950" y="2981325"/>
              <a:ext cx="56150" cy="29200"/>
            </a:xfrm>
            <a:custGeom>
              <a:avLst/>
              <a:gdLst/>
              <a:ahLst/>
              <a:cxnLst/>
              <a:rect l="l" t="t" r="r" b="b"/>
              <a:pathLst>
                <a:path w="2246" h="1168" extrusionOk="0">
                  <a:moveTo>
                    <a:pt x="59" y="0"/>
                  </a:moveTo>
                  <a:cubicBezTo>
                    <a:pt x="39" y="0"/>
                    <a:pt x="18" y="12"/>
                    <a:pt x="9" y="31"/>
                  </a:cubicBezTo>
                  <a:cubicBezTo>
                    <a:pt x="1" y="48"/>
                    <a:pt x="1" y="73"/>
                    <a:pt x="18" y="90"/>
                  </a:cubicBezTo>
                  <a:cubicBezTo>
                    <a:pt x="22" y="94"/>
                    <a:pt x="26" y="99"/>
                    <a:pt x="35" y="103"/>
                  </a:cubicBezTo>
                  <a:lnTo>
                    <a:pt x="2151" y="1163"/>
                  </a:lnTo>
                  <a:cubicBezTo>
                    <a:pt x="2159" y="1166"/>
                    <a:pt x="2166" y="1168"/>
                    <a:pt x="2173" y="1168"/>
                  </a:cubicBezTo>
                  <a:cubicBezTo>
                    <a:pt x="2220" y="1168"/>
                    <a:pt x="2246" y="1099"/>
                    <a:pt x="2198" y="1070"/>
                  </a:cubicBezTo>
                  <a:lnTo>
                    <a:pt x="81" y="5"/>
                  </a:lnTo>
                  <a:cubicBezTo>
                    <a:pt x="74" y="2"/>
                    <a:pt x="67" y="0"/>
                    <a:pt x="5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8" name="Google Shape;7068;p23"/>
            <p:cNvSpPr/>
            <p:nvPr/>
          </p:nvSpPr>
          <p:spPr>
            <a:xfrm>
              <a:off x="537250" y="2701175"/>
              <a:ext cx="317600" cy="342850"/>
            </a:xfrm>
            <a:custGeom>
              <a:avLst/>
              <a:gdLst/>
              <a:ahLst/>
              <a:cxnLst/>
              <a:rect l="l" t="t" r="r" b="b"/>
              <a:pathLst>
                <a:path w="12704" h="13714" extrusionOk="0">
                  <a:moveTo>
                    <a:pt x="11072" y="0"/>
                  </a:moveTo>
                  <a:cubicBezTo>
                    <a:pt x="9890" y="0"/>
                    <a:pt x="8165" y="2135"/>
                    <a:pt x="8165" y="2135"/>
                  </a:cubicBezTo>
                  <a:cubicBezTo>
                    <a:pt x="8165" y="2135"/>
                    <a:pt x="7567" y="2779"/>
                    <a:pt x="7202" y="3106"/>
                  </a:cubicBezTo>
                  <a:cubicBezTo>
                    <a:pt x="7728" y="2050"/>
                    <a:pt x="7826" y="302"/>
                    <a:pt x="6998" y="222"/>
                  </a:cubicBezTo>
                  <a:cubicBezTo>
                    <a:pt x="6972" y="219"/>
                    <a:pt x="6947" y="218"/>
                    <a:pt x="6923" y="218"/>
                  </a:cubicBezTo>
                  <a:cubicBezTo>
                    <a:pt x="6162" y="218"/>
                    <a:pt x="6023" y="1394"/>
                    <a:pt x="6040" y="2113"/>
                  </a:cubicBezTo>
                  <a:cubicBezTo>
                    <a:pt x="6053" y="2860"/>
                    <a:pt x="5743" y="4132"/>
                    <a:pt x="5217" y="4747"/>
                  </a:cubicBezTo>
                  <a:cubicBezTo>
                    <a:pt x="5573" y="3356"/>
                    <a:pt x="5332" y="1846"/>
                    <a:pt x="4649" y="1723"/>
                  </a:cubicBezTo>
                  <a:cubicBezTo>
                    <a:pt x="4598" y="1714"/>
                    <a:pt x="4547" y="1710"/>
                    <a:pt x="4497" y="1710"/>
                  </a:cubicBezTo>
                  <a:cubicBezTo>
                    <a:pt x="3882" y="1710"/>
                    <a:pt x="3402" y="2385"/>
                    <a:pt x="3830" y="3649"/>
                  </a:cubicBezTo>
                  <a:cubicBezTo>
                    <a:pt x="4292" y="5010"/>
                    <a:pt x="3953" y="6724"/>
                    <a:pt x="3584" y="7368"/>
                  </a:cubicBezTo>
                  <a:cubicBezTo>
                    <a:pt x="3834" y="5940"/>
                    <a:pt x="3240" y="4022"/>
                    <a:pt x="2447" y="4022"/>
                  </a:cubicBezTo>
                  <a:cubicBezTo>
                    <a:pt x="2444" y="4022"/>
                    <a:pt x="2442" y="4022"/>
                    <a:pt x="2439" y="4022"/>
                  </a:cubicBezTo>
                  <a:cubicBezTo>
                    <a:pt x="1637" y="4031"/>
                    <a:pt x="1107" y="4985"/>
                    <a:pt x="1752" y="6041"/>
                  </a:cubicBezTo>
                  <a:cubicBezTo>
                    <a:pt x="2401" y="7101"/>
                    <a:pt x="2774" y="8213"/>
                    <a:pt x="2435" y="9230"/>
                  </a:cubicBezTo>
                  <a:cubicBezTo>
                    <a:pt x="2435" y="8984"/>
                    <a:pt x="2061" y="8068"/>
                    <a:pt x="1315" y="7640"/>
                  </a:cubicBezTo>
                  <a:cubicBezTo>
                    <a:pt x="1153" y="7548"/>
                    <a:pt x="1017" y="7507"/>
                    <a:pt x="906" y="7507"/>
                  </a:cubicBezTo>
                  <a:cubicBezTo>
                    <a:pt x="503" y="7507"/>
                    <a:pt x="430" y="8048"/>
                    <a:pt x="636" y="8624"/>
                  </a:cubicBezTo>
                  <a:cubicBezTo>
                    <a:pt x="899" y="9362"/>
                    <a:pt x="1625" y="9862"/>
                    <a:pt x="1489" y="10677"/>
                  </a:cubicBezTo>
                  <a:cubicBezTo>
                    <a:pt x="1421" y="10349"/>
                    <a:pt x="1105" y="10114"/>
                    <a:pt x="801" y="10114"/>
                  </a:cubicBezTo>
                  <a:cubicBezTo>
                    <a:pt x="595" y="10114"/>
                    <a:pt x="393" y="10223"/>
                    <a:pt x="280" y="10486"/>
                  </a:cubicBezTo>
                  <a:cubicBezTo>
                    <a:pt x="0" y="11139"/>
                    <a:pt x="1489" y="12696"/>
                    <a:pt x="2095" y="13714"/>
                  </a:cubicBezTo>
                  <a:cubicBezTo>
                    <a:pt x="2494" y="13052"/>
                    <a:pt x="4797" y="13056"/>
                    <a:pt x="4763" y="12441"/>
                  </a:cubicBezTo>
                  <a:cubicBezTo>
                    <a:pt x="4741" y="12046"/>
                    <a:pt x="4572" y="11931"/>
                    <a:pt x="4177" y="11931"/>
                  </a:cubicBezTo>
                  <a:cubicBezTo>
                    <a:pt x="3957" y="11931"/>
                    <a:pt x="3668" y="11966"/>
                    <a:pt x="3296" y="12009"/>
                  </a:cubicBezTo>
                  <a:cubicBezTo>
                    <a:pt x="3487" y="11701"/>
                    <a:pt x="4064" y="11565"/>
                    <a:pt x="4580" y="11565"/>
                  </a:cubicBezTo>
                  <a:cubicBezTo>
                    <a:pt x="4761" y="11565"/>
                    <a:pt x="4935" y="11582"/>
                    <a:pt x="5081" y="11614"/>
                  </a:cubicBezTo>
                  <a:cubicBezTo>
                    <a:pt x="5284" y="11659"/>
                    <a:pt x="5588" y="11695"/>
                    <a:pt x="5882" y="11695"/>
                  </a:cubicBezTo>
                  <a:cubicBezTo>
                    <a:pt x="6400" y="11695"/>
                    <a:pt x="6887" y="11583"/>
                    <a:pt x="6744" y="11207"/>
                  </a:cubicBezTo>
                  <a:cubicBezTo>
                    <a:pt x="6578" y="10766"/>
                    <a:pt x="5904" y="10540"/>
                    <a:pt x="4906" y="10540"/>
                  </a:cubicBezTo>
                  <a:cubicBezTo>
                    <a:pt x="4579" y="10540"/>
                    <a:pt x="4217" y="10564"/>
                    <a:pt x="3826" y="10613"/>
                  </a:cubicBezTo>
                  <a:cubicBezTo>
                    <a:pt x="4290" y="10070"/>
                    <a:pt x="4973" y="9894"/>
                    <a:pt x="5662" y="9894"/>
                  </a:cubicBezTo>
                  <a:cubicBezTo>
                    <a:pt x="6611" y="9894"/>
                    <a:pt x="7571" y="10227"/>
                    <a:pt x="7991" y="10397"/>
                  </a:cubicBezTo>
                  <a:cubicBezTo>
                    <a:pt x="8171" y="10471"/>
                    <a:pt x="8362" y="10508"/>
                    <a:pt x="8543" y="10508"/>
                  </a:cubicBezTo>
                  <a:cubicBezTo>
                    <a:pt x="9084" y="10508"/>
                    <a:pt x="9528" y="10178"/>
                    <a:pt x="9276" y="9544"/>
                  </a:cubicBezTo>
                  <a:cubicBezTo>
                    <a:pt x="9061" y="9005"/>
                    <a:pt x="8142" y="8809"/>
                    <a:pt x="7049" y="8809"/>
                  </a:cubicBezTo>
                  <a:cubicBezTo>
                    <a:pt x="6438" y="8809"/>
                    <a:pt x="5773" y="8870"/>
                    <a:pt x="5145" y="8968"/>
                  </a:cubicBezTo>
                  <a:cubicBezTo>
                    <a:pt x="5566" y="8375"/>
                    <a:pt x="6375" y="8223"/>
                    <a:pt x="7192" y="8223"/>
                  </a:cubicBezTo>
                  <a:cubicBezTo>
                    <a:pt x="7937" y="8223"/>
                    <a:pt x="8690" y="8350"/>
                    <a:pt x="9162" y="8386"/>
                  </a:cubicBezTo>
                  <a:cubicBezTo>
                    <a:pt x="9195" y="8389"/>
                    <a:pt x="9227" y="8390"/>
                    <a:pt x="9259" y="8390"/>
                  </a:cubicBezTo>
                  <a:cubicBezTo>
                    <a:pt x="10193" y="8390"/>
                    <a:pt x="10788" y="7405"/>
                    <a:pt x="9844" y="6974"/>
                  </a:cubicBezTo>
                  <a:cubicBezTo>
                    <a:pt x="9456" y="6797"/>
                    <a:pt x="9026" y="6709"/>
                    <a:pt x="8541" y="6709"/>
                  </a:cubicBezTo>
                  <a:cubicBezTo>
                    <a:pt x="7808" y="6709"/>
                    <a:pt x="6949" y="6909"/>
                    <a:pt x="5913" y="7305"/>
                  </a:cubicBezTo>
                  <a:cubicBezTo>
                    <a:pt x="5972" y="6868"/>
                    <a:pt x="6574" y="6575"/>
                    <a:pt x="7711" y="6393"/>
                  </a:cubicBezTo>
                  <a:cubicBezTo>
                    <a:pt x="8954" y="6194"/>
                    <a:pt x="12398" y="6609"/>
                    <a:pt x="11609" y="5434"/>
                  </a:cubicBezTo>
                  <a:cubicBezTo>
                    <a:pt x="11185" y="4801"/>
                    <a:pt x="10502" y="4656"/>
                    <a:pt x="9879" y="4656"/>
                  </a:cubicBezTo>
                  <a:cubicBezTo>
                    <a:pt x="9350" y="4656"/>
                    <a:pt x="8865" y="4760"/>
                    <a:pt x="8615" y="4760"/>
                  </a:cubicBezTo>
                  <a:cubicBezTo>
                    <a:pt x="8611" y="4760"/>
                    <a:pt x="8606" y="4760"/>
                    <a:pt x="8602" y="4760"/>
                  </a:cubicBezTo>
                  <a:cubicBezTo>
                    <a:pt x="8072" y="4752"/>
                    <a:pt x="7893" y="4272"/>
                    <a:pt x="8653" y="4124"/>
                  </a:cubicBezTo>
                  <a:cubicBezTo>
                    <a:pt x="8718" y="4111"/>
                    <a:pt x="8805" y="4106"/>
                    <a:pt x="8909" y="4106"/>
                  </a:cubicBezTo>
                  <a:cubicBezTo>
                    <a:pt x="9449" y="4106"/>
                    <a:pt x="10444" y="4251"/>
                    <a:pt x="11244" y="4251"/>
                  </a:cubicBezTo>
                  <a:cubicBezTo>
                    <a:pt x="12064" y="4251"/>
                    <a:pt x="12680" y="4098"/>
                    <a:pt x="12394" y="3479"/>
                  </a:cubicBezTo>
                  <a:cubicBezTo>
                    <a:pt x="12064" y="2758"/>
                    <a:pt x="11126" y="2591"/>
                    <a:pt x="10328" y="2591"/>
                  </a:cubicBezTo>
                  <a:cubicBezTo>
                    <a:pt x="9638" y="2591"/>
                    <a:pt x="9051" y="2716"/>
                    <a:pt x="9051" y="2716"/>
                  </a:cubicBezTo>
                  <a:cubicBezTo>
                    <a:pt x="9051" y="2716"/>
                    <a:pt x="12703" y="1155"/>
                    <a:pt x="11605" y="196"/>
                  </a:cubicBezTo>
                  <a:cubicBezTo>
                    <a:pt x="11449" y="59"/>
                    <a:pt x="11268" y="0"/>
                    <a:pt x="1107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9" name="Google Shape;7069;p23"/>
            <p:cNvSpPr/>
            <p:nvPr/>
          </p:nvSpPr>
          <p:spPr>
            <a:xfrm>
              <a:off x="587500" y="2735625"/>
              <a:ext cx="193425" cy="317550"/>
            </a:xfrm>
            <a:custGeom>
              <a:avLst/>
              <a:gdLst/>
              <a:ahLst/>
              <a:cxnLst/>
              <a:rect l="l" t="t" r="r" b="b"/>
              <a:pathLst>
                <a:path w="7737" h="12702" extrusionOk="0">
                  <a:moveTo>
                    <a:pt x="7678" y="0"/>
                  </a:moveTo>
                  <a:cubicBezTo>
                    <a:pt x="7665" y="0"/>
                    <a:pt x="7653" y="5"/>
                    <a:pt x="7644" y="14"/>
                  </a:cubicBezTo>
                  <a:cubicBezTo>
                    <a:pt x="4586" y="2602"/>
                    <a:pt x="2673" y="5897"/>
                    <a:pt x="1608" y="8205"/>
                  </a:cubicBezTo>
                  <a:cubicBezTo>
                    <a:pt x="450" y="10707"/>
                    <a:pt x="13" y="12620"/>
                    <a:pt x="9" y="12641"/>
                  </a:cubicBezTo>
                  <a:cubicBezTo>
                    <a:pt x="1" y="12666"/>
                    <a:pt x="18" y="12696"/>
                    <a:pt x="47" y="12700"/>
                  </a:cubicBezTo>
                  <a:lnTo>
                    <a:pt x="56" y="12700"/>
                  </a:lnTo>
                  <a:cubicBezTo>
                    <a:pt x="58" y="12701"/>
                    <a:pt x="61" y="12701"/>
                    <a:pt x="64" y="12701"/>
                  </a:cubicBezTo>
                  <a:cubicBezTo>
                    <a:pt x="86" y="12701"/>
                    <a:pt x="107" y="12685"/>
                    <a:pt x="111" y="12662"/>
                  </a:cubicBezTo>
                  <a:cubicBezTo>
                    <a:pt x="115" y="12641"/>
                    <a:pt x="552" y="10737"/>
                    <a:pt x="1701" y="8247"/>
                  </a:cubicBezTo>
                  <a:cubicBezTo>
                    <a:pt x="2766" y="5948"/>
                    <a:pt x="4670" y="2669"/>
                    <a:pt x="7711" y="95"/>
                  </a:cubicBezTo>
                  <a:cubicBezTo>
                    <a:pt x="7733" y="74"/>
                    <a:pt x="7737" y="40"/>
                    <a:pt x="7720" y="19"/>
                  </a:cubicBezTo>
                  <a:cubicBezTo>
                    <a:pt x="7708" y="7"/>
                    <a:pt x="7693" y="0"/>
                    <a:pt x="767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0" name="Google Shape;7070;p23"/>
            <p:cNvSpPr/>
            <p:nvPr/>
          </p:nvSpPr>
          <p:spPr>
            <a:xfrm>
              <a:off x="685275" y="2722075"/>
              <a:ext cx="25900" cy="119000"/>
            </a:xfrm>
            <a:custGeom>
              <a:avLst/>
              <a:gdLst/>
              <a:ahLst/>
              <a:cxnLst/>
              <a:rect l="l" t="t" r="r" b="b"/>
              <a:pathLst>
                <a:path w="1036" h="4760" extrusionOk="0">
                  <a:moveTo>
                    <a:pt x="977" y="0"/>
                  </a:moveTo>
                  <a:cubicBezTo>
                    <a:pt x="950" y="0"/>
                    <a:pt x="929" y="20"/>
                    <a:pt x="929" y="47"/>
                  </a:cubicBezTo>
                  <a:cubicBezTo>
                    <a:pt x="925" y="81"/>
                    <a:pt x="713" y="3275"/>
                    <a:pt x="17" y="4683"/>
                  </a:cubicBezTo>
                  <a:cubicBezTo>
                    <a:pt x="0" y="4709"/>
                    <a:pt x="13" y="4738"/>
                    <a:pt x="38" y="4751"/>
                  </a:cubicBezTo>
                  <a:cubicBezTo>
                    <a:pt x="47" y="4755"/>
                    <a:pt x="51" y="4760"/>
                    <a:pt x="60" y="4760"/>
                  </a:cubicBezTo>
                  <a:cubicBezTo>
                    <a:pt x="81" y="4760"/>
                    <a:pt x="98" y="4747"/>
                    <a:pt x="110" y="4730"/>
                  </a:cubicBezTo>
                  <a:cubicBezTo>
                    <a:pt x="819" y="3305"/>
                    <a:pt x="1035" y="90"/>
                    <a:pt x="1035" y="56"/>
                  </a:cubicBezTo>
                  <a:cubicBezTo>
                    <a:pt x="1035" y="26"/>
                    <a:pt x="1014" y="1"/>
                    <a:pt x="984" y="1"/>
                  </a:cubicBezTo>
                  <a:cubicBezTo>
                    <a:pt x="982" y="0"/>
                    <a:pt x="979" y="0"/>
                    <a:pt x="97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1" name="Google Shape;7071;p23"/>
            <p:cNvSpPr/>
            <p:nvPr/>
          </p:nvSpPr>
          <p:spPr>
            <a:xfrm>
              <a:off x="722550" y="2780575"/>
              <a:ext cx="108625" cy="11950"/>
            </a:xfrm>
            <a:custGeom>
              <a:avLst/>
              <a:gdLst/>
              <a:ahLst/>
              <a:cxnLst/>
              <a:rect l="l" t="t" r="r" b="b"/>
              <a:pathLst>
                <a:path w="4345" h="478" extrusionOk="0">
                  <a:moveTo>
                    <a:pt x="2647" y="0"/>
                  </a:moveTo>
                  <a:cubicBezTo>
                    <a:pt x="1254" y="0"/>
                    <a:pt x="85" y="368"/>
                    <a:pt x="70" y="371"/>
                  </a:cubicBezTo>
                  <a:cubicBezTo>
                    <a:pt x="1" y="379"/>
                    <a:pt x="10" y="478"/>
                    <a:pt x="75" y="478"/>
                  </a:cubicBezTo>
                  <a:cubicBezTo>
                    <a:pt x="77" y="478"/>
                    <a:pt x="80" y="477"/>
                    <a:pt x="83" y="477"/>
                  </a:cubicBezTo>
                  <a:cubicBezTo>
                    <a:pt x="87" y="477"/>
                    <a:pt x="95" y="477"/>
                    <a:pt x="100" y="473"/>
                  </a:cubicBezTo>
                  <a:cubicBezTo>
                    <a:pt x="115" y="470"/>
                    <a:pt x="1271" y="106"/>
                    <a:pt x="2645" y="106"/>
                  </a:cubicBezTo>
                  <a:cubicBezTo>
                    <a:pt x="3168" y="106"/>
                    <a:pt x="3721" y="158"/>
                    <a:pt x="4256" y="303"/>
                  </a:cubicBezTo>
                  <a:cubicBezTo>
                    <a:pt x="4261" y="304"/>
                    <a:pt x="4266" y="305"/>
                    <a:pt x="4271" y="305"/>
                  </a:cubicBezTo>
                  <a:cubicBezTo>
                    <a:pt x="4328" y="305"/>
                    <a:pt x="4345" y="217"/>
                    <a:pt x="4286" y="201"/>
                  </a:cubicBezTo>
                  <a:cubicBezTo>
                    <a:pt x="3741" y="54"/>
                    <a:pt x="3178" y="0"/>
                    <a:pt x="264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2" name="Google Shape;7072;p23"/>
            <p:cNvSpPr/>
            <p:nvPr/>
          </p:nvSpPr>
          <p:spPr>
            <a:xfrm>
              <a:off x="645825" y="2760400"/>
              <a:ext cx="26100" cy="145150"/>
            </a:xfrm>
            <a:custGeom>
              <a:avLst/>
              <a:gdLst/>
              <a:ahLst/>
              <a:cxnLst/>
              <a:rect l="l" t="t" r="r" b="b"/>
              <a:pathLst>
                <a:path w="1044" h="5806" extrusionOk="0">
                  <a:moveTo>
                    <a:pt x="145" y="1"/>
                  </a:moveTo>
                  <a:cubicBezTo>
                    <a:pt x="141" y="1"/>
                    <a:pt x="136" y="2"/>
                    <a:pt x="132" y="3"/>
                  </a:cubicBezTo>
                  <a:cubicBezTo>
                    <a:pt x="102" y="7"/>
                    <a:pt x="85" y="37"/>
                    <a:pt x="94" y="67"/>
                  </a:cubicBezTo>
                  <a:cubicBezTo>
                    <a:pt x="102" y="101"/>
                    <a:pt x="933" y="3443"/>
                    <a:pt x="13" y="5733"/>
                  </a:cubicBezTo>
                  <a:cubicBezTo>
                    <a:pt x="0" y="5759"/>
                    <a:pt x="13" y="5793"/>
                    <a:pt x="43" y="5801"/>
                  </a:cubicBezTo>
                  <a:cubicBezTo>
                    <a:pt x="47" y="5805"/>
                    <a:pt x="51" y="5805"/>
                    <a:pt x="55" y="5805"/>
                  </a:cubicBezTo>
                  <a:cubicBezTo>
                    <a:pt x="81" y="5805"/>
                    <a:pt x="102" y="5793"/>
                    <a:pt x="111" y="5771"/>
                  </a:cubicBezTo>
                  <a:cubicBezTo>
                    <a:pt x="1044" y="3451"/>
                    <a:pt x="204" y="75"/>
                    <a:pt x="195" y="41"/>
                  </a:cubicBezTo>
                  <a:cubicBezTo>
                    <a:pt x="188" y="17"/>
                    <a:pt x="167" y="1"/>
                    <a:pt x="14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3" name="Google Shape;7073;p23"/>
            <p:cNvSpPr/>
            <p:nvPr/>
          </p:nvSpPr>
          <p:spPr>
            <a:xfrm>
              <a:off x="635650" y="2885625"/>
              <a:ext cx="139950" cy="39850"/>
            </a:xfrm>
            <a:custGeom>
              <a:avLst/>
              <a:gdLst/>
              <a:ahLst/>
              <a:cxnLst/>
              <a:rect l="l" t="t" r="r" b="b"/>
              <a:pathLst>
                <a:path w="5598" h="1594" extrusionOk="0">
                  <a:moveTo>
                    <a:pt x="4858" y="0"/>
                  </a:moveTo>
                  <a:cubicBezTo>
                    <a:pt x="1548" y="0"/>
                    <a:pt x="37" y="1485"/>
                    <a:pt x="21" y="1500"/>
                  </a:cubicBezTo>
                  <a:cubicBezTo>
                    <a:pt x="0" y="1522"/>
                    <a:pt x="0" y="1556"/>
                    <a:pt x="21" y="1577"/>
                  </a:cubicBezTo>
                  <a:cubicBezTo>
                    <a:pt x="30" y="1585"/>
                    <a:pt x="43" y="1590"/>
                    <a:pt x="55" y="1594"/>
                  </a:cubicBezTo>
                  <a:cubicBezTo>
                    <a:pt x="68" y="1594"/>
                    <a:pt x="85" y="1590"/>
                    <a:pt x="98" y="1577"/>
                  </a:cubicBezTo>
                  <a:cubicBezTo>
                    <a:pt x="114" y="1557"/>
                    <a:pt x="1594" y="107"/>
                    <a:pt x="4856" y="107"/>
                  </a:cubicBezTo>
                  <a:cubicBezTo>
                    <a:pt x="5071" y="107"/>
                    <a:pt x="5293" y="113"/>
                    <a:pt x="5523" y="126"/>
                  </a:cubicBezTo>
                  <a:cubicBezTo>
                    <a:pt x="5524" y="126"/>
                    <a:pt x="5525" y="126"/>
                    <a:pt x="5527" y="126"/>
                  </a:cubicBezTo>
                  <a:cubicBezTo>
                    <a:pt x="5595" y="126"/>
                    <a:pt x="5598" y="24"/>
                    <a:pt x="5531" y="20"/>
                  </a:cubicBezTo>
                  <a:cubicBezTo>
                    <a:pt x="5299" y="7"/>
                    <a:pt x="5074" y="0"/>
                    <a:pt x="485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4" name="Google Shape;7074;p23"/>
            <p:cNvSpPr/>
            <p:nvPr/>
          </p:nvSpPr>
          <p:spPr>
            <a:xfrm>
              <a:off x="677750" y="2830950"/>
              <a:ext cx="138800" cy="20875"/>
            </a:xfrm>
            <a:custGeom>
              <a:avLst/>
              <a:gdLst/>
              <a:ahLst/>
              <a:cxnLst/>
              <a:rect l="l" t="t" r="r" b="b"/>
              <a:pathLst>
                <a:path w="5552" h="835" extrusionOk="0">
                  <a:moveTo>
                    <a:pt x="3236" y="0"/>
                  </a:moveTo>
                  <a:cubicBezTo>
                    <a:pt x="1368" y="0"/>
                    <a:pt x="61" y="726"/>
                    <a:pt x="42" y="735"/>
                  </a:cubicBezTo>
                  <a:cubicBezTo>
                    <a:pt x="0" y="761"/>
                    <a:pt x="13" y="829"/>
                    <a:pt x="64" y="833"/>
                  </a:cubicBezTo>
                  <a:cubicBezTo>
                    <a:pt x="67" y="834"/>
                    <a:pt x="71" y="835"/>
                    <a:pt x="74" y="835"/>
                  </a:cubicBezTo>
                  <a:cubicBezTo>
                    <a:pt x="81" y="835"/>
                    <a:pt x="87" y="832"/>
                    <a:pt x="93" y="829"/>
                  </a:cubicBezTo>
                  <a:cubicBezTo>
                    <a:pt x="112" y="819"/>
                    <a:pt x="1399" y="104"/>
                    <a:pt x="3239" y="104"/>
                  </a:cubicBezTo>
                  <a:cubicBezTo>
                    <a:pt x="3915" y="104"/>
                    <a:pt x="4665" y="201"/>
                    <a:pt x="5454" y="464"/>
                  </a:cubicBezTo>
                  <a:cubicBezTo>
                    <a:pt x="5463" y="468"/>
                    <a:pt x="5471" y="470"/>
                    <a:pt x="5479" y="470"/>
                  </a:cubicBezTo>
                  <a:cubicBezTo>
                    <a:pt x="5530" y="470"/>
                    <a:pt x="5551" y="381"/>
                    <a:pt x="5488" y="366"/>
                  </a:cubicBezTo>
                  <a:cubicBezTo>
                    <a:pt x="4686" y="98"/>
                    <a:pt x="3923" y="0"/>
                    <a:pt x="32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5" name="Google Shape;7075;p23"/>
            <p:cNvSpPr/>
            <p:nvPr/>
          </p:nvSpPr>
          <p:spPr>
            <a:xfrm>
              <a:off x="596100" y="2825250"/>
              <a:ext cx="38600" cy="135425"/>
            </a:xfrm>
            <a:custGeom>
              <a:avLst/>
              <a:gdLst/>
              <a:ahLst/>
              <a:cxnLst/>
              <a:rect l="l" t="t" r="r" b="b"/>
              <a:pathLst>
                <a:path w="1544" h="5417" extrusionOk="0">
                  <a:moveTo>
                    <a:pt x="63" y="0"/>
                  </a:moveTo>
                  <a:cubicBezTo>
                    <a:pt x="53" y="0"/>
                    <a:pt x="43" y="3"/>
                    <a:pt x="34" y="9"/>
                  </a:cubicBezTo>
                  <a:cubicBezTo>
                    <a:pt x="9" y="22"/>
                    <a:pt x="0" y="56"/>
                    <a:pt x="17" y="81"/>
                  </a:cubicBezTo>
                  <a:cubicBezTo>
                    <a:pt x="30" y="102"/>
                    <a:pt x="1434" y="2469"/>
                    <a:pt x="937" y="5358"/>
                  </a:cubicBezTo>
                  <a:cubicBezTo>
                    <a:pt x="933" y="5383"/>
                    <a:pt x="950" y="5413"/>
                    <a:pt x="980" y="5417"/>
                  </a:cubicBezTo>
                  <a:lnTo>
                    <a:pt x="984" y="5417"/>
                  </a:lnTo>
                  <a:cubicBezTo>
                    <a:pt x="1010" y="5417"/>
                    <a:pt x="1035" y="5400"/>
                    <a:pt x="1039" y="5374"/>
                  </a:cubicBezTo>
                  <a:cubicBezTo>
                    <a:pt x="1544" y="2448"/>
                    <a:pt x="119" y="47"/>
                    <a:pt x="106" y="26"/>
                  </a:cubicBezTo>
                  <a:cubicBezTo>
                    <a:pt x="98" y="10"/>
                    <a:pt x="81" y="0"/>
                    <a:pt x="6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6" name="Google Shape;7076;p23"/>
            <p:cNvSpPr/>
            <p:nvPr/>
          </p:nvSpPr>
          <p:spPr>
            <a:xfrm>
              <a:off x="565825" y="2909600"/>
              <a:ext cx="46525" cy="92650"/>
            </a:xfrm>
            <a:custGeom>
              <a:avLst/>
              <a:gdLst/>
              <a:ahLst/>
              <a:cxnLst/>
              <a:rect l="l" t="t" r="r" b="b"/>
              <a:pathLst>
                <a:path w="1861" h="3706" extrusionOk="0">
                  <a:moveTo>
                    <a:pt x="77" y="1"/>
                  </a:moveTo>
                  <a:cubicBezTo>
                    <a:pt x="36" y="1"/>
                    <a:pt x="1" y="55"/>
                    <a:pt x="40" y="92"/>
                  </a:cubicBezTo>
                  <a:cubicBezTo>
                    <a:pt x="57" y="113"/>
                    <a:pt x="1746" y="1788"/>
                    <a:pt x="1495" y="3646"/>
                  </a:cubicBezTo>
                  <a:cubicBezTo>
                    <a:pt x="1491" y="3676"/>
                    <a:pt x="1512" y="3701"/>
                    <a:pt x="1542" y="3706"/>
                  </a:cubicBezTo>
                  <a:lnTo>
                    <a:pt x="1546" y="3706"/>
                  </a:lnTo>
                  <a:cubicBezTo>
                    <a:pt x="1572" y="3706"/>
                    <a:pt x="1597" y="3684"/>
                    <a:pt x="1597" y="3659"/>
                  </a:cubicBezTo>
                  <a:cubicBezTo>
                    <a:pt x="1860" y="1750"/>
                    <a:pt x="134" y="32"/>
                    <a:pt x="113" y="15"/>
                  </a:cubicBezTo>
                  <a:cubicBezTo>
                    <a:pt x="101" y="5"/>
                    <a:pt x="89" y="1"/>
                    <a:pt x="7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7" name="Google Shape;7077;p23"/>
            <p:cNvSpPr/>
            <p:nvPr/>
          </p:nvSpPr>
          <p:spPr>
            <a:xfrm>
              <a:off x="556900" y="2968325"/>
              <a:ext cx="40375" cy="59900"/>
            </a:xfrm>
            <a:custGeom>
              <a:avLst/>
              <a:gdLst/>
              <a:ahLst/>
              <a:cxnLst/>
              <a:rect l="l" t="t" r="r" b="b"/>
              <a:pathLst>
                <a:path w="1615" h="2396" extrusionOk="0">
                  <a:moveTo>
                    <a:pt x="77" y="0"/>
                  </a:moveTo>
                  <a:cubicBezTo>
                    <a:pt x="34" y="0"/>
                    <a:pt x="1" y="63"/>
                    <a:pt x="45" y="97"/>
                  </a:cubicBezTo>
                  <a:cubicBezTo>
                    <a:pt x="62" y="110"/>
                    <a:pt x="1348" y="1089"/>
                    <a:pt x="1509" y="2349"/>
                  </a:cubicBezTo>
                  <a:cubicBezTo>
                    <a:pt x="1509" y="2374"/>
                    <a:pt x="1530" y="2391"/>
                    <a:pt x="1555" y="2396"/>
                  </a:cubicBezTo>
                  <a:lnTo>
                    <a:pt x="1568" y="2391"/>
                  </a:lnTo>
                  <a:cubicBezTo>
                    <a:pt x="1598" y="2391"/>
                    <a:pt x="1615" y="2362"/>
                    <a:pt x="1611" y="2336"/>
                  </a:cubicBezTo>
                  <a:cubicBezTo>
                    <a:pt x="1449" y="1030"/>
                    <a:pt x="164" y="54"/>
                    <a:pt x="109" y="12"/>
                  </a:cubicBezTo>
                  <a:cubicBezTo>
                    <a:pt x="99" y="4"/>
                    <a:pt x="88" y="0"/>
                    <a:pt x="7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8" name="Google Shape;7078;p23"/>
            <p:cNvSpPr/>
            <p:nvPr/>
          </p:nvSpPr>
          <p:spPr>
            <a:xfrm>
              <a:off x="626725" y="2931125"/>
              <a:ext cx="123750" cy="12800"/>
            </a:xfrm>
            <a:custGeom>
              <a:avLst/>
              <a:gdLst/>
              <a:ahLst/>
              <a:cxnLst/>
              <a:rect l="l" t="t" r="r" b="b"/>
              <a:pathLst>
                <a:path w="4950" h="512" extrusionOk="0">
                  <a:moveTo>
                    <a:pt x="2385" y="1"/>
                  </a:moveTo>
                  <a:cubicBezTo>
                    <a:pt x="846" y="1"/>
                    <a:pt x="48" y="404"/>
                    <a:pt x="39" y="410"/>
                  </a:cubicBezTo>
                  <a:cubicBezTo>
                    <a:pt x="9" y="423"/>
                    <a:pt x="1" y="457"/>
                    <a:pt x="14" y="482"/>
                  </a:cubicBezTo>
                  <a:cubicBezTo>
                    <a:pt x="22" y="499"/>
                    <a:pt x="39" y="508"/>
                    <a:pt x="56" y="512"/>
                  </a:cubicBezTo>
                  <a:cubicBezTo>
                    <a:pt x="69" y="512"/>
                    <a:pt x="77" y="512"/>
                    <a:pt x="90" y="508"/>
                  </a:cubicBezTo>
                  <a:cubicBezTo>
                    <a:pt x="99" y="502"/>
                    <a:pt x="876" y="108"/>
                    <a:pt x="2385" y="108"/>
                  </a:cubicBezTo>
                  <a:cubicBezTo>
                    <a:pt x="3063" y="108"/>
                    <a:pt x="3890" y="188"/>
                    <a:pt x="4862" y="418"/>
                  </a:cubicBezTo>
                  <a:cubicBezTo>
                    <a:pt x="4867" y="420"/>
                    <a:pt x="4871" y="420"/>
                    <a:pt x="4876" y="420"/>
                  </a:cubicBezTo>
                  <a:cubicBezTo>
                    <a:pt x="4933" y="420"/>
                    <a:pt x="4950" y="328"/>
                    <a:pt x="4883" y="312"/>
                  </a:cubicBezTo>
                  <a:cubicBezTo>
                    <a:pt x="3906" y="81"/>
                    <a:pt x="3072" y="1"/>
                    <a:pt x="238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9" name="Google Shape;7079;p23"/>
            <p:cNvSpPr/>
            <p:nvPr/>
          </p:nvSpPr>
          <p:spPr>
            <a:xfrm>
              <a:off x="609975" y="2975025"/>
              <a:ext cx="83050" cy="8450"/>
            </a:xfrm>
            <a:custGeom>
              <a:avLst/>
              <a:gdLst/>
              <a:ahLst/>
              <a:cxnLst/>
              <a:rect l="l" t="t" r="r" b="b"/>
              <a:pathLst>
                <a:path w="3322" h="338" extrusionOk="0">
                  <a:moveTo>
                    <a:pt x="1904" y="0"/>
                  </a:moveTo>
                  <a:cubicBezTo>
                    <a:pt x="852" y="0"/>
                    <a:pt x="56" y="229"/>
                    <a:pt x="47" y="232"/>
                  </a:cubicBezTo>
                  <a:cubicBezTo>
                    <a:pt x="18" y="240"/>
                    <a:pt x="1" y="270"/>
                    <a:pt x="9" y="300"/>
                  </a:cubicBezTo>
                  <a:cubicBezTo>
                    <a:pt x="18" y="321"/>
                    <a:pt x="35" y="338"/>
                    <a:pt x="56" y="338"/>
                  </a:cubicBezTo>
                  <a:lnTo>
                    <a:pt x="77" y="338"/>
                  </a:lnTo>
                  <a:cubicBezTo>
                    <a:pt x="86" y="335"/>
                    <a:pt x="871" y="110"/>
                    <a:pt x="1909" y="110"/>
                  </a:cubicBezTo>
                  <a:cubicBezTo>
                    <a:pt x="2321" y="110"/>
                    <a:pt x="2773" y="146"/>
                    <a:pt x="3233" y="244"/>
                  </a:cubicBezTo>
                  <a:cubicBezTo>
                    <a:pt x="3237" y="245"/>
                    <a:pt x="3240" y="246"/>
                    <a:pt x="3244" y="246"/>
                  </a:cubicBezTo>
                  <a:cubicBezTo>
                    <a:pt x="3303" y="246"/>
                    <a:pt x="3322" y="150"/>
                    <a:pt x="3254" y="138"/>
                  </a:cubicBezTo>
                  <a:cubicBezTo>
                    <a:pt x="2786" y="37"/>
                    <a:pt x="2324" y="0"/>
                    <a:pt x="190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0" name="Google Shape;7080;p23"/>
            <p:cNvSpPr/>
            <p:nvPr/>
          </p:nvSpPr>
          <p:spPr>
            <a:xfrm>
              <a:off x="597250" y="3007325"/>
              <a:ext cx="47425" cy="11900"/>
            </a:xfrm>
            <a:custGeom>
              <a:avLst/>
              <a:gdLst/>
              <a:ahLst/>
              <a:cxnLst/>
              <a:rect l="l" t="t" r="r" b="b"/>
              <a:pathLst>
                <a:path w="1897" h="476" extrusionOk="0">
                  <a:moveTo>
                    <a:pt x="1710" y="1"/>
                  </a:moveTo>
                  <a:cubicBezTo>
                    <a:pt x="933" y="1"/>
                    <a:pt x="75" y="357"/>
                    <a:pt x="39" y="373"/>
                  </a:cubicBezTo>
                  <a:cubicBezTo>
                    <a:pt x="13" y="386"/>
                    <a:pt x="1" y="416"/>
                    <a:pt x="9" y="441"/>
                  </a:cubicBezTo>
                  <a:cubicBezTo>
                    <a:pt x="18" y="462"/>
                    <a:pt x="35" y="475"/>
                    <a:pt x="56" y="475"/>
                  </a:cubicBezTo>
                  <a:cubicBezTo>
                    <a:pt x="64" y="475"/>
                    <a:pt x="73" y="475"/>
                    <a:pt x="81" y="471"/>
                  </a:cubicBezTo>
                  <a:cubicBezTo>
                    <a:pt x="89" y="467"/>
                    <a:pt x="950" y="107"/>
                    <a:pt x="1707" y="107"/>
                  </a:cubicBezTo>
                  <a:cubicBezTo>
                    <a:pt x="1751" y="107"/>
                    <a:pt x="1794" y="108"/>
                    <a:pt x="1837" y="110"/>
                  </a:cubicBezTo>
                  <a:cubicBezTo>
                    <a:pt x="1840" y="111"/>
                    <a:pt x="1842" y="111"/>
                    <a:pt x="1844" y="111"/>
                  </a:cubicBezTo>
                  <a:cubicBezTo>
                    <a:pt x="1871" y="111"/>
                    <a:pt x="1893" y="87"/>
                    <a:pt x="1897" y="64"/>
                  </a:cubicBezTo>
                  <a:cubicBezTo>
                    <a:pt x="1897" y="34"/>
                    <a:pt x="1875" y="9"/>
                    <a:pt x="1846" y="4"/>
                  </a:cubicBezTo>
                  <a:cubicBezTo>
                    <a:pt x="1801" y="2"/>
                    <a:pt x="1756" y="1"/>
                    <a:pt x="171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1" name="Google Shape;7081;p23"/>
            <p:cNvSpPr/>
            <p:nvPr/>
          </p:nvSpPr>
          <p:spPr>
            <a:xfrm>
              <a:off x="288750" y="2860325"/>
              <a:ext cx="164650" cy="151800"/>
            </a:xfrm>
            <a:custGeom>
              <a:avLst/>
              <a:gdLst/>
              <a:ahLst/>
              <a:cxnLst/>
              <a:rect l="l" t="t" r="r" b="b"/>
              <a:pathLst>
                <a:path w="6586" h="6072" extrusionOk="0">
                  <a:moveTo>
                    <a:pt x="3291" y="1"/>
                  </a:moveTo>
                  <a:cubicBezTo>
                    <a:pt x="3104" y="1"/>
                    <a:pt x="2911" y="150"/>
                    <a:pt x="2798" y="498"/>
                  </a:cubicBezTo>
                  <a:cubicBezTo>
                    <a:pt x="2539" y="1287"/>
                    <a:pt x="3264" y="2792"/>
                    <a:pt x="3264" y="2792"/>
                  </a:cubicBezTo>
                  <a:cubicBezTo>
                    <a:pt x="2844" y="2322"/>
                    <a:pt x="2454" y="1830"/>
                    <a:pt x="2093" y="1316"/>
                  </a:cubicBezTo>
                  <a:cubicBezTo>
                    <a:pt x="1864" y="980"/>
                    <a:pt x="1571" y="815"/>
                    <a:pt x="1340" y="815"/>
                  </a:cubicBezTo>
                  <a:cubicBezTo>
                    <a:pt x="1066" y="815"/>
                    <a:pt x="880" y="1046"/>
                    <a:pt x="991" y="1499"/>
                  </a:cubicBezTo>
                  <a:cubicBezTo>
                    <a:pt x="1194" y="2334"/>
                    <a:pt x="2942" y="3089"/>
                    <a:pt x="2942" y="3089"/>
                  </a:cubicBezTo>
                  <a:cubicBezTo>
                    <a:pt x="2942" y="3089"/>
                    <a:pt x="2161" y="2873"/>
                    <a:pt x="1334" y="2729"/>
                  </a:cubicBezTo>
                  <a:cubicBezTo>
                    <a:pt x="1242" y="2713"/>
                    <a:pt x="1152" y="2706"/>
                    <a:pt x="1067" y="2706"/>
                  </a:cubicBezTo>
                  <a:cubicBezTo>
                    <a:pt x="391" y="2706"/>
                    <a:pt x="1" y="3163"/>
                    <a:pt x="732" y="3479"/>
                  </a:cubicBezTo>
                  <a:cubicBezTo>
                    <a:pt x="949" y="3573"/>
                    <a:pt x="1213" y="3607"/>
                    <a:pt x="1485" y="3607"/>
                  </a:cubicBezTo>
                  <a:cubicBezTo>
                    <a:pt x="1897" y="3607"/>
                    <a:pt x="2325" y="3529"/>
                    <a:pt x="2633" y="3456"/>
                  </a:cubicBezTo>
                  <a:lnTo>
                    <a:pt x="2633" y="3456"/>
                  </a:lnTo>
                  <a:cubicBezTo>
                    <a:pt x="2138" y="3603"/>
                    <a:pt x="1364" y="3869"/>
                    <a:pt x="1080" y="4171"/>
                  </a:cubicBezTo>
                  <a:cubicBezTo>
                    <a:pt x="726" y="4545"/>
                    <a:pt x="840" y="5056"/>
                    <a:pt x="1306" y="5056"/>
                  </a:cubicBezTo>
                  <a:cubicBezTo>
                    <a:pt x="1410" y="5056"/>
                    <a:pt x="1532" y="5030"/>
                    <a:pt x="1669" y="4972"/>
                  </a:cubicBezTo>
                  <a:cubicBezTo>
                    <a:pt x="2428" y="4654"/>
                    <a:pt x="3154" y="3649"/>
                    <a:pt x="3154" y="3649"/>
                  </a:cubicBezTo>
                  <a:lnTo>
                    <a:pt x="3154" y="3649"/>
                  </a:lnTo>
                  <a:cubicBezTo>
                    <a:pt x="3154" y="3649"/>
                    <a:pt x="2509" y="4650"/>
                    <a:pt x="2297" y="5138"/>
                  </a:cubicBezTo>
                  <a:cubicBezTo>
                    <a:pt x="2135" y="5521"/>
                    <a:pt x="2177" y="6072"/>
                    <a:pt x="2490" y="6072"/>
                  </a:cubicBezTo>
                  <a:cubicBezTo>
                    <a:pt x="2578" y="6072"/>
                    <a:pt x="2689" y="6027"/>
                    <a:pt x="2823" y="5923"/>
                  </a:cubicBezTo>
                  <a:cubicBezTo>
                    <a:pt x="3429" y="5452"/>
                    <a:pt x="3502" y="3662"/>
                    <a:pt x="3502" y="3662"/>
                  </a:cubicBezTo>
                  <a:lnTo>
                    <a:pt x="3502" y="3662"/>
                  </a:lnTo>
                  <a:cubicBezTo>
                    <a:pt x="3502" y="3662"/>
                    <a:pt x="3493" y="4498"/>
                    <a:pt x="3714" y="5274"/>
                  </a:cubicBezTo>
                  <a:cubicBezTo>
                    <a:pt x="3822" y="5652"/>
                    <a:pt x="4048" y="5833"/>
                    <a:pt x="4256" y="5833"/>
                  </a:cubicBezTo>
                  <a:cubicBezTo>
                    <a:pt x="4472" y="5833"/>
                    <a:pt x="4670" y="5639"/>
                    <a:pt x="4698" y="5269"/>
                  </a:cubicBezTo>
                  <a:cubicBezTo>
                    <a:pt x="4753" y="4540"/>
                    <a:pt x="3863" y="3624"/>
                    <a:pt x="3862" y="3624"/>
                  </a:cubicBezTo>
                  <a:lnTo>
                    <a:pt x="3862" y="3624"/>
                  </a:lnTo>
                  <a:cubicBezTo>
                    <a:pt x="3862" y="3624"/>
                    <a:pt x="4579" y="4353"/>
                    <a:pt x="5037" y="4642"/>
                  </a:cubicBezTo>
                  <a:cubicBezTo>
                    <a:pt x="5166" y="4724"/>
                    <a:pt x="5321" y="4762"/>
                    <a:pt x="5471" y="4762"/>
                  </a:cubicBezTo>
                  <a:cubicBezTo>
                    <a:pt x="5849" y="4762"/>
                    <a:pt x="6193" y="4517"/>
                    <a:pt x="5996" y="4107"/>
                  </a:cubicBezTo>
                  <a:cubicBezTo>
                    <a:pt x="5720" y="3530"/>
                    <a:pt x="4049" y="3310"/>
                    <a:pt x="4049" y="3310"/>
                  </a:cubicBezTo>
                  <a:cubicBezTo>
                    <a:pt x="4049" y="3310"/>
                    <a:pt x="4978" y="3280"/>
                    <a:pt x="5682" y="3153"/>
                  </a:cubicBezTo>
                  <a:cubicBezTo>
                    <a:pt x="6382" y="3021"/>
                    <a:pt x="6585" y="2288"/>
                    <a:pt x="5822" y="2165"/>
                  </a:cubicBezTo>
                  <a:cubicBezTo>
                    <a:pt x="5772" y="2157"/>
                    <a:pt x="5721" y="2153"/>
                    <a:pt x="5669" y="2153"/>
                  </a:cubicBezTo>
                  <a:cubicBezTo>
                    <a:pt x="4921" y="2153"/>
                    <a:pt x="3968" y="2928"/>
                    <a:pt x="3968" y="2928"/>
                  </a:cubicBezTo>
                  <a:cubicBezTo>
                    <a:pt x="3968" y="2928"/>
                    <a:pt x="4944" y="2003"/>
                    <a:pt x="5249" y="1673"/>
                  </a:cubicBezTo>
                  <a:cubicBezTo>
                    <a:pt x="5539" y="1354"/>
                    <a:pt x="5695" y="579"/>
                    <a:pt x="5047" y="579"/>
                  </a:cubicBezTo>
                  <a:cubicBezTo>
                    <a:pt x="5022" y="579"/>
                    <a:pt x="4996" y="580"/>
                    <a:pt x="4969" y="583"/>
                  </a:cubicBezTo>
                  <a:cubicBezTo>
                    <a:pt x="4235" y="646"/>
                    <a:pt x="3637" y="2733"/>
                    <a:pt x="3637" y="2733"/>
                  </a:cubicBezTo>
                  <a:cubicBezTo>
                    <a:pt x="3637" y="2733"/>
                    <a:pt x="3862" y="1333"/>
                    <a:pt x="3798" y="638"/>
                  </a:cubicBezTo>
                  <a:cubicBezTo>
                    <a:pt x="3760" y="247"/>
                    <a:pt x="3531" y="1"/>
                    <a:pt x="329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2" name="Google Shape;7082;p23"/>
            <p:cNvSpPr/>
            <p:nvPr/>
          </p:nvSpPr>
          <p:spPr>
            <a:xfrm>
              <a:off x="378600" y="2894250"/>
              <a:ext cx="30975" cy="42475"/>
            </a:xfrm>
            <a:custGeom>
              <a:avLst/>
              <a:gdLst/>
              <a:ahLst/>
              <a:cxnLst/>
              <a:rect l="l" t="t" r="r" b="b"/>
              <a:pathLst>
                <a:path w="1239" h="1699" extrusionOk="0">
                  <a:moveTo>
                    <a:pt x="1201" y="0"/>
                  </a:moveTo>
                  <a:cubicBezTo>
                    <a:pt x="1196" y="0"/>
                    <a:pt x="1190" y="2"/>
                    <a:pt x="1184" y="6"/>
                  </a:cubicBezTo>
                  <a:cubicBezTo>
                    <a:pt x="574" y="502"/>
                    <a:pt x="14" y="1652"/>
                    <a:pt x="5" y="1664"/>
                  </a:cubicBezTo>
                  <a:cubicBezTo>
                    <a:pt x="1" y="1677"/>
                    <a:pt x="5" y="1694"/>
                    <a:pt x="18" y="1698"/>
                  </a:cubicBezTo>
                  <a:lnTo>
                    <a:pt x="31" y="1698"/>
                  </a:lnTo>
                  <a:cubicBezTo>
                    <a:pt x="39" y="1698"/>
                    <a:pt x="48" y="1694"/>
                    <a:pt x="56" y="1686"/>
                  </a:cubicBezTo>
                  <a:cubicBezTo>
                    <a:pt x="60" y="1677"/>
                    <a:pt x="616" y="536"/>
                    <a:pt x="1218" y="48"/>
                  </a:cubicBezTo>
                  <a:cubicBezTo>
                    <a:pt x="1239" y="31"/>
                    <a:pt x="1223" y="0"/>
                    <a:pt x="120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3" name="Google Shape;7083;p23"/>
            <p:cNvSpPr/>
            <p:nvPr/>
          </p:nvSpPr>
          <p:spPr>
            <a:xfrm>
              <a:off x="379950" y="2926100"/>
              <a:ext cx="51500" cy="14450"/>
            </a:xfrm>
            <a:custGeom>
              <a:avLst/>
              <a:gdLst/>
              <a:ahLst/>
              <a:cxnLst/>
              <a:rect l="l" t="t" r="r" b="b"/>
              <a:pathLst>
                <a:path w="2060" h="578" extrusionOk="0">
                  <a:moveTo>
                    <a:pt x="2016" y="0"/>
                  </a:moveTo>
                  <a:cubicBezTo>
                    <a:pt x="1252" y="0"/>
                    <a:pt x="44" y="522"/>
                    <a:pt x="32" y="526"/>
                  </a:cubicBezTo>
                  <a:cubicBezTo>
                    <a:pt x="0" y="530"/>
                    <a:pt x="5" y="578"/>
                    <a:pt x="33" y="578"/>
                  </a:cubicBezTo>
                  <a:cubicBezTo>
                    <a:pt x="36" y="578"/>
                    <a:pt x="38" y="578"/>
                    <a:pt x="40" y="577"/>
                  </a:cubicBezTo>
                  <a:cubicBezTo>
                    <a:pt x="44" y="577"/>
                    <a:pt x="49" y="577"/>
                    <a:pt x="53" y="573"/>
                  </a:cubicBezTo>
                  <a:cubicBezTo>
                    <a:pt x="66" y="569"/>
                    <a:pt x="1265" y="55"/>
                    <a:pt x="2016" y="55"/>
                  </a:cubicBezTo>
                  <a:cubicBezTo>
                    <a:pt x="2019" y="55"/>
                    <a:pt x="2022" y="55"/>
                    <a:pt x="2025" y="55"/>
                  </a:cubicBezTo>
                  <a:cubicBezTo>
                    <a:pt x="2059" y="55"/>
                    <a:pt x="2059" y="0"/>
                    <a:pt x="2025" y="0"/>
                  </a:cubicBezTo>
                  <a:cubicBezTo>
                    <a:pt x="2022" y="0"/>
                    <a:pt x="2019" y="0"/>
                    <a:pt x="20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4" name="Google Shape;7084;p23"/>
            <p:cNvSpPr/>
            <p:nvPr/>
          </p:nvSpPr>
          <p:spPr>
            <a:xfrm>
              <a:off x="377350" y="2943125"/>
              <a:ext cx="47625" cy="23825"/>
            </a:xfrm>
            <a:custGeom>
              <a:avLst/>
              <a:gdLst/>
              <a:ahLst/>
              <a:cxnLst/>
              <a:rect l="l" t="t" r="r" b="b"/>
              <a:pathLst>
                <a:path w="1905" h="953" extrusionOk="0">
                  <a:moveTo>
                    <a:pt x="27" y="1"/>
                  </a:moveTo>
                  <a:cubicBezTo>
                    <a:pt x="17" y="1"/>
                    <a:pt x="8" y="9"/>
                    <a:pt x="4" y="23"/>
                  </a:cubicBezTo>
                  <a:cubicBezTo>
                    <a:pt x="0" y="36"/>
                    <a:pt x="8" y="49"/>
                    <a:pt x="21" y="53"/>
                  </a:cubicBezTo>
                  <a:cubicBezTo>
                    <a:pt x="34" y="57"/>
                    <a:pt x="1306" y="358"/>
                    <a:pt x="1849" y="944"/>
                  </a:cubicBezTo>
                  <a:cubicBezTo>
                    <a:pt x="1854" y="948"/>
                    <a:pt x="1858" y="952"/>
                    <a:pt x="1866" y="952"/>
                  </a:cubicBezTo>
                  <a:lnTo>
                    <a:pt x="1870" y="952"/>
                  </a:lnTo>
                  <a:cubicBezTo>
                    <a:pt x="1892" y="952"/>
                    <a:pt x="1904" y="927"/>
                    <a:pt x="1892" y="905"/>
                  </a:cubicBezTo>
                  <a:cubicBezTo>
                    <a:pt x="1336" y="316"/>
                    <a:pt x="89" y="15"/>
                    <a:pt x="34" y="2"/>
                  </a:cubicBezTo>
                  <a:cubicBezTo>
                    <a:pt x="32" y="1"/>
                    <a:pt x="30" y="1"/>
                    <a:pt x="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5" name="Google Shape;7085;p23"/>
            <p:cNvSpPr/>
            <p:nvPr/>
          </p:nvSpPr>
          <p:spPr>
            <a:xfrm>
              <a:off x="377025" y="2946125"/>
              <a:ext cx="18800" cy="49350"/>
            </a:xfrm>
            <a:custGeom>
              <a:avLst/>
              <a:gdLst/>
              <a:ahLst/>
              <a:cxnLst/>
              <a:rect l="l" t="t" r="r" b="b"/>
              <a:pathLst>
                <a:path w="752" h="1974" extrusionOk="0">
                  <a:moveTo>
                    <a:pt x="34" y="0"/>
                  </a:moveTo>
                  <a:cubicBezTo>
                    <a:pt x="17" y="0"/>
                    <a:pt x="0" y="19"/>
                    <a:pt x="9" y="39"/>
                  </a:cubicBezTo>
                  <a:cubicBezTo>
                    <a:pt x="17" y="52"/>
                    <a:pt x="641" y="1167"/>
                    <a:pt x="700" y="1948"/>
                  </a:cubicBezTo>
                  <a:cubicBezTo>
                    <a:pt x="700" y="1960"/>
                    <a:pt x="709" y="1973"/>
                    <a:pt x="721" y="1973"/>
                  </a:cubicBezTo>
                  <a:lnTo>
                    <a:pt x="726" y="1973"/>
                  </a:lnTo>
                  <a:cubicBezTo>
                    <a:pt x="743" y="1973"/>
                    <a:pt x="751" y="1960"/>
                    <a:pt x="751" y="1943"/>
                  </a:cubicBezTo>
                  <a:cubicBezTo>
                    <a:pt x="692" y="1154"/>
                    <a:pt x="64" y="26"/>
                    <a:pt x="55" y="14"/>
                  </a:cubicBezTo>
                  <a:cubicBezTo>
                    <a:pt x="50" y="4"/>
                    <a:pt x="42" y="0"/>
                    <a:pt x="3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6" name="Google Shape;7086;p23"/>
            <p:cNvSpPr/>
            <p:nvPr/>
          </p:nvSpPr>
          <p:spPr>
            <a:xfrm>
              <a:off x="354325" y="2946900"/>
              <a:ext cx="19675" cy="50375"/>
            </a:xfrm>
            <a:custGeom>
              <a:avLst/>
              <a:gdLst/>
              <a:ahLst/>
              <a:cxnLst/>
              <a:rect l="l" t="t" r="r" b="b"/>
              <a:pathLst>
                <a:path w="787" h="2015" extrusionOk="0">
                  <a:moveTo>
                    <a:pt x="752" y="1"/>
                  </a:moveTo>
                  <a:cubicBezTo>
                    <a:pt x="741" y="1"/>
                    <a:pt x="729" y="7"/>
                    <a:pt x="726" y="21"/>
                  </a:cubicBezTo>
                  <a:cubicBezTo>
                    <a:pt x="722" y="33"/>
                    <a:pt x="382" y="1357"/>
                    <a:pt x="9" y="1976"/>
                  </a:cubicBezTo>
                  <a:cubicBezTo>
                    <a:pt x="1" y="1984"/>
                    <a:pt x="5" y="2001"/>
                    <a:pt x="18" y="2010"/>
                  </a:cubicBezTo>
                  <a:cubicBezTo>
                    <a:pt x="22" y="2014"/>
                    <a:pt x="26" y="2014"/>
                    <a:pt x="30" y="2014"/>
                  </a:cubicBezTo>
                  <a:cubicBezTo>
                    <a:pt x="39" y="2014"/>
                    <a:pt x="52" y="2010"/>
                    <a:pt x="56" y="2001"/>
                  </a:cubicBezTo>
                  <a:cubicBezTo>
                    <a:pt x="433" y="1378"/>
                    <a:pt x="777" y="50"/>
                    <a:pt x="781" y="33"/>
                  </a:cubicBezTo>
                  <a:cubicBezTo>
                    <a:pt x="786" y="13"/>
                    <a:pt x="769" y="1"/>
                    <a:pt x="75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7" name="Google Shape;7087;p23"/>
            <p:cNvSpPr/>
            <p:nvPr/>
          </p:nvSpPr>
          <p:spPr>
            <a:xfrm>
              <a:off x="324000" y="2943375"/>
              <a:ext cx="46675" cy="30025"/>
            </a:xfrm>
            <a:custGeom>
              <a:avLst/>
              <a:gdLst/>
              <a:ahLst/>
              <a:cxnLst/>
              <a:rect l="l" t="t" r="r" b="b"/>
              <a:pathLst>
                <a:path w="1867" h="1201" extrusionOk="0">
                  <a:moveTo>
                    <a:pt x="1839" y="0"/>
                  </a:moveTo>
                  <a:cubicBezTo>
                    <a:pt x="1834" y="0"/>
                    <a:pt x="1829" y="2"/>
                    <a:pt x="1824" y="5"/>
                  </a:cubicBezTo>
                  <a:cubicBezTo>
                    <a:pt x="1816" y="9"/>
                    <a:pt x="527" y="692"/>
                    <a:pt x="13" y="1154"/>
                  </a:cubicBezTo>
                  <a:cubicBezTo>
                    <a:pt x="1" y="1163"/>
                    <a:pt x="1" y="1180"/>
                    <a:pt x="13" y="1192"/>
                  </a:cubicBezTo>
                  <a:cubicBezTo>
                    <a:pt x="13" y="1197"/>
                    <a:pt x="22" y="1197"/>
                    <a:pt x="26" y="1201"/>
                  </a:cubicBezTo>
                  <a:cubicBezTo>
                    <a:pt x="34" y="1201"/>
                    <a:pt x="43" y="1197"/>
                    <a:pt x="47" y="1192"/>
                  </a:cubicBezTo>
                  <a:cubicBezTo>
                    <a:pt x="560" y="734"/>
                    <a:pt x="1837" y="56"/>
                    <a:pt x="1850" y="51"/>
                  </a:cubicBezTo>
                  <a:cubicBezTo>
                    <a:pt x="1863" y="43"/>
                    <a:pt x="1867" y="26"/>
                    <a:pt x="1863" y="13"/>
                  </a:cubicBezTo>
                  <a:cubicBezTo>
                    <a:pt x="1857" y="5"/>
                    <a:pt x="1848" y="0"/>
                    <a:pt x="183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8" name="Google Shape;7088;p23"/>
            <p:cNvSpPr/>
            <p:nvPr/>
          </p:nvSpPr>
          <p:spPr>
            <a:xfrm>
              <a:off x="305650" y="2937750"/>
              <a:ext cx="65150" cy="4575"/>
            </a:xfrm>
            <a:custGeom>
              <a:avLst/>
              <a:gdLst/>
              <a:ahLst/>
              <a:cxnLst/>
              <a:rect l="l" t="t" r="r" b="b"/>
              <a:pathLst>
                <a:path w="2606" h="183" extrusionOk="0">
                  <a:moveTo>
                    <a:pt x="30" y="1"/>
                  </a:moveTo>
                  <a:cubicBezTo>
                    <a:pt x="14" y="1"/>
                    <a:pt x="1" y="9"/>
                    <a:pt x="1" y="22"/>
                  </a:cubicBezTo>
                  <a:cubicBezTo>
                    <a:pt x="1" y="39"/>
                    <a:pt x="9" y="52"/>
                    <a:pt x="26" y="52"/>
                  </a:cubicBezTo>
                  <a:cubicBezTo>
                    <a:pt x="56" y="56"/>
                    <a:pt x="383" y="86"/>
                    <a:pt x="798" y="120"/>
                  </a:cubicBezTo>
                  <a:cubicBezTo>
                    <a:pt x="1223" y="151"/>
                    <a:pt x="1740" y="183"/>
                    <a:pt x="2131" y="183"/>
                  </a:cubicBezTo>
                  <a:cubicBezTo>
                    <a:pt x="2318" y="183"/>
                    <a:pt x="2477" y="175"/>
                    <a:pt x="2584" y="158"/>
                  </a:cubicBezTo>
                  <a:cubicBezTo>
                    <a:pt x="2597" y="153"/>
                    <a:pt x="2605" y="141"/>
                    <a:pt x="2605" y="128"/>
                  </a:cubicBezTo>
                  <a:cubicBezTo>
                    <a:pt x="2602" y="114"/>
                    <a:pt x="2592" y="106"/>
                    <a:pt x="2582" y="106"/>
                  </a:cubicBezTo>
                  <a:cubicBezTo>
                    <a:pt x="2580" y="106"/>
                    <a:pt x="2578" y="106"/>
                    <a:pt x="2575" y="107"/>
                  </a:cubicBezTo>
                  <a:cubicBezTo>
                    <a:pt x="2474" y="123"/>
                    <a:pt x="2324" y="130"/>
                    <a:pt x="2145" y="130"/>
                  </a:cubicBezTo>
                  <a:cubicBezTo>
                    <a:pt x="1363" y="130"/>
                    <a:pt x="44" y="1"/>
                    <a:pt x="3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9" name="Google Shape;7089;p23"/>
            <p:cNvSpPr/>
            <p:nvPr/>
          </p:nvSpPr>
          <p:spPr>
            <a:xfrm>
              <a:off x="323350" y="2891750"/>
              <a:ext cx="50475" cy="46050"/>
            </a:xfrm>
            <a:custGeom>
              <a:avLst/>
              <a:gdLst/>
              <a:ahLst/>
              <a:cxnLst/>
              <a:rect l="l" t="t" r="r" b="b"/>
              <a:pathLst>
                <a:path w="2019" h="1842" extrusionOk="0">
                  <a:moveTo>
                    <a:pt x="42" y="0"/>
                  </a:moveTo>
                  <a:cubicBezTo>
                    <a:pt x="20" y="0"/>
                    <a:pt x="1" y="28"/>
                    <a:pt x="22" y="47"/>
                  </a:cubicBezTo>
                  <a:cubicBezTo>
                    <a:pt x="35" y="59"/>
                    <a:pt x="1155" y="1383"/>
                    <a:pt x="1969" y="1837"/>
                  </a:cubicBezTo>
                  <a:lnTo>
                    <a:pt x="1978" y="1841"/>
                  </a:lnTo>
                  <a:cubicBezTo>
                    <a:pt x="1979" y="1841"/>
                    <a:pt x="1980" y="1841"/>
                    <a:pt x="1982" y="1841"/>
                  </a:cubicBezTo>
                  <a:cubicBezTo>
                    <a:pt x="2008" y="1841"/>
                    <a:pt x="2019" y="1802"/>
                    <a:pt x="1995" y="1790"/>
                  </a:cubicBezTo>
                  <a:cubicBezTo>
                    <a:pt x="1189" y="1340"/>
                    <a:pt x="73" y="25"/>
                    <a:pt x="65" y="13"/>
                  </a:cubicBezTo>
                  <a:cubicBezTo>
                    <a:pt x="58" y="4"/>
                    <a:pt x="50" y="0"/>
                    <a:pt x="4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0" name="Google Shape;7090;p23"/>
            <p:cNvSpPr/>
            <p:nvPr/>
          </p:nvSpPr>
          <p:spPr>
            <a:xfrm>
              <a:off x="368950" y="2875950"/>
              <a:ext cx="7150" cy="63000"/>
            </a:xfrm>
            <a:custGeom>
              <a:avLst/>
              <a:gdLst/>
              <a:ahLst/>
              <a:cxnLst/>
              <a:rect l="l" t="t" r="r" b="b"/>
              <a:pathLst>
                <a:path w="286" h="2520" extrusionOk="0">
                  <a:moveTo>
                    <a:pt x="33" y="1"/>
                  </a:moveTo>
                  <a:cubicBezTo>
                    <a:pt x="30" y="1"/>
                    <a:pt x="26" y="2"/>
                    <a:pt x="22" y="4"/>
                  </a:cubicBezTo>
                  <a:cubicBezTo>
                    <a:pt x="5" y="8"/>
                    <a:pt x="1" y="25"/>
                    <a:pt x="9" y="38"/>
                  </a:cubicBezTo>
                  <a:cubicBezTo>
                    <a:pt x="22" y="93"/>
                    <a:pt x="209" y="1777"/>
                    <a:pt x="234" y="2494"/>
                  </a:cubicBezTo>
                  <a:cubicBezTo>
                    <a:pt x="234" y="2507"/>
                    <a:pt x="243" y="2519"/>
                    <a:pt x="260" y="2519"/>
                  </a:cubicBezTo>
                  <a:cubicBezTo>
                    <a:pt x="277" y="2519"/>
                    <a:pt x="285" y="2507"/>
                    <a:pt x="285" y="2490"/>
                  </a:cubicBezTo>
                  <a:cubicBezTo>
                    <a:pt x="264" y="1803"/>
                    <a:pt x="77" y="59"/>
                    <a:pt x="56" y="17"/>
                  </a:cubicBezTo>
                  <a:cubicBezTo>
                    <a:pt x="53" y="8"/>
                    <a:pt x="43" y="1"/>
                    <a:pt x="3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1" name="Google Shape;7091;p23"/>
            <p:cNvSpPr/>
            <p:nvPr/>
          </p:nvSpPr>
          <p:spPr>
            <a:xfrm>
              <a:off x="364825" y="2931075"/>
              <a:ext cx="20700" cy="20700"/>
            </a:xfrm>
            <a:custGeom>
              <a:avLst/>
              <a:gdLst/>
              <a:ahLst/>
              <a:cxnLst/>
              <a:rect l="l" t="t" r="r" b="b"/>
              <a:pathLst>
                <a:path w="828" h="828" extrusionOk="0">
                  <a:moveTo>
                    <a:pt x="416" y="1"/>
                  </a:moveTo>
                  <a:cubicBezTo>
                    <a:pt x="187" y="1"/>
                    <a:pt x="1" y="183"/>
                    <a:pt x="1" y="412"/>
                  </a:cubicBezTo>
                  <a:cubicBezTo>
                    <a:pt x="1" y="641"/>
                    <a:pt x="187" y="828"/>
                    <a:pt x="416" y="828"/>
                  </a:cubicBezTo>
                  <a:cubicBezTo>
                    <a:pt x="645" y="828"/>
                    <a:pt x="828" y="641"/>
                    <a:pt x="828" y="412"/>
                  </a:cubicBezTo>
                  <a:cubicBezTo>
                    <a:pt x="828" y="183"/>
                    <a:pt x="645" y="1"/>
                    <a:pt x="41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2" name="Google Shape;7092;p23"/>
            <p:cNvSpPr/>
            <p:nvPr/>
          </p:nvSpPr>
          <p:spPr>
            <a:xfrm>
              <a:off x="824075" y="2805750"/>
              <a:ext cx="56950" cy="60175"/>
            </a:xfrm>
            <a:custGeom>
              <a:avLst/>
              <a:gdLst/>
              <a:ahLst/>
              <a:cxnLst/>
              <a:rect l="l" t="t" r="r" b="b"/>
              <a:pathLst>
                <a:path w="2278" h="2407" extrusionOk="0">
                  <a:moveTo>
                    <a:pt x="2193" y="0"/>
                  </a:moveTo>
                  <a:lnTo>
                    <a:pt x="2193" y="0"/>
                  </a:lnTo>
                  <a:cubicBezTo>
                    <a:pt x="1955" y="369"/>
                    <a:pt x="1315" y="60"/>
                    <a:pt x="658" y="683"/>
                  </a:cubicBezTo>
                  <a:cubicBezTo>
                    <a:pt x="0" y="1307"/>
                    <a:pt x="526" y="2401"/>
                    <a:pt x="526" y="2401"/>
                  </a:cubicBezTo>
                  <a:cubicBezTo>
                    <a:pt x="526" y="2401"/>
                    <a:pt x="578" y="2407"/>
                    <a:pt x="662" y="2407"/>
                  </a:cubicBezTo>
                  <a:cubicBezTo>
                    <a:pt x="904" y="2407"/>
                    <a:pt x="1416" y="2360"/>
                    <a:pt x="1777" y="2002"/>
                  </a:cubicBezTo>
                  <a:cubicBezTo>
                    <a:pt x="2265" y="1519"/>
                    <a:pt x="2278" y="980"/>
                    <a:pt x="219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3" name="Google Shape;7093;p23"/>
            <p:cNvSpPr/>
            <p:nvPr/>
          </p:nvSpPr>
          <p:spPr>
            <a:xfrm>
              <a:off x="829675" y="2821000"/>
              <a:ext cx="41825" cy="44775"/>
            </a:xfrm>
            <a:custGeom>
              <a:avLst/>
              <a:gdLst/>
              <a:ahLst/>
              <a:cxnLst/>
              <a:rect l="l" t="t" r="r" b="b"/>
              <a:pathLst>
                <a:path w="1673" h="1791" extrusionOk="0">
                  <a:moveTo>
                    <a:pt x="1625" y="1"/>
                  </a:moveTo>
                  <a:lnTo>
                    <a:pt x="1625" y="1"/>
                  </a:lnTo>
                  <a:cubicBezTo>
                    <a:pt x="1218" y="429"/>
                    <a:pt x="739" y="480"/>
                    <a:pt x="459" y="1036"/>
                  </a:cubicBezTo>
                  <a:cubicBezTo>
                    <a:pt x="442" y="892"/>
                    <a:pt x="493" y="442"/>
                    <a:pt x="654" y="200"/>
                  </a:cubicBezTo>
                  <a:lnTo>
                    <a:pt x="654" y="200"/>
                  </a:lnTo>
                  <a:cubicBezTo>
                    <a:pt x="1" y="603"/>
                    <a:pt x="302" y="1791"/>
                    <a:pt x="302" y="1791"/>
                  </a:cubicBezTo>
                  <a:cubicBezTo>
                    <a:pt x="680" y="1782"/>
                    <a:pt x="1312" y="1507"/>
                    <a:pt x="1672" y="981"/>
                  </a:cubicBezTo>
                  <a:lnTo>
                    <a:pt x="1672" y="981"/>
                  </a:lnTo>
                  <a:cubicBezTo>
                    <a:pt x="1545" y="1146"/>
                    <a:pt x="1142" y="1367"/>
                    <a:pt x="866" y="1367"/>
                  </a:cubicBezTo>
                  <a:cubicBezTo>
                    <a:pt x="1032" y="1116"/>
                    <a:pt x="1231" y="892"/>
                    <a:pt x="1452" y="692"/>
                  </a:cubicBezTo>
                  <a:lnTo>
                    <a:pt x="1452" y="692"/>
                  </a:lnTo>
                  <a:cubicBezTo>
                    <a:pt x="1413" y="697"/>
                    <a:pt x="900" y="955"/>
                    <a:pt x="603" y="1354"/>
                  </a:cubicBezTo>
                  <a:cubicBezTo>
                    <a:pt x="697" y="1146"/>
                    <a:pt x="824" y="955"/>
                    <a:pt x="977" y="790"/>
                  </a:cubicBezTo>
                  <a:cubicBezTo>
                    <a:pt x="1210" y="557"/>
                    <a:pt x="1312" y="484"/>
                    <a:pt x="162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4" name="Google Shape;7094;p23"/>
            <p:cNvSpPr/>
            <p:nvPr/>
          </p:nvSpPr>
          <p:spPr>
            <a:xfrm>
              <a:off x="838275" y="2851975"/>
              <a:ext cx="71925" cy="43650"/>
            </a:xfrm>
            <a:custGeom>
              <a:avLst/>
              <a:gdLst/>
              <a:ahLst/>
              <a:cxnLst/>
              <a:rect l="l" t="t" r="r" b="b"/>
              <a:pathLst>
                <a:path w="2877" h="1746" extrusionOk="0">
                  <a:moveTo>
                    <a:pt x="1236" y="1"/>
                  </a:moveTo>
                  <a:cubicBezTo>
                    <a:pt x="557" y="1"/>
                    <a:pt x="1" y="666"/>
                    <a:pt x="1" y="666"/>
                  </a:cubicBezTo>
                  <a:cubicBezTo>
                    <a:pt x="1" y="666"/>
                    <a:pt x="242" y="1400"/>
                    <a:pt x="883" y="1642"/>
                  </a:cubicBezTo>
                  <a:cubicBezTo>
                    <a:pt x="1068" y="1713"/>
                    <a:pt x="1241" y="1746"/>
                    <a:pt x="1413" y="1746"/>
                  </a:cubicBezTo>
                  <a:cubicBezTo>
                    <a:pt x="1842" y="1746"/>
                    <a:pt x="2269" y="1541"/>
                    <a:pt x="2876" y="1197"/>
                  </a:cubicBezTo>
                  <a:cubicBezTo>
                    <a:pt x="2444" y="1129"/>
                    <a:pt x="2461" y="416"/>
                    <a:pt x="1621" y="77"/>
                  </a:cubicBezTo>
                  <a:cubicBezTo>
                    <a:pt x="1490" y="23"/>
                    <a:pt x="1361" y="1"/>
                    <a:pt x="12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5" name="Google Shape;7095;p23"/>
            <p:cNvSpPr/>
            <p:nvPr/>
          </p:nvSpPr>
          <p:spPr>
            <a:xfrm>
              <a:off x="838275" y="2856975"/>
              <a:ext cx="54425" cy="34475"/>
            </a:xfrm>
            <a:custGeom>
              <a:avLst/>
              <a:gdLst/>
              <a:ahLst/>
              <a:cxnLst/>
              <a:rect l="l" t="t" r="r" b="b"/>
              <a:pathLst>
                <a:path w="2177" h="1379" extrusionOk="0">
                  <a:moveTo>
                    <a:pt x="1140" y="1"/>
                  </a:moveTo>
                  <a:cubicBezTo>
                    <a:pt x="583" y="1"/>
                    <a:pt x="1" y="466"/>
                    <a:pt x="1" y="466"/>
                  </a:cubicBezTo>
                  <a:cubicBezTo>
                    <a:pt x="162" y="810"/>
                    <a:pt x="675" y="1272"/>
                    <a:pt x="1303" y="1378"/>
                  </a:cubicBezTo>
                  <a:cubicBezTo>
                    <a:pt x="1099" y="1332"/>
                    <a:pt x="734" y="1060"/>
                    <a:pt x="620" y="806"/>
                  </a:cubicBezTo>
                  <a:lnTo>
                    <a:pt x="620" y="806"/>
                  </a:lnTo>
                  <a:cubicBezTo>
                    <a:pt x="912" y="857"/>
                    <a:pt x="1201" y="941"/>
                    <a:pt x="1477" y="1064"/>
                  </a:cubicBezTo>
                  <a:cubicBezTo>
                    <a:pt x="1455" y="1026"/>
                    <a:pt x="1006" y="670"/>
                    <a:pt x="522" y="564"/>
                  </a:cubicBezTo>
                  <a:cubicBezTo>
                    <a:pt x="534" y="564"/>
                    <a:pt x="545" y="564"/>
                    <a:pt x="557" y="564"/>
                  </a:cubicBezTo>
                  <a:cubicBezTo>
                    <a:pt x="774" y="564"/>
                    <a:pt x="987" y="601"/>
                    <a:pt x="1188" y="670"/>
                  </a:cubicBezTo>
                  <a:cubicBezTo>
                    <a:pt x="1498" y="780"/>
                    <a:pt x="1608" y="844"/>
                    <a:pt x="2176" y="933"/>
                  </a:cubicBezTo>
                  <a:cubicBezTo>
                    <a:pt x="1617" y="738"/>
                    <a:pt x="1375" y="326"/>
                    <a:pt x="751" y="297"/>
                  </a:cubicBezTo>
                  <a:cubicBezTo>
                    <a:pt x="860" y="235"/>
                    <a:pt x="1189" y="121"/>
                    <a:pt x="1460" y="121"/>
                  </a:cubicBezTo>
                  <a:cubicBezTo>
                    <a:pt x="1506" y="121"/>
                    <a:pt x="1550" y="124"/>
                    <a:pt x="1591" y="131"/>
                  </a:cubicBezTo>
                  <a:cubicBezTo>
                    <a:pt x="1452" y="37"/>
                    <a:pt x="1297" y="1"/>
                    <a:pt x="114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6" name="Google Shape;7096;p23"/>
            <p:cNvSpPr/>
            <p:nvPr/>
          </p:nvSpPr>
          <p:spPr>
            <a:xfrm>
              <a:off x="818775" y="2869150"/>
              <a:ext cx="47300" cy="72975"/>
            </a:xfrm>
            <a:custGeom>
              <a:avLst/>
              <a:gdLst/>
              <a:ahLst/>
              <a:cxnLst/>
              <a:rect l="l" t="t" r="r" b="b"/>
              <a:pathLst>
                <a:path w="1892" h="2919" extrusionOk="0">
                  <a:moveTo>
                    <a:pt x="793" y="1"/>
                  </a:moveTo>
                  <a:cubicBezTo>
                    <a:pt x="793" y="1"/>
                    <a:pt x="149" y="420"/>
                    <a:pt x="72" y="1103"/>
                  </a:cubicBezTo>
                  <a:cubicBezTo>
                    <a:pt x="0" y="1786"/>
                    <a:pt x="327" y="2215"/>
                    <a:pt x="1010" y="2919"/>
                  </a:cubicBezTo>
                  <a:cubicBezTo>
                    <a:pt x="967" y="2478"/>
                    <a:pt x="1659" y="2316"/>
                    <a:pt x="1777" y="1417"/>
                  </a:cubicBezTo>
                  <a:cubicBezTo>
                    <a:pt x="1892" y="518"/>
                    <a:pt x="793" y="1"/>
                    <a:pt x="79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7" name="Google Shape;7097;p23"/>
            <p:cNvSpPr/>
            <p:nvPr/>
          </p:nvSpPr>
          <p:spPr>
            <a:xfrm>
              <a:off x="823425" y="2869150"/>
              <a:ext cx="39800" cy="55600"/>
            </a:xfrm>
            <a:custGeom>
              <a:avLst/>
              <a:gdLst/>
              <a:ahLst/>
              <a:cxnLst/>
              <a:rect l="l" t="t" r="r" b="b"/>
              <a:pathLst>
                <a:path w="1592" h="2224" extrusionOk="0">
                  <a:moveTo>
                    <a:pt x="607" y="1"/>
                  </a:moveTo>
                  <a:cubicBezTo>
                    <a:pt x="319" y="247"/>
                    <a:pt x="1" y="862"/>
                    <a:pt x="52" y="1489"/>
                  </a:cubicBezTo>
                  <a:cubicBezTo>
                    <a:pt x="47" y="1286"/>
                    <a:pt x="221" y="857"/>
                    <a:pt x="433" y="688"/>
                  </a:cubicBezTo>
                  <a:lnTo>
                    <a:pt x="433" y="688"/>
                  </a:lnTo>
                  <a:cubicBezTo>
                    <a:pt x="463" y="985"/>
                    <a:pt x="450" y="1281"/>
                    <a:pt x="404" y="1578"/>
                  </a:cubicBezTo>
                  <a:cubicBezTo>
                    <a:pt x="433" y="1549"/>
                    <a:pt x="667" y="1027"/>
                    <a:pt x="645" y="531"/>
                  </a:cubicBezTo>
                  <a:lnTo>
                    <a:pt x="645" y="531"/>
                  </a:lnTo>
                  <a:cubicBezTo>
                    <a:pt x="705" y="751"/>
                    <a:pt x="726" y="976"/>
                    <a:pt x="713" y="1201"/>
                  </a:cubicBezTo>
                  <a:cubicBezTo>
                    <a:pt x="679" y="1532"/>
                    <a:pt x="650" y="1650"/>
                    <a:pt x="705" y="2223"/>
                  </a:cubicBezTo>
                  <a:cubicBezTo>
                    <a:pt x="756" y="1633"/>
                    <a:pt x="1095" y="1294"/>
                    <a:pt x="959" y="688"/>
                  </a:cubicBezTo>
                  <a:lnTo>
                    <a:pt x="959" y="688"/>
                  </a:lnTo>
                  <a:cubicBezTo>
                    <a:pt x="1065" y="789"/>
                    <a:pt x="1311" y="1167"/>
                    <a:pt x="1337" y="1455"/>
                  </a:cubicBezTo>
                  <a:cubicBezTo>
                    <a:pt x="1591" y="734"/>
                    <a:pt x="607" y="1"/>
                    <a:pt x="60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8" name="Google Shape;7098;p23"/>
            <p:cNvSpPr/>
            <p:nvPr/>
          </p:nvSpPr>
          <p:spPr>
            <a:xfrm>
              <a:off x="785900" y="2814650"/>
              <a:ext cx="59600" cy="53675"/>
            </a:xfrm>
            <a:custGeom>
              <a:avLst/>
              <a:gdLst/>
              <a:ahLst/>
              <a:cxnLst/>
              <a:rect l="l" t="t" r="r" b="b"/>
              <a:pathLst>
                <a:path w="2384" h="2147" extrusionOk="0">
                  <a:moveTo>
                    <a:pt x="0" y="0"/>
                  </a:moveTo>
                  <a:lnTo>
                    <a:pt x="0" y="0"/>
                  </a:lnTo>
                  <a:cubicBezTo>
                    <a:pt x="77" y="980"/>
                    <a:pt x="178" y="1506"/>
                    <a:pt x="743" y="1905"/>
                  </a:cubicBezTo>
                  <a:cubicBezTo>
                    <a:pt x="1015" y="2097"/>
                    <a:pt x="1331" y="2146"/>
                    <a:pt x="1583" y="2146"/>
                  </a:cubicBezTo>
                  <a:cubicBezTo>
                    <a:pt x="1849" y="2146"/>
                    <a:pt x="2045" y="2091"/>
                    <a:pt x="2045" y="2091"/>
                  </a:cubicBezTo>
                  <a:cubicBezTo>
                    <a:pt x="2045" y="2091"/>
                    <a:pt x="2384" y="925"/>
                    <a:pt x="1629" y="416"/>
                  </a:cubicBezTo>
                  <a:cubicBezTo>
                    <a:pt x="1249" y="161"/>
                    <a:pt x="912" y="140"/>
                    <a:pt x="634" y="140"/>
                  </a:cubicBezTo>
                  <a:cubicBezTo>
                    <a:pt x="580" y="140"/>
                    <a:pt x="528" y="141"/>
                    <a:pt x="479" y="141"/>
                  </a:cubicBezTo>
                  <a:cubicBezTo>
                    <a:pt x="280" y="141"/>
                    <a:pt x="118" y="128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9" name="Google Shape;7099;p23"/>
            <p:cNvSpPr/>
            <p:nvPr/>
          </p:nvSpPr>
          <p:spPr>
            <a:xfrm>
              <a:off x="796925" y="2828325"/>
              <a:ext cx="42650" cy="38900"/>
            </a:xfrm>
            <a:custGeom>
              <a:avLst/>
              <a:gdLst/>
              <a:ahLst/>
              <a:cxnLst/>
              <a:rect l="l" t="t" r="r" b="b"/>
              <a:pathLst>
                <a:path w="1706" h="1556" extrusionOk="0">
                  <a:moveTo>
                    <a:pt x="0" y="1"/>
                  </a:moveTo>
                  <a:lnTo>
                    <a:pt x="0" y="1"/>
                  </a:lnTo>
                  <a:cubicBezTo>
                    <a:pt x="391" y="425"/>
                    <a:pt x="501" y="480"/>
                    <a:pt x="772" y="671"/>
                  </a:cubicBezTo>
                  <a:cubicBezTo>
                    <a:pt x="950" y="806"/>
                    <a:pt x="1103" y="976"/>
                    <a:pt x="1230" y="1163"/>
                  </a:cubicBezTo>
                  <a:cubicBezTo>
                    <a:pt x="874" y="827"/>
                    <a:pt x="336" y="654"/>
                    <a:pt x="286" y="654"/>
                  </a:cubicBezTo>
                  <a:cubicBezTo>
                    <a:pt x="286" y="654"/>
                    <a:pt x="285" y="654"/>
                    <a:pt x="285" y="654"/>
                  </a:cubicBezTo>
                  <a:cubicBezTo>
                    <a:pt x="535" y="815"/>
                    <a:pt x="768" y="1002"/>
                    <a:pt x="972" y="1222"/>
                  </a:cubicBezTo>
                  <a:cubicBezTo>
                    <a:pt x="938" y="1228"/>
                    <a:pt x="901" y="1231"/>
                    <a:pt x="863" y="1231"/>
                  </a:cubicBezTo>
                  <a:cubicBezTo>
                    <a:pt x="596" y="1231"/>
                    <a:pt x="248" y="1099"/>
                    <a:pt x="115" y="976"/>
                  </a:cubicBezTo>
                  <a:lnTo>
                    <a:pt x="115" y="976"/>
                  </a:lnTo>
                  <a:cubicBezTo>
                    <a:pt x="503" y="1376"/>
                    <a:pt x="1063" y="1556"/>
                    <a:pt x="1447" y="1556"/>
                  </a:cubicBezTo>
                  <a:cubicBezTo>
                    <a:pt x="1504" y="1556"/>
                    <a:pt x="1556" y="1552"/>
                    <a:pt x="1604" y="1544"/>
                  </a:cubicBezTo>
                  <a:cubicBezTo>
                    <a:pt x="1604" y="1544"/>
                    <a:pt x="1705" y="323"/>
                    <a:pt x="993" y="35"/>
                  </a:cubicBezTo>
                  <a:lnTo>
                    <a:pt x="993" y="35"/>
                  </a:lnTo>
                  <a:cubicBezTo>
                    <a:pt x="1192" y="247"/>
                    <a:pt x="1311" y="679"/>
                    <a:pt x="1324" y="828"/>
                  </a:cubicBezTo>
                  <a:cubicBezTo>
                    <a:pt x="955" y="323"/>
                    <a:pt x="475" y="353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0" name="Google Shape;7100;p23"/>
            <p:cNvSpPr/>
            <p:nvPr/>
          </p:nvSpPr>
          <p:spPr>
            <a:xfrm>
              <a:off x="772850" y="2859825"/>
              <a:ext cx="63850" cy="46375"/>
            </a:xfrm>
            <a:custGeom>
              <a:avLst/>
              <a:gdLst/>
              <a:ahLst/>
              <a:cxnLst/>
              <a:rect l="l" t="t" r="r" b="b"/>
              <a:pathLst>
                <a:path w="2554" h="1855" extrusionOk="0">
                  <a:moveTo>
                    <a:pt x="1550" y="1"/>
                  </a:moveTo>
                  <a:cubicBezTo>
                    <a:pt x="1300" y="1"/>
                    <a:pt x="1040" y="67"/>
                    <a:pt x="819" y="263"/>
                  </a:cubicBezTo>
                  <a:cubicBezTo>
                    <a:pt x="136" y="861"/>
                    <a:pt x="387" y="1527"/>
                    <a:pt x="1" y="1735"/>
                  </a:cubicBezTo>
                  <a:cubicBezTo>
                    <a:pt x="401" y="1807"/>
                    <a:pt x="727" y="1855"/>
                    <a:pt x="1009" y="1855"/>
                  </a:cubicBezTo>
                  <a:cubicBezTo>
                    <a:pt x="1408" y="1855"/>
                    <a:pt x="1720" y="1759"/>
                    <a:pt x="2028" y="1498"/>
                  </a:cubicBezTo>
                  <a:cubicBezTo>
                    <a:pt x="2554" y="1056"/>
                    <a:pt x="2541" y="284"/>
                    <a:pt x="2541" y="284"/>
                  </a:cubicBezTo>
                  <a:cubicBezTo>
                    <a:pt x="2541" y="284"/>
                    <a:pt x="2067" y="1"/>
                    <a:pt x="155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1" name="Google Shape;7101;p23"/>
            <p:cNvSpPr/>
            <p:nvPr/>
          </p:nvSpPr>
          <p:spPr>
            <a:xfrm>
              <a:off x="788750" y="2863675"/>
              <a:ext cx="47650" cy="35625"/>
            </a:xfrm>
            <a:custGeom>
              <a:avLst/>
              <a:gdLst/>
              <a:ahLst/>
              <a:cxnLst/>
              <a:rect l="l" t="t" r="r" b="b"/>
              <a:pathLst>
                <a:path w="1906" h="1425" extrusionOk="0">
                  <a:moveTo>
                    <a:pt x="1125" y="0"/>
                  </a:moveTo>
                  <a:cubicBezTo>
                    <a:pt x="816" y="0"/>
                    <a:pt x="489" y="75"/>
                    <a:pt x="289" y="338"/>
                  </a:cubicBezTo>
                  <a:cubicBezTo>
                    <a:pt x="471" y="238"/>
                    <a:pt x="753" y="207"/>
                    <a:pt x="952" y="207"/>
                  </a:cubicBezTo>
                  <a:cubicBezTo>
                    <a:pt x="1031" y="207"/>
                    <a:pt x="1097" y="212"/>
                    <a:pt x="1138" y="220"/>
                  </a:cubicBezTo>
                  <a:cubicBezTo>
                    <a:pt x="561" y="453"/>
                    <a:pt x="467" y="919"/>
                    <a:pt x="1" y="1293"/>
                  </a:cubicBezTo>
                  <a:cubicBezTo>
                    <a:pt x="510" y="1021"/>
                    <a:pt x="590" y="924"/>
                    <a:pt x="845" y="716"/>
                  </a:cubicBezTo>
                  <a:cubicBezTo>
                    <a:pt x="1027" y="576"/>
                    <a:pt x="1227" y="470"/>
                    <a:pt x="1443" y="398"/>
                  </a:cubicBezTo>
                  <a:lnTo>
                    <a:pt x="1443" y="398"/>
                  </a:lnTo>
                  <a:cubicBezTo>
                    <a:pt x="1019" y="656"/>
                    <a:pt x="713" y="1140"/>
                    <a:pt x="709" y="1182"/>
                  </a:cubicBezTo>
                  <a:cubicBezTo>
                    <a:pt x="925" y="979"/>
                    <a:pt x="1167" y="801"/>
                    <a:pt x="1430" y="656"/>
                  </a:cubicBezTo>
                  <a:lnTo>
                    <a:pt x="1430" y="656"/>
                  </a:lnTo>
                  <a:cubicBezTo>
                    <a:pt x="1409" y="932"/>
                    <a:pt x="1150" y="1314"/>
                    <a:pt x="976" y="1424"/>
                  </a:cubicBezTo>
                  <a:cubicBezTo>
                    <a:pt x="1532" y="1114"/>
                    <a:pt x="1867" y="508"/>
                    <a:pt x="1905" y="130"/>
                  </a:cubicBezTo>
                  <a:cubicBezTo>
                    <a:pt x="1905" y="130"/>
                    <a:pt x="1532" y="0"/>
                    <a:pt x="112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2" name="Google Shape;7102;p23"/>
            <p:cNvSpPr/>
            <p:nvPr/>
          </p:nvSpPr>
          <p:spPr>
            <a:xfrm>
              <a:off x="821850" y="2855275"/>
              <a:ext cx="32350" cy="24775"/>
            </a:xfrm>
            <a:custGeom>
              <a:avLst/>
              <a:gdLst/>
              <a:ahLst/>
              <a:cxnLst/>
              <a:rect l="l" t="t" r="r" b="b"/>
              <a:pathLst>
                <a:path w="1294" h="991" extrusionOk="0">
                  <a:moveTo>
                    <a:pt x="644" y="1"/>
                  </a:moveTo>
                  <a:cubicBezTo>
                    <a:pt x="491" y="1"/>
                    <a:pt x="341" y="71"/>
                    <a:pt x="246" y="204"/>
                  </a:cubicBezTo>
                  <a:cubicBezTo>
                    <a:pt x="1" y="536"/>
                    <a:pt x="247" y="991"/>
                    <a:pt x="636" y="991"/>
                  </a:cubicBezTo>
                  <a:cubicBezTo>
                    <a:pt x="664" y="991"/>
                    <a:pt x="692" y="989"/>
                    <a:pt x="721" y="984"/>
                  </a:cubicBezTo>
                  <a:cubicBezTo>
                    <a:pt x="1158" y="916"/>
                    <a:pt x="1294" y="352"/>
                    <a:pt x="933" y="93"/>
                  </a:cubicBezTo>
                  <a:cubicBezTo>
                    <a:pt x="846" y="31"/>
                    <a:pt x="744" y="1"/>
                    <a:pt x="64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3" name="Google Shape;7103;p23"/>
            <p:cNvSpPr/>
            <p:nvPr/>
          </p:nvSpPr>
          <p:spPr>
            <a:xfrm>
              <a:off x="838075" y="2839775"/>
              <a:ext cx="6050" cy="19650"/>
            </a:xfrm>
            <a:custGeom>
              <a:avLst/>
              <a:gdLst/>
              <a:ahLst/>
              <a:cxnLst/>
              <a:rect l="l" t="t" r="r" b="b"/>
              <a:pathLst>
                <a:path w="242" h="786" extrusionOk="0">
                  <a:moveTo>
                    <a:pt x="225" y="1"/>
                  </a:moveTo>
                  <a:cubicBezTo>
                    <a:pt x="59" y="179"/>
                    <a:pt x="0" y="760"/>
                    <a:pt x="0" y="785"/>
                  </a:cubicBezTo>
                  <a:lnTo>
                    <a:pt x="30" y="785"/>
                  </a:lnTo>
                  <a:cubicBezTo>
                    <a:pt x="30" y="777"/>
                    <a:pt x="85" y="187"/>
                    <a:pt x="242" y="18"/>
                  </a:cubicBezTo>
                  <a:lnTo>
                    <a:pt x="22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4" name="Google Shape;7104;p23"/>
            <p:cNvSpPr/>
            <p:nvPr/>
          </p:nvSpPr>
          <p:spPr>
            <a:xfrm>
              <a:off x="841775" y="2847625"/>
              <a:ext cx="13375" cy="12225"/>
            </a:xfrm>
            <a:custGeom>
              <a:avLst/>
              <a:gdLst/>
              <a:ahLst/>
              <a:cxnLst/>
              <a:rect l="l" t="t" r="r" b="b"/>
              <a:pathLst>
                <a:path w="535" h="489" extrusionOk="0">
                  <a:moveTo>
                    <a:pt x="526" y="1"/>
                  </a:moveTo>
                  <a:cubicBezTo>
                    <a:pt x="280" y="56"/>
                    <a:pt x="13" y="454"/>
                    <a:pt x="1" y="471"/>
                  </a:cubicBezTo>
                  <a:lnTo>
                    <a:pt x="22" y="488"/>
                  </a:lnTo>
                  <a:cubicBezTo>
                    <a:pt x="26" y="484"/>
                    <a:pt x="297" y="77"/>
                    <a:pt x="535" y="26"/>
                  </a:cubicBezTo>
                  <a:lnTo>
                    <a:pt x="52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5" name="Google Shape;7105;p23"/>
            <p:cNvSpPr/>
            <p:nvPr/>
          </p:nvSpPr>
          <p:spPr>
            <a:xfrm>
              <a:off x="845275" y="2859500"/>
              <a:ext cx="15200" cy="3850"/>
            </a:xfrm>
            <a:custGeom>
              <a:avLst/>
              <a:gdLst/>
              <a:ahLst/>
              <a:cxnLst/>
              <a:rect l="l" t="t" r="r" b="b"/>
              <a:pathLst>
                <a:path w="608" h="154" extrusionOk="0">
                  <a:moveTo>
                    <a:pt x="511" y="0"/>
                  </a:moveTo>
                  <a:cubicBezTo>
                    <a:pt x="310" y="0"/>
                    <a:pt x="15" y="121"/>
                    <a:pt x="0" y="128"/>
                  </a:cubicBezTo>
                  <a:lnTo>
                    <a:pt x="9" y="153"/>
                  </a:lnTo>
                  <a:cubicBezTo>
                    <a:pt x="13" y="150"/>
                    <a:pt x="323" y="29"/>
                    <a:pt x="517" y="29"/>
                  </a:cubicBezTo>
                  <a:cubicBezTo>
                    <a:pt x="548" y="29"/>
                    <a:pt x="575" y="32"/>
                    <a:pt x="599" y="39"/>
                  </a:cubicBezTo>
                  <a:lnTo>
                    <a:pt x="607" y="13"/>
                  </a:lnTo>
                  <a:cubicBezTo>
                    <a:pt x="579" y="4"/>
                    <a:pt x="547" y="0"/>
                    <a:pt x="51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6" name="Google Shape;7106;p23"/>
            <p:cNvSpPr/>
            <p:nvPr/>
          </p:nvSpPr>
          <p:spPr>
            <a:xfrm>
              <a:off x="845900" y="2868400"/>
              <a:ext cx="11175" cy="4600"/>
            </a:xfrm>
            <a:custGeom>
              <a:avLst/>
              <a:gdLst/>
              <a:ahLst/>
              <a:cxnLst/>
              <a:rect l="l" t="t" r="r" b="b"/>
              <a:pathLst>
                <a:path w="447" h="184" extrusionOk="0">
                  <a:moveTo>
                    <a:pt x="1" y="1"/>
                  </a:moveTo>
                  <a:lnTo>
                    <a:pt x="1" y="31"/>
                  </a:lnTo>
                  <a:cubicBezTo>
                    <a:pt x="5" y="31"/>
                    <a:pt x="315" y="43"/>
                    <a:pt x="429" y="183"/>
                  </a:cubicBezTo>
                  <a:lnTo>
                    <a:pt x="446" y="162"/>
                  </a:lnTo>
                  <a:cubicBezTo>
                    <a:pt x="328" y="18"/>
                    <a:pt x="14" y="1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7" name="Google Shape;7107;p23"/>
            <p:cNvSpPr/>
            <p:nvPr/>
          </p:nvSpPr>
          <p:spPr>
            <a:xfrm>
              <a:off x="843050" y="2873075"/>
              <a:ext cx="6375" cy="10950"/>
            </a:xfrm>
            <a:custGeom>
              <a:avLst/>
              <a:gdLst/>
              <a:ahLst/>
              <a:cxnLst/>
              <a:rect l="l" t="t" r="r" b="b"/>
              <a:pathLst>
                <a:path w="255" h="438" extrusionOk="0">
                  <a:moveTo>
                    <a:pt x="22" y="0"/>
                  </a:moveTo>
                  <a:lnTo>
                    <a:pt x="0" y="17"/>
                  </a:lnTo>
                  <a:cubicBezTo>
                    <a:pt x="5" y="17"/>
                    <a:pt x="225" y="268"/>
                    <a:pt x="229" y="437"/>
                  </a:cubicBezTo>
                  <a:lnTo>
                    <a:pt x="255" y="437"/>
                  </a:lnTo>
                  <a:cubicBezTo>
                    <a:pt x="251" y="259"/>
                    <a:pt x="30" y="9"/>
                    <a:pt x="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8" name="Google Shape;7108;p23"/>
            <p:cNvSpPr/>
            <p:nvPr/>
          </p:nvSpPr>
          <p:spPr>
            <a:xfrm>
              <a:off x="835100" y="2875825"/>
              <a:ext cx="4150" cy="13175"/>
            </a:xfrm>
            <a:custGeom>
              <a:avLst/>
              <a:gdLst/>
              <a:ahLst/>
              <a:cxnLst/>
              <a:rect l="l" t="t" r="r" b="b"/>
              <a:pathLst>
                <a:path w="166" h="527" extrusionOk="0">
                  <a:moveTo>
                    <a:pt x="119" y="1"/>
                  </a:moveTo>
                  <a:lnTo>
                    <a:pt x="94" y="5"/>
                  </a:lnTo>
                  <a:cubicBezTo>
                    <a:pt x="94" y="9"/>
                    <a:pt x="136" y="200"/>
                    <a:pt x="0" y="514"/>
                  </a:cubicBezTo>
                  <a:lnTo>
                    <a:pt x="22" y="527"/>
                  </a:lnTo>
                  <a:cubicBezTo>
                    <a:pt x="166" y="204"/>
                    <a:pt x="123" y="9"/>
                    <a:pt x="11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9" name="Google Shape;7109;p23"/>
            <p:cNvSpPr/>
            <p:nvPr/>
          </p:nvSpPr>
          <p:spPr>
            <a:xfrm>
              <a:off x="822475" y="2873175"/>
              <a:ext cx="11375" cy="10625"/>
            </a:xfrm>
            <a:custGeom>
              <a:avLst/>
              <a:gdLst/>
              <a:ahLst/>
              <a:cxnLst/>
              <a:rect l="l" t="t" r="r" b="b"/>
              <a:pathLst>
                <a:path w="455" h="425" extrusionOk="0">
                  <a:moveTo>
                    <a:pt x="429" y="1"/>
                  </a:moveTo>
                  <a:cubicBezTo>
                    <a:pt x="429" y="5"/>
                    <a:pt x="340" y="268"/>
                    <a:pt x="1" y="404"/>
                  </a:cubicBezTo>
                  <a:lnTo>
                    <a:pt x="13" y="425"/>
                  </a:lnTo>
                  <a:cubicBezTo>
                    <a:pt x="361" y="289"/>
                    <a:pt x="450" y="22"/>
                    <a:pt x="454" y="9"/>
                  </a:cubicBezTo>
                  <a:lnTo>
                    <a:pt x="42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0" name="Google Shape;7110;p23"/>
            <p:cNvSpPr/>
            <p:nvPr/>
          </p:nvSpPr>
          <p:spPr>
            <a:xfrm>
              <a:off x="828100" y="2844775"/>
              <a:ext cx="5000" cy="14425"/>
            </a:xfrm>
            <a:custGeom>
              <a:avLst/>
              <a:gdLst/>
              <a:ahLst/>
              <a:cxnLst/>
              <a:rect l="l" t="t" r="r" b="b"/>
              <a:pathLst>
                <a:path w="200" h="577" extrusionOk="0">
                  <a:moveTo>
                    <a:pt x="60" y="0"/>
                  </a:moveTo>
                  <a:lnTo>
                    <a:pt x="60" y="0"/>
                  </a:lnTo>
                  <a:cubicBezTo>
                    <a:pt x="0" y="390"/>
                    <a:pt x="170" y="568"/>
                    <a:pt x="179" y="577"/>
                  </a:cubicBezTo>
                  <a:lnTo>
                    <a:pt x="200" y="556"/>
                  </a:lnTo>
                  <a:cubicBezTo>
                    <a:pt x="195" y="556"/>
                    <a:pt x="26" y="378"/>
                    <a:pt x="85" y="4"/>
                  </a:cubicBezTo>
                  <a:lnTo>
                    <a:pt x="6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1" name="Google Shape;7111;p23"/>
            <p:cNvSpPr/>
            <p:nvPr/>
          </p:nvSpPr>
          <p:spPr>
            <a:xfrm>
              <a:off x="814425" y="2853875"/>
              <a:ext cx="16025" cy="11050"/>
            </a:xfrm>
            <a:custGeom>
              <a:avLst/>
              <a:gdLst/>
              <a:ahLst/>
              <a:cxnLst/>
              <a:rect l="l" t="t" r="r" b="b"/>
              <a:pathLst>
                <a:path w="641" h="442" extrusionOk="0">
                  <a:moveTo>
                    <a:pt x="21" y="1"/>
                  </a:moveTo>
                  <a:lnTo>
                    <a:pt x="0" y="14"/>
                  </a:lnTo>
                  <a:cubicBezTo>
                    <a:pt x="200" y="374"/>
                    <a:pt x="632" y="442"/>
                    <a:pt x="636" y="442"/>
                  </a:cubicBezTo>
                  <a:lnTo>
                    <a:pt x="641" y="412"/>
                  </a:lnTo>
                  <a:cubicBezTo>
                    <a:pt x="636" y="412"/>
                    <a:pt x="217" y="349"/>
                    <a:pt x="2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2" name="Google Shape;7112;p23"/>
            <p:cNvSpPr/>
            <p:nvPr/>
          </p:nvSpPr>
          <p:spPr>
            <a:xfrm>
              <a:off x="814850" y="2869575"/>
              <a:ext cx="17300" cy="5250"/>
            </a:xfrm>
            <a:custGeom>
              <a:avLst/>
              <a:gdLst/>
              <a:ahLst/>
              <a:cxnLst/>
              <a:rect l="l" t="t" r="r" b="b"/>
              <a:pathLst>
                <a:path w="692" h="210" extrusionOk="0">
                  <a:moveTo>
                    <a:pt x="679" y="1"/>
                  </a:moveTo>
                  <a:cubicBezTo>
                    <a:pt x="675" y="1"/>
                    <a:pt x="422" y="181"/>
                    <a:pt x="130" y="181"/>
                  </a:cubicBezTo>
                  <a:cubicBezTo>
                    <a:pt x="90" y="181"/>
                    <a:pt x="49" y="178"/>
                    <a:pt x="9" y="170"/>
                  </a:cubicBezTo>
                  <a:lnTo>
                    <a:pt x="0" y="196"/>
                  </a:lnTo>
                  <a:cubicBezTo>
                    <a:pt x="26" y="200"/>
                    <a:pt x="47" y="208"/>
                    <a:pt x="68" y="208"/>
                  </a:cubicBezTo>
                  <a:cubicBezTo>
                    <a:pt x="84" y="209"/>
                    <a:pt x="100" y="210"/>
                    <a:pt x="115" y="210"/>
                  </a:cubicBezTo>
                  <a:cubicBezTo>
                    <a:pt x="423" y="210"/>
                    <a:pt x="692" y="22"/>
                    <a:pt x="692" y="22"/>
                  </a:cubicBezTo>
                  <a:lnTo>
                    <a:pt x="67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3" name="Google Shape;7113;p23"/>
            <p:cNvSpPr/>
            <p:nvPr/>
          </p:nvSpPr>
          <p:spPr>
            <a:xfrm>
              <a:off x="840350" y="2836375"/>
              <a:ext cx="6850" cy="5850"/>
            </a:xfrm>
            <a:custGeom>
              <a:avLst/>
              <a:gdLst/>
              <a:ahLst/>
              <a:cxnLst/>
              <a:rect l="l" t="t" r="r" b="b"/>
              <a:pathLst>
                <a:path w="274" h="234" extrusionOk="0">
                  <a:moveTo>
                    <a:pt x="153" y="1"/>
                  </a:moveTo>
                  <a:cubicBezTo>
                    <a:pt x="58" y="1"/>
                    <a:pt x="0" y="114"/>
                    <a:pt x="66" y="192"/>
                  </a:cubicBezTo>
                  <a:cubicBezTo>
                    <a:pt x="90" y="221"/>
                    <a:pt x="122" y="234"/>
                    <a:pt x="154" y="234"/>
                  </a:cubicBezTo>
                  <a:cubicBezTo>
                    <a:pt x="210" y="234"/>
                    <a:pt x="264" y="192"/>
                    <a:pt x="270" y="124"/>
                  </a:cubicBezTo>
                  <a:cubicBezTo>
                    <a:pt x="274" y="60"/>
                    <a:pt x="227" y="5"/>
                    <a:pt x="164" y="1"/>
                  </a:cubicBezTo>
                  <a:cubicBezTo>
                    <a:pt x="160" y="1"/>
                    <a:pt x="157" y="1"/>
                    <a:pt x="1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4" name="Google Shape;7114;p23"/>
            <p:cNvSpPr/>
            <p:nvPr/>
          </p:nvSpPr>
          <p:spPr>
            <a:xfrm>
              <a:off x="851275" y="2844425"/>
              <a:ext cx="6950" cy="5875"/>
            </a:xfrm>
            <a:custGeom>
              <a:avLst/>
              <a:gdLst/>
              <a:ahLst/>
              <a:cxnLst/>
              <a:rect l="l" t="t" r="r" b="b"/>
              <a:pathLst>
                <a:path w="278" h="235" extrusionOk="0">
                  <a:moveTo>
                    <a:pt x="157" y="1"/>
                  </a:moveTo>
                  <a:cubicBezTo>
                    <a:pt x="57" y="1"/>
                    <a:pt x="0" y="114"/>
                    <a:pt x="66" y="192"/>
                  </a:cubicBezTo>
                  <a:cubicBezTo>
                    <a:pt x="90" y="221"/>
                    <a:pt x="123" y="234"/>
                    <a:pt x="155" y="234"/>
                  </a:cubicBezTo>
                  <a:cubicBezTo>
                    <a:pt x="212" y="234"/>
                    <a:pt x="268" y="192"/>
                    <a:pt x="274" y="124"/>
                  </a:cubicBezTo>
                  <a:cubicBezTo>
                    <a:pt x="278" y="61"/>
                    <a:pt x="231" y="6"/>
                    <a:pt x="168" y="1"/>
                  </a:cubicBezTo>
                  <a:cubicBezTo>
                    <a:pt x="164" y="1"/>
                    <a:pt x="160" y="1"/>
                    <a:pt x="15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5" name="Google Shape;7115;p23"/>
            <p:cNvSpPr/>
            <p:nvPr/>
          </p:nvSpPr>
          <p:spPr>
            <a:xfrm>
              <a:off x="857550" y="2857350"/>
              <a:ext cx="6825" cy="5875"/>
            </a:xfrm>
            <a:custGeom>
              <a:avLst/>
              <a:gdLst/>
              <a:ahLst/>
              <a:cxnLst/>
              <a:rect l="l" t="t" r="r" b="b"/>
              <a:pathLst>
                <a:path w="273" h="235" extrusionOk="0">
                  <a:moveTo>
                    <a:pt x="148" y="1"/>
                  </a:moveTo>
                  <a:cubicBezTo>
                    <a:pt x="51" y="1"/>
                    <a:pt x="1" y="116"/>
                    <a:pt x="65" y="193"/>
                  </a:cubicBezTo>
                  <a:cubicBezTo>
                    <a:pt x="88" y="222"/>
                    <a:pt x="119" y="235"/>
                    <a:pt x="151" y="235"/>
                  </a:cubicBezTo>
                  <a:cubicBezTo>
                    <a:pt x="207" y="235"/>
                    <a:pt x="263" y="193"/>
                    <a:pt x="269" y="125"/>
                  </a:cubicBezTo>
                  <a:cubicBezTo>
                    <a:pt x="273" y="61"/>
                    <a:pt x="226" y="6"/>
                    <a:pt x="163" y="2"/>
                  </a:cubicBezTo>
                  <a:cubicBezTo>
                    <a:pt x="158" y="1"/>
                    <a:pt x="153" y="1"/>
                    <a:pt x="1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6" name="Google Shape;7116;p23"/>
            <p:cNvSpPr/>
            <p:nvPr/>
          </p:nvSpPr>
          <p:spPr>
            <a:xfrm>
              <a:off x="854275" y="2871250"/>
              <a:ext cx="6825" cy="5800"/>
            </a:xfrm>
            <a:custGeom>
              <a:avLst/>
              <a:gdLst/>
              <a:ahLst/>
              <a:cxnLst/>
              <a:rect l="l" t="t" r="r" b="b"/>
              <a:pathLst>
                <a:path w="273" h="232" extrusionOk="0">
                  <a:moveTo>
                    <a:pt x="147" y="0"/>
                  </a:moveTo>
                  <a:cubicBezTo>
                    <a:pt x="51" y="0"/>
                    <a:pt x="0" y="116"/>
                    <a:pt x="65" y="192"/>
                  </a:cubicBezTo>
                  <a:cubicBezTo>
                    <a:pt x="87" y="219"/>
                    <a:pt x="118" y="231"/>
                    <a:pt x="149" y="231"/>
                  </a:cubicBezTo>
                  <a:cubicBezTo>
                    <a:pt x="206" y="231"/>
                    <a:pt x="263" y="190"/>
                    <a:pt x="268" y="124"/>
                  </a:cubicBezTo>
                  <a:cubicBezTo>
                    <a:pt x="272" y="61"/>
                    <a:pt x="226" y="6"/>
                    <a:pt x="162" y="1"/>
                  </a:cubicBezTo>
                  <a:cubicBezTo>
                    <a:pt x="157" y="1"/>
                    <a:pt x="152" y="0"/>
                    <a:pt x="14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7" name="Google Shape;7117;p23"/>
            <p:cNvSpPr/>
            <p:nvPr/>
          </p:nvSpPr>
          <p:spPr>
            <a:xfrm>
              <a:off x="845575" y="2882375"/>
              <a:ext cx="6825" cy="5825"/>
            </a:xfrm>
            <a:custGeom>
              <a:avLst/>
              <a:gdLst/>
              <a:ahLst/>
              <a:cxnLst/>
              <a:rect l="l" t="t" r="r" b="b"/>
              <a:pathLst>
                <a:path w="273" h="233" extrusionOk="0">
                  <a:moveTo>
                    <a:pt x="148" y="1"/>
                  </a:moveTo>
                  <a:cubicBezTo>
                    <a:pt x="55" y="1"/>
                    <a:pt x="0" y="116"/>
                    <a:pt x="65" y="193"/>
                  </a:cubicBezTo>
                  <a:cubicBezTo>
                    <a:pt x="89" y="220"/>
                    <a:pt x="121" y="233"/>
                    <a:pt x="153" y="233"/>
                  </a:cubicBezTo>
                  <a:cubicBezTo>
                    <a:pt x="209" y="233"/>
                    <a:pt x="263" y="193"/>
                    <a:pt x="268" y="125"/>
                  </a:cubicBezTo>
                  <a:cubicBezTo>
                    <a:pt x="273" y="61"/>
                    <a:pt x="226" y="6"/>
                    <a:pt x="162" y="2"/>
                  </a:cubicBezTo>
                  <a:cubicBezTo>
                    <a:pt x="157" y="1"/>
                    <a:pt x="153" y="1"/>
                    <a:pt x="1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8" name="Google Shape;7118;p23"/>
            <p:cNvSpPr/>
            <p:nvPr/>
          </p:nvSpPr>
          <p:spPr>
            <a:xfrm>
              <a:off x="831125" y="2887050"/>
              <a:ext cx="6850" cy="5875"/>
            </a:xfrm>
            <a:custGeom>
              <a:avLst/>
              <a:gdLst/>
              <a:ahLst/>
              <a:cxnLst/>
              <a:rect l="l" t="t" r="r" b="b"/>
              <a:pathLst>
                <a:path w="274" h="235" extrusionOk="0">
                  <a:moveTo>
                    <a:pt x="153" y="1"/>
                  </a:moveTo>
                  <a:cubicBezTo>
                    <a:pt x="54" y="1"/>
                    <a:pt x="0" y="118"/>
                    <a:pt x="62" y="192"/>
                  </a:cubicBezTo>
                  <a:cubicBezTo>
                    <a:pt x="86" y="221"/>
                    <a:pt x="119" y="234"/>
                    <a:pt x="151" y="234"/>
                  </a:cubicBezTo>
                  <a:cubicBezTo>
                    <a:pt x="209" y="234"/>
                    <a:pt x="264" y="194"/>
                    <a:pt x="270" y="129"/>
                  </a:cubicBezTo>
                  <a:cubicBezTo>
                    <a:pt x="274" y="65"/>
                    <a:pt x="227" y="10"/>
                    <a:pt x="164" y="1"/>
                  </a:cubicBezTo>
                  <a:cubicBezTo>
                    <a:pt x="160" y="1"/>
                    <a:pt x="157" y="1"/>
                    <a:pt x="1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9" name="Google Shape;7119;p23"/>
            <p:cNvSpPr/>
            <p:nvPr/>
          </p:nvSpPr>
          <p:spPr>
            <a:xfrm>
              <a:off x="817675" y="2881425"/>
              <a:ext cx="6850" cy="5875"/>
            </a:xfrm>
            <a:custGeom>
              <a:avLst/>
              <a:gdLst/>
              <a:ahLst/>
              <a:cxnLst/>
              <a:rect l="l" t="t" r="r" b="b"/>
              <a:pathLst>
                <a:path w="274" h="235" extrusionOk="0">
                  <a:moveTo>
                    <a:pt x="148" y="1"/>
                  </a:moveTo>
                  <a:cubicBezTo>
                    <a:pt x="55" y="1"/>
                    <a:pt x="1" y="116"/>
                    <a:pt x="65" y="192"/>
                  </a:cubicBezTo>
                  <a:cubicBezTo>
                    <a:pt x="90" y="221"/>
                    <a:pt x="122" y="234"/>
                    <a:pt x="153" y="234"/>
                  </a:cubicBezTo>
                  <a:cubicBezTo>
                    <a:pt x="209" y="234"/>
                    <a:pt x="263" y="193"/>
                    <a:pt x="269" y="125"/>
                  </a:cubicBezTo>
                  <a:cubicBezTo>
                    <a:pt x="273" y="61"/>
                    <a:pt x="227" y="6"/>
                    <a:pt x="163" y="2"/>
                  </a:cubicBezTo>
                  <a:cubicBezTo>
                    <a:pt x="158" y="1"/>
                    <a:pt x="153" y="1"/>
                    <a:pt x="1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0" name="Google Shape;7120;p23"/>
            <p:cNvSpPr/>
            <p:nvPr/>
          </p:nvSpPr>
          <p:spPr>
            <a:xfrm>
              <a:off x="809925" y="2871050"/>
              <a:ext cx="6950" cy="5900"/>
            </a:xfrm>
            <a:custGeom>
              <a:avLst/>
              <a:gdLst/>
              <a:ahLst/>
              <a:cxnLst/>
              <a:rect l="l" t="t" r="r" b="b"/>
              <a:pathLst>
                <a:path w="278" h="236" extrusionOk="0">
                  <a:moveTo>
                    <a:pt x="157" y="0"/>
                  </a:moveTo>
                  <a:cubicBezTo>
                    <a:pt x="57" y="0"/>
                    <a:pt x="0" y="118"/>
                    <a:pt x="66" y="196"/>
                  </a:cubicBezTo>
                  <a:cubicBezTo>
                    <a:pt x="90" y="223"/>
                    <a:pt x="121" y="235"/>
                    <a:pt x="153" y="235"/>
                  </a:cubicBezTo>
                  <a:cubicBezTo>
                    <a:pt x="211" y="235"/>
                    <a:pt x="268" y="194"/>
                    <a:pt x="274" y="128"/>
                  </a:cubicBezTo>
                  <a:cubicBezTo>
                    <a:pt x="278" y="65"/>
                    <a:pt x="231" y="9"/>
                    <a:pt x="167" y="1"/>
                  </a:cubicBezTo>
                  <a:cubicBezTo>
                    <a:pt x="164" y="1"/>
                    <a:pt x="161" y="0"/>
                    <a:pt x="1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1" name="Google Shape;7121;p23"/>
            <p:cNvSpPr/>
            <p:nvPr/>
          </p:nvSpPr>
          <p:spPr>
            <a:xfrm>
              <a:off x="809700" y="2850475"/>
              <a:ext cx="6875" cy="5850"/>
            </a:xfrm>
            <a:custGeom>
              <a:avLst/>
              <a:gdLst/>
              <a:ahLst/>
              <a:cxnLst/>
              <a:rect l="l" t="t" r="r" b="b"/>
              <a:pathLst>
                <a:path w="275" h="234" extrusionOk="0">
                  <a:moveTo>
                    <a:pt x="154" y="1"/>
                  </a:moveTo>
                  <a:cubicBezTo>
                    <a:pt x="58" y="1"/>
                    <a:pt x="1" y="114"/>
                    <a:pt x="66" y="192"/>
                  </a:cubicBezTo>
                  <a:cubicBezTo>
                    <a:pt x="91" y="221"/>
                    <a:pt x="123" y="234"/>
                    <a:pt x="155" y="234"/>
                  </a:cubicBezTo>
                  <a:cubicBezTo>
                    <a:pt x="212" y="234"/>
                    <a:pt x="267" y="192"/>
                    <a:pt x="270" y="124"/>
                  </a:cubicBezTo>
                  <a:cubicBezTo>
                    <a:pt x="274" y="60"/>
                    <a:pt x="227" y="5"/>
                    <a:pt x="164" y="1"/>
                  </a:cubicBezTo>
                  <a:cubicBezTo>
                    <a:pt x="160" y="1"/>
                    <a:pt x="157" y="1"/>
                    <a:pt x="15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2" name="Google Shape;7122;p23"/>
            <p:cNvSpPr/>
            <p:nvPr/>
          </p:nvSpPr>
          <p:spPr>
            <a:xfrm>
              <a:off x="826350" y="2841150"/>
              <a:ext cx="6850" cy="5850"/>
            </a:xfrm>
            <a:custGeom>
              <a:avLst/>
              <a:gdLst/>
              <a:ahLst/>
              <a:cxnLst/>
              <a:rect l="l" t="t" r="r" b="b"/>
              <a:pathLst>
                <a:path w="274" h="234" extrusionOk="0">
                  <a:moveTo>
                    <a:pt x="153" y="0"/>
                  </a:moveTo>
                  <a:cubicBezTo>
                    <a:pt x="58" y="0"/>
                    <a:pt x="1" y="114"/>
                    <a:pt x="66" y="192"/>
                  </a:cubicBezTo>
                  <a:cubicBezTo>
                    <a:pt x="90" y="221"/>
                    <a:pt x="122" y="234"/>
                    <a:pt x="154" y="234"/>
                  </a:cubicBezTo>
                  <a:cubicBezTo>
                    <a:pt x="210" y="234"/>
                    <a:pt x="264" y="192"/>
                    <a:pt x="270" y="124"/>
                  </a:cubicBezTo>
                  <a:cubicBezTo>
                    <a:pt x="274" y="60"/>
                    <a:pt x="227" y="5"/>
                    <a:pt x="164" y="1"/>
                  </a:cubicBezTo>
                  <a:cubicBezTo>
                    <a:pt x="160" y="1"/>
                    <a:pt x="157" y="0"/>
                    <a:pt x="15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3" name="Google Shape;7123;p23"/>
            <p:cNvSpPr/>
            <p:nvPr/>
          </p:nvSpPr>
          <p:spPr>
            <a:xfrm>
              <a:off x="469700" y="2809450"/>
              <a:ext cx="31925" cy="51350"/>
            </a:xfrm>
            <a:custGeom>
              <a:avLst/>
              <a:gdLst/>
              <a:ahLst/>
              <a:cxnLst/>
              <a:rect l="l" t="t" r="r" b="b"/>
              <a:pathLst>
                <a:path w="1277" h="2054" extrusionOk="0">
                  <a:moveTo>
                    <a:pt x="399" y="1"/>
                  </a:moveTo>
                  <a:lnTo>
                    <a:pt x="399" y="1"/>
                  </a:lnTo>
                  <a:cubicBezTo>
                    <a:pt x="475" y="306"/>
                    <a:pt x="0" y="501"/>
                    <a:pt x="9" y="1150"/>
                  </a:cubicBezTo>
                  <a:cubicBezTo>
                    <a:pt x="22" y="1799"/>
                    <a:pt x="857" y="2053"/>
                    <a:pt x="857" y="2053"/>
                  </a:cubicBezTo>
                  <a:cubicBezTo>
                    <a:pt x="857" y="2053"/>
                    <a:pt x="1277" y="1689"/>
                    <a:pt x="1256" y="1192"/>
                  </a:cubicBezTo>
                  <a:cubicBezTo>
                    <a:pt x="1235" y="700"/>
                    <a:pt x="959" y="429"/>
                    <a:pt x="39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4" name="Google Shape;7124;p23"/>
            <p:cNvSpPr/>
            <p:nvPr/>
          </p:nvSpPr>
          <p:spPr>
            <a:xfrm>
              <a:off x="471700" y="2821425"/>
              <a:ext cx="28025" cy="39375"/>
            </a:xfrm>
            <a:custGeom>
              <a:avLst/>
              <a:gdLst/>
              <a:ahLst/>
              <a:cxnLst/>
              <a:rect l="l" t="t" r="r" b="b"/>
              <a:pathLst>
                <a:path w="1121" h="1575" extrusionOk="0">
                  <a:moveTo>
                    <a:pt x="472" y="1"/>
                  </a:moveTo>
                  <a:lnTo>
                    <a:pt x="472" y="1"/>
                  </a:lnTo>
                  <a:cubicBezTo>
                    <a:pt x="501" y="425"/>
                    <a:pt x="298" y="705"/>
                    <a:pt x="455" y="1125"/>
                  </a:cubicBezTo>
                  <a:cubicBezTo>
                    <a:pt x="370" y="1061"/>
                    <a:pt x="154" y="820"/>
                    <a:pt x="107" y="616"/>
                  </a:cubicBezTo>
                  <a:lnTo>
                    <a:pt x="107" y="616"/>
                  </a:lnTo>
                  <a:cubicBezTo>
                    <a:pt x="1" y="1155"/>
                    <a:pt x="777" y="1574"/>
                    <a:pt x="777" y="1574"/>
                  </a:cubicBezTo>
                  <a:cubicBezTo>
                    <a:pt x="959" y="1367"/>
                    <a:pt x="1121" y="900"/>
                    <a:pt x="1015" y="455"/>
                  </a:cubicBezTo>
                  <a:lnTo>
                    <a:pt x="1015" y="455"/>
                  </a:lnTo>
                  <a:cubicBezTo>
                    <a:pt x="1040" y="599"/>
                    <a:pt x="964" y="921"/>
                    <a:pt x="828" y="1066"/>
                  </a:cubicBezTo>
                  <a:cubicBezTo>
                    <a:pt x="777" y="858"/>
                    <a:pt x="756" y="641"/>
                    <a:pt x="756" y="429"/>
                  </a:cubicBezTo>
                  <a:cubicBezTo>
                    <a:pt x="675" y="675"/>
                    <a:pt x="654" y="943"/>
                    <a:pt x="696" y="1197"/>
                  </a:cubicBezTo>
                  <a:cubicBezTo>
                    <a:pt x="629" y="1049"/>
                    <a:pt x="590" y="892"/>
                    <a:pt x="578" y="730"/>
                  </a:cubicBezTo>
                  <a:cubicBezTo>
                    <a:pt x="578" y="480"/>
                    <a:pt x="540" y="238"/>
                    <a:pt x="47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5" name="Google Shape;7125;p23"/>
            <p:cNvSpPr/>
            <p:nvPr/>
          </p:nvSpPr>
          <p:spPr>
            <a:xfrm>
              <a:off x="490375" y="2829800"/>
              <a:ext cx="44875" cy="34275"/>
            </a:xfrm>
            <a:custGeom>
              <a:avLst/>
              <a:gdLst/>
              <a:ahLst/>
              <a:cxnLst/>
              <a:rect l="l" t="t" r="r" b="b"/>
              <a:pathLst>
                <a:path w="1795" h="1371" extrusionOk="0">
                  <a:moveTo>
                    <a:pt x="1795" y="1"/>
                  </a:moveTo>
                  <a:lnTo>
                    <a:pt x="1795" y="1"/>
                  </a:lnTo>
                  <a:cubicBezTo>
                    <a:pt x="1736" y="47"/>
                    <a:pt x="1670" y="63"/>
                    <a:pt x="1596" y="63"/>
                  </a:cubicBezTo>
                  <a:cubicBezTo>
                    <a:pt x="1457" y="63"/>
                    <a:pt x="1289" y="9"/>
                    <a:pt x="1082" y="9"/>
                  </a:cubicBezTo>
                  <a:cubicBezTo>
                    <a:pt x="937" y="9"/>
                    <a:pt x="774" y="35"/>
                    <a:pt x="590" y="124"/>
                  </a:cubicBezTo>
                  <a:cubicBezTo>
                    <a:pt x="0" y="404"/>
                    <a:pt x="115" y="1269"/>
                    <a:pt x="115" y="1269"/>
                  </a:cubicBezTo>
                  <a:cubicBezTo>
                    <a:pt x="115" y="1269"/>
                    <a:pt x="342" y="1370"/>
                    <a:pt x="626" y="1370"/>
                  </a:cubicBezTo>
                  <a:cubicBezTo>
                    <a:pt x="765" y="1370"/>
                    <a:pt x="918" y="1346"/>
                    <a:pt x="1065" y="1273"/>
                  </a:cubicBezTo>
                  <a:cubicBezTo>
                    <a:pt x="1506" y="1053"/>
                    <a:pt x="1638" y="688"/>
                    <a:pt x="179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6" name="Google Shape;7126;p23"/>
            <p:cNvSpPr/>
            <p:nvPr/>
          </p:nvSpPr>
          <p:spPr>
            <a:xfrm>
              <a:off x="493225" y="2836375"/>
              <a:ext cx="32700" cy="26050"/>
            </a:xfrm>
            <a:custGeom>
              <a:avLst/>
              <a:gdLst/>
              <a:ahLst/>
              <a:cxnLst/>
              <a:rect l="l" t="t" r="r" b="b"/>
              <a:pathLst>
                <a:path w="1308" h="1042" extrusionOk="0">
                  <a:moveTo>
                    <a:pt x="595" y="1"/>
                  </a:moveTo>
                  <a:lnTo>
                    <a:pt x="595" y="1"/>
                  </a:lnTo>
                  <a:cubicBezTo>
                    <a:pt x="60" y="128"/>
                    <a:pt x="1" y="1006"/>
                    <a:pt x="1" y="1006"/>
                  </a:cubicBezTo>
                  <a:cubicBezTo>
                    <a:pt x="75" y="1029"/>
                    <a:pt x="168" y="1042"/>
                    <a:pt x="271" y="1042"/>
                  </a:cubicBezTo>
                  <a:cubicBezTo>
                    <a:pt x="532" y="1042"/>
                    <a:pt x="859" y="961"/>
                    <a:pt x="1121" y="760"/>
                  </a:cubicBezTo>
                  <a:lnTo>
                    <a:pt x="1121" y="760"/>
                  </a:lnTo>
                  <a:cubicBezTo>
                    <a:pt x="1032" y="821"/>
                    <a:pt x="841" y="869"/>
                    <a:pt x="669" y="869"/>
                  </a:cubicBezTo>
                  <a:cubicBezTo>
                    <a:pt x="602" y="869"/>
                    <a:pt x="538" y="862"/>
                    <a:pt x="484" y="845"/>
                  </a:cubicBezTo>
                  <a:cubicBezTo>
                    <a:pt x="654" y="709"/>
                    <a:pt x="841" y="599"/>
                    <a:pt x="1036" y="514"/>
                  </a:cubicBezTo>
                  <a:lnTo>
                    <a:pt x="1036" y="514"/>
                  </a:lnTo>
                  <a:cubicBezTo>
                    <a:pt x="777" y="544"/>
                    <a:pt x="527" y="633"/>
                    <a:pt x="311" y="781"/>
                  </a:cubicBezTo>
                  <a:cubicBezTo>
                    <a:pt x="417" y="658"/>
                    <a:pt x="548" y="557"/>
                    <a:pt x="688" y="476"/>
                  </a:cubicBezTo>
                  <a:cubicBezTo>
                    <a:pt x="913" y="374"/>
                    <a:pt x="1121" y="243"/>
                    <a:pt x="1307" y="82"/>
                  </a:cubicBezTo>
                  <a:lnTo>
                    <a:pt x="1307" y="82"/>
                  </a:lnTo>
                  <a:cubicBezTo>
                    <a:pt x="934" y="281"/>
                    <a:pt x="595" y="213"/>
                    <a:pt x="277" y="531"/>
                  </a:cubicBezTo>
                  <a:cubicBezTo>
                    <a:pt x="302" y="425"/>
                    <a:pt x="434" y="128"/>
                    <a:pt x="59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7" name="Google Shape;7127;p23"/>
            <p:cNvSpPr/>
            <p:nvPr/>
          </p:nvSpPr>
          <p:spPr>
            <a:xfrm>
              <a:off x="491425" y="2858925"/>
              <a:ext cx="43725" cy="35400"/>
            </a:xfrm>
            <a:custGeom>
              <a:avLst/>
              <a:gdLst/>
              <a:ahLst/>
              <a:cxnLst/>
              <a:rect l="l" t="t" r="r" b="b"/>
              <a:pathLst>
                <a:path w="1749" h="1416" extrusionOk="0">
                  <a:moveTo>
                    <a:pt x="662" y="0"/>
                  </a:moveTo>
                  <a:cubicBezTo>
                    <a:pt x="357" y="0"/>
                    <a:pt x="94" y="108"/>
                    <a:pt x="94" y="108"/>
                  </a:cubicBezTo>
                  <a:cubicBezTo>
                    <a:pt x="94" y="108"/>
                    <a:pt x="1" y="656"/>
                    <a:pt x="327" y="1029"/>
                  </a:cubicBezTo>
                  <a:cubicBezTo>
                    <a:pt x="608" y="1346"/>
                    <a:pt x="932" y="1415"/>
                    <a:pt x="1466" y="1415"/>
                  </a:cubicBezTo>
                  <a:cubicBezTo>
                    <a:pt x="1554" y="1415"/>
                    <a:pt x="1648" y="1414"/>
                    <a:pt x="1748" y="1411"/>
                  </a:cubicBezTo>
                  <a:cubicBezTo>
                    <a:pt x="1494" y="1224"/>
                    <a:pt x="1744" y="774"/>
                    <a:pt x="1324" y="274"/>
                  </a:cubicBezTo>
                  <a:cubicBezTo>
                    <a:pt x="1142" y="61"/>
                    <a:pt x="890" y="0"/>
                    <a:pt x="66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8" name="Google Shape;7128;p23"/>
            <p:cNvSpPr/>
            <p:nvPr/>
          </p:nvSpPr>
          <p:spPr>
            <a:xfrm>
              <a:off x="493450" y="2860950"/>
              <a:ext cx="30975" cy="26350"/>
            </a:xfrm>
            <a:custGeom>
              <a:avLst/>
              <a:gdLst/>
              <a:ahLst/>
              <a:cxnLst/>
              <a:rect l="l" t="t" r="r" b="b"/>
              <a:pathLst>
                <a:path w="1239" h="1054" extrusionOk="0">
                  <a:moveTo>
                    <a:pt x="343" y="0"/>
                  </a:moveTo>
                  <a:cubicBezTo>
                    <a:pt x="156" y="0"/>
                    <a:pt x="13" y="27"/>
                    <a:pt x="13" y="27"/>
                  </a:cubicBezTo>
                  <a:cubicBezTo>
                    <a:pt x="0" y="299"/>
                    <a:pt x="174" y="765"/>
                    <a:pt x="535" y="1045"/>
                  </a:cubicBezTo>
                  <a:cubicBezTo>
                    <a:pt x="420" y="948"/>
                    <a:pt x="280" y="651"/>
                    <a:pt x="293" y="452"/>
                  </a:cubicBezTo>
                  <a:lnTo>
                    <a:pt x="293" y="452"/>
                  </a:lnTo>
                  <a:cubicBezTo>
                    <a:pt x="463" y="583"/>
                    <a:pt x="615" y="731"/>
                    <a:pt x="751" y="901"/>
                  </a:cubicBezTo>
                  <a:cubicBezTo>
                    <a:pt x="658" y="659"/>
                    <a:pt x="505" y="439"/>
                    <a:pt x="310" y="265"/>
                  </a:cubicBezTo>
                  <a:lnTo>
                    <a:pt x="310" y="265"/>
                  </a:lnTo>
                  <a:cubicBezTo>
                    <a:pt x="458" y="341"/>
                    <a:pt x="590" y="439"/>
                    <a:pt x="700" y="558"/>
                  </a:cubicBezTo>
                  <a:cubicBezTo>
                    <a:pt x="857" y="748"/>
                    <a:pt x="1040" y="914"/>
                    <a:pt x="1239" y="1054"/>
                  </a:cubicBezTo>
                  <a:cubicBezTo>
                    <a:pt x="950" y="744"/>
                    <a:pt x="934" y="396"/>
                    <a:pt x="548" y="172"/>
                  </a:cubicBezTo>
                  <a:cubicBezTo>
                    <a:pt x="551" y="171"/>
                    <a:pt x="555" y="171"/>
                    <a:pt x="560" y="171"/>
                  </a:cubicBezTo>
                  <a:cubicBezTo>
                    <a:pt x="676" y="171"/>
                    <a:pt x="978" y="227"/>
                    <a:pt x="1137" y="346"/>
                  </a:cubicBezTo>
                  <a:cubicBezTo>
                    <a:pt x="983" y="58"/>
                    <a:pt x="616" y="0"/>
                    <a:pt x="34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9" name="Google Shape;7129;p23"/>
            <p:cNvSpPr/>
            <p:nvPr/>
          </p:nvSpPr>
          <p:spPr>
            <a:xfrm>
              <a:off x="439150" y="2846050"/>
              <a:ext cx="52625" cy="31125"/>
            </a:xfrm>
            <a:custGeom>
              <a:avLst/>
              <a:gdLst/>
              <a:ahLst/>
              <a:cxnLst/>
              <a:rect l="l" t="t" r="r" b="b"/>
              <a:pathLst>
                <a:path w="2105" h="1245" extrusionOk="0">
                  <a:moveTo>
                    <a:pt x="1186" y="1"/>
                  </a:moveTo>
                  <a:cubicBezTo>
                    <a:pt x="1130" y="1"/>
                    <a:pt x="1073" y="7"/>
                    <a:pt x="1014" y="21"/>
                  </a:cubicBezTo>
                  <a:cubicBezTo>
                    <a:pt x="378" y="174"/>
                    <a:pt x="319" y="683"/>
                    <a:pt x="1" y="687"/>
                  </a:cubicBezTo>
                  <a:cubicBezTo>
                    <a:pt x="459" y="1044"/>
                    <a:pt x="764" y="1245"/>
                    <a:pt x="1129" y="1245"/>
                  </a:cubicBezTo>
                  <a:cubicBezTo>
                    <a:pt x="1206" y="1245"/>
                    <a:pt x="1286" y="1236"/>
                    <a:pt x="1371" y="1217"/>
                  </a:cubicBezTo>
                  <a:cubicBezTo>
                    <a:pt x="1854" y="1111"/>
                    <a:pt x="2105" y="615"/>
                    <a:pt x="2105" y="615"/>
                  </a:cubicBezTo>
                  <a:cubicBezTo>
                    <a:pt x="2105" y="615"/>
                    <a:pt x="1728" y="1"/>
                    <a:pt x="118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0" name="Google Shape;7130;p23"/>
            <p:cNvSpPr/>
            <p:nvPr/>
          </p:nvSpPr>
          <p:spPr>
            <a:xfrm>
              <a:off x="451775" y="2849875"/>
              <a:ext cx="40000" cy="24275"/>
            </a:xfrm>
            <a:custGeom>
              <a:avLst/>
              <a:gdLst/>
              <a:ahLst/>
              <a:cxnLst/>
              <a:rect l="l" t="t" r="r" b="b"/>
              <a:pathLst>
                <a:path w="1600" h="971" extrusionOk="0">
                  <a:moveTo>
                    <a:pt x="740" y="1"/>
                  </a:moveTo>
                  <a:cubicBezTo>
                    <a:pt x="659" y="1"/>
                    <a:pt x="579" y="17"/>
                    <a:pt x="501" y="55"/>
                  </a:cubicBezTo>
                  <a:cubicBezTo>
                    <a:pt x="504" y="55"/>
                    <a:pt x="507" y="55"/>
                    <a:pt x="510" y="55"/>
                  </a:cubicBezTo>
                  <a:cubicBezTo>
                    <a:pt x="717" y="55"/>
                    <a:pt x="998" y="196"/>
                    <a:pt x="1082" y="267"/>
                  </a:cubicBezTo>
                  <a:cubicBezTo>
                    <a:pt x="1044" y="263"/>
                    <a:pt x="1008" y="261"/>
                    <a:pt x="974" y="261"/>
                  </a:cubicBezTo>
                  <a:cubicBezTo>
                    <a:pt x="599" y="261"/>
                    <a:pt x="385" y="494"/>
                    <a:pt x="1" y="568"/>
                  </a:cubicBezTo>
                  <a:cubicBezTo>
                    <a:pt x="16" y="568"/>
                    <a:pt x="31" y="568"/>
                    <a:pt x="47" y="568"/>
                  </a:cubicBezTo>
                  <a:cubicBezTo>
                    <a:pt x="277" y="568"/>
                    <a:pt x="508" y="539"/>
                    <a:pt x="734" y="479"/>
                  </a:cubicBezTo>
                  <a:cubicBezTo>
                    <a:pt x="816" y="463"/>
                    <a:pt x="900" y="456"/>
                    <a:pt x="984" y="456"/>
                  </a:cubicBezTo>
                  <a:cubicBezTo>
                    <a:pt x="1062" y="456"/>
                    <a:pt x="1140" y="462"/>
                    <a:pt x="1218" y="475"/>
                  </a:cubicBezTo>
                  <a:cubicBezTo>
                    <a:pt x="959" y="500"/>
                    <a:pt x="709" y="585"/>
                    <a:pt x="488" y="729"/>
                  </a:cubicBezTo>
                  <a:cubicBezTo>
                    <a:pt x="696" y="670"/>
                    <a:pt x="908" y="640"/>
                    <a:pt x="1124" y="636"/>
                  </a:cubicBezTo>
                  <a:lnTo>
                    <a:pt x="1124" y="636"/>
                  </a:lnTo>
                  <a:cubicBezTo>
                    <a:pt x="1018" y="805"/>
                    <a:pt x="726" y="958"/>
                    <a:pt x="577" y="971"/>
                  </a:cubicBezTo>
                  <a:cubicBezTo>
                    <a:pt x="1031" y="962"/>
                    <a:pt x="1447" y="691"/>
                    <a:pt x="1600" y="462"/>
                  </a:cubicBezTo>
                  <a:cubicBezTo>
                    <a:pt x="1600" y="462"/>
                    <a:pt x="1172" y="1"/>
                    <a:pt x="74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1" name="Google Shape;7131;p23"/>
            <p:cNvSpPr/>
            <p:nvPr/>
          </p:nvSpPr>
          <p:spPr>
            <a:xfrm>
              <a:off x="469900" y="2861825"/>
              <a:ext cx="32050" cy="51250"/>
            </a:xfrm>
            <a:custGeom>
              <a:avLst/>
              <a:gdLst/>
              <a:ahLst/>
              <a:cxnLst/>
              <a:rect l="l" t="t" r="r" b="b"/>
              <a:pathLst>
                <a:path w="1282" h="2050" extrusionOk="0">
                  <a:moveTo>
                    <a:pt x="862" y="1"/>
                  </a:moveTo>
                  <a:cubicBezTo>
                    <a:pt x="862" y="1"/>
                    <a:pt x="26" y="251"/>
                    <a:pt x="14" y="900"/>
                  </a:cubicBezTo>
                  <a:cubicBezTo>
                    <a:pt x="1" y="1549"/>
                    <a:pt x="480" y="1744"/>
                    <a:pt x="399" y="2050"/>
                  </a:cubicBezTo>
                  <a:cubicBezTo>
                    <a:pt x="959" y="1621"/>
                    <a:pt x="1239" y="1354"/>
                    <a:pt x="1260" y="858"/>
                  </a:cubicBezTo>
                  <a:cubicBezTo>
                    <a:pt x="1282" y="361"/>
                    <a:pt x="862" y="1"/>
                    <a:pt x="8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2" name="Google Shape;7132;p23"/>
            <p:cNvSpPr/>
            <p:nvPr/>
          </p:nvSpPr>
          <p:spPr>
            <a:xfrm>
              <a:off x="472025" y="2861825"/>
              <a:ext cx="27925" cy="39150"/>
            </a:xfrm>
            <a:custGeom>
              <a:avLst/>
              <a:gdLst/>
              <a:ahLst/>
              <a:cxnLst/>
              <a:rect l="l" t="t" r="r" b="b"/>
              <a:pathLst>
                <a:path w="1117" h="1566" extrusionOk="0">
                  <a:moveTo>
                    <a:pt x="777" y="1"/>
                  </a:moveTo>
                  <a:cubicBezTo>
                    <a:pt x="777" y="1"/>
                    <a:pt x="1" y="412"/>
                    <a:pt x="102" y="955"/>
                  </a:cubicBezTo>
                  <a:cubicBezTo>
                    <a:pt x="153" y="752"/>
                    <a:pt x="370" y="506"/>
                    <a:pt x="454" y="446"/>
                  </a:cubicBezTo>
                  <a:lnTo>
                    <a:pt x="454" y="446"/>
                  </a:lnTo>
                  <a:cubicBezTo>
                    <a:pt x="293" y="866"/>
                    <a:pt x="497" y="1142"/>
                    <a:pt x="471" y="1566"/>
                  </a:cubicBezTo>
                  <a:cubicBezTo>
                    <a:pt x="539" y="1333"/>
                    <a:pt x="573" y="1087"/>
                    <a:pt x="573" y="841"/>
                  </a:cubicBezTo>
                  <a:cubicBezTo>
                    <a:pt x="586" y="680"/>
                    <a:pt x="628" y="518"/>
                    <a:pt x="692" y="370"/>
                  </a:cubicBezTo>
                  <a:lnTo>
                    <a:pt x="692" y="370"/>
                  </a:lnTo>
                  <a:cubicBezTo>
                    <a:pt x="654" y="629"/>
                    <a:pt x="675" y="892"/>
                    <a:pt x="756" y="1142"/>
                  </a:cubicBezTo>
                  <a:cubicBezTo>
                    <a:pt x="751" y="926"/>
                    <a:pt x="777" y="713"/>
                    <a:pt x="828" y="506"/>
                  </a:cubicBezTo>
                  <a:cubicBezTo>
                    <a:pt x="963" y="650"/>
                    <a:pt x="1040" y="972"/>
                    <a:pt x="1014" y="1121"/>
                  </a:cubicBezTo>
                  <a:cubicBezTo>
                    <a:pt x="1116" y="671"/>
                    <a:pt x="959" y="200"/>
                    <a:pt x="77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3" name="Google Shape;7133;p23"/>
            <p:cNvSpPr/>
            <p:nvPr/>
          </p:nvSpPr>
          <p:spPr>
            <a:xfrm>
              <a:off x="482850" y="2852300"/>
              <a:ext cx="21175" cy="17875"/>
            </a:xfrm>
            <a:custGeom>
              <a:avLst/>
              <a:gdLst/>
              <a:ahLst/>
              <a:cxnLst/>
              <a:rect l="l" t="t" r="r" b="b"/>
              <a:pathLst>
                <a:path w="847" h="715" extrusionOk="0">
                  <a:moveTo>
                    <a:pt x="393" y="1"/>
                  </a:moveTo>
                  <a:cubicBezTo>
                    <a:pt x="369" y="1"/>
                    <a:pt x="344" y="3"/>
                    <a:pt x="318" y="9"/>
                  </a:cubicBezTo>
                  <a:cubicBezTo>
                    <a:pt x="123" y="47"/>
                    <a:pt x="0" y="238"/>
                    <a:pt x="38" y="429"/>
                  </a:cubicBezTo>
                  <a:cubicBezTo>
                    <a:pt x="76" y="612"/>
                    <a:pt x="230" y="714"/>
                    <a:pt x="388" y="714"/>
                  </a:cubicBezTo>
                  <a:cubicBezTo>
                    <a:pt x="500" y="714"/>
                    <a:pt x="613" y="663"/>
                    <a:pt x="687" y="552"/>
                  </a:cubicBezTo>
                  <a:cubicBezTo>
                    <a:pt x="847" y="310"/>
                    <a:pt x="664" y="1"/>
                    <a:pt x="39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4" name="Google Shape;7134;p23"/>
            <p:cNvSpPr/>
            <p:nvPr/>
          </p:nvSpPr>
          <p:spPr>
            <a:xfrm>
              <a:off x="480500" y="2844650"/>
              <a:ext cx="8200" cy="12550"/>
            </a:xfrm>
            <a:custGeom>
              <a:avLst/>
              <a:gdLst/>
              <a:ahLst/>
              <a:cxnLst/>
              <a:rect l="l" t="t" r="r" b="b"/>
              <a:pathLst>
                <a:path w="328" h="502" extrusionOk="0">
                  <a:moveTo>
                    <a:pt x="1" y="1"/>
                  </a:moveTo>
                  <a:cubicBezTo>
                    <a:pt x="18" y="175"/>
                    <a:pt x="298" y="484"/>
                    <a:pt x="311" y="501"/>
                  </a:cubicBezTo>
                  <a:lnTo>
                    <a:pt x="328" y="489"/>
                  </a:lnTo>
                  <a:cubicBezTo>
                    <a:pt x="319" y="484"/>
                    <a:pt x="35" y="166"/>
                    <a:pt x="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5" name="Google Shape;7135;p23"/>
            <p:cNvSpPr/>
            <p:nvPr/>
          </p:nvSpPr>
          <p:spPr>
            <a:xfrm>
              <a:off x="487925" y="2842525"/>
              <a:ext cx="2800" cy="12750"/>
            </a:xfrm>
            <a:custGeom>
              <a:avLst/>
              <a:gdLst/>
              <a:ahLst/>
              <a:cxnLst/>
              <a:rect l="l" t="t" r="r" b="b"/>
              <a:pathLst>
                <a:path w="112" h="510" extrusionOk="0">
                  <a:moveTo>
                    <a:pt x="94" y="1"/>
                  </a:moveTo>
                  <a:cubicBezTo>
                    <a:pt x="1" y="158"/>
                    <a:pt x="81" y="497"/>
                    <a:pt x="86" y="510"/>
                  </a:cubicBezTo>
                  <a:lnTo>
                    <a:pt x="107" y="506"/>
                  </a:lnTo>
                  <a:cubicBezTo>
                    <a:pt x="103" y="501"/>
                    <a:pt x="22" y="162"/>
                    <a:pt x="111" y="9"/>
                  </a:cubicBezTo>
                  <a:lnTo>
                    <a:pt x="9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6" name="Google Shape;7136;p23"/>
            <p:cNvSpPr/>
            <p:nvPr/>
          </p:nvSpPr>
          <p:spPr>
            <a:xfrm>
              <a:off x="493450" y="2845500"/>
              <a:ext cx="6175" cy="9675"/>
            </a:xfrm>
            <a:custGeom>
              <a:avLst/>
              <a:gdLst/>
              <a:ahLst/>
              <a:cxnLst/>
              <a:rect l="l" t="t" r="r" b="b"/>
              <a:pathLst>
                <a:path w="247" h="387" extrusionOk="0">
                  <a:moveTo>
                    <a:pt x="238" y="1"/>
                  </a:moveTo>
                  <a:cubicBezTo>
                    <a:pt x="119" y="69"/>
                    <a:pt x="5" y="365"/>
                    <a:pt x="0" y="378"/>
                  </a:cubicBezTo>
                  <a:lnTo>
                    <a:pt x="22" y="387"/>
                  </a:lnTo>
                  <a:cubicBezTo>
                    <a:pt x="22" y="382"/>
                    <a:pt x="132" y="81"/>
                    <a:pt x="246" y="18"/>
                  </a:cubicBezTo>
                  <a:lnTo>
                    <a:pt x="23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7" name="Google Shape;7137;p23"/>
            <p:cNvSpPr/>
            <p:nvPr/>
          </p:nvSpPr>
          <p:spPr>
            <a:xfrm>
              <a:off x="496850" y="2853350"/>
              <a:ext cx="7650" cy="4375"/>
            </a:xfrm>
            <a:custGeom>
              <a:avLst/>
              <a:gdLst/>
              <a:ahLst/>
              <a:cxnLst/>
              <a:rect l="l" t="t" r="r" b="b"/>
              <a:pathLst>
                <a:path w="306" h="175" extrusionOk="0">
                  <a:moveTo>
                    <a:pt x="300" y="1"/>
                  </a:moveTo>
                  <a:cubicBezTo>
                    <a:pt x="166" y="1"/>
                    <a:pt x="8" y="153"/>
                    <a:pt x="0" y="162"/>
                  </a:cubicBezTo>
                  <a:lnTo>
                    <a:pt x="17" y="174"/>
                  </a:lnTo>
                  <a:cubicBezTo>
                    <a:pt x="17" y="170"/>
                    <a:pt x="170" y="21"/>
                    <a:pt x="295" y="21"/>
                  </a:cubicBezTo>
                  <a:cubicBezTo>
                    <a:pt x="299" y="21"/>
                    <a:pt x="302" y="22"/>
                    <a:pt x="305" y="22"/>
                  </a:cubicBezTo>
                  <a:lnTo>
                    <a:pt x="305" y="1"/>
                  </a:lnTo>
                  <a:cubicBezTo>
                    <a:pt x="304" y="1"/>
                    <a:pt x="302" y="1"/>
                    <a:pt x="30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8" name="Google Shape;7138;p23"/>
            <p:cNvSpPr/>
            <p:nvPr/>
          </p:nvSpPr>
          <p:spPr>
            <a:xfrm>
              <a:off x="498225" y="2860875"/>
              <a:ext cx="8600" cy="2575"/>
            </a:xfrm>
            <a:custGeom>
              <a:avLst/>
              <a:gdLst/>
              <a:ahLst/>
              <a:cxnLst/>
              <a:rect l="l" t="t" r="r" b="b"/>
              <a:pathLst>
                <a:path w="344" h="103" extrusionOk="0">
                  <a:moveTo>
                    <a:pt x="0" y="1"/>
                  </a:moveTo>
                  <a:lnTo>
                    <a:pt x="0" y="18"/>
                  </a:lnTo>
                  <a:cubicBezTo>
                    <a:pt x="0" y="18"/>
                    <a:pt x="242" y="26"/>
                    <a:pt x="331" y="103"/>
                  </a:cubicBezTo>
                  <a:lnTo>
                    <a:pt x="344" y="90"/>
                  </a:lnTo>
                  <a:cubicBezTo>
                    <a:pt x="250" y="5"/>
                    <a:pt x="9" y="1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9" name="Google Shape;7139;p23"/>
            <p:cNvSpPr/>
            <p:nvPr/>
          </p:nvSpPr>
          <p:spPr>
            <a:xfrm>
              <a:off x="496725" y="2865125"/>
              <a:ext cx="6075" cy="7875"/>
            </a:xfrm>
            <a:custGeom>
              <a:avLst/>
              <a:gdLst/>
              <a:ahLst/>
              <a:cxnLst/>
              <a:rect l="l" t="t" r="r" b="b"/>
              <a:pathLst>
                <a:path w="243" h="315" extrusionOk="0">
                  <a:moveTo>
                    <a:pt x="9" y="0"/>
                  </a:moveTo>
                  <a:lnTo>
                    <a:pt x="1" y="17"/>
                  </a:lnTo>
                  <a:cubicBezTo>
                    <a:pt x="5" y="17"/>
                    <a:pt x="124" y="89"/>
                    <a:pt x="226" y="314"/>
                  </a:cubicBezTo>
                  <a:lnTo>
                    <a:pt x="243" y="310"/>
                  </a:lnTo>
                  <a:cubicBezTo>
                    <a:pt x="141" y="81"/>
                    <a:pt x="18" y="5"/>
                    <a:pt x="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0" name="Google Shape;7140;p23"/>
            <p:cNvSpPr/>
            <p:nvPr/>
          </p:nvSpPr>
          <p:spPr>
            <a:xfrm>
              <a:off x="493225" y="2866175"/>
              <a:ext cx="2150" cy="11050"/>
            </a:xfrm>
            <a:custGeom>
              <a:avLst/>
              <a:gdLst/>
              <a:ahLst/>
              <a:cxnLst/>
              <a:rect l="l" t="t" r="r" b="b"/>
              <a:pathLst>
                <a:path w="86" h="442" extrusionOk="0">
                  <a:moveTo>
                    <a:pt x="18" y="1"/>
                  </a:moveTo>
                  <a:lnTo>
                    <a:pt x="1" y="9"/>
                  </a:lnTo>
                  <a:cubicBezTo>
                    <a:pt x="60" y="145"/>
                    <a:pt x="65" y="298"/>
                    <a:pt x="5" y="433"/>
                  </a:cubicBezTo>
                  <a:lnTo>
                    <a:pt x="22" y="442"/>
                  </a:lnTo>
                  <a:cubicBezTo>
                    <a:pt x="86" y="298"/>
                    <a:pt x="81" y="141"/>
                    <a:pt x="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1" name="Google Shape;7141;p23"/>
            <p:cNvSpPr/>
            <p:nvPr/>
          </p:nvSpPr>
          <p:spPr>
            <a:xfrm>
              <a:off x="476375" y="2854300"/>
              <a:ext cx="9150" cy="5650"/>
            </a:xfrm>
            <a:custGeom>
              <a:avLst/>
              <a:gdLst/>
              <a:ahLst/>
              <a:cxnLst/>
              <a:rect l="l" t="t" r="r" b="b"/>
              <a:pathLst>
                <a:path w="366" h="226" extrusionOk="0">
                  <a:moveTo>
                    <a:pt x="17" y="1"/>
                  </a:moveTo>
                  <a:lnTo>
                    <a:pt x="1" y="13"/>
                  </a:lnTo>
                  <a:cubicBezTo>
                    <a:pt x="166" y="218"/>
                    <a:pt x="331" y="226"/>
                    <a:pt x="361" y="226"/>
                  </a:cubicBezTo>
                  <a:cubicBezTo>
                    <a:pt x="363" y="226"/>
                    <a:pt x="365" y="226"/>
                    <a:pt x="365" y="226"/>
                  </a:cubicBezTo>
                  <a:lnTo>
                    <a:pt x="365" y="209"/>
                  </a:lnTo>
                  <a:cubicBezTo>
                    <a:pt x="365" y="209"/>
                    <a:pt x="365" y="209"/>
                    <a:pt x="364" y="209"/>
                  </a:cubicBezTo>
                  <a:cubicBezTo>
                    <a:pt x="348" y="209"/>
                    <a:pt x="181" y="205"/>
                    <a:pt x="1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2" name="Google Shape;7142;p23"/>
            <p:cNvSpPr/>
            <p:nvPr/>
          </p:nvSpPr>
          <p:spPr>
            <a:xfrm>
              <a:off x="473925" y="2863650"/>
              <a:ext cx="13500" cy="3975"/>
            </a:xfrm>
            <a:custGeom>
              <a:avLst/>
              <a:gdLst/>
              <a:ahLst/>
              <a:cxnLst/>
              <a:rect l="l" t="t" r="r" b="b"/>
              <a:pathLst>
                <a:path w="540" h="159" extrusionOk="0">
                  <a:moveTo>
                    <a:pt x="527" y="0"/>
                  </a:moveTo>
                  <a:cubicBezTo>
                    <a:pt x="527" y="0"/>
                    <a:pt x="356" y="138"/>
                    <a:pt x="130" y="138"/>
                  </a:cubicBezTo>
                  <a:cubicBezTo>
                    <a:pt x="90" y="138"/>
                    <a:pt x="48" y="133"/>
                    <a:pt x="5" y="123"/>
                  </a:cubicBezTo>
                  <a:lnTo>
                    <a:pt x="1" y="144"/>
                  </a:lnTo>
                  <a:cubicBezTo>
                    <a:pt x="44" y="154"/>
                    <a:pt x="85" y="158"/>
                    <a:pt x="125" y="158"/>
                  </a:cubicBezTo>
                  <a:cubicBezTo>
                    <a:pt x="360" y="158"/>
                    <a:pt x="540" y="13"/>
                    <a:pt x="540" y="13"/>
                  </a:cubicBezTo>
                  <a:lnTo>
                    <a:pt x="52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3" name="Google Shape;7143;p23"/>
            <p:cNvSpPr/>
            <p:nvPr/>
          </p:nvSpPr>
          <p:spPr>
            <a:xfrm>
              <a:off x="484750" y="2865450"/>
              <a:ext cx="6400" cy="11350"/>
            </a:xfrm>
            <a:custGeom>
              <a:avLst/>
              <a:gdLst/>
              <a:ahLst/>
              <a:cxnLst/>
              <a:rect l="l" t="t" r="r" b="b"/>
              <a:pathLst>
                <a:path w="256" h="454" extrusionOk="0">
                  <a:moveTo>
                    <a:pt x="234" y="0"/>
                  </a:moveTo>
                  <a:cubicBezTo>
                    <a:pt x="234" y="4"/>
                    <a:pt x="200" y="289"/>
                    <a:pt x="1" y="441"/>
                  </a:cubicBezTo>
                  <a:lnTo>
                    <a:pt x="13" y="454"/>
                  </a:lnTo>
                  <a:cubicBezTo>
                    <a:pt x="26" y="445"/>
                    <a:pt x="39" y="437"/>
                    <a:pt x="51" y="424"/>
                  </a:cubicBezTo>
                  <a:cubicBezTo>
                    <a:pt x="221" y="263"/>
                    <a:pt x="255" y="0"/>
                    <a:pt x="25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4" name="Google Shape;7144;p23"/>
            <p:cNvSpPr/>
            <p:nvPr/>
          </p:nvSpPr>
          <p:spPr>
            <a:xfrm>
              <a:off x="477750" y="2842050"/>
              <a:ext cx="5625" cy="4225"/>
            </a:xfrm>
            <a:custGeom>
              <a:avLst/>
              <a:gdLst/>
              <a:ahLst/>
              <a:cxnLst/>
              <a:rect l="l" t="t" r="r" b="b"/>
              <a:pathLst>
                <a:path w="225" h="169" extrusionOk="0">
                  <a:moveTo>
                    <a:pt x="111" y="1"/>
                  </a:moveTo>
                  <a:cubicBezTo>
                    <a:pt x="91" y="1"/>
                    <a:pt x="72" y="8"/>
                    <a:pt x="56" y="24"/>
                  </a:cubicBezTo>
                  <a:cubicBezTo>
                    <a:pt x="1" y="75"/>
                    <a:pt x="35" y="164"/>
                    <a:pt x="111" y="168"/>
                  </a:cubicBezTo>
                  <a:cubicBezTo>
                    <a:pt x="113" y="169"/>
                    <a:pt x="114" y="169"/>
                    <a:pt x="116" y="169"/>
                  </a:cubicBezTo>
                  <a:cubicBezTo>
                    <a:pt x="185" y="169"/>
                    <a:pt x="224" y="82"/>
                    <a:pt x="175" y="28"/>
                  </a:cubicBezTo>
                  <a:cubicBezTo>
                    <a:pt x="157" y="10"/>
                    <a:pt x="134" y="1"/>
                    <a:pt x="1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5" name="Google Shape;7145;p23"/>
            <p:cNvSpPr/>
            <p:nvPr/>
          </p:nvSpPr>
          <p:spPr>
            <a:xfrm>
              <a:off x="487400" y="2840150"/>
              <a:ext cx="5550" cy="4225"/>
            </a:xfrm>
            <a:custGeom>
              <a:avLst/>
              <a:gdLst/>
              <a:ahLst/>
              <a:cxnLst/>
              <a:rect l="l" t="t" r="r" b="b"/>
              <a:pathLst>
                <a:path w="222" h="169" extrusionOk="0">
                  <a:moveTo>
                    <a:pt x="109" y="0"/>
                  </a:moveTo>
                  <a:cubicBezTo>
                    <a:pt x="89" y="0"/>
                    <a:pt x="70" y="8"/>
                    <a:pt x="56" y="24"/>
                  </a:cubicBezTo>
                  <a:cubicBezTo>
                    <a:pt x="1" y="75"/>
                    <a:pt x="35" y="164"/>
                    <a:pt x="107" y="168"/>
                  </a:cubicBezTo>
                  <a:cubicBezTo>
                    <a:pt x="183" y="168"/>
                    <a:pt x="221" y="79"/>
                    <a:pt x="170" y="28"/>
                  </a:cubicBezTo>
                  <a:cubicBezTo>
                    <a:pt x="155" y="10"/>
                    <a:pt x="132" y="0"/>
                    <a:pt x="1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6" name="Google Shape;7146;p23"/>
            <p:cNvSpPr/>
            <p:nvPr/>
          </p:nvSpPr>
          <p:spPr>
            <a:xfrm>
              <a:off x="497275" y="2843150"/>
              <a:ext cx="5500" cy="4175"/>
            </a:xfrm>
            <a:custGeom>
              <a:avLst/>
              <a:gdLst/>
              <a:ahLst/>
              <a:cxnLst/>
              <a:rect l="l" t="t" r="r" b="b"/>
              <a:pathLst>
                <a:path w="220" h="167" extrusionOk="0">
                  <a:moveTo>
                    <a:pt x="110" y="1"/>
                  </a:moveTo>
                  <a:cubicBezTo>
                    <a:pt x="90" y="1"/>
                    <a:pt x="70" y="8"/>
                    <a:pt x="55" y="23"/>
                  </a:cubicBezTo>
                  <a:cubicBezTo>
                    <a:pt x="0" y="74"/>
                    <a:pt x="34" y="167"/>
                    <a:pt x="106" y="167"/>
                  </a:cubicBezTo>
                  <a:cubicBezTo>
                    <a:pt x="108" y="167"/>
                    <a:pt x="110" y="167"/>
                    <a:pt x="111" y="167"/>
                  </a:cubicBezTo>
                  <a:cubicBezTo>
                    <a:pt x="184" y="167"/>
                    <a:pt x="219" y="81"/>
                    <a:pt x="170" y="27"/>
                  </a:cubicBezTo>
                  <a:cubicBezTo>
                    <a:pt x="154" y="9"/>
                    <a:pt x="132" y="1"/>
                    <a:pt x="11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7" name="Google Shape;7147;p23"/>
            <p:cNvSpPr/>
            <p:nvPr/>
          </p:nvSpPr>
          <p:spPr>
            <a:xfrm>
              <a:off x="503000" y="2851650"/>
              <a:ext cx="5600" cy="4175"/>
            </a:xfrm>
            <a:custGeom>
              <a:avLst/>
              <a:gdLst/>
              <a:ahLst/>
              <a:cxnLst/>
              <a:rect l="l" t="t" r="r" b="b"/>
              <a:pathLst>
                <a:path w="224" h="167" extrusionOk="0">
                  <a:moveTo>
                    <a:pt x="113" y="0"/>
                  </a:moveTo>
                  <a:cubicBezTo>
                    <a:pt x="92" y="0"/>
                    <a:pt x="72" y="8"/>
                    <a:pt x="55" y="22"/>
                  </a:cubicBezTo>
                  <a:cubicBezTo>
                    <a:pt x="0" y="73"/>
                    <a:pt x="34" y="166"/>
                    <a:pt x="110" y="166"/>
                  </a:cubicBezTo>
                  <a:cubicBezTo>
                    <a:pt x="112" y="166"/>
                    <a:pt x="114" y="166"/>
                    <a:pt x="115" y="166"/>
                  </a:cubicBezTo>
                  <a:cubicBezTo>
                    <a:pt x="184" y="166"/>
                    <a:pt x="224" y="80"/>
                    <a:pt x="174" y="26"/>
                  </a:cubicBezTo>
                  <a:cubicBezTo>
                    <a:pt x="156" y="9"/>
                    <a:pt x="134" y="0"/>
                    <a:pt x="1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8" name="Google Shape;7148;p23"/>
            <p:cNvSpPr/>
            <p:nvPr/>
          </p:nvSpPr>
          <p:spPr>
            <a:xfrm>
              <a:off x="504675" y="2861600"/>
              <a:ext cx="5625" cy="4175"/>
            </a:xfrm>
            <a:custGeom>
              <a:avLst/>
              <a:gdLst/>
              <a:ahLst/>
              <a:cxnLst/>
              <a:rect l="l" t="t" r="r" b="b"/>
              <a:pathLst>
                <a:path w="225" h="167" extrusionOk="0">
                  <a:moveTo>
                    <a:pt x="113" y="1"/>
                  </a:moveTo>
                  <a:cubicBezTo>
                    <a:pt x="93" y="1"/>
                    <a:pt x="73" y="8"/>
                    <a:pt x="56" y="23"/>
                  </a:cubicBezTo>
                  <a:cubicBezTo>
                    <a:pt x="1" y="74"/>
                    <a:pt x="35" y="167"/>
                    <a:pt x="111" y="167"/>
                  </a:cubicBezTo>
                  <a:cubicBezTo>
                    <a:pt x="113" y="167"/>
                    <a:pt x="115" y="167"/>
                    <a:pt x="116" y="167"/>
                  </a:cubicBezTo>
                  <a:cubicBezTo>
                    <a:pt x="185" y="167"/>
                    <a:pt x="225" y="81"/>
                    <a:pt x="175" y="27"/>
                  </a:cubicBezTo>
                  <a:cubicBezTo>
                    <a:pt x="157" y="9"/>
                    <a:pt x="135" y="1"/>
                    <a:pt x="1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9" name="Google Shape;7149;p23"/>
            <p:cNvSpPr/>
            <p:nvPr/>
          </p:nvSpPr>
          <p:spPr>
            <a:xfrm>
              <a:off x="500225" y="2871600"/>
              <a:ext cx="5650" cy="4250"/>
            </a:xfrm>
            <a:custGeom>
              <a:avLst/>
              <a:gdLst/>
              <a:ahLst/>
              <a:cxnLst/>
              <a:rect l="l" t="t" r="r" b="b"/>
              <a:pathLst>
                <a:path w="226" h="170" extrusionOk="0">
                  <a:moveTo>
                    <a:pt x="115" y="0"/>
                  </a:moveTo>
                  <a:cubicBezTo>
                    <a:pt x="94" y="0"/>
                    <a:pt x="73" y="9"/>
                    <a:pt x="56" y="26"/>
                  </a:cubicBezTo>
                  <a:cubicBezTo>
                    <a:pt x="1" y="76"/>
                    <a:pt x="35" y="166"/>
                    <a:pt x="111" y="170"/>
                  </a:cubicBezTo>
                  <a:cubicBezTo>
                    <a:pt x="183" y="170"/>
                    <a:pt x="226" y="81"/>
                    <a:pt x="175" y="26"/>
                  </a:cubicBezTo>
                  <a:cubicBezTo>
                    <a:pt x="158" y="9"/>
                    <a:pt x="137" y="0"/>
                    <a:pt x="11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0" name="Google Shape;7150;p23"/>
            <p:cNvSpPr/>
            <p:nvPr/>
          </p:nvSpPr>
          <p:spPr>
            <a:xfrm>
              <a:off x="490700" y="2876000"/>
              <a:ext cx="5625" cy="4200"/>
            </a:xfrm>
            <a:custGeom>
              <a:avLst/>
              <a:gdLst/>
              <a:ahLst/>
              <a:cxnLst/>
              <a:rect l="l" t="t" r="r" b="b"/>
              <a:pathLst>
                <a:path w="225" h="168" extrusionOk="0">
                  <a:moveTo>
                    <a:pt x="109" y="0"/>
                  </a:moveTo>
                  <a:cubicBezTo>
                    <a:pt x="89" y="0"/>
                    <a:pt x="69" y="8"/>
                    <a:pt x="55" y="23"/>
                  </a:cubicBezTo>
                  <a:cubicBezTo>
                    <a:pt x="0" y="74"/>
                    <a:pt x="34" y="163"/>
                    <a:pt x="110" y="168"/>
                  </a:cubicBezTo>
                  <a:cubicBezTo>
                    <a:pt x="182" y="168"/>
                    <a:pt x="225" y="79"/>
                    <a:pt x="174" y="28"/>
                  </a:cubicBezTo>
                  <a:cubicBezTo>
                    <a:pt x="156" y="10"/>
                    <a:pt x="132" y="0"/>
                    <a:pt x="1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1" name="Google Shape;7151;p23"/>
            <p:cNvSpPr/>
            <p:nvPr/>
          </p:nvSpPr>
          <p:spPr>
            <a:xfrm>
              <a:off x="481475" y="2875025"/>
              <a:ext cx="5600" cy="4225"/>
            </a:xfrm>
            <a:custGeom>
              <a:avLst/>
              <a:gdLst/>
              <a:ahLst/>
              <a:cxnLst/>
              <a:rect l="l" t="t" r="r" b="b"/>
              <a:pathLst>
                <a:path w="224" h="169" extrusionOk="0">
                  <a:moveTo>
                    <a:pt x="111" y="1"/>
                  </a:moveTo>
                  <a:cubicBezTo>
                    <a:pt x="91" y="1"/>
                    <a:pt x="71" y="8"/>
                    <a:pt x="55" y="24"/>
                  </a:cubicBezTo>
                  <a:cubicBezTo>
                    <a:pt x="0" y="75"/>
                    <a:pt x="34" y="164"/>
                    <a:pt x="110" y="168"/>
                  </a:cubicBezTo>
                  <a:cubicBezTo>
                    <a:pt x="112" y="169"/>
                    <a:pt x="114" y="169"/>
                    <a:pt x="115" y="169"/>
                  </a:cubicBezTo>
                  <a:cubicBezTo>
                    <a:pt x="184" y="169"/>
                    <a:pt x="224" y="82"/>
                    <a:pt x="174" y="29"/>
                  </a:cubicBezTo>
                  <a:cubicBezTo>
                    <a:pt x="156" y="11"/>
                    <a:pt x="133" y="1"/>
                    <a:pt x="1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2" name="Google Shape;7152;p23"/>
            <p:cNvSpPr/>
            <p:nvPr/>
          </p:nvSpPr>
          <p:spPr>
            <a:xfrm>
              <a:off x="470325" y="2865100"/>
              <a:ext cx="5625" cy="4175"/>
            </a:xfrm>
            <a:custGeom>
              <a:avLst/>
              <a:gdLst/>
              <a:ahLst/>
              <a:cxnLst/>
              <a:rect l="l" t="t" r="r" b="b"/>
              <a:pathLst>
                <a:path w="225" h="167" extrusionOk="0">
                  <a:moveTo>
                    <a:pt x="115" y="1"/>
                  </a:moveTo>
                  <a:cubicBezTo>
                    <a:pt x="94" y="1"/>
                    <a:pt x="72" y="8"/>
                    <a:pt x="56" y="23"/>
                  </a:cubicBezTo>
                  <a:cubicBezTo>
                    <a:pt x="1" y="73"/>
                    <a:pt x="35" y="167"/>
                    <a:pt x="111" y="167"/>
                  </a:cubicBezTo>
                  <a:cubicBezTo>
                    <a:pt x="113" y="167"/>
                    <a:pt x="115" y="167"/>
                    <a:pt x="116" y="167"/>
                  </a:cubicBezTo>
                  <a:cubicBezTo>
                    <a:pt x="189" y="167"/>
                    <a:pt x="224" y="81"/>
                    <a:pt x="175" y="27"/>
                  </a:cubicBezTo>
                  <a:cubicBezTo>
                    <a:pt x="159" y="9"/>
                    <a:pt x="137" y="1"/>
                    <a:pt x="11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3" name="Google Shape;7153;p23"/>
            <p:cNvSpPr/>
            <p:nvPr/>
          </p:nvSpPr>
          <p:spPr>
            <a:xfrm>
              <a:off x="473500" y="2851850"/>
              <a:ext cx="5525" cy="4175"/>
            </a:xfrm>
            <a:custGeom>
              <a:avLst/>
              <a:gdLst/>
              <a:ahLst/>
              <a:cxnLst/>
              <a:rect l="l" t="t" r="r" b="b"/>
              <a:pathLst>
                <a:path w="221" h="167" extrusionOk="0">
                  <a:moveTo>
                    <a:pt x="112" y="1"/>
                  </a:moveTo>
                  <a:cubicBezTo>
                    <a:pt x="91" y="1"/>
                    <a:pt x="70" y="8"/>
                    <a:pt x="56" y="22"/>
                  </a:cubicBezTo>
                  <a:cubicBezTo>
                    <a:pt x="1" y="73"/>
                    <a:pt x="35" y="167"/>
                    <a:pt x="107" y="167"/>
                  </a:cubicBezTo>
                  <a:cubicBezTo>
                    <a:pt x="109" y="167"/>
                    <a:pt x="111" y="167"/>
                    <a:pt x="112" y="167"/>
                  </a:cubicBezTo>
                  <a:cubicBezTo>
                    <a:pt x="185" y="167"/>
                    <a:pt x="220" y="81"/>
                    <a:pt x="175" y="27"/>
                  </a:cubicBezTo>
                  <a:cubicBezTo>
                    <a:pt x="157" y="9"/>
                    <a:pt x="134" y="1"/>
                    <a:pt x="1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4" name="Google Shape;7154;p23"/>
            <p:cNvSpPr/>
            <p:nvPr/>
          </p:nvSpPr>
          <p:spPr>
            <a:xfrm>
              <a:off x="597100" y="2907725"/>
              <a:ext cx="148200" cy="136900"/>
            </a:xfrm>
            <a:custGeom>
              <a:avLst/>
              <a:gdLst/>
              <a:ahLst/>
              <a:cxnLst/>
              <a:rect l="l" t="t" r="r" b="b"/>
              <a:pathLst>
                <a:path w="5928" h="5476" extrusionOk="0">
                  <a:moveTo>
                    <a:pt x="3004" y="0"/>
                  </a:moveTo>
                  <a:cubicBezTo>
                    <a:pt x="2968" y="0"/>
                    <a:pt x="2930" y="2"/>
                    <a:pt x="2891" y="6"/>
                  </a:cubicBezTo>
                  <a:cubicBezTo>
                    <a:pt x="1924" y="99"/>
                    <a:pt x="2204" y="1384"/>
                    <a:pt x="2204" y="1384"/>
                  </a:cubicBezTo>
                  <a:cubicBezTo>
                    <a:pt x="1902" y="957"/>
                    <a:pt x="1585" y="672"/>
                    <a:pt x="1207" y="672"/>
                  </a:cubicBezTo>
                  <a:cubicBezTo>
                    <a:pt x="1070" y="672"/>
                    <a:pt x="925" y="709"/>
                    <a:pt x="770" y="790"/>
                  </a:cubicBezTo>
                  <a:cubicBezTo>
                    <a:pt x="189" y="1096"/>
                    <a:pt x="282" y="2012"/>
                    <a:pt x="1419" y="2453"/>
                  </a:cubicBezTo>
                  <a:cubicBezTo>
                    <a:pt x="1283" y="2407"/>
                    <a:pt x="1153" y="2386"/>
                    <a:pt x="1032" y="2386"/>
                  </a:cubicBezTo>
                  <a:cubicBezTo>
                    <a:pt x="399" y="2386"/>
                    <a:pt x="0" y="2947"/>
                    <a:pt x="121" y="3335"/>
                  </a:cubicBezTo>
                  <a:cubicBezTo>
                    <a:pt x="219" y="3648"/>
                    <a:pt x="470" y="3920"/>
                    <a:pt x="954" y="3920"/>
                  </a:cubicBezTo>
                  <a:cubicBezTo>
                    <a:pt x="1186" y="3920"/>
                    <a:pt x="1471" y="3858"/>
                    <a:pt x="1818" y="3708"/>
                  </a:cubicBezTo>
                  <a:lnTo>
                    <a:pt x="1818" y="3708"/>
                  </a:lnTo>
                  <a:cubicBezTo>
                    <a:pt x="1182" y="4133"/>
                    <a:pt x="995" y="4981"/>
                    <a:pt x="1525" y="5337"/>
                  </a:cubicBezTo>
                  <a:cubicBezTo>
                    <a:pt x="1662" y="5429"/>
                    <a:pt x="1812" y="5476"/>
                    <a:pt x="1960" y="5476"/>
                  </a:cubicBezTo>
                  <a:cubicBezTo>
                    <a:pt x="2387" y="5476"/>
                    <a:pt x="2799" y="5086"/>
                    <a:pt x="2840" y="4251"/>
                  </a:cubicBezTo>
                  <a:lnTo>
                    <a:pt x="2840" y="4251"/>
                  </a:lnTo>
                  <a:cubicBezTo>
                    <a:pt x="2813" y="4834"/>
                    <a:pt x="3124" y="5228"/>
                    <a:pt x="3473" y="5228"/>
                  </a:cubicBezTo>
                  <a:cubicBezTo>
                    <a:pt x="3505" y="5228"/>
                    <a:pt x="3537" y="5225"/>
                    <a:pt x="3570" y="5218"/>
                  </a:cubicBezTo>
                  <a:cubicBezTo>
                    <a:pt x="3951" y="5138"/>
                    <a:pt x="4774" y="4752"/>
                    <a:pt x="4006" y="3615"/>
                  </a:cubicBezTo>
                  <a:lnTo>
                    <a:pt x="4006" y="3615"/>
                  </a:lnTo>
                  <a:cubicBezTo>
                    <a:pt x="4162" y="3796"/>
                    <a:pt x="4500" y="3907"/>
                    <a:pt x="4807" y="3907"/>
                  </a:cubicBezTo>
                  <a:cubicBezTo>
                    <a:pt x="5019" y="3907"/>
                    <a:pt x="5217" y="3854"/>
                    <a:pt x="5330" y="3734"/>
                  </a:cubicBezTo>
                  <a:cubicBezTo>
                    <a:pt x="5610" y="3441"/>
                    <a:pt x="5928" y="2461"/>
                    <a:pt x="4388" y="2394"/>
                  </a:cubicBezTo>
                  <a:cubicBezTo>
                    <a:pt x="5198" y="2118"/>
                    <a:pt x="5597" y="1626"/>
                    <a:pt x="5385" y="1164"/>
                  </a:cubicBezTo>
                  <a:cubicBezTo>
                    <a:pt x="5269" y="909"/>
                    <a:pt x="4984" y="680"/>
                    <a:pt x="4630" y="680"/>
                  </a:cubicBezTo>
                  <a:cubicBezTo>
                    <a:pt x="4334" y="680"/>
                    <a:pt x="3991" y="840"/>
                    <a:pt x="3659" y="1278"/>
                  </a:cubicBezTo>
                  <a:cubicBezTo>
                    <a:pt x="3801" y="1022"/>
                    <a:pt x="3854" y="0"/>
                    <a:pt x="300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5" name="Google Shape;7155;p23"/>
            <p:cNvSpPr/>
            <p:nvPr/>
          </p:nvSpPr>
          <p:spPr>
            <a:xfrm>
              <a:off x="622625" y="2933850"/>
              <a:ext cx="93925" cy="84650"/>
            </a:xfrm>
            <a:custGeom>
              <a:avLst/>
              <a:gdLst/>
              <a:ahLst/>
              <a:cxnLst/>
              <a:rect l="l" t="t" r="r" b="b"/>
              <a:pathLst>
                <a:path w="3757" h="3386" extrusionOk="0">
                  <a:moveTo>
                    <a:pt x="1121" y="0"/>
                  </a:moveTo>
                  <a:cubicBezTo>
                    <a:pt x="1096" y="0"/>
                    <a:pt x="1070" y="1"/>
                    <a:pt x="1043" y="4"/>
                  </a:cubicBezTo>
                  <a:cubicBezTo>
                    <a:pt x="614" y="46"/>
                    <a:pt x="445" y="623"/>
                    <a:pt x="1026" y="1170"/>
                  </a:cubicBezTo>
                  <a:cubicBezTo>
                    <a:pt x="874" y="1039"/>
                    <a:pt x="711" y="986"/>
                    <a:pt x="562" y="986"/>
                  </a:cubicBezTo>
                  <a:cubicBezTo>
                    <a:pt x="277" y="986"/>
                    <a:pt x="42" y="1178"/>
                    <a:pt x="25" y="1387"/>
                  </a:cubicBezTo>
                  <a:cubicBezTo>
                    <a:pt x="0" y="1697"/>
                    <a:pt x="185" y="2028"/>
                    <a:pt x="904" y="2028"/>
                  </a:cubicBezTo>
                  <a:cubicBezTo>
                    <a:pt x="922" y="2028"/>
                    <a:pt x="940" y="2028"/>
                    <a:pt x="958" y="2027"/>
                  </a:cubicBezTo>
                  <a:lnTo>
                    <a:pt x="958" y="2027"/>
                  </a:lnTo>
                  <a:cubicBezTo>
                    <a:pt x="470" y="2129"/>
                    <a:pt x="152" y="2596"/>
                    <a:pt x="381" y="2943"/>
                  </a:cubicBezTo>
                  <a:cubicBezTo>
                    <a:pt x="477" y="3087"/>
                    <a:pt x="622" y="3169"/>
                    <a:pt x="780" y="3169"/>
                  </a:cubicBezTo>
                  <a:cubicBezTo>
                    <a:pt x="1006" y="3169"/>
                    <a:pt x="1260" y="3002"/>
                    <a:pt x="1442" y="2608"/>
                  </a:cubicBezTo>
                  <a:lnTo>
                    <a:pt x="1442" y="2608"/>
                  </a:lnTo>
                  <a:cubicBezTo>
                    <a:pt x="1272" y="2986"/>
                    <a:pt x="1395" y="3325"/>
                    <a:pt x="1645" y="3372"/>
                  </a:cubicBezTo>
                  <a:cubicBezTo>
                    <a:pt x="1687" y="3379"/>
                    <a:pt x="1739" y="3385"/>
                    <a:pt x="1795" y="3385"/>
                  </a:cubicBezTo>
                  <a:cubicBezTo>
                    <a:pt x="2074" y="3385"/>
                    <a:pt x="2459" y="3243"/>
                    <a:pt x="2307" y="2511"/>
                  </a:cubicBezTo>
                  <a:lnTo>
                    <a:pt x="2307" y="2511"/>
                  </a:lnTo>
                  <a:cubicBezTo>
                    <a:pt x="2374" y="2721"/>
                    <a:pt x="2703" y="2934"/>
                    <a:pt x="2949" y="2934"/>
                  </a:cubicBezTo>
                  <a:cubicBezTo>
                    <a:pt x="2996" y="2934"/>
                    <a:pt x="3040" y="2926"/>
                    <a:pt x="3079" y="2909"/>
                  </a:cubicBezTo>
                  <a:cubicBezTo>
                    <a:pt x="3316" y="2799"/>
                    <a:pt x="3753" y="2286"/>
                    <a:pt x="2837" y="1866"/>
                  </a:cubicBezTo>
                  <a:lnTo>
                    <a:pt x="2837" y="1866"/>
                  </a:lnTo>
                  <a:cubicBezTo>
                    <a:pt x="2874" y="1868"/>
                    <a:pt x="2911" y="1869"/>
                    <a:pt x="2947" y="1869"/>
                  </a:cubicBezTo>
                  <a:cubicBezTo>
                    <a:pt x="3443" y="1869"/>
                    <a:pt x="3757" y="1678"/>
                    <a:pt x="3745" y="1366"/>
                  </a:cubicBezTo>
                  <a:cubicBezTo>
                    <a:pt x="3733" y="1131"/>
                    <a:pt x="3539" y="847"/>
                    <a:pt x="3186" y="847"/>
                  </a:cubicBezTo>
                  <a:cubicBezTo>
                    <a:pt x="3041" y="847"/>
                    <a:pt x="2869" y="895"/>
                    <a:pt x="2672" y="1014"/>
                  </a:cubicBezTo>
                  <a:cubicBezTo>
                    <a:pt x="2824" y="886"/>
                    <a:pt x="3125" y="237"/>
                    <a:pt x="2519" y="55"/>
                  </a:cubicBezTo>
                  <a:cubicBezTo>
                    <a:pt x="2460" y="37"/>
                    <a:pt x="2405" y="29"/>
                    <a:pt x="2354" y="29"/>
                  </a:cubicBezTo>
                  <a:cubicBezTo>
                    <a:pt x="1881" y="29"/>
                    <a:pt x="1764" y="721"/>
                    <a:pt x="1764" y="721"/>
                  </a:cubicBezTo>
                  <a:cubicBezTo>
                    <a:pt x="1665" y="292"/>
                    <a:pt x="1494" y="0"/>
                    <a:pt x="112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6" name="Google Shape;7156;p23"/>
            <p:cNvSpPr/>
            <p:nvPr/>
          </p:nvSpPr>
          <p:spPr>
            <a:xfrm>
              <a:off x="655875" y="2967825"/>
              <a:ext cx="28350" cy="22250"/>
            </a:xfrm>
            <a:custGeom>
              <a:avLst/>
              <a:gdLst/>
              <a:ahLst/>
              <a:cxnLst/>
              <a:rect l="l" t="t" r="r" b="b"/>
              <a:pathLst>
                <a:path w="1134" h="890" extrusionOk="0">
                  <a:moveTo>
                    <a:pt x="564" y="0"/>
                  </a:moveTo>
                  <a:cubicBezTo>
                    <a:pt x="415" y="0"/>
                    <a:pt x="271" y="75"/>
                    <a:pt x="188" y="210"/>
                  </a:cubicBezTo>
                  <a:cubicBezTo>
                    <a:pt x="0" y="517"/>
                    <a:pt x="228" y="889"/>
                    <a:pt x="558" y="889"/>
                  </a:cubicBezTo>
                  <a:cubicBezTo>
                    <a:pt x="594" y="889"/>
                    <a:pt x="630" y="885"/>
                    <a:pt x="667" y="876"/>
                  </a:cubicBezTo>
                  <a:cubicBezTo>
                    <a:pt x="1053" y="787"/>
                    <a:pt x="1134" y="274"/>
                    <a:pt x="799" y="66"/>
                  </a:cubicBezTo>
                  <a:cubicBezTo>
                    <a:pt x="725" y="22"/>
                    <a:pt x="644" y="0"/>
                    <a:pt x="56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7" name="Google Shape;7157;p23"/>
            <p:cNvSpPr/>
            <p:nvPr/>
          </p:nvSpPr>
          <p:spPr>
            <a:xfrm>
              <a:off x="669575" y="2953550"/>
              <a:ext cx="4150" cy="17950"/>
            </a:xfrm>
            <a:custGeom>
              <a:avLst/>
              <a:gdLst/>
              <a:ahLst/>
              <a:cxnLst/>
              <a:rect l="l" t="t" r="r" b="b"/>
              <a:pathLst>
                <a:path w="166" h="718" extrusionOk="0">
                  <a:moveTo>
                    <a:pt x="149" y="1"/>
                  </a:moveTo>
                  <a:cubicBezTo>
                    <a:pt x="13" y="175"/>
                    <a:pt x="0" y="696"/>
                    <a:pt x="0" y="718"/>
                  </a:cubicBezTo>
                  <a:lnTo>
                    <a:pt x="26" y="718"/>
                  </a:lnTo>
                  <a:cubicBezTo>
                    <a:pt x="26" y="713"/>
                    <a:pt x="34" y="179"/>
                    <a:pt x="166" y="18"/>
                  </a:cubicBezTo>
                  <a:lnTo>
                    <a:pt x="14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8" name="Google Shape;7158;p23"/>
            <p:cNvSpPr/>
            <p:nvPr/>
          </p:nvSpPr>
          <p:spPr>
            <a:xfrm>
              <a:off x="672975" y="2959925"/>
              <a:ext cx="11150" cy="11675"/>
            </a:xfrm>
            <a:custGeom>
              <a:avLst/>
              <a:gdLst/>
              <a:ahLst/>
              <a:cxnLst/>
              <a:rect l="l" t="t" r="r" b="b"/>
              <a:pathLst>
                <a:path w="446" h="467" extrusionOk="0">
                  <a:moveTo>
                    <a:pt x="437" y="0"/>
                  </a:moveTo>
                  <a:cubicBezTo>
                    <a:pt x="221" y="64"/>
                    <a:pt x="9" y="441"/>
                    <a:pt x="0" y="458"/>
                  </a:cubicBezTo>
                  <a:lnTo>
                    <a:pt x="17" y="467"/>
                  </a:lnTo>
                  <a:cubicBezTo>
                    <a:pt x="21" y="467"/>
                    <a:pt x="233" y="85"/>
                    <a:pt x="445" y="21"/>
                  </a:cubicBezTo>
                  <a:lnTo>
                    <a:pt x="43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9" name="Google Shape;7159;p23"/>
            <p:cNvSpPr/>
            <p:nvPr/>
          </p:nvSpPr>
          <p:spPr>
            <a:xfrm>
              <a:off x="676250" y="2970275"/>
              <a:ext cx="13400" cy="4300"/>
            </a:xfrm>
            <a:custGeom>
              <a:avLst/>
              <a:gdLst/>
              <a:ahLst/>
              <a:cxnLst/>
              <a:rect l="l" t="t" r="r" b="b"/>
              <a:pathLst>
                <a:path w="536" h="172" extrusionOk="0">
                  <a:moveTo>
                    <a:pt x="481" y="1"/>
                  </a:moveTo>
                  <a:cubicBezTo>
                    <a:pt x="303" y="1"/>
                    <a:pt x="12" y="143"/>
                    <a:pt x="1" y="150"/>
                  </a:cubicBezTo>
                  <a:lnTo>
                    <a:pt x="9" y="172"/>
                  </a:lnTo>
                  <a:cubicBezTo>
                    <a:pt x="13" y="168"/>
                    <a:pt x="313" y="23"/>
                    <a:pt x="485" y="23"/>
                  </a:cubicBezTo>
                  <a:cubicBezTo>
                    <a:pt x="501" y="23"/>
                    <a:pt x="517" y="24"/>
                    <a:pt x="531" y="27"/>
                  </a:cubicBezTo>
                  <a:lnTo>
                    <a:pt x="535" y="6"/>
                  </a:lnTo>
                  <a:cubicBezTo>
                    <a:pt x="519" y="2"/>
                    <a:pt x="501" y="1"/>
                    <a:pt x="4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0" name="Google Shape;7160;p23"/>
            <p:cNvSpPr/>
            <p:nvPr/>
          </p:nvSpPr>
          <p:spPr>
            <a:xfrm>
              <a:off x="677200" y="2979100"/>
              <a:ext cx="10425" cy="3325"/>
            </a:xfrm>
            <a:custGeom>
              <a:avLst/>
              <a:gdLst/>
              <a:ahLst/>
              <a:cxnLst/>
              <a:rect l="l" t="t" r="r" b="b"/>
              <a:pathLst>
                <a:path w="417" h="133" extrusionOk="0">
                  <a:moveTo>
                    <a:pt x="7" y="1"/>
                  </a:moveTo>
                  <a:cubicBezTo>
                    <a:pt x="4" y="1"/>
                    <a:pt x="2" y="1"/>
                    <a:pt x="1" y="1"/>
                  </a:cubicBezTo>
                  <a:lnTo>
                    <a:pt x="1" y="26"/>
                  </a:lnTo>
                  <a:cubicBezTo>
                    <a:pt x="1" y="26"/>
                    <a:pt x="6" y="26"/>
                    <a:pt x="15" y="26"/>
                  </a:cubicBezTo>
                  <a:cubicBezTo>
                    <a:pt x="74" y="26"/>
                    <a:pt x="299" y="33"/>
                    <a:pt x="395" y="132"/>
                  </a:cubicBezTo>
                  <a:lnTo>
                    <a:pt x="416" y="115"/>
                  </a:lnTo>
                  <a:cubicBezTo>
                    <a:pt x="306" y="5"/>
                    <a:pt x="51" y="1"/>
                    <a:pt x="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1" name="Google Shape;7161;p23"/>
            <p:cNvSpPr/>
            <p:nvPr/>
          </p:nvSpPr>
          <p:spPr>
            <a:xfrm>
              <a:off x="675075" y="2983350"/>
              <a:ext cx="6400" cy="9575"/>
            </a:xfrm>
            <a:custGeom>
              <a:avLst/>
              <a:gdLst/>
              <a:ahLst/>
              <a:cxnLst/>
              <a:rect l="l" t="t" r="r" b="b"/>
              <a:pathLst>
                <a:path w="256" h="383" extrusionOk="0">
                  <a:moveTo>
                    <a:pt x="18" y="1"/>
                  </a:moveTo>
                  <a:lnTo>
                    <a:pt x="1" y="18"/>
                  </a:lnTo>
                  <a:cubicBezTo>
                    <a:pt x="1" y="22"/>
                    <a:pt x="217" y="230"/>
                    <a:pt x="230" y="382"/>
                  </a:cubicBezTo>
                  <a:lnTo>
                    <a:pt x="255" y="378"/>
                  </a:lnTo>
                  <a:cubicBezTo>
                    <a:pt x="238" y="221"/>
                    <a:pt x="26" y="9"/>
                    <a:pt x="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2" name="Google Shape;7162;p23"/>
            <p:cNvSpPr/>
            <p:nvPr/>
          </p:nvSpPr>
          <p:spPr>
            <a:xfrm>
              <a:off x="668825" y="2986225"/>
              <a:ext cx="3200" cy="12000"/>
            </a:xfrm>
            <a:custGeom>
              <a:avLst/>
              <a:gdLst/>
              <a:ahLst/>
              <a:cxnLst/>
              <a:rect l="l" t="t" r="r" b="b"/>
              <a:pathLst>
                <a:path w="128" h="480" extrusionOk="0">
                  <a:moveTo>
                    <a:pt x="77" y="0"/>
                  </a:moveTo>
                  <a:lnTo>
                    <a:pt x="56" y="9"/>
                  </a:lnTo>
                  <a:cubicBezTo>
                    <a:pt x="56" y="13"/>
                    <a:pt x="103" y="182"/>
                    <a:pt x="1" y="471"/>
                  </a:cubicBezTo>
                  <a:lnTo>
                    <a:pt x="26" y="479"/>
                  </a:lnTo>
                  <a:cubicBezTo>
                    <a:pt x="128" y="182"/>
                    <a:pt x="77" y="9"/>
                    <a:pt x="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3" name="Google Shape;7163;p23"/>
            <p:cNvSpPr/>
            <p:nvPr/>
          </p:nvSpPr>
          <p:spPr>
            <a:xfrm>
              <a:off x="657275" y="2984200"/>
              <a:ext cx="9575" cy="10300"/>
            </a:xfrm>
            <a:custGeom>
              <a:avLst/>
              <a:gdLst/>
              <a:ahLst/>
              <a:cxnLst/>
              <a:rect l="l" t="t" r="r" b="b"/>
              <a:pathLst>
                <a:path w="383" h="412" extrusionOk="0">
                  <a:moveTo>
                    <a:pt x="357" y="0"/>
                  </a:moveTo>
                  <a:cubicBezTo>
                    <a:pt x="297" y="174"/>
                    <a:pt x="170" y="314"/>
                    <a:pt x="0" y="391"/>
                  </a:cubicBezTo>
                  <a:lnTo>
                    <a:pt x="9" y="412"/>
                  </a:lnTo>
                  <a:cubicBezTo>
                    <a:pt x="314" y="263"/>
                    <a:pt x="378" y="17"/>
                    <a:pt x="382" y="5"/>
                  </a:cubicBezTo>
                  <a:lnTo>
                    <a:pt x="35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4" name="Google Shape;7164;p23"/>
            <p:cNvSpPr/>
            <p:nvPr/>
          </p:nvSpPr>
          <p:spPr>
            <a:xfrm>
              <a:off x="660250" y="2959075"/>
              <a:ext cx="4800" cy="12625"/>
            </a:xfrm>
            <a:custGeom>
              <a:avLst/>
              <a:gdLst/>
              <a:ahLst/>
              <a:cxnLst/>
              <a:rect l="l" t="t" r="r" b="b"/>
              <a:pathLst>
                <a:path w="192" h="505" extrusionOk="0">
                  <a:moveTo>
                    <a:pt x="30" y="0"/>
                  </a:moveTo>
                  <a:cubicBezTo>
                    <a:pt x="0" y="352"/>
                    <a:pt x="170" y="501"/>
                    <a:pt x="178" y="505"/>
                  </a:cubicBezTo>
                  <a:lnTo>
                    <a:pt x="191" y="484"/>
                  </a:lnTo>
                  <a:cubicBezTo>
                    <a:pt x="191" y="484"/>
                    <a:pt x="26" y="340"/>
                    <a:pt x="5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5" name="Google Shape;7165;p23"/>
            <p:cNvSpPr/>
            <p:nvPr/>
          </p:nvSpPr>
          <p:spPr>
            <a:xfrm>
              <a:off x="648050" y="2968200"/>
              <a:ext cx="14975" cy="8825"/>
            </a:xfrm>
            <a:custGeom>
              <a:avLst/>
              <a:gdLst/>
              <a:ahLst/>
              <a:cxnLst/>
              <a:rect l="l" t="t" r="r" b="b"/>
              <a:pathLst>
                <a:path w="599" h="353" extrusionOk="0">
                  <a:moveTo>
                    <a:pt x="22" y="0"/>
                  </a:moveTo>
                  <a:lnTo>
                    <a:pt x="0" y="13"/>
                  </a:lnTo>
                  <a:cubicBezTo>
                    <a:pt x="204" y="322"/>
                    <a:pt x="594" y="352"/>
                    <a:pt x="598" y="352"/>
                  </a:cubicBezTo>
                  <a:lnTo>
                    <a:pt x="598" y="327"/>
                  </a:lnTo>
                  <a:cubicBezTo>
                    <a:pt x="594" y="327"/>
                    <a:pt x="217" y="301"/>
                    <a:pt x="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6" name="Google Shape;7166;p23"/>
            <p:cNvSpPr/>
            <p:nvPr/>
          </p:nvSpPr>
          <p:spPr>
            <a:xfrm>
              <a:off x="649850" y="2981125"/>
              <a:ext cx="15200" cy="5650"/>
            </a:xfrm>
            <a:custGeom>
              <a:avLst/>
              <a:gdLst/>
              <a:ahLst/>
              <a:cxnLst/>
              <a:rect l="l" t="t" r="r" b="b"/>
              <a:pathLst>
                <a:path w="608" h="226" extrusionOk="0">
                  <a:moveTo>
                    <a:pt x="594" y="0"/>
                  </a:moveTo>
                  <a:cubicBezTo>
                    <a:pt x="590" y="0"/>
                    <a:pt x="347" y="202"/>
                    <a:pt x="61" y="202"/>
                  </a:cubicBezTo>
                  <a:cubicBezTo>
                    <a:pt x="42" y="202"/>
                    <a:pt x="24" y="202"/>
                    <a:pt x="5" y="200"/>
                  </a:cubicBezTo>
                  <a:lnTo>
                    <a:pt x="1" y="221"/>
                  </a:lnTo>
                  <a:cubicBezTo>
                    <a:pt x="22" y="225"/>
                    <a:pt x="39" y="225"/>
                    <a:pt x="60" y="225"/>
                  </a:cubicBezTo>
                  <a:cubicBezTo>
                    <a:pt x="357" y="225"/>
                    <a:pt x="607" y="17"/>
                    <a:pt x="607" y="17"/>
                  </a:cubicBezTo>
                  <a:lnTo>
                    <a:pt x="59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7" name="Google Shape;7167;p23"/>
            <p:cNvSpPr/>
            <p:nvPr/>
          </p:nvSpPr>
          <p:spPr>
            <a:xfrm>
              <a:off x="670100" y="2950475"/>
              <a:ext cx="6275" cy="5325"/>
            </a:xfrm>
            <a:custGeom>
              <a:avLst/>
              <a:gdLst/>
              <a:ahLst/>
              <a:cxnLst/>
              <a:rect l="l" t="t" r="r" b="b"/>
              <a:pathLst>
                <a:path w="251" h="213" extrusionOk="0">
                  <a:moveTo>
                    <a:pt x="145" y="1"/>
                  </a:moveTo>
                  <a:cubicBezTo>
                    <a:pt x="47" y="1"/>
                    <a:pt x="1" y="115"/>
                    <a:pt x="68" y="183"/>
                  </a:cubicBezTo>
                  <a:cubicBezTo>
                    <a:pt x="90" y="203"/>
                    <a:pt x="116" y="212"/>
                    <a:pt x="142" y="212"/>
                  </a:cubicBezTo>
                  <a:cubicBezTo>
                    <a:pt x="198" y="212"/>
                    <a:pt x="251" y="170"/>
                    <a:pt x="251" y="107"/>
                  </a:cubicBezTo>
                  <a:cubicBezTo>
                    <a:pt x="251" y="47"/>
                    <a:pt x="200" y="1"/>
                    <a:pt x="14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8" name="Google Shape;7168;p23"/>
            <p:cNvSpPr/>
            <p:nvPr/>
          </p:nvSpPr>
          <p:spPr>
            <a:xfrm>
              <a:off x="680500" y="2956950"/>
              <a:ext cx="6275" cy="5325"/>
            </a:xfrm>
            <a:custGeom>
              <a:avLst/>
              <a:gdLst/>
              <a:ahLst/>
              <a:cxnLst/>
              <a:rect l="l" t="t" r="r" b="b"/>
              <a:pathLst>
                <a:path w="251" h="213" extrusionOk="0">
                  <a:moveTo>
                    <a:pt x="144" y="0"/>
                  </a:moveTo>
                  <a:cubicBezTo>
                    <a:pt x="47" y="0"/>
                    <a:pt x="0" y="115"/>
                    <a:pt x="68" y="183"/>
                  </a:cubicBezTo>
                  <a:cubicBezTo>
                    <a:pt x="90" y="203"/>
                    <a:pt x="116" y="212"/>
                    <a:pt x="142" y="212"/>
                  </a:cubicBezTo>
                  <a:cubicBezTo>
                    <a:pt x="197" y="212"/>
                    <a:pt x="251" y="170"/>
                    <a:pt x="251" y="106"/>
                  </a:cubicBezTo>
                  <a:cubicBezTo>
                    <a:pt x="251" y="47"/>
                    <a:pt x="200" y="0"/>
                    <a:pt x="14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9" name="Google Shape;7169;p23"/>
            <p:cNvSpPr/>
            <p:nvPr/>
          </p:nvSpPr>
          <p:spPr>
            <a:xfrm>
              <a:off x="686850" y="2968075"/>
              <a:ext cx="6300" cy="5400"/>
            </a:xfrm>
            <a:custGeom>
              <a:avLst/>
              <a:gdLst/>
              <a:ahLst/>
              <a:cxnLst/>
              <a:rect l="l" t="t" r="r" b="b"/>
              <a:pathLst>
                <a:path w="252" h="216" extrusionOk="0">
                  <a:moveTo>
                    <a:pt x="145" y="1"/>
                  </a:moveTo>
                  <a:cubicBezTo>
                    <a:pt x="52" y="1"/>
                    <a:pt x="1" y="115"/>
                    <a:pt x="69" y="183"/>
                  </a:cubicBezTo>
                  <a:cubicBezTo>
                    <a:pt x="91" y="205"/>
                    <a:pt x="118" y="215"/>
                    <a:pt x="144" y="215"/>
                  </a:cubicBezTo>
                  <a:cubicBezTo>
                    <a:pt x="199" y="215"/>
                    <a:pt x="251" y="173"/>
                    <a:pt x="251" y="107"/>
                  </a:cubicBezTo>
                  <a:cubicBezTo>
                    <a:pt x="251" y="47"/>
                    <a:pt x="204" y="1"/>
                    <a:pt x="14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0" name="Google Shape;7170;p23"/>
            <p:cNvSpPr/>
            <p:nvPr/>
          </p:nvSpPr>
          <p:spPr>
            <a:xfrm>
              <a:off x="684850" y="2980700"/>
              <a:ext cx="6275" cy="5375"/>
            </a:xfrm>
            <a:custGeom>
              <a:avLst/>
              <a:gdLst/>
              <a:ahLst/>
              <a:cxnLst/>
              <a:rect l="l" t="t" r="r" b="b"/>
              <a:pathLst>
                <a:path w="251" h="215" extrusionOk="0">
                  <a:moveTo>
                    <a:pt x="144" y="1"/>
                  </a:moveTo>
                  <a:cubicBezTo>
                    <a:pt x="51" y="1"/>
                    <a:pt x="0" y="115"/>
                    <a:pt x="68" y="183"/>
                  </a:cubicBezTo>
                  <a:cubicBezTo>
                    <a:pt x="90" y="205"/>
                    <a:pt x="117" y="215"/>
                    <a:pt x="144" y="215"/>
                  </a:cubicBezTo>
                  <a:cubicBezTo>
                    <a:pt x="198" y="215"/>
                    <a:pt x="250" y="172"/>
                    <a:pt x="250" y="107"/>
                  </a:cubicBezTo>
                  <a:cubicBezTo>
                    <a:pt x="250" y="47"/>
                    <a:pt x="204" y="1"/>
                    <a:pt x="14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1" name="Google Shape;7171;p23"/>
            <p:cNvSpPr/>
            <p:nvPr/>
          </p:nvSpPr>
          <p:spPr>
            <a:xfrm>
              <a:off x="677850" y="2991300"/>
              <a:ext cx="6275" cy="5325"/>
            </a:xfrm>
            <a:custGeom>
              <a:avLst/>
              <a:gdLst/>
              <a:ahLst/>
              <a:cxnLst/>
              <a:rect l="l" t="t" r="r" b="b"/>
              <a:pathLst>
                <a:path w="251" h="213" extrusionOk="0">
                  <a:moveTo>
                    <a:pt x="144" y="1"/>
                  </a:moveTo>
                  <a:cubicBezTo>
                    <a:pt x="51" y="1"/>
                    <a:pt x="0" y="115"/>
                    <a:pt x="68" y="183"/>
                  </a:cubicBezTo>
                  <a:cubicBezTo>
                    <a:pt x="90" y="203"/>
                    <a:pt x="116" y="212"/>
                    <a:pt x="142" y="212"/>
                  </a:cubicBezTo>
                  <a:cubicBezTo>
                    <a:pt x="197" y="212"/>
                    <a:pt x="250" y="170"/>
                    <a:pt x="250" y="107"/>
                  </a:cubicBezTo>
                  <a:cubicBezTo>
                    <a:pt x="250" y="47"/>
                    <a:pt x="204" y="1"/>
                    <a:pt x="14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2" name="Google Shape;7172;p23"/>
            <p:cNvSpPr/>
            <p:nvPr/>
          </p:nvSpPr>
          <p:spPr>
            <a:xfrm>
              <a:off x="665325" y="2996500"/>
              <a:ext cx="6300" cy="5375"/>
            </a:xfrm>
            <a:custGeom>
              <a:avLst/>
              <a:gdLst/>
              <a:ahLst/>
              <a:cxnLst/>
              <a:rect l="l" t="t" r="r" b="b"/>
              <a:pathLst>
                <a:path w="252" h="215" extrusionOk="0">
                  <a:moveTo>
                    <a:pt x="145" y="0"/>
                  </a:moveTo>
                  <a:cubicBezTo>
                    <a:pt x="47" y="0"/>
                    <a:pt x="1" y="115"/>
                    <a:pt x="69" y="183"/>
                  </a:cubicBezTo>
                  <a:cubicBezTo>
                    <a:pt x="91" y="205"/>
                    <a:pt x="118" y="215"/>
                    <a:pt x="144" y="215"/>
                  </a:cubicBezTo>
                  <a:cubicBezTo>
                    <a:pt x="199" y="215"/>
                    <a:pt x="251" y="172"/>
                    <a:pt x="251" y="107"/>
                  </a:cubicBezTo>
                  <a:cubicBezTo>
                    <a:pt x="251" y="47"/>
                    <a:pt x="200" y="0"/>
                    <a:pt x="14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3" name="Google Shape;7173;p23"/>
            <p:cNvSpPr/>
            <p:nvPr/>
          </p:nvSpPr>
          <p:spPr>
            <a:xfrm>
              <a:off x="652825" y="2992375"/>
              <a:ext cx="6275" cy="5300"/>
            </a:xfrm>
            <a:custGeom>
              <a:avLst/>
              <a:gdLst/>
              <a:ahLst/>
              <a:cxnLst/>
              <a:rect l="l" t="t" r="r" b="b"/>
              <a:pathLst>
                <a:path w="251" h="212" extrusionOk="0">
                  <a:moveTo>
                    <a:pt x="144" y="0"/>
                  </a:moveTo>
                  <a:cubicBezTo>
                    <a:pt x="51" y="0"/>
                    <a:pt x="0" y="115"/>
                    <a:pt x="68" y="182"/>
                  </a:cubicBezTo>
                  <a:cubicBezTo>
                    <a:pt x="90" y="203"/>
                    <a:pt x="116" y="212"/>
                    <a:pt x="142" y="212"/>
                  </a:cubicBezTo>
                  <a:cubicBezTo>
                    <a:pt x="197" y="212"/>
                    <a:pt x="251" y="170"/>
                    <a:pt x="251" y="106"/>
                  </a:cubicBezTo>
                  <a:cubicBezTo>
                    <a:pt x="251" y="47"/>
                    <a:pt x="204" y="0"/>
                    <a:pt x="14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4" name="Google Shape;7174;p23"/>
            <p:cNvSpPr/>
            <p:nvPr/>
          </p:nvSpPr>
          <p:spPr>
            <a:xfrm>
              <a:off x="645300" y="2983675"/>
              <a:ext cx="6175" cy="5275"/>
            </a:xfrm>
            <a:custGeom>
              <a:avLst/>
              <a:gdLst/>
              <a:ahLst/>
              <a:cxnLst/>
              <a:rect l="l" t="t" r="r" b="b"/>
              <a:pathLst>
                <a:path w="247" h="211" extrusionOk="0">
                  <a:moveTo>
                    <a:pt x="140" y="0"/>
                  </a:moveTo>
                  <a:cubicBezTo>
                    <a:pt x="47" y="0"/>
                    <a:pt x="0" y="111"/>
                    <a:pt x="68" y="178"/>
                  </a:cubicBezTo>
                  <a:cubicBezTo>
                    <a:pt x="89" y="201"/>
                    <a:pt x="115" y="211"/>
                    <a:pt x="141" y="211"/>
                  </a:cubicBezTo>
                  <a:cubicBezTo>
                    <a:pt x="194" y="211"/>
                    <a:pt x="246" y="169"/>
                    <a:pt x="246" y="106"/>
                  </a:cubicBezTo>
                  <a:cubicBezTo>
                    <a:pt x="246" y="47"/>
                    <a:pt x="199" y="0"/>
                    <a:pt x="14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5" name="Google Shape;7175;p23"/>
            <p:cNvSpPr/>
            <p:nvPr/>
          </p:nvSpPr>
          <p:spPr>
            <a:xfrm>
              <a:off x="643700" y="2965225"/>
              <a:ext cx="6175" cy="5275"/>
            </a:xfrm>
            <a:custGeom>
              <a:avLst/>
              <a:gdLst/>
              <a:ahLst/>
              <a:cxnLst/>
              <a:rect l="l" t="t" r="r" b="b"/>
              <a:pathLst>
                <a:path w="247" h="211" extrusionOk="0">
                  <a:moveTo>
                    <a:pt x="140" y="0"/>
                  </a:moveTo>
                  <a:cubicBezTo>
                    <a:pt x="47" y="0"/>
                    <a:pt x="1" y="111"/>
                    <a:pt x="64" y="178"/>
                  </a:cubicBezTo>
                  <a:cubicBezTo>
                    <a:pt x="86" y="201"/>
                    <a:pt x="114" y="211"/>
                    <a:pt x="140" y="211"/>
                  </a:cubicBezTo>
                  <a:cubicBezTo>
                    <a:pt x="195" y="211"/>
                    <a:pt x="247" y="169"/>
                    <a:pt x="247" y="106"/>
                  </a:cubicBezTo>
                  <a:cubicBezTo>
                    <a:pt x="247" y="47"/>
                    <a:pt x="200" y="0"/>
                    <a:pt x="14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6" name="Google Shape;7176;p23"/>
            <p:cNvSpPr/>
            <p:nvPr/>
          </p:nvSpPr>
          <p:spPr>
            <a:xfrm>
              <a:off x="657900" y="2955675"/>
              <a:ext cx="6175" cy="5375"/>
            </a:xfrm>
            <a:custGeom>
              <a:avLst/>
              <a:gdLst/>
              <a:ahLst/>
              <a:cxnLst/>
              <a:rect l="l" t="t" r="r" b="b"/>
              <a:pathLst>
                <a:path w="247" h="215" extrusionOk="0">
                  <a:moveTo>
                    <a:pt x="141" y="1"/>
                  </a:moveTo>
                  <a:cubicBezTo>
                    <a:pt x="48" y="1"/>
                    <a:pt x="1" y="115"/>
                    <a:pt x="69" y="183"/>
                  </a:cubicBezTo>
                  <a:cubicBezTo>
                    <a:pt x="89" y="205"/>
                    <a:pt x="116" y="215"/>
                    <a:pt x="141" y="215"/>
                  </a:cubicBezTo>
                  <a:cubicBezTo>
                    <a:pt x="195" y="215"/>
                    <a:pt x="247" y="172"/>
                    <a:pt x="247" y="107"/>
                  </a:cubicBezTo>
                  <a:cubicBezTo>
                    <a:pt x="247" y="47"/>
                    <a:pt x="200" y="1"/>
                    <a:pt x="1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77" name="Google Shape;7177;p23"/>
          <p:cNvGrpSpPr/>
          <p:nvPr/>
        </p:nvGrpSpPr>
        <p:grpSpPr>
          <a:xfrm rot="8344615">
            <a:off x="7734459" y="-1224600"/>
            <a:ext cx="1820130" cy="1588129"/>
            <a:chOff x="-1033342" y="-651870"/>
            <a:chExt cx="1568154" cy="1368271"/>
          </a:xfrm>
        </p:grpSpPr>
        <p:sp>
          <p:nvSpPr>
            <p:cNvPr id="7178" name="Google Shape;7178;p23"/>
            <p:cNvSpPr/>
            <p:nvPr/>
          </p:nvSpPr>
          <p:spPr>
            <a:xfrm rot="386461">
              <a:off x="-969781" y="-574875"/>
              <a:ext cx="1441032" cy="1214280"/>
            </a:xfrm>
            <a:custGeom>
              <a:avLst/>
              <a:gdLst/>
              <a:ahLst/>
              <a:cxnLst/>
              <a:rect l="l" t="t" r="r" b="b"/>
              <a:pathLst>
                <a:path w="10308" h="8686" extrusionOk="0">
                  <a:moveTo>
                    <a:pt x="5166" y="815"/>
                  </a:moveTo>
                  <a:cubicBezTo>
                    <a:pt x="5342" y="815"/>
                    <a:pt x="5532" y="858"/>
                    <a:pt x="5699" y="966"/>
                  </a:cubicBezTo>
                  <a:cubicBezTo>
                    <a:pt x="6367" y="1399"/>
                    <a:pt x="6695" y="1875"/>
                    <a:pt x="6711" y="2220"/>
                  </a:cubicBezTo>
                  <a:cubicBezTo>
                    <a:pt x="6722" y="2445"/>
                    <a:pt x="6621" y="2532"/>
                    <a:pt x="6525" y="2532"/>
                  </a:cubicBezTo>
                  <a:cubicBezTo>
                    <a:pt x="6474" y="2532"/>
                    <a:pt x="6424" y="2508"/>
                    <a:pt x="6394" y="2466"/>
                  </a:cubicBezTo>
                  <a:cubicBezTo>
                    <a:pt x="6027" y="1968"/>
                    <a:pt x="5513" y="1601"/>
                    <a:pt x="4927" y="1415"/>
                  </a:cubicBezTo>
                  <a:lnTo>
                    <a:pt x="4927" y="1421"/>
                  </a:lnTo>
                  <a:cubicBezTo>
                    <a:pt x="4229" y="1207"/>
                    <a:pt x="4637" y="815"/>
                    <a:pt x="5166" y="815"/>
                  </a:cubicBezTo>
                  <a:close/>
                  <a:moveTo>
                    <a:pt x="3158" y="2572"/>
                  </a:moveTo>
                  <a:cubicBezTo>
                    <a:pt x="3881" y="2572"/>
                    <a:pt x="5249" y="3034"/>
                    <a:pt x="5157" y="3358"/>
                  </a:cubicBezTo>
                  <a:cubicBezTo>
                    <a:pt x="5094" y="3593"/>
                    <a:pt x="4962" y="3706"/>
                    <a:pt x="4680" y="3706"/>
                  </a:cubicBezTo>
                  <a:cubicBezTo>
                    <a:pt x="4521" y="3706"/>
                    <a:pt x="4314" y="3670"/>
                    <a:pt x="4046" y="3599"/>
                  </a:cubicBezTo>
                  <a:cubicBezTo>
                    <a:pt x="3668" y="3502"/>
                    <a:pt x="3267" y="3478"/>
                    <a:pt x="2963" y="3478"/>
                  </a:cubicBezTo>
                  <a:cubicBezTo>
                    <a:pt x="2667" y="3478"/>
                    <a:pt x="2464" y="3500"/>
                    <a:pt x="2464" y="3500"/>
                  </a:cubicBezTo>
                  <a:cubicBezTo>
                    <a:pt x="2464" y="3500"/>
                    <a:pt x="2323" y="3565"/>
                    <a:pt x="2204" y="3565"/>
                  </a:cubicBezTo>
                  <a:cubicBezTo>
                    <a:pt x="2114" y="3565"/>
                    <a:pt x="2038" y="3529"/>
                    <a:pt x="2042" y="3402"/>
                  </a:cubicBezTo>
                  <a:cubicBezTo>
                    <a:pt x="2053" y="3106"/>
                    <a:pt x="2322" y="2740"/>
                    <a:pt x="2907" y="2592"/>
                  </a:cubicBezTo>
                  <a:lnTo>
                    <a:pt x="2913" y="2597"/>
                  </a:lnTo>
                  <a:cubicBezTo>
                    <a:pt x="2980" y="2580"/>
                    <a:pt x="3064" y="2572"/>
                    <a:pt x="3158" y="2572"/>
                  </a:cubicBezTo>
                  <a:close/>
                  <a:moveTo>
                    <a:pt x="6383" y="4206"/>
                  </a:moveTo>
                  <a:cubicBezTo>
                    <a:pt x="6433" y="4206"/>
                    <a:pt x="6494" y="4229"/>
                    <a:pt x="6569" y="4283"/>
                  </a:cubicBezTo>
                  <a:lnTo>
                    <a:pt x="6569" y="4289"/>
                  </a:lnTo>
                  <a:cubicBezTo>
                    <a:pt x="6569" y="4289"/>
                    <a:pt x="7390" y="4803"/>
                    <a:pt x="7242" y="5203"/>
                  </a:cubicBezTo>
                  <a:cubicBezTo>
                    <a:pt x="7181" y="5373"/>
                    <a:pt x="7081" y="5445"/>
                    <a:pt x="6971" y="5445"/>
                  </a:cubicBezTo>
                  <a:cubicBezTo>
                    <a:pt x="6826" y="5445"/>
                    <a:pt x="6663" y="5321"/>
                    <a:pt x="6542" y="5132"/>
                  </a:cubicBezTo>
                  <a:cubicBezTo>
                    <a:pt x="6328" y="4803"/>
                    <a:pt x="6120" y="4573"/>
                    <a:pt x="6191" y="4398"/>
                  </a:cubicBezTo>
                  <a:cubicBezTo>
                    <a:pt x="6234" y="4285"/>
                    <a:pt x="6290" y="4206"/>
                    <a:pt x="6383" y="4206"/>
                  </a:cubicBezTo>
                  <a:close/>
                  <a:moveTo>
                    <a:pt x="2900" y="5192"/>
                  </a:moveTo>
                  <a:cubicBezTo>
                    <a:pt x="3122" y="5192"/>
                    <a:pt x="3314" y="5235"/>
                    <a:pt x="3427" y="5312"/>
                  </a:cubicBezTo>
                  <a:cubicBezTo>
                    <a:pt x="3756" y="5541"/>
                    <a:pt x="3446" y="5757"/>
                    <a:pt x="2950" y="5757"/>
                  </a:cubicBezTo>
                  <a:cubicBezTo>
                    <a:pt x="2901" y="5757"/>
                    <a:pt x="2850" y="5755"/>
                    <a:pt x="2798" y="5750"/>
                  </a:cubicBezTo>
                  <a:lnTo>
                    <a:pt x="2798" y="5756"/>
                  </a:lnTo>
                  <a:cubicBezTo>
                    <a:pt x="2746" y="5751"/>
                    <a:pt x="2692" y="5749"/>
                    <a:pt x="2639" y="5749"/>
                  </a:cubicBezTo>
                  <a:cubicBezTo>
                    <a:pt x="2135" y="5749"/>
                    <a:pt x="1581" y="5924"/>
                    <a:pt x="1512" y="5924"/>
                  </a:cubicBezTo>
                  <a:cubicBezTo>
                    <a:pt x="1507" y="5924"/>
                    <a:pt x="1504" y="5923"/>
                    <a:pt x="1506" y="5920"/>
                  </a:cubicBezTo>
                  <a:cubicBezTo>
                    <a:pt x="1777" y="5401"/>
                    <a:pt x="2412" y="5192"/>
                    <a:pt x="2900" y="5192"/>
                  </a:cubicBezTo>
                  <a:close/>
                  <a:moveTo>
                    <a:pt x="4934" y="1"/>
                  </a:moveTo>
                  <a:cubicBezTo>
                    <a:pt x="4905" y="1"/>
                    <a:pt x="4875" y="1"/>
                    <a:pt x="4845" y="3"/>
                  </a:cubicBezTo>
                  <a:cubicBezTo>
                    <a:pt x="3252" y="79"/>
                    <a:pt x="2749" y="807"/>
                    <a:pt x="2655" y="1749"/>
                  </a:cubicBezTo>
                  <a:cubicBezTo>
                    <a:pt x="2798" y="1703"/>
                    <a:pt x="2972" y="1683"/>
                    <a:pt x="3159" y="1683"/>
                  </a:cubicBezTo>
                  <a:cubicBezTo>
                    <a:pt x="3836" y="1683"/>
                    <a:pt x="4692" y="1940"/>
                    <a:pt x="4911" y="2138"/>
                  </a:cubicBezTo>
                  <a:cubicBezTo>
                    <a:pt x="5134" y="2339"/>
                    <a:pt x="4990" y="2512"/>
                    <a:pt x="4716" y="2512"/>
                  </a:cubicBezTo>
                  <a:cubicBezTo>
                    <a:pt x="4647" y="2512"/>
                    <a:pt x="4570" y="2501"/>
                    <a:pt x="4489" y="2477"/>
                  </a:cubicBezTo>
                  <a:cubicBezTo>
                    <a:pt x="4193" y="2389"/>
                    <a:pt x="3159" y="1903"/>
                    <a:pt x="2402" y="1903"/>
                  </a:cubicBezTo>
                  <a:cubicBezTo>
                    <a:pt x="2124" y="1903"/>
                    <a:pt x="1883" y="1968"/>
                    <a:pt x="1730" y="2143"/>
                  </a:cubicBezTo>
                  <a:cubicBezTo>
                    <a:pt x="964" y="3013"/>
                    <a:pt x="844" y="4748"/>
                    <a:pt x="844" y="4748"/>
                  </a:cubicBezTo>
                  <a:cubicBezTo>
                    <a:pt x="1238" y="4579"/>
                    <a:pt x="1648" y="4442"/>
                    <a:pt x="2064" y="4343"/>
                  </a:cubicBezTo>
                  <a:cubicBezTo>
                    <a:pt x="2324" y="4286"/>
                    <a:pt x="2693" y="4260"/>
                    <a:pt x="3045" y="4260"/>
                  </a:cubicBezTo>
                  <a:cubicBezTo>
                    <a:pt x="3472" y="4260"/>
                    <a:pt x="3873" y="4299"/>
                    <a:pt x="4029" y="4371"/>
                  </a:cubicBezTo>
                  <a:cubicBezTo>
                    <a:pt x="4270" y="4477"/>
                    <a:pt x="4155" y="4764"/>
                    <a:pt x="3581" y="4764"/>
                  </a:cubicBezTo>
                  <a:cubicBezTo>
                    <a:pt x="3476" y="4764"/>
                    <a:pt x="3355" y="4754"/>
                    <a:pt x="3219" y="4732"/>
                  </a:cubicBezTo>
                  <a:cubicBezTo>
                    <a:pt x="2949" y="4690"/>
                    <a:pt x="2623" y="4668"/>
                    <a:pt x="2297" y="4668"/>
                  </a:cubicBezTo>
                  <a:cubicBezTo>
                    <a:pt x="1564" y="4668"/>
                    <a:pt x="834" y="4779"/>
                    <a:pt x="751" y="5022"/>
                  </a:cubicBezTo>
                  <a:cubicBezTo>
                    <a:pt x="630" y="5378"/>
                    <a:pt x="488" y="6363"/>
                    <a:pt x="663" y="7173"/>
                  </a:cubicBezTo>
                  <a:cubicBezTo>
                    <a:pt x="663" y="7173"/>
                    <a:pt x="1774" y="6467"/>
                    <a:pt x="2028" y="6467"/>
                  </a:cubicBezTo>
                  <a:cubicBezTo>
                    <a:pt x="2087" y="6467"/>
                    <a:pt x="2100" y="6505"/>
                    <a:pt x="2042" y="6599"/>
                  </a:cubicBezTo>
                  <a:cubicBezTo>
                    <a:pt x="1" y="7693"/>
                    <a:pt x="1150" y="8651"/>
                    <a:pt x="1150" y="8651"/>
                  </a:cubicBezTo>
                  <a:cubicBezTo>
                    <a:pt x="1150" y="8651"/>
                    <a:pt x="1271" y="8671"/>
                    <a:pt x="1444" y="8671"/>
                  </a:cubicBezTo>
                  <a:cubicBezTo>
                    <a:pt x="1747" y="8671"/>
                    <a:pt x="2210" y="8609"/>
                    <a:pt x="2464" y="8268"/>
                  </a:cubicBezTo>
                  <a:cubicBezTo>
                    <a:pt x="2862" y="7746"/>
                    <a:pt x="3297" y="6521"/>
                    <a:pt x="3431" y="6521"/>
                  </a:cubicBezTo>
                  <a:cubicBezTo>
                    <a:pt x="3434" y="6521"/>
                    <a:pt x="3436" y="6521"/>
                    <a:pt x="3438" y="6522"/>
                  </a:cubicBezTo>
                  <a:cubicBezTo>
                    <a:pt x="3559" y="6566"/>
                    <a:pt x="3608" y="7660"/>
                    <a:pt x="2617" y="8684"/>
                  </a:cubicBezTo>
                  <a:cubicBezTo>
                    <a:pt x="2621" y="8685"/>
                    <a:pt x="2628" y="8685"/>
                    <a:pt x="2639" y="8685"/>
                  </a:cubicBezTo>
                  <a:cubicBezTo>
                    <a:pt x="2867" y="8685"/>
                    <a:pt x="4648" y="8476"/>
                    <a:pt x="4648" y="8476"/>
                  </a:cubicBezTo>
                  <a:cubicBezTo>
                    <a:pt x="4648" y="8476"/>
                    <a:pt x="5168" y="7452"/>
                    <a:pt x="5097" y="6741"/>
                  </a:cubicBezTo>
                  <a:cubicBezTo>
                    <a:pt x="5031" y="6029"/>
                    <a:pt x="4648" y="5383"/>
                    <a:pt x="5097" y="5318"/>
                  </a:cubicBezTo>
                  <a:cubicBezTo>
                    <a:pt x="5113" y="5315"/>
                    <a:pt x="5130" y="5314"/>
                    <a:pt x="5145" y="5314"/>
                  </a:cubicBezTo>
                  <a:cubicBezTo>
                    <a:pt x="5549" y="5314"/>
                    <a:pt x="5518" y="6184"/>
                    <a:pt x="5524" y="6801"/>
                  </a:cubicBezTo>
                  <a:cubicBezTo>
                    <a:pt x="5529" y="7436"/>
                    <a:pt x="4954" y="8476"/>
                    <a:pt x="4954" y="8476"/>
                  </a:cubicBezTo>
                  <a:cubicBezTo>
                    <a:pt x="5070" y="8493"/>
                    <a:pt x="5186" y="8501"/>
                    <a:pt x="5303" y="8501"/>
                  </a:cubicBezTo>
                  <a:cubicBezTo>
                    <a:pt x="5602" y="8501"/>
                    <a:pt x="5903" y="8447"/>
                    <a:pt x="6186" y="8345"/>
                  </a:cubicBezTo>
                  <a:cubicBezTo>
                    <a:pt x="6755" y="8137"/>
                    <a:pt x="6690" y="7365"/>
                    <a:pt x="6602" y="6807"/>
                  </a:cubicBezTo>
                  <a:cubicBezTo>
                    <a:pt x="6525" y="6279"/>
                    <a:pt x="6496" y="5698"/>
                    <a:pt x="6708" y="5698"/>
                  </a:cubicBezTo>
                  <a:cubicBezTo>
                    <a:pt x="6723" y="5698"/>
                    <a:pt x="6738" y="5701"/>
                    <a:pt x="6755" y="5706"/>
                  </a:cubicBezTo>
                  <a:cubicBezTo>
                    <a:pt x="7018" y="5794"/>
                    <a:pt x="7073" y="6380"/>
                    <a:pt x="6657" y="8164"/>
                  </a:cubicBezTo>
                  <a:cubicBezTo>
                    <a:pt x="6657" y="8164"/>
                    <a:pt x="8091" y="7535"/>
                    <a:pt x="8321" y="6856"/>
                  </a:cubicBezTo>
                  <a:cubicBezTo>
                    <a:pt x="8551" y="6177"/>
                    <a:pt x="8167" y="5690"/>
                    <a:pt x="7719" y="5143"/>
                  </a:cubicBezTo>
                  <a:cubicBezTo>
                    <a:pt x="7313" y="4648"/>
                    <a:pt x="6872" y="3639"/>
                    <a:pt x="7174" y="3639"/>
                  </a:cubicBezTo>
                  <a:cubicBezTo>
                    <a:pt x="7206" y="3639"/>
                    <a:pt x="7247" y="3651"/>
                    <a:pt x="7297" y="3676"/>
                  </a:cubicBezTo>
                  <a:cubicBezTo>
                    <a:pt x="8633" y="4332"/>
                    <a:pt x="8633" y="6341"/>
                    <a:pt x="8633" y="6341"/>
                  </a:cubicBezTo>
                  <a:cubicBezTo>
                    <a:pt x="8633" y="6341"/>
                    <a:pt x="8939" y="5947"/>
                    <a:pt x="9103" y="5006"/>
                  </a:cubicBezTo>
                  <a:cubicBezTo>
                    <a:pt x="8917" y="4447"/>
                    <a:pt x="8857" y="4081"/>
                    <a:pt x="8200" y="3687"/>
                  </a:cubicBezTo>
                  <a:cubicBezTo>
                    <a:pt x="7598" y="3326"/>
                    <a:pt x="7433" y="2859"/>
                    <a:pt x="7877" y="2859"/>
                  </a:cubicBezTo>
                  <a:cubicBezTo>
                    <a:pt x="7917" y="2859"/>
                    <a:pt x="7963" y="2863"/>
                    <a:pt x="8014" y="2871"/>
                  </a:cubicBezTo>
                  <a:cubicBezTo>
                    <a:pt x="8622" y="2975"/>
                    <a:pt x="9268" y="4081"/>
                    <a:pt x="9421" y="5044"/>
                  </a:cubicBezTo>
                  <a:cubicBezTo>
                    <a:pt x="9705" y="4480"/>
                    <a:pt x="10308" y="3079"/>
                    <a:pt x="9158" y="2280"/>
                  </a:cubicBezTo>
                  <a:cubicBezTo>
                    <a:pt x="8610" y="1895"/>
                    <a:pt x="8202" y="1794"/>
                    <a:pt x="7925" y="1794"/>
                  </a:cubicBezTo>
                  <a:cubicBezTo>
                    <a:pt x="7623" y="1794"/>
                    <a:pt x="7478" y="1913"/>
                    <a:pt x="7478" y="1913"/>
                  </a:cubicBezTo>
                  <a:cubicBezTo>
                    <a:pt x="7478" y="1913"/>
                    <a:pt x="6471" y="1"/>
                    <a:pt x="493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9" name="Google Shape;7179;p23"/>
            <p:cNvSpPr/>
            <p:nvPr/>
          </p:nvSpPr>
          <p:spPr>
            <a:xfrm rot="386461">
              <a:off x="-937364" y="-596011"/>
              <a:ext cx="1014789" cy="1204075"/>
            </a:xfrm>
            <a:custGeom>
              <a:avLst/>
              <a:gdLst/>
              <a:ahLst/>
              <a:cxnLst/>
              <a:rect l="l" t="t" r="r" b="b"/>
              <a:pathLst>
                <a:path w="7259" h="8613" extrusionOk="0">
                  <a:moveTo>
                    <a:pt x="4946" y="814"/>
                  </a:moveTo>
                  <a:cubicBezTo>
                    <a:pt x="5123" y="814"/>
                    <a:pt x="5313" y="858"/>
                    <a:pt x="5480" y="966"/>
                  </a:cubicBezTo>
                  <a:cubicBezTo>
                    <a:pt x="6148" y="1404"/>
                    <a:pt x="6476" y="1880"/>
                    <a:pt x="6492" y="2225"/>
                  </a:cubicBezTo>
                  <a:cubicBezTo>
                    <a:pt x="6503" y="2450"/>
                    <a:pt x="6402" y="2537"/>
                    <a:pt x="6306" y="2537"/>
                  </a:cubicBezTo>
                  <a:cubicBezTo>
                    <a:pt x="6255" y="2537"/>
                    <a:pt x="6205" y="2513"/>
                    <a:pt x="6175" y="2471"/>
                  </a:cubicBezTo>
                  <a:cubicBezTo>
                    <a:pt x="5808" y="1973"/>
                    <a:pt x="5294" y="1606"/>
                    <a:pt x="4708" y="1420"/>
                  </a:cubicBezTo>
                  <a:cubicBezTo>
                    <a:pt x="4006" y="1206"/>
                    <a:pt x="4416" y="814"/>
                    <a:pt x="4946" y="814"/>
                  </a:cubicBezTo>
                  <a:close/>
                  <a:moveTo>
                    <a:pt x="2925" y="2574"/>
                  </a:moveTo>
                  <a:cubicBezTo>
                    <a:pt x="3646" y="2574"/>
                    <a:pt x="5030" y="3037"/>
                    <a:pt x="4938" y="3363"/>
                  </a:cubicBezTo>
                  <a:cubicBezTo>
                    <a:pt x="4871" y="3597"/>
                    <a:pt x="4740" y="3709"/>
                    <a:pt x="4460" y="3709"/>
                  </a:cubicBezTo>
                  <a:cubicBezTo>
                    <a:pt x="4302" y="3709"/>
                    <a:pt x="4096" y="3673"/>
                    <a:pt x="3827" y="3604"/>
                  </a:cubicBezTo>
                  <a:cubicBezTo>
                    <a:pt x="3444" y="3503"/>
                    <a:pt x="3036" y="3478"/>
                    <a:pt x="2731" y="3478"/>
                  </a:cubicBezTo>
                  <a:cubicBezTo>
                    <a:pt x="2442" y="3478"/>
                    <a:pt x="2245" y="3500"/>
                    <a:pt x="2245" y="3500"/>
                  </a:cubicBezTo>
                  <a:cubicBezTo>
                    <a:pt x="2245" y="3500"/>
                    <a:pt x="2104" y="3564"/>
                    <a:pt x="1984" y="3564"/>
                  </a:cubicBezTo>
                  <a:cubicBezTo>
                    <a:pt x="1894" y="3564"/>
                    <a:pt x="1816" y="3528"/>
                    <a:pt x="1818" y="3401"/>
                  </a:cubicBezTo>
                  <a:cubicBezTo>
                    <a:pt x="1829" y="3106"/>
                    <a:pt x="2103" y="2745"/>
                    <a:pt x="2688" y="2597"/>
                  </a:cubicBezTo>
                  <a:cubicBezTo>
                    <a:pt x="2754" y="2581"/>
                    <a:pt x="2834" y="2574"/>
                    <a:pt x="2925" y="2574"/>
                  </a:cubicBezTo>
                  <a:close/>
                  <a:moveTo>
                    <a:pt x="2676" y="5193"/>
                  </a:moveTo>
                  <a:cubicBezTo>
                    <a:pt x="2901" y="5193"/>
                    <a:pt x="3094" y="5238"/>
                    <a:pt x="3208" y="5317"/>
                  </a:cubicBezTo>
                  <a:cubicBezTo>
                    <a:pt x="3537" y="5542"/>
                    <a:pt x="3226" y="5762"/>
                    <a:pt x="2729" y="5762"/>
                  </a:cubicBezTo>
                  <a:cubicBezTo>
                    <a:pt x="2680" y="5762"/>
                    <a:pt x="2630" y="5759"/>
                    <a:pt x="2579" y="5755"/>
                  </a:cubicBezTo>
                  <a:cubicBezTo>
                    <a:pt x="2527" y="5751"/>
                    <a:pt x="2474" y="5749"/>
                    <a:pt x="2420" y="5749"/>
                  </a:cubicBezTo>
                  <a:cubicBezTo>
                    <a:pt x="1910" y="5749"/>
                    <a:pt x="1349" y="5928"/>
                    <a:pt x="1291" y="5928"/>
                  </a:cubicBezTo>
                  <a:cubicBezTo>
                    <a:pt x="1287" y="5928"/>
                    <a:pt x="1286" y="5927"/>
                    <a:pt x="1287" y="5925"/>
                  </a:cubicBezTo>
                  <a:cubicBezTo>
                    <a:pt x="1557" y="5404"/>
                    <a:pt x="2189" y="5193"/>
                    <a:pt x="2676" y="5193"/>
                  </a:cubicBezTo>
                  <a:close/>
                  <a:moveTo>
                    <a:pt x="4710" y="0"/>
                  </a:moveTo>
                  <a:cubicBezTo>
                    <a:pt x="4681" y="0"/>
                    <a:pt x="4651" y="1"/>
                    <a:pt x="4620" y="2"/>
                  </a:cubicBezTo>
                  <a:cubicBezTo>
                    <a:pt x="3033" y="79"/>
                    <a:pt x="2530" y="802"/>
                    <a:pt x="2431" y="1748"/>
                  </a:cubicBezTo>
                  <a:cubicBezTo>
                    <a:pt x="2575" y="1702"/>
                    <a:pt x="2749" y="1682"/>
                    <a:pt x="2938" y="1682"/>
                  </a:cubicBezTo>
                  <a:cubicBezTo>
                    <a:pt x="3617" y="1682"/>
                    <a:pt x="4473" y="1940"/>
                    <a:pt x="4692" y="2137"/>
                  </a:cubicBezTo>
                  <a:cubicBezTo>
                    <a:pt x="4916" y="2339"/>
                    <a:pt x="4766" y="2516"/>
                    <a:pt x="4489" y="2516"/>
                  </a:cubicBezTo>
                  <a:cubicBezTo>
                    <a:pt x="4421" y="2516"/>
                    <a:pt x="4345" y="2506"/>
                    <a:pt x="4265" y="2482"/>
                  </a:cubicBezTo>
                  <a:cubicBezTo>
                    <a:pt x="3968" y="2394"/>
                    <a:pt x="2934" y="1908"/>
                    <a:pt x="2179" y="1908"/>
                  </a:cubicBezTo>
                  <a:cubicBezTo>
                    <a:pt x="1902" y="1908"/>
                    <a:pt x="1663" y="1973"/>
                    <a:pt x="1511" y="2148"/>
                  </a:cubicBezTo>
                  <a:cubicBezTo>
                    <a:pt x="745" y="3018"/>
                    <a:pt x="625" y="4748"/>
                    <a:pt x="625" y="4748"/>
                  </a:cubicBezTo>
                  <a:cubicBezTo>
                    <a:pt x="1019" y="4578"/>
                    <a:pt x="1429" y="4441"/>
                    <a:pt x="1845" y="4343"/>
                  </a:cubicBezTo>
                  <a:cubicBezTo>
                    <a:pt x="2105" y="4286"/>
                    <a:pt x="2474" y="4259"/>
                    <a:pt x="2826" y="4259"/>
                  </a:cubicBezTo>
                  <a:cubicBezTo>
                    <a:pt x="3253" y="4259"/>
                    <a:pt x="3654" y="4298"/>
                    <a:pt x="3810" y="4370"/>
                  </a:cubicBezTo>
                  <a:cubicBezTo>
                    <a:pt x="4051" y="4477"/>
                    <a:pt x="3936" y="4763"/>
                    <a:pt x="3362" y="4763"/>
                  </a:cubicBezTo>
                  <a:cubicBezTo>
                    <a:pt x="3257" y="4763"/>
                    <a:pt x="3136" y="4754"/>
                    <a:pt x="3000" y="4732"/>
                  </a:cubicBezTo>
                  <a:cubicBezTo>
                    <a:pt x="2730" y="4690"/>
                    <a:pt x="2404" y="4668"/>
                    <a:pt x="2078" y="4668"/>
                  </a:cubicBezTo>
                  <a:cubicBezTo>
                    <a:pt x="1345" y="4668"/>
                    <a:pt x="615" y="4779"/>
                    <a:pt x="532" y="5022"/>
                  </a:cubicBezTo>
                  <a:cubicBezTo>
                    <a:pt x="411" y="5377"/>
                    <a:pt x="269" y="6363"/>
                    <a:pt x="444" y="7173"/>
                  </a:cubicBezTo>
                  <a:cubicBezTo>
                    <a:pt x="444" y="7173"/>
                    <a:pt x="1559" y="6463"/>
                    <a:pt x="1811" y="6463"/>
                  </a:cubicBezTo>
                  <a:cubicBezTo>
                    <a:pt x="1868" y="6463"/>
                    <a:pt x="1881" y="6501"/>
                    <a:pt x="1823" y="6593"/>
                  </a:cubicBezTo>
                  <a:cubicBezTo>
                    <a:pt x="1" y="7572"/>
                    <a:pt x="718" y="8437"/>
                    <a:pt x="898" y="8612"/>
                  </a:cubicBezTo>
                  <a:cubicBezTo>
                    <a:pt x="1183" y="8098"/>
                    <a:pt x="1856" y="7118"/>
                    <a:pt x="3203" y="6105"/>
                  </a:cubicBezTo>
                  <a:cubicBezTo>
                    <a:pt x="5119" y="4666"/>
                    <a:pt x="6821" y="3002"/>
                    <a:pt x="7259" y="1913"/>
                  </a:cubicBezTo>
                  <a:lnTo>
                    <a:pt x="7253" y="1913"/>
                  </a:lnTo>
                  <a:cubicBezTo>
                    <a:pt x="7253" y="1913"/>
                    <a:pt x="6252" y="0"/>
                    <a:pt x="471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0" name="Google Shape;7180;p23"/>
            <p:cNvSpPr/>
            <p:nvPr/>
          </p:nvSpPr>
          <p:spPr>
            <a:xfrm rot="386461">
              <a:off x="-758954" y="-394902"/>
              <a:ext cx="877089" cy="920706"/>
            </a:xfrm>
            <a:custGeom>
              <a:avLst/>
              <a:gdLst/>
              <a:ahLst/>
              <a:cxnLst/>
              <a:rect l="l" t="t" r="r" b="b"/>
              <a:pathLst>
                <a:path w="6274" h="6586" extrusionOk="0">
                  <a:moveTo>
                    <a:pt x="6126" y="1"/>
                  </a:moveTo>
                  <a:cubicBezTo>
                    <a:pt x="5989" y="275"/>
                    <a:pt x="5847" y="543"/>
                    <a:pt x="5699" y="805"/>
                  </a:cubicBezTo>
                  <a:lnTo>
                    <a:pt x="5611" y="953"/>
                  </a:lnTo>
                  <a:lnTo>
                    <a:pt x="5568" y="1024"/>
                  </a:lnTo>
                  <a:lnTo>
                    <a:pt x="5524" y="1096"/>
                  </a:lnTo>
                  <a:cubicBezTo>
                    <a:pt x="5464" y="1189"/>
                    <a:pt x="5409" y="1287"/>
                    <a:pt x="5338" y="1380"/>
                  </a:cubicBezTo>
                  <a:lnTo>
                    <a:pt x="5245" y="1517"/>
                  </a:lnTo>
                  <a:cubicBezTo>
                    <a:pt x="5212" y="1566"/>
                    <a:pt x="5173" y="1610"/>
                    <a:pt x="5141" y="1654"/>
                  </a:cubicBezTo>
                  <a:lnTo>
                    <a:pt x="5037" y="1791"/>
                  </a:lnTo>
                  <a:lnTo>
                    <a:pt x="4927" y="1922"/>
                  </a:lnTo>
                  <a:cubicBezTo>
                    <a:pt x="4637" y="2272"/>
                    <a:pt x="4336" y="2612"/>
                    <a:pt x="4024" y="2940"/>
                  </a:cubicBezTo>
                  <a:cubicBezTo>
                    <a:pt x="3706" y="3263"/>
                    <a:pt x="3373" y="3575"/>
                    <a:pt x="3028" y="3865"/>
                  </a:cubicBezTo>
                  <a:cubicBezTo>
                    <a:pt x="2853" y="4013"/>
                    <a:pt x="2672" y="4150"/>
                    <a:pt x="2491" y="4287"/>
                  </a:cubicBezTo>
                  <a:cubicBezTo>
                    <a:pt x="2305" y="4418"/>
                    <a:pt x="2119" y="4549"/>
                    <a:pt x="1933" y="4681"/>
                  </a:cubicBezTo>
                  <a:cubicBezTo>
                    <a:pt x="1747" y="4818"/>
                    <a:pt x="1566" y="4954"/>
                    <a:pt x="1386" y="5091"/>
                  </a:cubicBezTo>
                  <a:cubicBezTo>
                    <a:pt x="1298" y="5162"/>
                    <a:pt x="1205" y="5234"/>
                    <a:pt x="1117" y="5310"/>
                  </a:cubicBezTo>
                  <a:cubicBezTo>
                    <a:pt x="1035" y="5381"/>
                    <a:pt x="948" y="5458"/>
                    <a:pt x="866" y="5535"/>
                  </a:cubicBezTo>
                  <a:cubicBezTo>
                    <a:pt x="521" y="5841"/>
                    <a:pt x="231" y="6192"/>
                    <a:pt x="1" y="6586"/>
                  </a:cubicBezTo>
                  <a:cubicBezTo>
                    <a:pt x="236" y="6197"/>
                    <a:pt x="537" y="5847"/>
                    <a:pt x="882" y="5551"/>
                  </a:cubicBezTo>
                  <a:cubicBezTo>
                    <a:pt x="964" y="5474"/>
                    <a:pt x="1052" y="5403"/>
                    <a:pt x="1139" y="5332"/>
                  </a:cubicBezTo>
                  <a:cubicBezTo>
                    <a:pt x="1227" y="5256"/>
                    <a:pt x="1315" y="5190"/>
                    <a:pt x="1408" y="5119"/>
                  </a:cubicBezTo>
                  <a:cubicBezTo>
                    <a:pt x="1588" y="4982"/>
                    <a:pt x="1774" y="4850"/>
                    <a:pt x="1960" y="4719"/>
                  </a:cubicBezTo>
                  <a:cubicBezTo>
                    <a:pt x="2152" y="4593"/>
                    <a:pt x="2338" y="4462"/>
                    <a:pt x="2524" y="4330"/>
                  </a:cubicBezTo>
                  <a:cubicBezTo>
                    <a:pt x="2710" y="4205"/>
                    <a:pt x="2896" y="4068"/>
                    <a:pt x="3072" y="3920"/>
                  </a:cubicBezTo>
                  <a:cubicBezTo>
                    <a:pt x="3427" y="3635"/>
                    <a:pt x="3767" y="3329"/>
                    <a:pt x="4095" y="3006"/>
                  </a:cubicBezTo>
                  <a:cubicBezTo>
                    <a:pt x="4418" y="2683"/>
                    <a:pt x="4725" y="2344"/>
                    <a:pt x="5026" y="1999"/>
                  </a:cubicBezTo>
                  <a:lnTo>
                    <a:pt x="5135" y="1867"/>
                  </a:lnTo>
                  <a:lnTo>
                    <a:pt x="5245" y="1731"/>
                  </a:lnTo>
                  <a:cubicBezTo>
                    <a:pt x="5283" y="1687"/>
                    <a:pt x="5316" y="1643"/>
                    <a:pt x="5349" y="1594"/>
                  </a:cubicBezTo>
                  <a:lnTo>
                    <a:pt x="5447" y="1457"/>
                  </a:lnTo>
                  <a:cubicBezTo>
                    <a:pt x="5518" y="1364"/>
                    <a:pt x="5578" y="1271"/>
                    <a:pt x="5644" y="1172"/>
                  </a:cubicBezTo>
                  <a:lnTo>
                    <a:pt x="5688" y="1101"/>
                  </a:lnTo>
                  <a:lnTo>
                    <a:pt x="5737" y="1030"/>
                  </a:lnTo>
                  <a:lnTo>
                    <a:pt x="5825" y="882"/>
                  </a:lnTo>
                  <a:cubicBezTo>
                    <a:pt x="5984" y="608"/>
                    <a:pt x="6131" y="335"/>
                    <a:pt x="6274" y="61"/>
                  </a:cubicBezTo>
                  <a:lnTo>
                    <a:pt x="612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CUSTOM_3_1_1_1_1">
    <p:spTree>
      <p:nvGrpSpPr>
        <p:cNvPr id="1" name="Shape 10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18" name="Google Shape;10118;p34"/>
          <p:cNvSpPr txBox="1">
            <a:spLocks noGrp="1"/>
          </p:cNvSpPr>
          <p:nvPr>
            <p:ph type="title"/>
          </p:nvPr>
        </p:nvSpPr>
        <p:spPr>
          <a:xfrm>
            <a:off x="2557063" y="1853550"/>
            <a:ext cx="40299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b="1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0119" name="Google Shape;10119;p34"/>
          <p:cNvSpPr txBox="1">
            <a:spLocks noGrp="1"/>
          </p:cNvSpPr>
          <p:nvPr>
            <p:ph type="subTitle" idx="1"/>
          </p:nvPr>
        </p:nvSpPr>
        <p:spPr>
          <a:xfrm>
            <a:off x="2557037" y="2426250"/>
            <a:ext cx="4029900" cy="863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grpSp>
        <p:nvGrpSpPr>
          <p:cNvPr id="10120" name="Google Shape;10120;p34"/>
          <p:cNvGrpSpPr/>
          <p:nvPr/>
        </p:nvGrpSpPr>
        <p:grpSpPr>
          <a:xfrm rot="-1702837" flipH="1">
            <a:off x="7609102" y="3961708"/>
            <a:ext cx="618661" cy="1019440"/>
            <a:chOff x="10360252" y="-2712448"/>
            <a:chExt cx="236654" cy="389949"/>
          </a:xfrm>
        </p:grpSpPr>
        <p:sp>
          <p:nvSpPr>
            <p:cNvPr id="10121" name="Google Shape;10121;p34"/>
            <p:cNvSpPr/>
            <p:nvPr/>
          </p:nvSpPr>
          <p:spPr>
            <a:xfrm>
              <a:off x="10442022" y="-2522139"/>
              <a:ext cx="130858" cy="199640"/>
            </a:xfrm>
            <a:custGeom>
              <a:avLst/>
              <a:gdLst/>
              <a:ahLst/>
              <a:cxnLst/>
              <a:rect l="l" t="t" r="r" b="b"/>
              <a:pathLst>
                <a:path w="2146" h="3274" extrusionOk="0">
                  <a:moveTo>
                    <a:pt x="1210" y="0"/>
                  </a:moveTo>
                  <a:lnTo>
                    <a:pt x="1166" y="39"/>
                  </a:lnTo>
                  <a:cubicBezTo>
                    <a:pt x="1128" y="66"/>
                    <a:pt x="1084" y="93"/>
                    <a:pt x="1040" y="104"/>
                  </a:cubicBezTo>
                  <a:cubicBezTo>
                    <a:pt x="1040" y="115"/>
                    <a:pt x="1035" y="121"/>
                    <a:pt x="1035" y="126"/>
                  </a:cubicBezTo>
                  <a:cubicBezTo>
                    <a:pt x="1035" y="121"/>
                    <a:pt x="1035" y="115"/>
                    <a:pt x="1035" y="110"/>
                  </a:cubicBezTo>
                  <a:cubicBezTo>
                    <a:pt x="1004" y="118"/>
                    <a:pt x="972" y="122"/>
                    <a:pt x="940" y="122"/>
                  </a:cubicBezTo>
                  <a:cubicBezTo>
                    <a:pt x="849" y="122"/>
                    <a:pt x="759" y="89"/>
                    <a:pt x="690" y="28"/>
                  </a:cubicBezTo>
                  <a:cubicBezTo>
                    <a:pt x="679" y="39"/>
                    <a:pt x="663" y="44"/>
                    <a:pt x="646" y="50"/>
                  </a:cubicBezTo>
                  <a:cubicBezTo>
                    <a:pt x="717" y="126"/>
                    <a:pt x="777" y="214"/>
                    <a:pt x="832" y="301"/>
                  </a:cubicBezTo>
                  <a:cubicBezTo>
                    <a:pt x="931" y="482"/>
                    <a:pt x="942" y="630"/>
                    <a:pt x="958" y="876"/>
                  </a:cubicBezTo>
                  <a:cubicBezTo>
                    <a:pt x="905" y="799"/>
                    <a:pt x="280" y="328"/>
                    <a:pt x="90" y="328"/>
                  </a:cubicBezTo>
                  <a:cubicBezTo>
                    <a:pt x="64" y="328"/>
                    <a:pt x="46" y="336"/>
                    <a:pt x="39" y="356"/>
                  </a:cubicBezTo>
                  <a:cubicBezTo>
                    <a:pt x="0" y="471"/>
                    <a:pt x="794" y="1051"/>
                    <a:pt x="860" y="1122"/>
                  </a:cubicBezTo>
                  <a:cubicBezTo>
                    <a:pt x="980" y="1248"/>
                    <a:pt x="991" y="1221"/>
                    <a:pt x="1073" y="1401"/>
                  </a:cubicBezTo>
                  <a:cubicBezTo>
                    <a:pt x="1188" y="1642"/>
                    <a:pt x="1243" y="1932"/>
                    <a:pt x="1341" y="2184"/>
                  </a:cubicBezTo>
                  <a:cubicBezTo>
                    <a:pt x="1133" y="2042"/>
                    <a:pt x="898" y="1960"/>
                    <a:pt x="652" y="1932"/>
                  </a:cubicBezTo>
                  <a:lnTo>
                    <a:pt x="652" y="1932"/>
                  </a:lnTo>
                  <a:cubicBezTo>
                    <a:pt x="887" y="2179"/>
                    <a:pt x="1193" y="2343"/>
                    <a:pt x="1429" y="2556"/>
                  </a:cubicBezTo>
                  <a:cubicBezTo>
                    <a:pt x="1642" y="2748"/>
                    <a:pt x="1708" y="3076"/>
                    <a:pt x="1932" y="3273"/>
                  </a:cubicBezTo>
                  <a:cubicBezTo>
                    <a:pt x="1867" y="3060"/>
                    <a:pt x="1779" y="2852"/>
                    <a:pt x="1670" y="2660"/>
                  </a:cubicBezTo>
                  <a:cubicBezTo>
                    <a:pt x="1703" y="2502"/>
                    <a:pt x="2146" y="1505"/>
                    <a:pt x="1872" y="1429"/>
                  </a:cubicBezTo>
                  <a:cubicBezTo>
                    <a:pt x="1869" y="1428"/>
                    <a:pt x="1865" y="1427"/>
                    <a:pt x="1862" y="1427"/>
                  </a:cubicBezTo>
                  <a:cubicBezTo>
                    <a:pt x="1725" y="1427"/>
                    <a:pt x="1526" y="2133"/>
                    <a:pt x="1484" y="2277"/>
                  </a:cubicBezTo>
                  <a:cubicBezTo>
                    <a:pt x="1369" y="1921"/>
                    <a:pt x="1396" y="1856"/>
                    <a:pt x="1484" y="1467"/>
                  </a:cubicBezTo>
                  <a:cubicBezTo>
                    <a:pt x="1505" y="1380"/>
                    <a:pt x="1692" y="613"/>
                    <a:pt x="1686" y="602"/>
                  </a:cubicBezTo>
                  <a:cubicBezTo>
                    <a:pt x="1673" y="585"/>
                    <a:pt x="1658" y="578"/>
                    <a:pt x="1641" y="578"/>
                  </a:cubicBezTo>
                  <a:cubicBezTo>
                    <a:pt x="1478" y="578"/>
                    <a:pt x="1188" y="1352"/>
                    <a:pt x="1183" y="1401"/>
                  </a:cubicBezTo>
                  <a:cubicBezTo>
                    <a:pt x="892" y="1035"/>
                    <a:pt x="1095" y="471"/>
                    <a:pt x="134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2" name="Google Shape;10122;p34"/>
            <p:cNvSpPr/>
            <p:nvPr/>
          </p:nvSpPr>
          <p:spPr>
            <a:xfrm>
              <a:off x="10360252" y="-2712448"/>
              <a:ext cx="236654" cy="228483"/>
            </a:xfrm>
            <a:custGeom>
              <a:avLst/>
              <a:gdLst/>
              <a:ahLst/>
              <a:cxnLst/>
              <a:rect l="l" t="t" r="r" b="b"/>
              <a:pathLst>
                <a:path w="3881" h="3747" extrusionOk="0">
                  <a:moveTo>
                    <a:pt x="1596" y="1"/>
                  </a:moveTo>
                  <a:cubicBezTo>
                    <a:pt x="1538" y="1"/>
                    <a:pt x="1480" y="17"/>
                    <a:pt x="1429" y="51"/>
                  </a:cubicBezTo>
                  <a:cubicBezTo>
                    <a:pt x="1155" y="220"/>
                    <a:pt x="1172" y="620"/>
                    <a:pt x="1276" y="877"/>
                  </a:cubicBezTo>
                  <a:cubicBezTo>
                    <a:pt x="1150" y="784"/>
                    <a:pt x="1002" y="718"/>
                    <a:pt x="849" y="696"/>
                  </a:cubicBezTo>
                  <a:cubicBezTo>
                    <a:pt x="812" y="688"/>
                    <a:pt x="774" y="683"/>
                    <a:pt x="736" y="683"/>
                  </a:cubicBezTo>
                  <a:cubicBezTo>
                    <a:pt x="656" y="683"/>
                    <a:pt x="575" y="703"/>
                    <a:pt x="504" y="740"/>
                  </a:cubicBezTo>
                  <a:cubicBezTo>
                    <a:pt x="416" y="795"/>
                    <a:pt x="361" y="899"/>
                    <a:pt x="361" y="1003"/>
                  </a:cubicBezTo>
                  <a:cubicBezTo>
                    <a:pt x="361" y="1123"/>
                    <a:pt x="427" y="1244"/>
                    <a:pt x="351" y="1353"/>
                  </a:cubicBezTo>
                  <a:cubicBezTo>
                    <a:pt x="268" y="1463"/>
                    <a:pt x="137" y="1479"/>
                    <a:pt x="66" y="1594"/>
                  </a:cubicBezTo>
                  <a:cubicBezTo>
                    <a:pt x="0" y="1709"/>
                    <a:pt x="11" y="1851"/>
                    <a:pt x="88" y="1961"/>
                  </a:cubicBezTo>
                  <a:cubicBezTo>
                    <a:pt x="247" y="2200"/>
                    <a:pt x="471" y="2233"/>
                    <a:pt x="713" y="2233"/>
                  </a:cubicBezTo>
                  <a:cubicBezTo>
                    <a:pt x="786" y="2233"/>
                    <a:pt x="861" y="2230"/>
                    <a:pt x="936" y="2229"/>
                  </a:cubicBezTo>
                  <a:lnTo>
                    <a:pt x="936" y="2229"/>
                  </a:lnTo>
                  <a:cubicBezTo>
                    <a:pt x="668" y="2339"/>
                    <a:pt x="411" y="2590"/>
                    <a:pt x="476" y="2913"/>
                  </a:cubicBezTo>
                  <a:cubicBezTo>
                    <a:pt x="493" y="3028"/>
                    <a:pt x="580" y="3127"/>
                    <a:pt x="701" y="3160"/>
                  </a:cubicBezTo>
                  <a:cubicBezTo>
                    <a:pt x="730" y="3168"/>
                    <a:pt x="766" y="3170"/>
                    <a:pt x="805" y="3170"/>
                  </a:cubicBezTo>
                  <a:cubicBezTo>
                    <a:pt x="829" y="3170"/>
                    <a:pt x="853" y="3169"/>
                    <a:pt x="877" y="3169"/>
                  </a:cubicBezTo>
                  <a:cubicBezTo>
                    <a:pt x="940" y="3169"/>
                    <a:pt x="1002" y="3173"/>
                    <a:pt x="1040" y="3203"/>
                  </a:cubicBezTo>
                  <a:cubicBezTo>
                    <a:pt x="1117" y="3264"/>
                    <a:pt x="1133" y="3422"/>
                    <a:pt x="1193" y="3510"/>
                  </a:cubicBezTo>
                  <a:cubicBezTo>
                    <a:pt x="1254" y="3603"/>
                    <a:pt x="1358" y="3658"/>
                    <a:pt x="1467" y="3663"/>
                  </a:cubicBezTo>
                  <a:cubicBezTo>
                    <a:pt x="1746" y="3658"/>
                    <a:pt x="1938" y="3340"/>
                    <a:pt x="1993" y="3105"/>
                  </a:cubicBezTo>
                  <a:cubicBezTo>
                    <a:pt x="2042" y="3373"/>
                    <a:pt x="2250" y="3712"/>
                    <a:pt x="2545" y="3745"/>
                  </a:cubicBezTo>
                  <a:cubicBezTo>
                    <a:pt x="2556" y="3746"/>
                    <a:pt x="2567" y="3747"/>
                    <a:pt x="2577" y="3747"/>
                  </a:cubicBezTo>
                  <a:cubicBezTo>
                    <a:pt x="2680" y="3747"/>
                    <a:pt x="2776" y="3698"/>
                    <a:pt x="2836" y="3614"/>
                  </a:cubicBezTo>
                  <a:cubicBezTo>
                    <a:pt x="2907" y="3515"/>
                    <a:pt x="2907" y="3368"/>
                    <a:pt x="3022" y="3296"/>
                  </a:cubicBezTo>
                  <a:cubicBezTo>
                    <a:pt x="3115" y="3236"/>
                    <a:pt x="3241" y="3269"/>
                    <a:pt x="3345" y="3236"/>
                  </a:cubicBezTo>
                  <a:cubicBezTo>
                    <a:pt x="3449" y="3203"/>
                    <a:pt x="3525" y="3121"/>
                    <a:pt x="3553" y="3017"/>
                  </a:cubicBezTo>
                  <a:cubicBezTo>
                    <a:pt x="3618" y="2722"/>
                    <a:pt x="3372" y="2453"/>
                    <a:pt x="3148" y="2306"/>
                  </a:cubicBezTo>
                  <a:lnTo>
                    <a:pt x="3148" y="2306"/>
                  </a:lnTo>
                  <a:cubicBezTo>
                    <a:pt x="3172" y="2309"/>
                    <a:pt x="3196" y="2310"/>
                    <a:pt x="3221" y="2310"/>
                  </a:cubicBezTo>
                  <a:cubicBezTo>
                    <a:pt x="3291" y="2310"/>
                    <a:pt x="3363" y="2299"/>
                    <a:pt x="3432" y="2278"/>
                  </a:cubicBezTo>
                  <a:cubicBezTo>
                    <a:pt x="3651" y="2207"/>
                    <a:pt x="3881" y="2021"/>
                    <a:pt x="3782" y="1764"/>
                  </a:cubicBezTo>
                  <a:cubicBezTo>
                    <a:pt x="3739" y="1643"/>
                    <a:pt x="3629" y="1611"/>
                    <a:pt x="3558" y="1517"/>
                  </a:cubicBezTo>
                  <a:cubicBezTo>
                    <a:pt x="3487" y="1430"/>
                    <a:pt x="3553" y="1342"/>
                    <a:pt x="3580" y="1244"/>
                  </a:cubicBezTo>
                  <a:cubicBezTo>
                    <a:pt x="3640" y="1069"/>
                    <a:pt x="3613" y="877"/>
                    <a:pt x="3432" y="789"/>
                  </a:cubicBezTo>
                  <a:cubicBezTo>
                    <a:pt x="3355" y="752"/>
                    <a:pt x="3271" y="735"/>
                    <a:pt x="3188" y="735"/>
                  </a:cubicBezTo>
                  <a:cubicBezTo>
                    <a:pt x="3018" y="735"/>
                    <a:pt x="2847" y="805"/>
                    <a:pt x="2726" y="915"/>
                  </a:cubicBezTo>
                  <a:cubicBezTo>
                    <a:pt x="2814" y="696"/>
                    <a:pt x="2808" y="330"/>
                    <a:pt x="2611" y="160"/>
                  </a:cubicBezTo>
                  <a:cubicBezTo>
                    <a:pt x="2564" y="121"/>
                    <a:pt x="2506" y="101"/>
                    <a:pt x="2447" y="101"/>
                  </a:cubicBezTo>
                  <a:cubicBezTo>
                    <a:pt x="2423" y="101"/>
                    <a:pt x="2399" y="105"/>
                    <a:pt x="2376" y="111"/>
                  </a:cubicBezTo>
                  <a:cubicBezTo>
                    <a:pt x="2278" y="130"/>
                    <a:pt x="2151" y="236"/>
                    <a:pt x="2046" y="236"/>
                  </a:cubicBezTo>
                  <a:cubicBezTo>
                    <a:pt x="2034" y="236"/>
                    <a:pt x="2021" y="235"/>
                    <a:pt x="2009" y="231"/>
                  </a:cubicBezTo>
                  <a:cubicBezTo>
                    <a:pt x="1905" y="204"/>
                    <a:pt x="1834" y="78"/>
                    <a:pt x="1735" y="34"/>
                  </a:cubicBezTo>
                  <a:cubicBezTo>
                    <a:pt x="1691" y="12"/>
                    <a:pt x="1643" y="1"/>
                    <a:pt x="15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3" name="Google Shape;10123;p34"/>
            <p:cNvSpPr/>
            <p:nvPr/>
          </p:nvSpPr>
          <p:spPr>
            <a:xfrm>
              <a:off x="10435680" y="-2640190"/>
              <a:ext cx="86161" cy="80246"/>
            </a:xfrm>
            <a:custGeom>
              <a:avLst/>
              <a:gdLst/>
              <a:ahLst/>
              <a:cxnLst/>
              <a:rect l="l" t="t" r="r" b="b"/>
              <a:pathLst>
                <a:path w="1413" h="1316" extrusionOk="0">
                  <a:moveTo>
                    <a:pt x="722" y="0"/>
                  </a:moveTo>
                  <a:cubicBezTo>
                    <a:pt x="584" y="0"/>
                    <a:pt x="450" y="54"/>
                    <a:pt x="323" y="130"/>
                  </a:cubicBezTo>
                  <a:lnTo>
                    <a:pt x="219" y="174"/>
                  </a:lnTo>
                  <a:cubicBezTo>
                    <a:pt x="230" y="376"/>
                    <a:pt x="0" y="508"/>
                    <a:pt x="50" y="727"/>
                  </a:cubicBezTo>
                  <a:cubicBezTo>
                    <a:pt x="121" y="754"/>
                    <a:pt x="225" y="754"/>
                    <a:pt x="121" y="863"/>
                  </a:cubicBezTo>
                  <a:cubicBezTo>
                    <a:pt x="164" y="951"/>
                    <a:pt x="175" y="1060"/>
                    <a:pt x="290" y="1088"/>
                  </a:cubicBezTo>
                  <a:cubicBezTo>
                    <a:pt x="372" y="1104"/>
                    <a:pt x="433" y="1170"/>
                    <a:pt x="444" y="1252"/>
                  </a:cubicBezTo>
                  <a:cubicBezTo>
                    <a:pt x="467" y="1276"/>
                    <a:pt x="475" y="1316"/>
                    <a:pt x="511" y="1316"/>
                  </a:cubicBezTo>
                  <a:cubicBezTo>
                    <a:pt x="517" y="1316"/>
                    <a:pt x="524" y="1315"/>
                    <a:pt x="531" y="1312"/>
                  </a:cubicBezTo>
                  <a:lnTo>
                    <a:pt x="668" y="1290"/>
                  </a:lnTo>
                  <a:cubicBezTo>
                    <a:pt x="700" y="1268"/>
                    <a:pt x="732" y="1237"/>
                    <a:pt x="762" y="1237"/>
                  </a:cubicBezTo>
                  <a:cubicBezTo>
                    <a:pt x="784" y="1237"/>
                    <a:pt x="806" y="1253"/>
                    <a:pt x="827" y="1301"/>
                  </a:cubicBezTo>
                  <a:lnTo>
                    <a:pt x="969" y="1285"/>
                  </a:lnTo>
                  <a:cubicBezTo>
                    <a:pt x="975" y="1296"/>
                    <a:pt x="981" y="1301"/>
                    <a:pt x="988" y="1301"/>
                  </a:cubicBezTo>
                  <a:cubicBezTo>
                    <a:pt x="995" y="1301"/>
                    <a:pt x="1002" y="1296"/>
                    <a:pt x="1007" y="1285"/>
                  </a:cubicBezTo>
                  <a:lnTo>
                    <a:pt x="1133" y="1148"/>
                  </a:lnTo>
                  <a:cubicBezTo>
                    <a:pt x="1161" y="1126"/>
                    <a:pt x="1210" y="1110"/>
                    <a:pt x="1221" y="1066"/>
                  </a:cubicBezTo>
                  <a:cubicBezTo>
                    <a:pt x="1265" y="1022"/>
                    <a:pt x="1308" y="984"/>
                    <a:pt x="1352" y="940"/>
                  </a:cubicBezTo>
                  <a:cubicBezTo>
                    <a:pt x="1358" y="896"/>
                    <a:pt x="1363" y="852"/>
                    <a:pt x="1363" y="814"/>
                  </a:cubicBezTo>
                  <a:cubicBezTo>
                    <a:pt x="1347" y="759"/>
                    <a:pt x="1314" y="710"/>
                    <a:pt x="1374" y="661"/>
                  </a:cubicBezTo>
                  <a:cubicBezTo>
                    <a:pt x="1407" y="644"/>
                    <a:pt x="1412" y="601"/>
                    <a:pt x="1391" y="573"/>
                  </a:cubicBezTo>
                  <a:cubicBezTo>
                    <a:pt x="1407" y="420"/>
                    <a:pt x="1226" y="382"/>
                    <a:pt x="1204" y="256"/>
                  </a:cubicBezTo>
                  <a:cubicBezTo>
                    <a:pt x="1226" y="228"/>
                    <a:pt x="1232" y="196"/>
                    <a:pt x="1210" y="168"/>
                  </a:cubicBezTo>
                  <a:lnTo>
                    <a:pt x="1089" y="75"/>
                  </a:lnTo>
                  <a:lnTo>
                    <a:pt x="975" y="64"/>
                  </a:lnTo>
                  <a:cubicBezTo>
                    <a:pt x="889" y="19"/>
                    <a:pt x="805" y="0"/>
                    <a:pt x="72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4" name="Google Shape;10124;p34"/>
            <p:cNvSpPr/>
            <p:nvPr/>
          </p:nvSpPr>
          <p:spPr>
            <a:xfrm>
              <a:off x="10453668" y="-2691715"/>
              <a:ext cx="19452" cy="47136"/>
            </a:xfrm>
            <a:custGeom>
              <a:avLst/>
              <a:gdLst/>
              <a:ahLst/>
              <a:cxnLst/>
              <a:rect l="l" t="t" r="r" b="b"/>
              <a:pathLst>
                <a:path w="319" h="773" extrusionOk="0">
                  <a:moveTo>
                    <a:pt x="1" y="1"/>
                  </a:moveTo>
                  <a:cubicBezTo>
                    <a:pt x="110" y="236"/>
                    <a:pt x="132" y="493"/>
                    <a:pt x="176" y="745"/>
                  </a:cubicBezTo>
                  <a:cubicBezTo>
                    <a:pt x="193" y="764"/>
                    <a:pt x="210" y="773"/>
                    <a:pt x="226" y="773"/>
                  </a:cubicBezTo>
                  <a:cubicBezTo>
                    <a:pt x="247" y="773"/>
                    <a:pt x="267" y="759"/>
                    <a:pt x="285" y="734"/>
                  </a:cubicBezTo>
                  <a:cubicBezTo>
                    <a:pt x="318" y="526"/>
                    <a:pt x="275" y="318"/>
                    <a:pt x="154" y="148"/>
                  </a:cubicBezTo>
                  <a:cubicBezTo>
                    <a:pt x="110" y="88"/>
                    <a:pt x="61" y="44"/>
                    <a:pt x="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5" name="Google Shape;10125;p34"/>
            <p:cNvSpPr/>
            <p:nvPr/>
          </p:nvSpPr>
          <p:spPr>
            <a:xfrm>
              <a:off x="10435680" y="-2562567"/>
              <a:ext cx="26098" cy="47501"/>
            </a:xfrm>
            <a:custGeom>
              <a:avLst/>
              <a:gdLst/>
              <a:ahLst/>
              <a:cxnLst/>
              <a:rect l="l" t="t" r="r" b="b"/>
              <a:pathLst>
                <a:path w="428" h="779" extrusionOk="0">
                  <a:moveTo>
                    <a:pt x="363" y="1"/>
                  </a:moveTo>
                  <a:cubicBezTo>
                    <a:pt x="334" y="1"/>
                    <a:pt x="302" y="35"/>
                    <a:pt x="268" y="72"/>
                  </a:cubicBezTo>
                  <a:cubicBezTo>
                    <a:pt x="263" y="78"/>
                    <a:pt x="258" y="99"/>
                    <a:pt x="241" y="127"/>
                  </a:cubicBezTo>
                  <a:cubicBezTo>
                    <a:pt x="236" y="149"/>
                    <a:pt x="219" y="176"/>
                    <a:pt x="208" y="203"/>
                  </a:cubicBezTo>
                  <a:cubicBezTo>
                    <a:pt x="181" y="247"/>
                    <a:pt x="164" y="291"/>
                    <a:pt x="143" y="340"/>
                  </a:cubicBezTo>
                  <a:cubicBezTo>
                    <a:pt x="137" y="379"/>
                    <a:pt x="126" y="411"/>
                    <a:pt x="126" y="411"/>
                  </a:cubicBezTo>
                  <a:cubicBezTo>
                    <a:pt x="71" y="598"/>
                    <a:pt x="0" y="713"/>
                    <a:pt x="17" y="723"/>
                  </a:cubicBezTo>
                  <a:cubicBezTo>
                    <a:pt x="17" y="724"/>
                    <a:pt x="18" y="724"/>
                    <a:pt x="18" y="724"/>
                  </a:cubicBezTo>
                  <a:cubicBezTo>
                    <a:pt x="39" y="724"/>
                    <a:pt x="154" y="541"/>
                    <a:pt x="248" y="541"/>
                  </a:cubicBezTo>
                  <a:cubicBezTo>
                    <a:pt x="253" y="541"/>
                    <a:pt x="258" y="542"/>
                    <a:pt x="263" y="543"/>
                  </a:cubicBezTo>
                  <a:cubicBezTo>
                    <a:pt x="334" y="559"/>
                    <a:pt x="356" y="680"/>
                    <a:pt x="372" y="778"/>
                  </a:cubicBezTo>
                  <a:cubicBezTo>
                    <a:pt x="383" y="548"/>
                    <a:pt x="362" y="313"/>
                    <a:pt x="427" y="83"/>
                  </a:cubicBezTo>
                  <a:cubicBezTo>
                    <a:pt x="408" y="23"/>
                    <a:pt x="386" y="1"/>
                    <a:pt x="36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6" name="Google Shape;10126;p34"/>
            <p:cNvSpPr/>
            <p:nvPr/>
          </p:nvSpPr>
          <p:spPr>
            <a:xfrm>
              <a:off x="10398972" y="-2642446"/>
              <a:ext cx="50124" cy="31891"/>
            </a:xfrm>
            <a:custGeom>
              <a:avLst/>
              <a:gdLst/>
              <a:ahLst/>
              <a:cxnLst/>
              <a:rect l="l" t="t" r="r" b="b"/>
              <a:pathLst>
                <a:path w="822" h="523" extrusionOk="0">
                  <a:moveTo>
                    <a:pt x="121" y="1"/>
                  </a:moveTo>
                  <a:cubicBezTo>
                    <a:pt x="118" y="1"/>
                    <a:pt x="116" y="1"/>
                    <a:pt x="115" y="3"/>
                  </a:cubicBezTo>
                  <a:cubicBezTo>
                    <a:pt x="99" y="14"/>
                    <a:pt x="290" y="189"/>
                    <a:pt x="252" y="276"/>
                  </a:cubicBezTo>
                  <a:cubicBezTo>
                    <a:pt x="230" y="326"/>
                    <a:pt x="141" y="338"/>
                    <a:pt x="56" y="338"/>
                  </a:cubicBezTo>
                  <a:cubicBezTo>
                    <a:pt x="37" y="338"/>
                    <a:pt x="18" y="338"/>
                    <a:pt x="0" y="337"/>
                  </a:cubicBezTo>
                  <a:lnTo>
                    <a:pt x="0" y="337"/>
                  </a:lnTo>
                  <a:cubicBezTo>
                    <a:pt x="225" y="397"/>
                    <a:pt x="460" y="419"/>
                    <a:pt x="679" y="523"/>
                  </a:cubicBezTo>
                  <a:cubicBezTo>
                    <a:pt x="821" y="501"/>
                    <a:pt x="772" y="435"/>
                    <a:pt x="717" y="369"/>
                  </a:cubicBezTo>
                  <a:lnTo>
                    <a:pt x="668" y="331"/>
                  </a:lnTo>
                  <a:cubicBezTo>
                    <a:pt x="641" y="315"/>
                    <a:pt x="619" y="298"/>
                    <a:pt x="597" y="282"/>
                  </a:cubicBezTo>
                  <a:cubicBezTo>
                    <a:pt x="558" y="249"/>
                    <a:pt x="520" y="222"/>
                    <a:pt x="476" y="200"/>
                  </a:cubicBezTo>
                  <a:cubicBezTo>
                    <a:pt x="438" y="178"/>
                    <a:pt x="405" y="167"/>
                    <a:pt x="405" y="167"/>
                  </a:cubicBezTo>
                  <a:cubicBezTo>
                    <a:pt x="244" y="82"/>
                    <a:pt x="148" y="1"/>
                    <a:pt x="12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7" name="Google Shape;10127;p34"/>
            <p:cNvSpPr/>
            <p:nvPr/>
          </p:nvSpPr>
          <p:spPr>
            <a:xfrm>
              <a:off x="10520133" y="-2659337"/>
              <a:ext cx="33721" cy="53294"/>
            </a:xfrm>
            <a:custGeom>
              <a:avLst/>
              <a:gdLst/>
              <a:ahLst/>
              <a:cxnLst/>
              <a:rect l="l" t="t" r="r" b="b"/>
              <a:pathLst>
                <a:path w="553" h="874" extrusionOk="0">
                  <a:moveTo>
                    <a:pt x="509" y="1"/>
                  </a:moveTo>
                  <a:lnTo>
                    <a:pt x="509" y="1"/>
                  </a:lnTo>
                  <a:cubicBezTo>
                    <a:pt x="520" y="241"/>
                    <a:pt x="438" y="477"/>
                    <a:pt x="274" y="652"/>
                  </a:cubicBezTo>
                  <a:cubicBezTo>
                    <a:pt x="197" y="734"/>
                    <a:pt x="104" y="800"/>
                    <a:pt x="0" y="844"/>
                  </a:cubicBezTo>
                  <a:cubicBezTo>
                    <a:pt x="22" y="854"/>
                    <a:pt x="38" y="865"/>
                    <a:pt x="60" y="871"/>
                  </a:cubicBezTo>
                  <a:cubicBezTo>
                    <a:pt x="70" y="873"/>
                    <a:pt x="80" y="874"/>
                    <a:pt x="90" y="874"/>
                  </a:cubicBezTo>
                  <a:cubicBezTo>
                    <a:pt x="249" y="874"/>
                    <a:pt x="437" y="639"/>
                    <a:pt x="509" y="428"/>
                  </a:cubicBezTo>
                  <a:cubicBezTo>
                    <a:pt x="547" y="285"/>
                    <a:pt x="553" y="137"/>
                    <a:pt x="5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8" name="Google Shape;10128;p34"/>
            <p:cNvSpPr/>
            <p:nvPr/>
          </p:nvSpPr>
          <p:spPr>
            <a:xfrm>
              <a:off x="10410314" y="-2594092"/>
              <a:ext cx="40428" cy="16952"/>
            </a:xfrm>
            <a:custGeom>
              <a:avLst/>
              <a:gdLst/>
              <a:ahLst/>
              <a:cxnLst/>
              <a:rect l="l" t="t" r="r" b="b"/>
              <a:pathLst>
                <a:path w="663" h="278" extrusionOk="0">
                  <a:moveTo>
                    <a:pt x="566" y="1"/>
                  </a:moveTo>
                  <a:cubicBezTo>
                    <a:pt x="549" y="1"/>
                    <a:pt x="530" y="7"/>
                    <a:pt x="509" y="20"/>
                  </a:cubicBezTo>
                  <a:cubicBezTo>
                    <a:pt x="433" y="80"/>
                    <a:pt x="416" y="42"/>
                    <a:pt x="236" y="129"/>
                  </a:cubicBezTo>
                  <a:cubicBezTo>
                    <a:pt x="154" y="173"/>
                    <a:pt x="77" y="217"/>
                    <a:pt x="0" y="277"/>
                  </a:cubicBezTo>
                  <a:lnTo>
                    <a:pt x="580" y="157"/>
                  </a:lnTo>
                  <a:cubicBezTo>
                    <a:pt x="630" y="146"/>
                    <a:pt x="663" y="118"/>
                    <a:pt x="635" y="58"/>
                  </a:cubicBezTo>
                  <a:cubicBezTo>
                    <a:pt x="621" y="22"/>
                    <a:pt x="597" y="1"/>
                    <a:pt x="56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9" name="Google Shape;10129;p34"/>
            <p:cNvSpPr/>
            <p:nvPr/>
          </p:nvSpPr>
          <p:spPr>
            <a:xfrm>
              <a:off x="10518792" y="-2587933"/>
              <a:ext cx="37745" cy="14269"/>
            </a:xfrm>
            <a:custGeom>
              <a:avLst/>
              <a:gdLst/>
              <a:ahLst/>
              <a:cxnLst/>
              <a:rect l="l" t="t" r="r" b="b"/>
              <a:pathLst>
                <a:path w="619" h="234" extrusionOk="0">
                  <a:moveTo>
                    <a:pt x="44" y="1"/>
                  </a:moveTo>
                  <a:cubicBezTo>
                    <a:pt x="17" y="34"/>
                    <a:pt x="0" y="83"/>
                    <a:pt x="11" y="127"/>
                  </a:cubicBezTo>
                  <a:cubicBezTo>
                    <a:pt x="42" y="214"/>
                    <a:pt x="218" y="234"/>
                    <a:pt x="373" y="234"/>
                  </a:cubicBezTo>
                  <a:cubicBezTo>
                    <a:pt x="491" y="234"/>
                    <a:pt x="597" y="222"/>
                    <a:pt x="619" y="220"/>
                  </a:cubicBezTo>
                  <a:lnTo>
                    <a:pt x="4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0" name="Google Shape;10130;p34"/>
            <p:cNvSpPr/>
            <p:nvPr/>
          </p:nvSpPr>
          <p:spPr>
            <a:xfrm>
              <a:off x="10383240" y="-2600616"/>
              <a:ext cx="50124" cy="7927"/>
            </a:xfrm>
            <a:custGeom>
              <a:avLst/>
              <a:gdLst/>
              <a:ahLst/>
              <a:cxnLst/>
              <a:rect l="l" t="t" r="r" b="b"/>
              <a:pathLst>
                <a:path w="822" h="130" extrusionOk="0">
                  <a:moveTo>
                    <a:pt x="822" y="1"/>
                  </a:moveTo>
                  <a:lnTo>
                    <a:pt x="822" y="1"/>
                  </a:lnTo>
                  <a:cubicBezTo>
                    <a:pt x="623" y="50"/>
                    <a:pt x="419" y="77"/>
                    <a:pt x="215" y="77"/>
                  </a:cubicBezTo>
                  <a:cubicBezTo>
                    <a:pt x="144" y="77"/>
                    <a:pt x="72" y="74"/>
                    <a:pt x="1" y="67"/>
                  </a:cubicBezTo>
                  <a:lnTo>
                    <a:pt x="1" y="67"/>
                  </a:lnTo>
                  <a:cubicBezTo>
                    <a:pt x="127" y="106"/>
                    <a:pt x="252" y="129"/>
                    <a:pt x="374" y="129"/>
                  </a:cubicBezTo>
                  <a:cubicBezTo>
                    <a:pt x="527" y="129"/>
                    <a:pt x="676" y="92"/>
                    <a:pt x="82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1" name="Google Shape;10131;p34"/>
            <p:cNvSpPr/>
            <p:nvPr/>
          </p:nvSpPr>
          <p:spPr>
            <a:xfrm>
              <a:off x="10422997" y="-2651654"/>
              <a:ext cx="15061" cy="18781"/>
            </a:xfrm>
            <a:custGeom>
              <a:avLst/>
              <a:gdLst/>
              <a:ahLst/>
              <a:cxnLst/>
              <a:rect l="l" t="t" r="r" b="b"/>
              <a:pathLst>
                <a:path w="247" h="308" extrusionOk="0">
                  <a:moveTo>
                    <a:pt x="28" y="0"/>
                  </a:moveTo>
                  <a:lnTo>
                    <a:pt x="0" y="28"/>
                  </a:lnTo>
                  <a:lnTo>
                    <a:pt x="197" y="307"/>
                  </a:lnTo>
                  <a:lnTo>
                    <a:pt x="247" y="263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2" name="Google Shape;10132;p34"/>
            <p:cNvSpPr/>
            <p:nvPr/>
          </p:nvSpPr>
          <p:spPr>
            <a:xfrm>
              <a:off x="10493730" y="-2679703"/>
              <a:ext cx="21403" cy="33477"/>
            </a:xfrm>
            <a:custGeom>
              <a:avLst/>
              <a:gdLst/>
              <a:ahLst/>
              <a:cxnLst/>
              <a:rect l="l" t="t" r="r" b="b"/>
              <a:pathLst>
                <a:path w="351" h="549" extrusionOk="0">
                  <a:moveTo>
                    <a:pt x="351" y="1"/>
                  </a:moveTo>
                  <a:cubicBezTo>
                    <a:pt x="258" y="198"/>
                    <a:pt x="116" y="367"/>
                    <a:pt x="1" y="548"/>
                  </a:cubicBezTo>
                  <a:cubicBezTo>
                    <a:pt x="198" y="433"/>
                    <a:pt x="329" y="225"/>
                    <a:pt x="35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3" name="Google Shape;10133;p34"/>
            <p:cNvSpPr/>
            <p:nvPr/>
          </p:nvSpPr>
          <p:spPr>
            <a:xfrm>
              <a:off x="10446351" y="-2677691"/>
              <a:ext cx="9086" cy="17744"/>
            </a:xfrm>
            <a:custGeom>
              <a:avLst/>
              <a:gdLst/>
              <a:ahLst/>
              <a:cxnLst/>
              <a:rect l="l" t="t" r="r" b="b"/>
              <a:pathLst>
                <a:path w="149" h="291" extrusionOk="0">
                  <a:moveTo>
                    <a:pt x="55" y="1"/>
                  </a:moveTo>
                  <a:lnTo>
                    <a:pt x="0" y="11"/>
                  </a:lnTo>
                  <a:lnTo>
                    <a:pt x="104" y="291"/>
                  </a:lnTo>
                  <a:lnTo>
                    <a:pt x="148" y="274"/>
                  </a:lnTo>
                  <a:lnTo>
                    <a:pt x="5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4" name="Google Shape;10134;p34"/>
            <p:cNvSpPr/>
            <p:nvPr/>
          </p:nvSpPr>
          <p:spPr>
            <a:xfrm>
              <a:off x="10507084" y="-2572262"/>
              <a:ext cx="54453" cy="25123"/>
            </a:xfrm>
            <a:custGeom>
              <a:avLst/>
              <a:gdLst/>
              <a:ahLst/>
              <a:cxnLst/>
              <a:rect l="l" t="t" r="r" b="b"/>
              <a:pathLst>
                <a:path w="893" h="412" extrusionOk="0">
                  <a:moveTo>
                    <a:pt x="84" y="1"/>
                  </a:moveTo>
                  <a:cubicBezTo>
                    <a:pt x="39" y="1"/>
                    <a:pt x="1" y="37"/>
                    <a:pt x="1" y="83"/>
                  </a:cubicBezTo>
                  <a:cubicBezTo>
                    <a:pt x="329" y="116"/>
                    <a:pt x="641" y="176"/>
                    <a:pt x="893" y="412"/>
                  </a:cubicBezTo>
                  <a:cubicBezTo>
                    <a:pt x="690" y="149"/>
                    <a:pt x="406" y="40"/>
                    <a:pt x="94" y="1"/>
                  </a:cubicBezTo>
                  <a:cubicBezTo>
                    <a:pt x="90" y="1"/>
                    <a:pt x="87" y="1"/>
                    <a:pt x="8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5" name="Google Shape;10135;p34"/>
            <p:cNvSpPr/>
            <p:nvPr/>
          </p:nvSpPr>
          <p:spPr>
            <a:xfrm>
              <a:off x="10492755" y="-2559091"/>
              <a:ext cx="8415" cy="42989"/>
            </a:xfrm>
            <a:custGeom>
              <a:avLst/>
              <a:gdLst/>
              <a:ahLst/>
              <a:cxnLst/>
              <a:rect l="l" t="t" r="r" b="b"/>
              <a:pathLst>
                <a:path w="138" h="705" extrusionOk="0">
                  <a:moveTo>
                    <a:pt x="96" y="0"/>
                  </a:moveTo>
                  <a:cubicBezTo>
                    <a:pt x="89" y="0"/>
                    <a:pt x="82" y="1"/>
                    <a:pt x="77" y="4"/>
                  </a:cubicBezTo>
                  <a:cubicBezTo>
                    <a:pt x="33" y="245"/>
                    <a:pt x="0" y="480"/>
                    <a:pt x="137" y="705"/>
                  </a:cubicBezTo>
                  <a:cubicBezTo>
                    <a:pt x="110" y="469"/>
                    <a:pt x="71" y="240"/>
                    <a:pt x="115" y="4"/>
                  </a:cubicBezTo>
                  <a:cubicBezTo>
                    <a:pt x="110" y="1"/>
                    <a:pt x="103" y="0"/>
                    <a:pt x="9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6" name="Google Shape;10136;p34"/>
            <p:cNvSpPr/>
            <p:nvPr/>
          </p:nvSpPr>
          <p:spPr>
            <a:xfrm>
              <a:off x="10406655" y="-2574213"/>
              <a:ext cx="37074" cy="19391"/>
            </a:xfrm>
            <a:custGeom>
              <a:avLst/>
              <a:gdLst/>
              <a:ahLst/>
              <a:cxnLst/>
              <a:rect l="l" t="t" r="r" b="b"/>
              <a:pathLst>
                <a:path w="608" h="318" extrusionOk="0">
                  <a:moveTo>
                    <a:pt x="608" y="0"/>
                  </a:moveTo>
                  <a:cubicBezTo>
                    <a:pt x="361" y="28"/>
                    <a:pt x="148" y="115"/>
                    <a:pt x="0" y="318"/>
                  </a:cubicBezTo>
                  <a:cubicBezTo>
                    <a:pt x="192" y="197"/>
                    <a:pt x="394" y="88"/>
                    <a:pt x="60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7" name="Google Shape;10137;p34"/>
            <p:cNvSpPr/>
            <p:nvPr/>
          </p:nvSpPr>
          <p:spPr>
            <a:xfrm>
              <a:off x="10522084" y="-2601897"/>
              <a:ext cx="46465" cy="13842"/>
            </a:xfrm>
            <a:custGeom>
              <a:avLst/>
              <a:gdLst/>
              <a:ahLst/>
              <a:cxnLst/>
              <a:rect l="l" t="t" r="r" b="b"/>
              <a:pathLst>
                <a:path w="762" h="227" extrusionOk="0">
                  <a:moveTo>
                    <a:pt x="17" y="0"/>
                  </a:moveTo>
                  <a:lnTo>
                    <a:pt x="1" y="88"/>
                  </a:lnTo>
                  <a:cubicBezTo>
                    <a:pt x="176" y="128"/>
                    <a:pt x="340" y="227"/>
                    <a:pt x="540" y="227"/>
                  </a:cubicBezTo>
                  <a:cubicBezTo>
                    <a:pt x="609" y="227"/>
                    <a:pt x="682" y="215"/>
                    <a:pt x="762" y="186"/>
                  </a:cubicBezTo>
                  <a:cubicBezTo>
                    <a:pt x="466" y="159"/>
                    <a:pt x="231" y="120"/>
                    <a:pt x="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8" name="Google Shape;10138;p34"/>
            <p:cNvSpPr/>
            <p:nvPr/>
          </p:nvSpPr>
          <p:spPr>
            <a:xfrm>
              <a:off x="10511779" y="-2652324"/>
              <a:ext cx="29757" cy="30794"/>
            </a:xfrm>
            <a:custGeom>
              <a:avLst/>
              <a:gdLst/>
              <a:ahLst/>
              <a:cxnLst/>
              <a:rect l="l" t="t" r="r" b="b"/>
              <a:pathLst>
                <a:path w="488" h="505" extrusionOk="0">
                  <a:moveTo>
                    <a:pt x="487" y="1"/>
                  </a:moveTo>
                  <a:cubicBezTo>
                    <a:pt x="257" y="72"/>
                    <a:pt x="159" y="269"/>
                    <a:pt x="6" y="422"/>
                  </a:cubicBezTo>
                  <a:cubicBezTo>
                    <a:pt x="6" y="449"/>
                    <a:pt x="0" y="477"/>
                    <a:pt x="0" y="504"/>
                  </a:cubicBezTo>
                  <a:cubicBezTo>
                    <a:pt x="181" y="351"/>
                    <a:pt x="296" y="143"/>
                    <a:pt x="48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9" name="Google Shape;10139;p34"/>
            <p:cNvSpPr/>
            <p:nvPr/>
          </p:nvSpPr>
          <p:spPr>
            <a:xfrm>
              <a:off x="10468999" y="-2610636"/>
              <a:ext cx="26170" cy="23576"/>
            </a:xfrm>
            <a:custGeom>
              <a:avLst/>
              <a:gdLst/>
              <a:ahLst/>
              <a:cxnLst/>
              <a:rect l="l" t="t" r="r" b="b"/>
              <a:pathLst>
                <a:path w="242" h="218" extrusionOk="0">
                  <a:moveTo>
                    <a:pt x="117" y="0"/>
                  </a:moveTo>
                  <a:cubicBezTo>
                    <a:pt x="72" y="0"/>
                    <a:pt x="32" y="35"/>
                    <a:pt x="23" y="81"/>
                  </a:cubicBezTo>
                  <a:cubicBezTo>
                    <a:pt x="1" y="141"/>
                    <a:pt x="44" y="212"/>
                    <a:pt x="110" y="218"/>
                  </a:cubicBezTo>
                  <a:cubicBezTo>
                    <a:pt x="176" y="218"/>
                    <a:pt x="225" y="196"/>
                    <a:pt x="231" y="119"/>
                  </a:cubicBezTo>
                  <a:cubicBezTo>
                    <a:pt x="241" y="59"/>
                    <a:pt x="198" y="10"/>
                    <a:pt x="143" y="4"/>
                  </a:cubicBezTo>
                  <a:cubicBezTo>
                    <a:pt x="134" y="2"/>
                    <a:pt x="126" y="0"/>
                    <a:pt x="1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0" name="Google Shape;10140;p34"/>
            <p:cNvSpPr/>
            <p:nvPr/>
          </p:nvSpPr>
          <p:spPr>
            <a:xfrm>
              <a:off x="10506413" y="-2568969"/>
              <a:ext cx="36465" cy="52563"/>
            </a:xfrm>
            <a:custGeom>
              <a:avLst/>
              <a:gdLst/>
              <a:ahLst/>
              <a:cxnLst/>
              <a:rect l="l" t="t" r="r" b="b"/>
              <a:pathLst>
                <a:path w="598" h="862" extrusionOk="0">
                  <a:moveTo>
                    <a:pt x="66" y="1"/>
                  </a:moveTo>
                  <a:cubicBezTo>
                    <a:pt x="9" y="1"/>
                    <a:pt x="5" y="70"/>
                    <a:pt x="1" y="139"/>
                  </a:cubicBezTo>
                  <a:cubicBezTo>
                    <a:pt x="1" y="150"/>
                    <a:pt x="12" y="172"/>
                    <a:pt x="17" y="204"/>
                  </a:cubicBezTo>
                  <a:cubicBezTo>
                    <a:pt x="28" y="232"/>
                    <a:pt x="33" y="259"/>
                    <a:pt x="39" y="292"/>
                  </a:cubicBezTo>
                  <a:cubicBezTo>
                    <a:pt x="50" y="347"/>
                    <a:pt x="66" y="396"/>
                    <a:pt x="83" y="451"/>
                  </a:cubicBezTo>
                  <a:cubicBezTo>
                    <a:pt x="105" y="489"/>
                    <a:pt x="116" y="522"/>
                    <a:pt x="116" y="522"/>
                  </a:cubicBezTo>
                  <a:cubicBezTo>
                    <a:pt x="203" y="719"/>
                    <a:pt x="220" y="861"/>
                    <a:pt x="241" y="861"/>
                  </a:cubicBezTo>
                  <a:cubicBezTo>
                    <a:pt x="269" y="856"/>
                    <a:pt x="231" y="577"/>
                    <a:pt x="335" y="527"/>
                  </a:cubicBezTo>
                  <a:cubicBezTo>
                    <a:pt x="347" y="520"/>
                    <a:pt x="360" y="517"/>
                    <a:pt x="375" y="517"/>
                  </a:cubicBezTo>
                  <a:cubicBezTo>
                    <a:pt x="442" y="517"/>
                    <a:pt x="530" y="579"/>
                    <a:pt x="597" y="637"/>
                  </a:cubicBezTo>
                  <a:cubicBezTo>
                    <a:pt x="444" y="440"/>
                    <a:pt x="258" y="265"/>
                    <a:pt x="148" y="29"/>
                  </a:cubicBezTo>
                  <a:cubicBezTo>
                    <a:pt x="113" y="9"/>
                    <a:pt x="86" y="1"/>
                    <a:pt x="6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1" name="Google Shape;10141;p34"/>
            <p:cNvSpPr/>
            <p:nvPr/>
          </p:nvSpPr>
          <p:spPr>
            <a:xfrm>
              <a:off x="10480376" y="-2689032"/>
              <a:ext cx="26769" cy="47501"/>
            </a:xfrm>
            <a:custGeom>
              <a:avLst/>
              <a:gdLst/>
              <a:ahLst/>
              <a:cxnLst/>
              <a:rect l="l" t="t" r="r" b="b"/>
              <a:pathLst>
                <a:path w="439" h="779" extrusionOk="0">
                  <a:moveTo>
                    <a:pt x="66" y="0"/>
                  </a:moveTo>
                  <a:cubicBezTo>
                    <a:pt x="50" y="230"/>
                    <a:pt x="66" y="471"/>
                    <a:pt x="1" y="696"/>
                  </a:cubicBezTo>
                  <a:cubicBezTo>
                    <a:pt x="20" y="757"/>
                    <a:pt x="42" y="779"/>
                    <a:pt x="66" y="779"/>
                  </a:cubicBezTo>
                  <a:cubicBezTo>
                    <a:pt x="95" y="779"/>
                    <a:pt x="126" y="745"/>
                    <a:pt x="159" y="712"/>
                  </a:cubicBezTo>
                  <a:cubicBezTo>
                    <a:pt x="165" y="701"/>
                    <a:pt x="170" y="679"/>
                    <a:pt x="187" y="657"/>
                  </a:cubicBezTo>
                  <a:cubicBezTo>
                    <a:pt x="192" y="630"/>
                    <a:pt x="209" y="603"/>
                    <a:pt x="220" y="581"/>
                  </a:cubicBezTo>
                  <a:cubicBezTo>
                    <a:pt x="247" y="537"/>
                    <a:pt x="269" y="488"/>
                    <a:pt x="285" y="444"/>
                  </a:cubicBezTo>
                  <a:cubicBezTo>
                    <a:pt x="296" y="400"/>
                    <a:pt x="307" y="373"/>
                    <a:pt x="307" y="373"/>
                  </a:cubicBezTo>
                  <a:cubicBezTo>
                    <a:pt x="362" y="181"/>
                    <a:pt x="439" y="66"/>
                    <a:pt x="417" y="55"/>
                  </a:cubicBezTo>
                  <a:cubicBezTo>
                    <a:pt x="416" y="55"/>
                    <a:pt x="416" y="55"/>
                    <a:pt x="415" y="55"/>
                  </a:cubicBezTo>
                  <a:cubicBezTo>
                    <a:pt x="395" y="55"/>
                    <a:pt x="277" y="238"/>
                    <a:pt x="187" y="238"/>
                  </a:cubicBezTo>
                  <a:cubicBezTo>
                    <a:pt x="182" y="238"/>
                    <a:pt x="176" y="237"/>
                    <a:pt x="170" y="236"/>
                  </a:cubicBezTo>
                  <a:cubicBezTo>
                    <a:pt x="99" y="219"/>
                    <a:pt x="77" y="99"/>
                    <a:pt x="6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42" name="Google Shape;10142;p34"/>
          <p:cNvGrpSpPr/>
          <p:nvPr/>
        </p:nvGrpSpPr>
        <p:grpSpPr>
          <a:xfrm>
            <a:off x="922625" y="3917498"/>
            <a:ext cx="1066085" cy="1107849"/>
            <a:chOff x="2785514" y="3607713"/>
            <a:chExt cx="1570544" cy="1632070"/>
          </a:xfrm>
        </p:grpSpPr>
        <p:sp>
          <p:nvSpPr>
            <p:cNvPr id="10143" name="Google Shape;10143;p34"/>
            <p:cNvSpPr/>
            <p:nvPr/>
          </p:nvSpPr>
          <p:spPr>
            <a:xfrm>
              <a:off x="3399872" y="4636001"/>
              <a:ext cx="954450" cy="602203"/>
            </a:xfrm>
            <a:custGeom>
              <a:avLst/>
              <a:gdLst/>
              <a:ahLst/>
              <a:cxnLst/>
              <a:rect l="l" t="t" r="r" b="b"/>
              <a:pathLst>
                <a:path w="6048" h="3816" extrusionOk="0">
                  <a:moveTo>
                    <a:pt x="3449" y="1"/>
                  </a:moveTo>
                  <a:cubicBezTo>
                    <a:pt x="3072" y="1"/>
                    <a:pt x="2727" y="201"/>
                    <a:pt x="2419" y="422"/>
                  </a:cubicBezTo>
                  <a:cubicBezTo>
                    <a:pt x="1768" y="904"/>
                    <a:pt x="1204" y="1490"/>
                    <a:pt x="744" y="2157"/>
                  </a:cubicBezTo>
                  <a:cubicBezTo>
                    <a:pt x="580" y="2387"/>
                    <a:pt x="208" y="2721"/>
                    <a:pt x="109" y="2957"/>
                  </a:cubicBezTo>
                  <a:cubicBezTo>
                    <a:pt x="76" y="3033"/>
                    <a:pt x="0" y="3816"/>
                    <a:pt x="81" y="3816"/>
                  </a:cubicBezTo>
                  <a:cubicBezTo>
                    <a:pt x="81" y="3816"/>
                    <a:pt x="81" y="3816"/>
                    <a:pt x="82" y="3816"/>
                  </a:cubicBezTo>
                  <a:cubicBezTo>
                    <a:pt x="60" y="3613"/>
                    <a:pt x="115" y="3416"/>
                    <a:pt x="235" y="3258"/>
                  </a:cubicBezTo>
                  <a:cubicBezTo>
                    <a:pt x="629" y="2727"/>
                    <a:pt x="1056" y="2212"/>
                    <a:pt x="1494" y="1714"/>
                  </a:cubicBezTo>
                  <a:cubicBezTo>
                    <a:pt x="1675" y="1484"/>
                    <a:pt x="1888" y="1276"/>
                    <a:pt x="2123" y="1096"/>
                  </a:cubicBezTo>
                  <a:cubicBezTo>
                    <a:pt x="2508" y="822"/>
                    <a:pt x="2980" y="695"/>
                    <a:pt x="3452" y="695"/>
                  </a:cubicBezTo>
                  <a:cubicBezTo>
                    <a:pt x="3652" y="695"/>
                    <a:pt x="3851" y="718"/>
                    <a:pt x="4045" y="762"/>
                  </a:cubicBezTo>
                  <a:cubicBezTo>
                    <a:pt x="4696" y="909"/>
                    <a:pt x="5287" y="1287"/>
                    <a:pt x="5763" y="1758"/>
                  </a:cubicBezTo>
                  <a:cubicBezTo>
                    <a:pt x="5867" y="1856"/>
                    <a:pt x="5966" y="1966"/>
                    <a:pt x="6048" y="2081"/>
                  </a:cubicBezTo>
                  <a:cubicBezTo>
                    <a:pt x="5637" y="1227"/>
                    <a:pt x="4931" y="543"/>
                    <a:pt x="4061" y="160"/>
                  </a:cubicBezTo>
                  <a:cubicBezTo>
                    <a:pt x="3869" y="67"/>
                    <a:pt x="3667" y="17"/>
                    <a:pt x="3464" y="1"/>
                  </a:cubicBezTo>
                  <a:cubicBezTo>
                    <a:pt x="3459" y="1"/>
                    <a:pt x="3454" y="1"/>
                    <a:pt x="344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4" name="Google Shape;10144;p34"/>
            <p:cNvSpPr/>
            <p:nvPr/>
          </p:nvSpPr>
          <p:spPr>
            <a:xfrm>
              <a:off x="3409183" y="4745679"/>
              <a:ext cx="946875" cy="492525"/>
            </a:xfrm>
            <a:custGeom>
              <a:avLst/>
              <a:gdLst/>
              <a:ahLst/>
              <a:cxnLst/>
              <a:rect l="l" t="t" r="r" b="b"/>
              <a:pathLst>
                <a:path w="6000" h="3121" extrusionOk="0">
                  <a:moveTo>
                    <a:pt x="3392" y="0"/>
                  </a:moveTo>
                  <a:cubicBezTo>
                    <a:pt x="2917" y="0"/>
                    <a:pt x="2446" y="129"/>
                    <a:pt x="2064" y="406"/>
                  </a:cubicBezTo>
                  <a:cubicBezTo>
                    <a:pt x="1829" y="587"/>
                    <a:pt x="1616" y="789"/>
                    <a:pt x="1429" y="1019"/>
                  </a:cubicBezTo>
                  <a:cubicBezTo>
                    <a:pt x="997" y="1517"/>
                    <a:pt x="570" y="2032"/>
                    <a:pt x="176" y="2563"/>
                  </a:cubicBezTo>
                  <a:cubicBezTo>
                    <a:pt x="56" y="2721"/>
                    <a:pt x="1" y="2924"/>
                    <a:pt x="23" y="3121"/>
                  </a:cubicBezTo>
                  <a:lnTo>
                    <a:pt x="34" y="3121"/>
                  </a:lnTo>
                  <a:cubicBezTo>
                    <a:pt x="1035" y="2453"/>
                    <a:pt x="1758" y="1375"/>
                    <a:pt x="2869" y="904"/>
                  </a:cubicBezTo>
                  <a:cubicBezTo>
                    <a:pt x="3241" y="754"/>
                    <a:pt x="3632" y="680"/>
                    <a:pt x="4019" y="680"/>
                  </a:cubicBezTo>
                  <a:cubicBezTo>
                    <a:pt x="4732" y="680"/>
                    <a:pt x="5436" y="929"/>
                    <a:pt x="6000" y="1408"/>
                  </a:cubicBezTo>
                  <a:cubicBezTo>
                    <a:pt x="6000" y="1402"/>
                    <a:pt x="5994" y="1397"/>
                    <a:pt x="5989" y="1391"/>
                  </a:cubicBezTo>
                  <a:cubicBezTo>
                    <a:pt x="5907" y="1271"/>
                    <a:pt x="5808" y="1161"/>
                    <a:pt x="5704" y="1063"/>
                  </a:cubicBezTo>
                  <a:cubicBezTo>
                    <a:pt x="5228" y="592"/>
                    <a:pt x="4637" y="214"/>
                    <a:pt x="3986" y="67"/>
                  </a:cubicBezTo>
                  <a:cubicBezTo>
                    <a:pt x="3791" y="23"/>
                    <a:pt x="3591" y="0"/>
                    <a:pt x="339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5" name="Google Shape;10145;p34"/>
            <p:cNvSpPr/>
            <p:nvPr/>
          </p:nvSpPr>
          <p:spPr>
            <a:xfrm>
              <a:off x="3228647" y="4005551"/>
              <a:ext cx="282642" cy="1228393"/>
            </a:xfrm>
            <a:custGeom>
              <a:avLst/>
              <a:gdLst/>
              <a:ahLst/>
              <a:cxnLst/>
              <a:rect l="l" t="t" r="r" b="b"/>
              <a:pathLst>
                <a:path w="1791" h="7784" extrusionOk="0">
                  <a:moveTo>
                    <a:pt x="99" y="0"/>
                  </a:moveTo>
                  <a:lnTo>
                    <a:pt x="1" y="93"/>
                  </a:lnTo>
                  <a:cubicBezTo>
                    <a:pt x="849" y="991"/>
                    <a:pt x="1391" y="2283"/>
                    <a:pt x="1517" y="3739"/>
                  </a:cubicBezTo>
                  <a:cubicBezTo>
                    <a:pt x="1621" y="4899"/>
                    <a:pt x="1490" y="6142"/>
                    <a:pt x="1101" y="7751"/>
                  </a:cubicBezTo>
                  <a:lnTo>
                    <a:pt x="1238" y="7784"/>
                  </a:lnTo>
                  <a:cubicBezTo>
                    <a:pt x="1484" y="6776"/>
                    <a:pt x="1791" y="5255"/>
                    <a:pt x="1654" y="3728"/>
                  </a:cubicBezTo>
                  <a:cubicBezTo>
                    <a:pt x="1523" y="2239"/>
                    <a:pt x="970" y="914"/>
                    <a:pt x="9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6" name="Google Shape;10146;p34"/>
            <p:cNvSpPr/>
            <p:nvPr/>
          </p:nvSpPr>
          <p:spPr>
            <a:xfrm>
              <a:off x="3021441" y="3924911"/>
              <a:ext cx="115834" cy="70383"/>
            </a:xfrm>
            <a:custGeom>
              <a:avLst/>
              <a:gdLst/>
              <a:ahLst/>
              <a:cxnLst/>
              <a:rect l="l" t="t" r="r" b="b"/>
              <a:pathLst>
                <a:path w="734" h="446" extrusionOk="0">
                  <a:moveTo>
                    <a:pt x="47" y="1"/>
                  </a:moveTo>
                  <a:cubicBezTo>
                    <a:pt x="26" y="1"/>
                    <a:pt x="10" y="12"/>
                    <a:pt x="6" y="35"/>
                  </a:cubicBezTo>
                  <a:cubicBezTo>
                    <a:pt x="0" y="57"/>
                    <a:pt x="11" y="79"/>
                    <a:pt x="39" y="84"/>
                  </a:cubicBezTo>
                  <a:cubicBezTo>
                    <a:pt x="268" y="144"/>
                    <a:pt x="482" y="265"/>
                    <a:pt x="657" y="435"/>
                  </a:cubicBezTo>
                  <a:cubicBezTo>
                    <a:pt x="668" y="440"/>
                    <a:pt x="679" y="445"/>
                    <a:pt x="690" y="445"/>
                  </a:cubicBezTo>
                  <a:cubicBezTo>
                    <a:pt x="701" y="445"/>
                    <a:pt x="712" y="440"/>
                    <a:pt x="717" y="435"/>
                  </a:cubicBezTo>
                  <a:cubicBezTo>
                    <a:pt x="734" y="413"/>
                    <a:pt x="734" y="385"/>
                    <a:pt x="717" y="369"/>
                  </a:cubicBezTo>
                  <a:cubicBezTo>
                    <a:pt x="537" y="194"/>
                    <a:pt x="307" y="68"/>
                    <a:pt x="60" y="2"/>
                  </a:cubicBezTo>
                  <a:cubicBezTo>
                    <a:pt x="56" y="1"/>
                    <a:pt x="51" y="1"/>
                    <a:pt x="4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7" name="Google Shape;10147;p34"/>
            <p:cNvSpPr/>
            <p:nvPr/>
          </p:nvSpPr>
          <p:spPr>
            <a:xfrm>
              <a:off x="3005187" y="3771046"/>
              <a:ext cx="92320" cy="191424"/>
            </a:xfrm>
            <a:custGeom>
              <a:avLst/>
              <a:gdLst/>
              <a:ahLst/>
              <a:cxnLst/>
              <a:rect l="l" t="t" r="r" b="b"/>
              <a:pathLst>
                <a:path w="585" h="1213" extrusionOk="0">
                  <a:moveTo>
                    <a:pt x="56" y="0"/>
                  </a:moveTo>
                  <a:cubicBezTo>
                    <a:pt x="27" y="0"/>
                    <a:pt x="0" y="29"/>
                    <a:pt x="16" y="63"/>
                  </a:cubicBezTo>
                  <a:cubicBezTo>
                    <a:pt x="213" y="419"/>
                    <a:pt x="377" y="791"/>
                    <a:pt x="492" y="1180"/>
                  </a:cubicBezTo>
                  <a:cubicBezTo>
                    <a:pt x="497" y="1196"/>
                    <a:pt x="519" y="1212"/>
                    <a:pt x="536" y="1212"/>
                  </a:cubicBezTo>
                  <a:lnTo>
                    <a:pt x="547" y="1207"/>
                  </a:lnTo>
                  <a:cubicBezTo>
                    <a:pt x="574" y="1202"/>
                    <a:pt x="585" y="1180"/>
                    <a:pt x="579" y="1152"/>
                  </a:cubicBezTo>
                  <a:cubicBezTo>
                    <a:pt x="459" y="758"/>
                    <a:pt x="295" y="380"/>
                    <a:pt x="92" y="19"/>
                  </a:cubicBezTo>
                  <a:cubicBezTo>
                    <a:pt x="82" y="6"/>
                    <a:pt x="69" y="0"/>
                    <a:pt x="5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8" name="Google Shape;10148;p34"/>
            <p:cNvSpPr/>
            <p:nvPr/>
          </p:nvSpPr>
          <p:spPr>
            <a:xfrm>
              <a:off x="3069731" y="4059838"/>
              <a:ext cx="86639" cy="75749"/>
            </a:xfrm>
            <a:custGeom>
              <a:avLst/>
              <a:gdLst/>
              <a:ahLst/>
              <a:cxnLst/>
              <a:rect l="l" t="t" r="r" b="b"/>
              <a:pathLst>
                <a:path w="549" h="480" extrusionOk="0">
                  <a:moveTo>
                    <a:pt x="277" y="0"/>
                  </a:moveTo>
                  <a:cubicBezTo>
                    <a:pt x="199" y="0"/>
                    <a:pt x="119" y="38"/>
                    <a:pt x="72" y="116"/>
                  </a:cubicBezTo>
                  <a:cubicBezTo>
                    <a:pt x="1" y="231"/>
                    <a:pt x="39" y="379"/>
                    <a:pt x="154" y="444"/>
                  </a:cubicBezTo>
                  <a:cubicBezTo>
                    <a:pt x="194" y="468"/>
                    <a:pt x="236" y="479"/>
                    <a:pt x="276" y="479"/>
                  </a:cubicBezTo>
                  <a:cubicBezTo>
                    <a:pt x="420" y="479"/>
                    <a:pt x="548" y="344"/>
                    <a:pt x="510" y="182"/>
                  </a:cubicBezTo>
                  <a:cubicBezTo>
                    <a:pt x="482" y="64"/>
                    <a:pt x="380" y="0"/>
                    <a:pt x="2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9" name="Google Shape;10149;p34"/>
            <p:cNvSpPr/>
            <p:nvPr/>
          </p:nvSpPr>
          <p:spPr>
            <a:xfrm>
              <a:off x="3117232" y="4020070"/>
              <a:ext cx="97844" cy="71961"/>
            </a:xfrm>
            <a:custGeom>
              <a:avLst/>
              <a:gdLst/>
              <a:ahLst/>
              <a:cxnLst/>
              <a:rect l="l" t="t" r="r" b="b"/>
              <a:pathLst>
                <a:path w="620" h="456" extrusionOk="0">
                  <a:moveTo>
                    <a:pt x="568" y="0"/>
                  </a:moveTo>
                  <a:cubicBezTo>
                    <a:pt x="555" y="0"/>
                    <a:pt x="543" y="6"/>
                    <a:pt x="537" y="18"/>
                  </a:cubicBezTo>
                  <a:cubicBezTo>
                    <a:pt x="406" y="182"/>
                    <a:pt x="236" y="302"/>
                    <a:pt x="39" y="373"/>
                  </a:cubicBezTo>
                  <a:cubicBezTo>
                    <a:pt x="17" y="379"/>
                    <a:pt x="1" y="406"/>
                    <a:pt x="12" y="428"/>
                  </a:cubicBezTo>
                  <a:cubicBezTo>
                    <a:pt x="17" y="445"/>
                    <a:pt x="34" y="456"/>
                    <a:pt x="50" y="456"/>
                  </a:cubicBezTo>
                  <a:lnTo>
                    <a:pt x="66" y="456"/>
                  </a:lnTo>
                  <a:cubicBezTo>
                    <a:pt x="280" y="384"/>
                    <a:pt x="466" y="248"/>
                    <a:pt x="603" y="72"/>
                  </a:cubicBezTo>
                  <a:cubicBezTo>
                    <a:pt x="619" y="50"/>
                    <a:pt x="614" y="23"/>
                    <a:pt x="597" y="12"/>
                  </a:cubicBezTo>
                  <a:cubicBezTo>
                    <a:pt x="590" y="5"/>
                    <a:pt x="579" y="0"/>
                    <a:pt x="5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0" name="Google Shape;10150;p34"/>
            <p:cNvSpPr/>
            <p:nvPr/>
          </p:nvSpPr>
          <p:spPr>
            <a:xfrm>
              <a:off x="3009290" y="4090295"/>
              <a:ext cx="86481" cy="105417"/>
            </a:xfrm>
            <a:custGeom>
              <a:avLst/>
              <a:gdLst/>
              <a:ahLst/>
              <a:cxnLst/>
              <a:rect l="l" t="t" r="r" b="b"/>
              <a:pathLst>
                <a:path w="548" h="668" extrusionOk="0">
                  <a:moveTo>
                    <a:pt x="501" y="1"/>
                  </a:moveTo>
                  <a:cubicBezTo>
                    <a:pt x="489" y="1"/>
                    <a:pt x="475" y="6"/>
                    <a:pt x="466" y="16"/>
                  </a:cubicBezTo>
                  <a:lnTo>
                    <a:pt x="17" y="596"/>
                  </a:lnTo>
                  <a:cubicBezTo>
                    <a:pt x="1" y="618"/>
                    <a:pt x="6" y="645"/>
                    <a:pt x="22" y="656"/>
                  </a:cubicBezTo>
                  <a:cubicBezTo>
                    <a:pt x="33" y="662"/>
                    <a:pt x="39" y="667"/>
                    <a:pt x="50" y="667"/>
                  </a:cubicBezTo>
                  <a:cubicBezTo>
                    <a:pt x="66" y="667"/>
                    <a:pt x="77" y="662"/>
                    <a:pt x="88" y="651"/>
                  </a:cubicBezTo>
                  <a:lnTo>
                    <a:pt x="537" y="71"/>
                  </a:lnTo>
                  <a:cubicBezTo>
                    <a:pt x="548" y="49"/>
                    <a:pt x="548" y="21"/>
                    <a:pt x="526" y="11"/>
                  </a:cubicBezTo>
                  <a:cubicBezTo>
                    <a:pt x="519" y="4"/>
                    <a:pt x="510" y="1"/>
                    <a:pt x="5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1" name="Google Shape;10151;p34"/>
            <p:cNvSpPr/>
            <p:nvPr/>
          </p:nvSpPr>
          <p:spPr>
            <a:xfrm>
              <a:off x="2814078" y="3818705"/>
              <a:ext cx="467283" cy="241765"/>
            </a:xfrm>
            <a:custGeom>
              <a:avLst/>
              <a:gdLst/>
              <a:ahLst/>
              <a:cxnLst/>
              <a:rect l="l" t="t" r="r" b="b"/>
              <a:pathLst>
                <a:path w="2961" h="1532" extrusionOk="0">
                  <a:moveTo>
                    <a:pt x="644" y="1"/>
                  </a:moveTo>
                  <a:cubicBezTo>
                    <a:pt x="516" y="1"/>
                    <a:pt x="390" y="21"/>
                    <a:pt x="280" y="84"/>
                  </a:cubicBezTo>
                  <a:cubicBezTo>
                    <a:pt x="115" y="177"/>
                    <a:pt x="1" y="385"/>
                    <a:pt x="72" y="555"/>
                  </a:cubicBezTo>
                  <a:cubicBezTo>
                    <a:pt x="126" y="653"/>
                    <a:pt x="214" y="735"/>
                    <a:pt x="318" y="785"/>
                  </a:cubicBezTo>
                  <a:cubicBezTo>
                    <a:pt x="871" y="1118"/>
                    <a:pt x="1495" y="1321"/>
                    <a:pt x="2119" y="1480"/>
                  </a:cubicBezTo>
                  <a:cubicBezTo>
                    <a:pt x="2260" y="1515"/>
                    <a:pt x="2379" y="1532"/>
                    <a:pt x="2479" y="1532"/>
                  </a:cubicBezTo>
                  <a:cubicBezTo>
                    <a:pt x="2928" y="1532"/>
                    <a:pt x="2961" y="1198"/>
                    <a:pt x="2633" y="817"/>
                  </a:cubicBezTo>
                  <a:cubicBezTo>
                    <a:pt x="2245" y="369"/>
                    <a:pt x="1396" y="78"/>
                    <a:pt x="833" y="13"/>
                  </a:cubicBezTo>
                  <a:cubicBezTo>
                    <a:pt x="770" y="6"/>
                    <a:pt x="707" y="1"/>
                    <a:pt x="64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2" name="Google Shape;10152;p34"/>
            <p:cNvSpPr/>
            <p:nvPr/>
          </p:nvSpPr>
          <p:spPr>
            <a:xfrm>
              <a:off x="2977412" y="3618602"/>
              <a:ext cx="302211" cy="405256"/>
            </a:xfrm>
            <a:custGeom>
              <a:avLst/>
              <a:gdLst/>
              <a:ahLst/>
              <a:cxnLst/>
              <a:rect l="l" t="t" r="r" b="b"/>
              <a:pathLst>
                <a:path w="1915" h="2568" extrusionOk="0">
                  <a:moveTo>
                    <a:pt x="366" y="1"/>
                  </a:moveTo>
                  <a:cubicBezTo>
                    <a:pt x="244" y="1"/>
                    <a:pt x="143" y="77"/>
                    <a:pt x="82" y="257"/>
                  </a:cubicBezTo>
                  <a:cubicBezTo>
                    <a:pt x="0" y="514"/>
                    <a:pt x="914" y="2096"/>
                    <a:pt x="1073" y="2250"/>
                  </a:cubicBezTo>
                  <a:cubicBezTo>
                    <a:pt x="1301" y="2475"/>
                    <a:pt x="1486" y="2568"/>
                    <a:pt x="1615" y="2568"/>
                  </a:cubicBezTo>
                  <a:cubicBezTo>
                    <a:pt x="1897" y="2568"/>
                    <a:pt x="1915" y="2124"/>
                    <a:pt x="1555" y="1648"/>
                  </a:cubicBezTo>
                  <a:cubicBezTo>
                    <a:pt x="1297" y="1308"/>
                    <a:pt x="1347" y="936"/>
                    <a:pt x="1100" y="586"/>
                  </a:cubicBezTo>
                  <a:cubicBezTo>
                    <a:pt x="868" y="248"/>
                    <a:pt x="584" y="1"/>
                    <a:pt x="36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3" name="Google Shape;10153;p34"/>
            <p:cNvSpPr/>
            <p:nvPr/>
          </p:nvSpPr>
          <p:spPr>
            <a:xfrm>
              <a:off x="2785514" y="3980302"/>
              <a:ext cx="512417" cy="161440"/>
            </a:xfrm>
            <a:custGeom>
              <a:avLst/>
              <a:gdLst/>
              <a:ahLst/>
              <a:cxnLst/>
              <a:rect l="l" t="t" r="r" b="b"/>
              <a:pathLst>
                <a:path w="3247" h="1023" extrusionOk="0">
                  <a:moveTo>
                    <a:pt x="1589" y="1"/>
                  </a:moveTo>
                  <a:cubicBezTo>
                    <a:pt x="1069" y="1"/>
                    <a:pt x="538" y="80"/>
                    <a:pt x="340" y="204"/>
                  </a:cubicBezTo>
                  <a:cubicBezTo>
                    <a:pt x="127" y="335"/>
                    <a:pt x="1" y="642"/>
                    <a:pt x="149" y="850"/>
                  </a:cubicBezTo>
                  <a:cubicBezTo>
                    <a:pt x="244" y="980"/>
                    <a:pt x="412" y="1022"/>
                    <a:pt x="589" y="1022"/>
                  </a:cubicBezTo>
                  <a:cubicBezTo>
                    <a:pt x="686" y="1022"/>
                    <a:pt x="785" y="1010"/>
                    <a:pt x="877" y="992"/>
                  </a:cubicBezTo>
                  <a:cubicBezTo>
                    <a:pt x="1222" y="937"/>
                    <a:pt x="3247" y="828"/>
                    <a:pt x="2771" y="270"/>
                  </a:cubicBezTo>
                  <a:cubicBezTo>
                    <a:pt x="2610" y="79"/>
                    <a:pt x="2104" y="1"/>
                    <a:pt x="158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4" name="Google Shape;10154;p34"/>
            <p:cNvSpPr/>
            <p:nvPr/>
          </p:nvSpPr>
          <p:spPr>
            <a:xfrm>
              <a:off x="3106028" y="4027960"/>
              <a:ext cx="178170" cy="227720"/>
            </a:xfrm>
            <a:custGeom>
              <a:avLst/>
              <a:gdLst/>
              <a:ahLst/>
              <a:cxnLst/>
              <a:rect l="l" t="t" r="r" b="b"/>
              <a:pathLst>
                <a:path w="1129" h="1443" extrusionOk="0">
                  <a:moveTo>
                    <a:pt x="812" y="0"/>
                  </a:moveTo>
                  <a:cubicBezTo>
                    <a:pt x="575" y="0"/>
                    <a:pt x="254" y="485"/>
                    <a:pt x="154" y="668"/>
                  </a:cubicBezTo>
                  <a:cubicBezTo>
                    <a:pt x="66" y="827"/>
                    <a:pt x="1" y="1013"/>
                    <a:pt x="50" y="1188"/>
                  </a:cubicBezTo>
                  <a:cubicBezTo>
                    <a:pt x="85" y="1328"/>
                    <a:pt x="220" y="1443"/>
                    <a:pt x="356" y="1443"/>
                  </a:cubicBezTo>
                  <a:cubicBezTo>
                    <a:pt x="392" y="1443"/>
                    <a:pt x="427" y="1435"/>
                    <a:pt x="460" y="1418"/>
                  </a:cubicBezTo>
                  <a:cubicBezTo>
                    <a:pt x="521" y="1385"/>
                    <a:pt x="570" y="1336"/>
                    <a:pt x="608" y="1276"/>
                  </a:cubicBezTo>
                  <a:cubicBezTo>
                    <a:pt x="767" y="1062"/>
                    <a:pt x="1128" y="378"/>
                    <a:pt x="969" y="104"/>
                  </a:cubicBezTo>
                  <a:cubicBezTo>
                    <a:pt x="925" y="31"/>
                    <a:pt x="871" y="0"/>
                    <a:pt x="81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5" name="Google Shape;10155;p34"/>
            <p:cNvSpPr/>
            <p:nvPr/>
          </p:nvSpPr>
          <p:spPr>
            <a:xfrm>
              <a:off x="3105239" y="3703030"/>
              <a:ext cx="99580" cy="75591"/>
            </a:xfrm>
            <a:custGeom>
              <a:avLst/>
              <a:gdLst/>
              <a:ahLst/>
              <a:cxnLst/>
              <a:rect l="l" t="t" r="r" b="b"/>
              <a:pathLst>
                <a:path w="631" h="479" extrusionOk="0">
                  <a:moveTo>
                    <a:pt x="319" y="0"/>
                  </a:moveTo>
                  <a:cubicBezTo>
                    <a:pt x="262" y="0"/>
                    <a:pt x="205" y="21"/>
                    <a:pt x="159" y="62"/>
                  </a:cubicBezTo>
                  <a:cubicBezTo>
                    <a:pt x="0" y="204"/>
                    <a:pt x="88" y="467"/>
                    <a:pt x="301" y="478"/>
                  </a:cubicBezTo>
                  <a:cubicBezTo>
                    <a:pt x="308" y="478"/>
                    <a:pt x="315" y="478"/>
                    <a:pt x="321" y="478"/>
                  </a:cubicBezTo>
                  <a:cubicBezTo>
                    <a:pt x="522" y="478"/>
                    <a:pt x="631" y="242"/>
                    <a:pt x="498" y="83"/>
                  </a:cubicBezTo>
                  <a:cubicBezTo>
                    <a:pt x="451" y="28"/>
                    <a:pt x="386" y="0"/>
                    <a:pt x="31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6" name="Google Shape;10156;p34"/>
            <p:cNvSpPr/>
            <p:nvPr/>
          </p:nvSpPr>
          <p:spPr>
            <a:xfrm>
              <a:off x="3151635" y="3748637"/>
              <a:ext cx="108259" cy="275221"/>
            </a:xfrm>
            <a:custGeom>
              <a:avLst/>
              <a:gdLst/>
              <a:ahLst/>
              <a:cxnLst/>
              <a:rect l="l" t="t" r="r" b="b"/>
              <a:pathLst>
                <a:path w="686" h="1744" extrusionOk="0">
                  <a:moveTo>
                    <a:pt x="49" y="1"/>
                  </a:moveTo>
                  <a:cubicBezTo>
                    <a:pt x="25" y="1"/>
                    <a:pt x="1" y="19"/>
                    <a:pt x="7" y="52"/>
                  </a:cubicBezTo>
                  <a:cubicBezTo>
                    <a:pt x="35" y="183"/>
                    <a:pt x="62" y="314"/>
                    <a:pt x="73" y="446"/>
                  </a:cubicBezTo>
                  <a:cubicBezTo>
                    <a:pt x="84" y="517"/>
                    <a:pt x="95" y="583"/>
                    <a:pt x="106" y="654"/>
                  </a:cubicBezTo>
                  <a:cubicBezTo>
                    <a:pt x="139" y="845"/>
                    <a:pt x="336" y="1448"/>
                    <a:pt x="609" y="1732"/>
                  </a:cubicBezTo>
                  <a:cubicBezTo>
                    <a:pt x="615" y="1738"/>
                    <a:pt x="626" y="1743"/>
                    <a:pt x="642" y="1743"/>
                  </a:cubicBezTo>
                  <a:cubicBezTo>
                    <a:pt x="653" y="1743"/>
                    <a:pt x="664" y="1738"/>
                    <a:pt x="669" y="1732"/>
                  </a:cubicBezTo>
                  <a:cubicBezTo>
                    <a:pt x="686" y="1716"/>
                    <a:pt x="686" y="1688"/>
                    <a:pt x="669" y="1672"/>
                  </a:cubicBezTo>
                  <a:cubicBezTo>
                    <a:pt x="407" y="1404"/>
                    <a:pt x="221" y="829"/>
                    <a:pt x="193" y="643"/>
                  </a:cubicBezTo>
                  <a:cubicBezTo>
                    <a:pt x="177" y="577"/>
                    <a:pt x="171" y="506"/>
                    <a:pt x="160" y="440"/>
                  </a:cubicBezTo>
                  <a:cubicBezTo>
                    <a:pt x="149" y="298"/>
                    <a:pt x="122" y="161"/>
                    <a:pt x="89" y="30"/>
                  </a:cubicBezTo>
                  <a:cubicBezTo>
                    <a:pt x="83" y="10"/>
                    <a:pt x="66" y="1"/>
                    <a:pt x="4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7" name="Google Shape;10157;p34"/>
            <p:cNvSpPr/>
            <p:nvPr/>
          </p:nvSpPr>
          <p:spPr>
            <a:xfrm>
              <a:off x="3203713" y="3607713"/>
              <a:ext cx="172805" cy="421826"/>
            </a:xfrm>
            <a:custGeom>
              <a:avLst/>
              <a:gdLst/>
              <a:ahLst/>
              <a:cxnLst/>
              <a:rect l="l" t="t" r="r" b="b"/>
              <a:pathLst>
                <a:path w="1095" h="2673" extrusionOk="0">
                  <a:moveTo>
                    <a:pt x="542" y="1"/>
                  </a:moveTo>
                  <a:cubicBezTo>
                    <a:pt x="504" y="1"/>
                    <a:pt x="465" y="7"/>
                    <a:pt x="427" y="20"/>
                  </a:cubicBezTo>
                  <a:cubicBezTo>
                    <a:pt x="186" y="102"/>
                    <a:pt x="99" y="392"/>
                    <a:pt x="60" y="644"/>
                  </a:cubicBezTo>
                  <a:cubicBezTo>
                    <a:pt x="6" y="1043"/>
                    <a:pt x="0" y="1448"/>
                    <a:pt x="44" y="1853"/>
                  </a:cubicBezTo>
                  <a:cubicBezTo>
                    <a:pt x="58" y="1976"/>
                    <a:pt x="101" y="2673"/>
                    <a:pt x="288" y="2673"/>
                  </a:cubicBezTo>
                  <a:cubicBezTo>
                    <a:pt x="318" y="2673"/>
                    <a:pt x="351" y="2655"/>
                    <a:pt x="389" y="2614"/>
                  </a:cubicBezTo>
                  <a:cubicBezTo>
                    <a:pt x="569" y="2417"/>
                    <a:pt x="651" y="2154"/>
                    <a:pt x="734" y="1897"/>
                  </a:cubicBezTo>
                  <a:lnTo>
                    <a:pt x="936" y="1224"/>
                  </a:lnTo>
                  <a:cubicBezTo>
                    <a:pt x="1018" y="967"/>
                    <a:pt x="1095" y="687"/>
                    <a:pt x="1029" y="425"/>
                  </a:cubicBezTo>
                  <a:cubicBezTo>
                    <a:pt x="973" y="201"/>
                    <a:pt x="762" y="1"/>
                    <a:pt x="54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8" name="Google Shape;10158;p34"/>
            <p:cNvSpPr/>
            <p:nvPr/>
          </p:nvSpPr>
          <p:spPr>
            <a:xfrm>
              <a:off x="3233539" y="3864627"/>
              <a:ext cx="177539" cy="181482"/>
            </a:xfrm>
            <a:custGeom>
              <a:avLst/>
              <a:gdLst/>
              <a:ahLst/>
              <a:cxnLst/>
              <a:rect l="l" t="t" r="r" b="b"/>
              <a:pathLst>
                <a:path w="1125" h="1150" extrusionOk="0">
                  <a:moveTo>
                    <a:pt x="903" y="0"/>
                  </a:moveTo>
                  <a:cubicBezTo>
                    <a:pt x="849" y="0"/>
                    <a:pt x="792" y="12"/>
                    <a:pt x="742" y="28"/>
                  </a:cubicBezTo>
                  <a:cubicBezTo>
                    <a:pt x="408" y="149"/>
                    <a:pt x="79" y="488"/>
                    <a:pt x="30" y="855"/>
                  </a:cubicBezTo>
                  <a:cubicBezTo>
                    <a:pt x="1" y="1074"/>
                    <a:pt x="59" y="1150"/>
                    <a:pt x="154" y="1150"/>
                  </a:cubicBezTo>
                  <a:cubicBezTo>
                    <a:pt x="309" y="1150"/>
                    <a:pt x="560" y="950"/>
                    <a:pt x="692" y="838"/>
                  </a:cubicBezTo>
                  <a:cubicBezTo>
                    <a:pt x="884" y="680"/>
                    <a:pt x="1092" y="494"/>
                    <a:pt x="1114" y="247"/>
                  </a:cubicBezTo>
                  <a:cubicBezTo>
                    <a:pt x="1125" y="187"/>
                    <a:pt x="1114" y="127"/>
                    <a:pt x="1081" y="72"/>
                  </a:cubicBezTo>
                  <a:cubicBezTo>
                    <a:pt x="1041" y="20"/>
                    <a:pt x="974" y="0"/>
                    <a:pt x="90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9" name="Google Shape;10159;p34"/>
            <p:cNvSpPr/>
            <p:nvPr/>
          </p:nvSpPr>
          <p:spPr>
            <a:xfrm>
              <a:off x="3940532" y="4124382"/>
              <a:ext cx="290375" cy="66122"/>
            </a:xfrm>
            <a:custGeom>
              <a:avLst/>
              <a:gdLst/>
              <a:ahLst/>
              <a:cxnLst/>
              <a:rect l="l" t="t" r="r" b="b"/>
              <a:pathLst>
                <a:path w="1840" h="419" extrusionOk="0">
                  <a:moveTo>
                    <a:pt x="400" y="0"/>
                  </a:moveTo>
                  <a:cubicBezTo>
                    <a:pt x="270" y="0"/>
                    <a:pt x="144" y="12"/>
                    <a:pt x="38" y="41"/>
                  </a:cubicBezTo>
                  <a:cubicBezTo>
                    <a:pt x="11" y="46"/>
                    <a:pt x="0" y="74"/>
                    <a:pt x="6" y="96"/>
                  </a:cubicBezTo>
                  <a:cubicBezTo>
                    <a:pt x="10" y="115"/>
                    <a:pt x="32" y="129"/>
                    <a:pt x="51" y="129"/>
                  </a:cubicBezTo>
                  <a:cubicBezTo>
                    <a:pt x="54" y="129"/>
                    <a:pt x="57" y="129"/>
                    <a:pt x="60" y="128"/>
                  </a:cubicBezTo>
                  <a:cubicBezTo>
                    <a:pt x="162" y="99"/>
                    <a:pt x="283" y="88"/>
                    <a:pt x="408" y="88"/>
                  </a:cubicBezTo>
                  <a:cubicBezTo>
                    <a:pt x="725" y="88"/>
                    <a:pt x="1068" y="162"/>
                    <a:pt x="1193" y="205"/>
                  </a:cubicBezTo>
                  <a:cubicBezTo>
                    <a:pt x="1259" y="227"/>
                    <a:pt x="1325" y="254"/>
                    <a:pt x="1390" y="282"/>
                  </a:cubicBezTo>
                  <a:cubicBezTo>
                    <a:pt x="1516" y="331"/>
                    <a:pt x="1648" y="380"/>
                    <a:pt x="1779" y="418"/>
                  </a:cubicBezTo>
                  <a:lnTo>
                    <a:pt x="1790" y="418"/>
                  </a:lnTo>
                  <a:cubicBezTo>
                    <a:pt x="1812" y="413"/>
                    <a:pt x="1828" y="402"/>
                    <a:pt x="1834" y="380"/>
                  </a:cubicBezTo>
                  <a:cubicBezTo>
                    <a:pt x="1839" y="358"/>
                    <a:pt x="1823" y="336"/>
                    <a:pt x="1801" y="331"/>
                  </a:cubicBezTo>
                  <a:cubicBezTo>
                    <a:pt x="1670" y="293"/>
                    <a:pt x="1544" y="249"/>
                    <a:pt x="1423" y="200"/>
                  </a:cubicBezTo>
                  <a:cubicBezTo>
                    <a:pt x="1358" y="172"/>
                    <a:pt x="1292" y="145"/>
                    <a:pt x="1226" y="123"/>
                  </a:cubicBezTo>
                  <a:cubicBezTo>
                    <a:pt x="1092" y="76"/>
                    <a:pt x="732" y="0"/>
                    <a:pt x="4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0" name="Google Shape;10160;p34"/>
            <p:cNvSpPr/>
            <p:nvPr/>
          </p:nvSpPr>
          <p:spPr>
            <a:xfrm>
              <a:off x="3771201" y="4063310"/>
              <a:ext cx="406998" cy="219040"/>
            </a:xfrm>
            <a:custGeom>
              <a:avLst/>
              <a:gdLst/>
              <a:ahLst/>
              <a:cxnLst/>
              <a:rect l="l" t="t" r="r" b="b"/>
              <a:pathLst>
                <a:path w="2579" h="1388" extrusionOk="0">
                  <a:moveTo>
                    <a:pt x="1730" y="1"/>
                  </a:moveTo>
                  <a:cubicBezTo>
                    <a:pt x="1694" y="1"/>
                    <a:pt x="1659" y="6"/>
                    <a:pt x="1626" y="17"/>
                  </a:cubicBezTo>
                  <a:cubicBezTo>
                    <a:pt x="1029" y="165"/>
                    <a:pt x="0" y="587"/>
                    <a:pt x="71" y="860"/>
                  </a:cubicBezTo>
                  <a:cubicBezTo>
                    <a:pt x="427" y="1304"/>
                    <a:pt x="1686" y="1358"/>
                    <a:pt x="2234" y="1386"/>
                  </a:cubicBezTo>
                  <a:cubicBezTo>
                    <a:pt x="2250" y="1387"/>
                    <a:pt x="2267" y="1388"/>
                    <a:pt x="2284" y="1388"/>
                  </a:cubicBezTo>
                  <a:cubicBezTo>
                    <a:pt x="2401" y="1388"/>
                    <a:pt x="2533" y="1353"/>
                    <a:pt x="2556" y="1243"/>
                  </a:cubicBezTo>
                  <a:cubicBezTo>
                    <a:pt x="2578" y="1156"/>
                    <a:pt x="2507" y="1074"/>
                    <a:pt x="2442" y="1013"/>
                  </a:cubicBezTo>
                  <a:cubicBezTo>
                    <a:pt x="2212" y="805"/>
                    <a:pt x="1938" y="652"/>
                    <a:pt x="1637" y="576"/>
                  </a:cubicBezTo>
                  <a:cubicBezTo>
                    <a:pt x="1746" y="521"/>
                    <a:pt x="1839" y="439"/>
                    <a:pt x="1911" y="335"/>
                  </a:cubicBezTo>
                  <a:cubicBezTo>
                    <a:pt x="1971" y="231"/>
                    <a:pt x="1943" y="67"/>
                    <a:pt x="1834" y="17"/>
                  </a:cubicBezTo>
                  <a:cubicBezTo>
                    <a:pt x="1801" y="6"/>
                    <a:pt x="1766" y="1"/>
                    <a:pt x="173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1" name="Google Shape;10161;p34"/>
            <p:cNvSpPr/>
            <p:nvPr/>
          </p:nvSpPr>
          <p:spPr>
            <a:xfrm>
              <a:off x="3846319" y="4023699"/>
              <a:ext cx="267019" cy="132245"/>
            </a:xfrm>
            <a:custGeom>
              <a:avLst/>
              <a:gdLst/>
              <a:ahLst/>
              <a:cxnLst/>
              <a:rect l="l" t="t" r="r" b="b"/>
              <a:pathLst>
                <a:path w="1692" h="838" extrusionOk="0">
                  <a:moveTo>
                    <a:pt x="1644" y="0"/>
                  </a:moveTo>
                  <a:cubicBezTo>
                    <a:pt x="1636" y="0"/>
                    <a:pt x="1628" y="2"/>
                    <a:pt x="1621" y="6"/>
                  </a:cubicBezTo>
                  <a:cubicBezTo>
                    <a:pt x="1500" y="77"/>
                    <a:pt x="1385" y="159"/>
                    <a:pt x="1281" y="246"/>
                  </a:cubicBezTo>
                  <a:cubicBezTo>
                    <a:pt x="1227" y="285"/>
                    <a:pt x="1166" y="329"/>
                    <a:pt x="1112" y="367"/>
                  </a:cubicBezTo>
                  <a:cubicBezTo>
                    <a:pt x="958" y="476"/>
                    <a:pt x="416" y="750"/>
                    <a:pt x="44" y="750"/>
                  </a:cubicBezTo>
                  <a:cubicBezTo>
                    <a:pt x="17" y="750"/>
                    <a:pt x="0" y="766"/>
                    <a:pt x="0" y="794"/>
                  </a:cubicBezTo>
                  <a:cubicBezTo>
                    <a:pt x="0" y="816"/>
                    <a:pt x="17" y="838"/>
                    <a:pt x="44" y="838"/>
                  </a:cubicBezTo>
                  <a:cubicBezTo>
                    <a:pt x="438" y="838"/>
                    <a:pt x="1008" y="553"/>
                    <a:pt x="1166" y="438"/>
                  </a:cubicBezTo>
                  <a:cubicBezTo>
                    <a:pt x="1221" y="400"/>
                    <a:pt x="1276" y="356"/>
                    <a:pt x="1331" y="312"/>
                  </a:cubicBezTo>
                  <a:cubicBezTo>
                    <a:pt x="1440" y="230"/>
                    <a:pt x="1550" y="153"/>
                    <a:pt x="1664" y="82"/>
                  </a:cubicBezTo>
                  <a:cubicBezTo>
                    <a:pt x="1686" y="71"/>
                    <a:pt x="1692" y="44"/>
                    <a:pt x="1681" y="22"/>
                  </a:cubicBezTo>
                  <a:cubicBezTo>
                    <a:pt x="1674" y="7"/>
                    <a:pt x="1659" y="0"/>
                    <a:pt x="164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2" name="Google Shape;10162;p34"/>
            <p:cNvSpPr/>
            <p:nvPr/>
          </p:nvSpPr>
          <p:spPr>
            <a:xfrm>
              <a:off x="3765993" y="3969728"/>
              <a:ext cx="230722" cy="229929"/>
            </a:xfrm>
            <a:custGeom>
              <a:avLst/>
              <a:gdLst/>
              <a:ahLst/>
              <a:cxnLst/>
              <a:rect l="l" t="t" r="r" b="b"/>
              <a:pathLst>
                <a:path w="1462" h="1457" extrusionOk="0">
                  <a:moveTo>
                    <a:pt x="1135" y="1"/>
                  </a:moveTo>
                  <a:cubicBezTo>
                    <a:pt x="946" y="1"/>
                    <a:pt x="753" y="116"/>
                    <a:pt x="608" y="249"/>
                  </a:cubicBezTo>
                  <a:cubicBezTo>
                    <a:pt x="356" y="479"/>
                    <a:pt x="165" y="764"/>
                    <a:pt x="44" y="1081"/>
                  </a:cubicBezTo>
                  <a:cubicBezTo>
                    <a:pt x="11" y="1152"/>
                    <a:pt x="0" y="1234"/>
                    <a:pt x="6" y="1311"/>
                  </a:cubicBezTo>
                  <a:cubicBezTo>
                    <a:pt x="17" y="1420"/>
                    <a:pt x="53" y="1457"/>
                    <a:pt x="100" y="1457"/>
                  </a:cubicBezTo>
                  <a:cubicBezTo>
                    <a:pt x="171" y="1457"/>
                    <a:pt x="267" y="1371"/>
                    <a:pt x="340" y="1322"/>
                  </a:cubicBezTo>
                  <a:cubicBezTo>
                    <a:pt x="504" y="1207"/>
                    <a:pt x="674" y="1108"/>
                    <a:pt x="838" y="993"/>
                  </a:cubicBezTo>
                  <a:cubicBezTo>
                    <a:pt x="1068" y="835"/>
                    <a:pt x="1281" y="643"/>
                    <a:pt x="1413" y="391"/>
                  </a:cubicBezTo>
                  <a:cubicBezTo>
                    <a:pt x="1445" y="331"/>
                    <a:pt x="1462" y="265"/>
                    <a:pt x="1451" y="194"/>
                  </a:cubicBezTo>
                  <a:cubicBezTo>
                    <a:pt x="1429" y="118"/>
                    <a:pt x="1369" y="52"/>
                    <a:pt x="1292" y="30"/>
                  </a:cubicBezTo>
                  <a:cubicBezTo>
                    <a:pt x="1241" y="10"/>
                    <a:pt x="1188" y="1"/>
                    <a:pt x="113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3" name="Google Shape;10163;p34"/>
            <p:cNvSpPr/>
            <p:nvPr/>
          </p:nvSpPr>
          <p:spPr>
            <a:xfrm>
              <a:off x="3681406" y="3987877"/>
              <a:ext cx="151027" cy="212728"/>
            </a:xfrm>
            <a:custGeom>
              <a:avLst/>
              <a:gdLst/>
              <a:ahLst/>
              <a:cxnLst/>
              <a:rect l="l" t="t" r="r" b="b"/>
              <a:pathLst>
                <a:path w="957" h="1348" extrusionOk="0">
                  <a:moveTo>
                    <a:pt x="236" y="1"/>
                  </a:moveTo>
                  <a:cubicBezTo>
                    <a:pt x="218" y="1"/>
                    <a:pt x="199" y="3"/>
                    <a:pt x="181" y="8"/>
                  </a:cubicBezTo>
                  <a:cubicBezTo>
                    <a:pt x="60" y="36"/>
                    <a:pt x="16" y="178"/>
                    <a:pt x="11" y="304"/>
                  </a:cubicBezTo>
                  <a:cubicBezTo>
                    <a:pt x="0" y="660"/>
                    <a:pt x="192" y="1092"/>
                    <a:pt x="515" y="1278"/>
                  </a:cubicBezTo>
                  <a:cubicBezTo>
                    <a:pt x="602" y="1327"/>
                    <a:pt x="669" y="1347"/>
                    <a:pt x="719" y="1347"/>
                  </a:cubicBezTo>
                  <a:cubicBezTo>
                    <a:pt x="956" y="1347"/>
                    <a:pt x="817" y="876"/>
                    <a:pt x="744" y="654"/>
                  </a:cubicBezTo>
                  <a:cubicBezTo>
                    <a:pt x="668" y="413"/>
                    <a:pt x="575" y="156"/>
                    <a:pt x="356" y="36"/>
                  </a:cubicBezTo>
                  <a:cubicBezTo>
                    <a:pt x="318" y="13"/>
                    <a:pt x="278" y="1"/>
                    <a:pt x="23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4" name="Google Shape;10164;p34"/>
            <p:cNvSpPr/>
            <p:nvPr/>
          </p:nvSpPr>
          <p:spPr>
            <a:xfrm>
              <a:off x="3765677" y="4182298"/>
              <a:ext cx="124041" cy="225826"/>
            </a:xfrm>
            <a:custGeom>
              <a:avLst/>
              <a:gdLst/>
              <a:ahLst/>
              <a:cxnLst/>
              <a:rect l="l" t="t" r="r" b="b"/>
              <a:pathLst>
                <a:path w="786" h="1431" extrusionOk="0">
                  <a:moveTo>
                    <a:pt x="196" y="1"/>
                  </a:moveTo>
                  <a:cubicBezTo>
                    <a:pt x="1" y="1"/>
                    <a:pt x="36" y="456"/>
                    <a:pt x="57" y="675"/>
                  </a:cubicBezTo>
                  <a:cubicBezTo>
                    <a:pt x="79" y="927"/>
                    <a:pt x="117" y="1201"/>
                    <a:pt x="309" y="1360"/>
                  </a:cubicBezTo>
                  <a:cubicBezTo>
                    <a:pt x="353" y="1403"/>
                    <a:pt x="413" y="1425"/>
                    <a:pt x="473" y="1431"/>
                  </a:cubicBezTo>
                  <a:cubicBezTo>
                    <a:pt x="594" y="1425"/>
                    <a:pt x="670" y="1294"/>
                    <a:pt x="698" y="1174"/>
                  </a:cubicBezTo>
                  <a:cubicBezTo>
                    <a:pt x="785" y="829"/>
                    <a:pt x="692" y="363"/>
                    <a:pt x="413" y="117"/>
                  </a:cubicBezTo>
                  <a:cubicBezTo>
                    <a:pt x="320" y="35"/>
                    <a:pt x="249" y="1"/>
                    <a:pt x="1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5" name="Google Shape;10165;p34"/>
            <p:cNvSpPr/>
            <p:nvPr/>
          </p:nvSpPr>
          <p:spPr>
            <a:xfrm>
              <a:off x="3403186" y="4190347"/>
              <a:ext cx="431144" cy="1046280"/>
            </a:xfrm>
            <a:custGeom>
              <a:avLst/>
              <a:gdLst/>
              <a:ahLst/>
              <a:cxnLst/>
              <a:rect l="l" t="t" r="r" b="b"/>
              <a:pathLst>
                <a:path w="2732" h="6630" extrusionOk="0">
                  <a:moveTo>
                    <a:pt x="2694" y="0"/>
                  </a:moveTo>
                  <a:cubicBezTo>
                    <a:pt x="2644" y="11"/>
                    <a:pt x="2595" y="22"/>
                    <a:pt x="2540" y="28"/>
                  </a:cubicBezTo>
                  <a:cubicBezTo>
                    <a:pt x="2163" y="83"/>
                    <a:pt x="1528" y="176"/>
                    <a:pt x="1161" y="1747"/>
                  </a:cubicBezTo>
                  <a:cubicBezTo>
                    <a:pt x="1073" y="2130"/>
                    <a:pt x="986" y="2606"/>
                    <a:pt x="893" y="3104"/>
                  </a:cubicBezTo>
                  <a:cubicBezTo>
                    <a:pt x="663" y="4330"/>
                    <a:pt x="406" y="5720"/>
                    <a:pt x="1" y="6569"/>
                  </a:cubicBezTo>
                  <a:lnTo>
                    <a:pt x="126" y="6629"/>
                  </a:lnTo>
                  <a:cubicBezTo>
                    <a:pt x="537" y="5764"/>
                    <a:pt x="800" y="4363"/>
                    <a:pt x="1024" y="3131"/>
                  </a:cubicBezTo>
                  <a:cubicBezTo>
                    <a:pt x="1117" y="2633"/>
                    <a:pt x="1205" y="2163"/>
                    <a:pt x="1292" y="1779"/>
                  </a:cubicBezTo>
                  <a:cubicBezTo>
                    <a:pt x="1637" y="302"/>
                    <a:pt x="2217" y="214"/>
                    <a:pt x="2562" y="165"/>
                  </a:cubicBezTo>
                  <a:cubicBezTo>
                    <a:pt x="2617" y="159"/>
                    <a:pt x="2677" y="148"/>
                    <a:pt x="2732" y="132"/>
                  </a:cubicBezTo>
                  <a:lnTo>
                    <a:pt x="269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6" name="Google Shape;10166;p34"/>
            <p:cNvSpPr/>
            <p:nvPr/>
          </p:nvSpPr>
          <p:spPr>
            <a:xfrm>
              <a:off x="3164733" y="4360465"/>
              <a:ext cx="252500" cy="879317"/>
            </a:xfrm>
            <a:custGeom>
              <a:avLst/>
              <a:gdLst/>
              <a:ahLst/>
              <a:cxnLst/>
              <a:rect l="l" t="t" r="r" b="b"/>
              <a:pathLst>
                <a:path w="1600" h="5572" extrusionOk="0">
                  <a:moveTo>
                    <a:pt x="1" y="1"/>
                  </a:moveTo>
                  <a:cubicBezTo>
                    <a:pt x="99" y="1320"/>
                    <a:pt x="307" y="2634"/>
                    <a:pt x="619" y="3920"/>
                  </a:cubicBezTo>
                  <a:cubicBezTo>
                    <a:pt x="740" y="4429"/>
                    <a:pt x="898" y="4976"/>
                    <a:pt x="1254" y="5376"/>
                  </a:cubicBezTo>
                  <a:cubicBezTo>
                    <a:pt x="1378" y="5513"/>
                    <a:pt x="1473" y="5572"/>
                    <a:pt x="1549" y="5572"/>
                  </a:cubicBezTo>
                  <a:cubicBezTo>
                    <a:pt x="1567" y="5572"/>
                    <a:pt x="1583" y="5568"/>
                    <a:pt x="1599" y="5562"/>
                  </a:cubicBezTo>
                  <a:cubicBezTo>
                    <a:pt x="1583" y="5524"/>
                    <a:pt x="1566" y="5485"/>
                    <a:pt x="1555" y="5447"/>
                  </a:cubicBezTo>
                  <a:lnTo>
                    <a:pt x="871" y="3050"/>
                  </a:lnTo>
                  <a:cubicBezTo>
                    <a:pt x="784" y="2759"/>
                    <a:pt x="181" y="942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7" name="Google Shape;10167;p34"/>
            <p:cNvSpPr/>
            <p:nvPr/>
          </p:nvSpPr>
          <p:spPr>
            <a:xfrm>
              <a:off x="3163944" y="4354469"/>
              <a:ext cx="297319" cy="883736"/>
            </a:xfrm>
            <a:custGeom>
              <a:avLst/>
              <a:gdLst/>
              <a:ahLst/>
              <a:cxnLst/>
              <a:rect l="l" t="t" r="r" b="b"/>
              <a:pathLst>
                <a:path w="1884" h="5600" extrusionOk="0">
                  <a:moveTo>
                    <a:pt x="0" y="0"/>
                  </a:moveTo>
                  <a:lnTo>
                    <a:pt x="0" y="39"/>
                  </a:lnTo>
                  <a:cubicBezTo>
                    <a:pt x="181" y="975"/>
                    <a:pt x="789" y="2797"/>
                    <a:pt x="871" y="3088"/>
                  </a:cubicBezTo>
                  <a:lnTo>
                    <a:pt x="1555" y="5480"/>
                  </a:lnTo>
                  <a:cubicBezTo>
                    <a:pt x="1566" y="5523"/>
                    <a:pt x="1582" y="5562"/>
                    <a:pt x="1593" y="5600"/>
                  </a:cubicBezTo>
                  <a:cubicBezTo>
                    <a:pt x="1818" y="5518"/>
                    <a:pt x="1829" y="4883"/>
                    <a:pt x="1839" y="4560"/>
                  </a:cubicBezTo>
                  <a:cubicBezTo>
                    <a:pt x="1883" y="3421"/>
                    <a:pt x="1511" y="2283"/>
                    <a:pt x="871" y="1347"/>
                  </a:cubicBezTo>
                  <a:cubicBezTo>
                    <a:pt x="564" y="909"/>
                    <a:pt x="203" y="499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68" name="Google Shape;10168;p34"/>
          <p:cNvGrpSpPr/>
          <p:nvPr/>
        </p:nvGrpSpPr>
        <p:grpSpPr>
          <a:xfrm rot="1179249">
            <a:off x="611737" y="66211"/>
            <a:ext cx="1126917" cy="958938"/>
            <a:chOff x="1978145" y="-996458"/>
            <a:chExt cx="962247" cy="818814"/>
          </a:xfrm>
        </p:grpSpPr>
        <p:sp>
          <p:nvSpPr>
            <p:cNvPr id="10169" name="Google Shape;10169;p34"/>
            <p:cNvSpPr/>
            <p:nvPr/>
          </p:nvSpPr>
          <p:spPr>
            <a:xfrm rot="-2700000">
              <a:off x="2212355" y="-990843"/>
              <a:ext cx="350393" cy="807585"/>
            </a:xfrm>
            <a:custGeom>
              <a:avLst/>
              <a:gdLst/>
              <a:ahLst/>
              <a:cxnLst/>
              <a:rect l="l" t="t" r="r" b="b"/>
              <a:pathLst>
                <a:path w="3878" h="8938" extrusionOk="0">
                  <a:moveTo>
                    <a:pt x="47" y="1"/>
                  </a:moveTo>
                  <a:cubicBezTo>
                    <a:pt x="22" y="1"/>
                    <a:pt x="0" y="22"/>
                    <a:pt x="5" y="47"/>
                  </a:cubicBezTo>
                  <a:cubicBezTo>
                    <a:pt x="5" y="60"/>
                    <a:pt x="60" y="1332"/>
                    <a:pt x="556" y="3054"/>
                  </a:cubicBezTo>
                  <a:cubicBezTo>
                    <a:pt x="1010" y="4645"/>
                    <a:pt x="1939" y="6952"/>
                    <a:pt x="3784" y="8925"/>
                  </a:cubicBezTo>
                  <a:cubicBezTo>
                    <a:pt x="3794" y="8934"/>
                    <a:pt x="3805" y="8937"/>
                    <a:pt x="3815" y="8937"/>
                  </a:cubicBezTo>
                  <a:cubicBezTo>
                    <a:pt x="3849" y="8937"/>
                    <a:pt x="3877" y="8898"/>
                    <a:pt x="3852" y="8865"/>
                  </a:cubicBezTo>
                  <a:cubicBezTo>
                    <a:pt x="2015" y="6906"/>
                    <a:pt x="1095" y="4611"/>
                    <a:pt x="641" y="3029"/>
                  </a:cubicBezTo>
                  <a:cubicBezTo>
                    <a:pt x="149" y="1320"/>
                    <a:pt x="94" y="56"/>
                    <a:pt x="94" y="43"/>
                  </a:cubicBezTo>
                  <a:cubicBezTo>
                    <a:pt x="94" y="26"/>
                    <a:pt x="81" y="9"/>
                    <a:pt x="64" y="5"/>
                  </a:cubicBezTo>
                  <a:cubicBezTo>
                    <a:pt x="60" y="1"/>
                    <a:pt x="51" y="1"/>
                    <a:pt x="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0" name="Google Shape;10170;p34"/>
            <p:cNvSpPr/>
            <p:nvPr/>
          </p:nvSpPr>
          <p:spPr>
            <a:xfrm rot="-2700000">
              <a:off x="2793365" y="-486310"/>
              <a:ext cx="120081" cy="125954"/>
            </a:xfrm>
            <a:custGeom>
              <a:avLst/>
              <a:gdLst/>
              <a:ahLst/>
              <a:cxnLst/>
              <a:rect l="l" t="t" r="r" b="b"/>
              <a:pathLst>
                <a:path w="1329" h="1394" extrusionOk="0">
                  <a:moveTo>
                    <a:pt x="1" y="1"/>
                  </a:moveTo>
                  <a:cubicBezTo>
                    <a:pt x="1" y="1"/>
                    <a:pt x="170" y="1087"/>
                    <a:pt x="832" y="1337"/>
                  </a:cubicBezTo>
                  <a:cubicBezTo>
                    <a:pt x="942" y="1379"/>
                    <a:pt x="1062" y="1394"/>
                    <a:pt x="1152" y="1394"/>
                  </a:cubicBezTo>
                  <a:cubicBezTo>
                    <a:pt x="1224" y="1394"/>
                    <a:pt x="1276" y="1384"/>
                    <a:pt x="1286" y="1371"/>
                  </a:cubicBezTo>
                  <a:cubicBezTo>
                    <a:pt x="1328" y="1303"/>
                    <a:pt x="1243" y="764"/>
                    <a:pt x="925" y="552"/>
                  </a:cubicBezTo>
                  <a:cubicBezTo>
                    <a:pt x="582" y="319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1" name="Google Shape;10171;p34"/>
            <p:cNvSpPr/>
            <p:nvPr/>
          </p:nvSpPr>
          <p:spPr>
            <a:xfrm rot="-2700000">
              <a:off x="2686772" y="-451615"/>
              <a:ext cx="85565" cy="168691"/>
            </a:xfrm>
            <a:custGeom>
              <a:avLst/>
              <a:gdLst/>
              <a:ahLst/>
              <a:cxnLst/>
              <a:rect l="l" t="t" r="r" b="b"/>
              <a:pathLst>
                <a:path w="947" h="1867" extrusionOk="0">
                  <a:moveTo>
                    <a:pt x="598" y="0"/>
                  </a:moveTo>
                  <a:cubicBezTo>
                    <a:pt x="598" y="0"/>
                    <a:pt x="0" y="988"/>
                    <a:pt x="276" y="1557"/>
                  </a:cubicBezTo>
                  <a:cubicBezTo>
                    <a:pt x="343" y="1695"/>
                    <a:pt x="456" y="1866"/>
                    <a:pt x="532" y="1866"/>
                  </a:cubicBezTo>
                  <a:cubicBezTo>
                    <a:pt x="533" y="1866"/>
                    <a:pt x="534" y="1866"/>
                    <a:pt x="535" y="1866"/>
                  </a:cubicBezTo>
                  <a:cubicBezTo>
                    <a:pt x="683" y="1862"/>
                    <a:pt x="946" y="1294"/>
                    <a:pt x="865" y="925"/>
                  </a:cubicBezTo>
                  <a:cubicBezTo>
                    <a:pt x="781" y="560"/>
                    <a:pt x="598" y="0"/>
                    <a:pt x="59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2" name="Google Shape;10172;p34"/>
            <p:cNvSpPr/>
            <p:nvPr/>
          </p:nvSpPr>
          <p:spPr>
            <a:xfrm rot="-2700000">
              <a:off x="2680195" y="-510521"/>
              <a:ext cx="185226" cy="55477"/>
            </a:xfrm>
            <a:custGeom>
              <a:avLst/>
              <a:gdLst/>
              <a:ahLst/>
              <a:cxnLst/>
              <a:rect l="l" t="t" r="r" b="b"/>
              <a:pathLst>
                <a:path w="2050" h="614" extrusionOk="0">
                  <a:moveTo>
                    <a:pt x="1076" y="1"/>
                  </a:moveTo>
                  <a:cubicBezTo>
                    <a:pt x="544" y="1"/>
                    <a:pt x="1" y="121"/>
                    <a:pt x="1" y="121"/>
                  </a:cubicBezTo>
                  <a:cubicBezTo>
                    <a:pt x="1" y="121"/>
                    <a:pt x="531" y="401"/>
                    <a:pt x="870" y="546"/>
                  </a:cubicBezTo>
                  <a:cubicBezTo>
                    <a:pt x="979" y="592"/>
                    <a:pt x="1115" y="613"/>
                    <a:pt x="1255" y="613"/>
                  </a:cubicBezTo>
                  <a:cubicBezTo>
                    <a:pt x="1546" y="613"/>
                    <a:pt x="1855" y="523"/>
                    <a:pt x="1981" y="389"/>
                  </a:cubicBezTo>
                  <a:cubicBezTo>
                    <a:pt x="2049" y="312"/>
                    <a:pt x="2036" y="283"/>
                    <a:pt x="1905" y="185"/>
                  </a:cubicBezTo>
                  <a:cubicBezTo>
                    <a:pt x="1714" y="45"/>
                    <a:pt x="1397" y="1"/>
                    <a:pt x="107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3" name="Google Shape;10173;p34"/>
            <p:cNvSpPr/>
            <p:nvPr/>
          </p:nvSpPr>
          <p:spPr>
            <a:xfrm rot="-2700000">
              <a:off x="2548807" y="-542748"/>
              <a:ext cx="211609" cy="68308"/>
            </a:xfrm>
            <a:custGeom>
              <a:avLst/>
              <a:gdLst/>
              <a:ahLst/>
              <a:cxnLst/>
              <a:rect l="l" t="t" r="r" b="b"/>
              <a:pathLst>
                <a:path w="2342" h="756" extrusionOk="0">
                  <a:moveTo>
                    <a:pt x="635" y="1"/>
                  </a:moveTo>
                  <a:cubicBezTo>
                    <a:pt x="274" y="1"/>
                    <a:pt x="0" y="26"/>
                    <a:pt x="0" y="26"/>
                  </a:cubicBezTo>
                  <a:cubicBezTo>
                    <a:pt x="0" y="26"/>
                    <a:pt x="543" y="399"/>
                    <a:pt x="899" y="598"/>
                  </a:cubicBezTo>
                  <a:cubicBezTo>
                    <a:pt x="1084" y="703"/>
                    <a:pt x="1398" y="756"/>
                    <a:pt x="1686" y="756"/>
                  </a:cubicBezTo>
                  <a:cubicBezTo>
                    <a:pt x="2018" y="756"/>
                    <a:pt x="2315" y="685"/>
                    <a:pt x="2333" y="539"/>
                  </a:cubicBezTo>
                  <a:cubicBezTo>
                    <a:pt x="2341" y="484"/>
                    <a:pt x="2307" y="416"/>
                    <a:pt x="2223" y="340"/>
                  </a:cubicBezTo>
                  <a:cubicBezTo>
                    <a:pt x="1915" y="57"/>
                    <a:pt x="1176" y="1"/>
                    <a:pt x="63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4" name="Google Shape;10174;p34"/>
            <p:cNvSpPr/>
            <p:nvPr/>
          </p:nvSpPr>
          <p:spPr>
            <a:xfrm rot="-2700000">
              <a:off x="2423173" y="-582384"/>
              <a:ext cx="214410" cy="64332"/>
            </a:xfrm>
            <a:custGeom>
              <a:avLst/>
              <a:gdLst/>
              <a:ahLst/>
              <a:cxnLst/>
              <a:rect l="l" t="t" r="r" b="b"/>
              <a:pathLst>
                <a:path w="2373" h="712" extrusionOk="0">
                  <a:moveTo>
                    <a:pt x="1032" y="1"/>
                  </a:moveTo>
                  <a:cubicBezTo>
                    <a:pt x="493" y="1"/>
                    <a:pt x="0" y="76"/>
                    <a:pt x="0" y="76"/>
                  </a:cubicBezTo>
                  <a:cubicBezTo>
                    <a:pt x="0" y="76"/>
                    <a:pt x="310" y="424"/>
                    <a:pt x="895" y="649"/>
                  </a:cubicBezTo>
                  <a:cubicBezTo>
                    <a:pt x="1013" y="693"/>
                    <a:pt x="1179" y="711"/>
                    <a:pt x="1357" y="711"/>
                  </a:cubicBezTo>
                  <a:cubicBezTo>
                    <a:pt x="1823" y="711"/>
                    <a:pt x="2372" y="587"/>
                    <a:pt x="2363" y="492"/>
                  </a:cubicBezTo>
                  <a:cubicBezTo>
                    <a:pt x="2359" y="407"/>
                    <a:pt x="2320" y="331"/>
                    <a:pt x="2257" y="280"/>
                  </a:cubicBezTo>
                  <a:cubicBezTo>
                    <a:pt x="2016" y="59"/>
                    <a:pt x="1506" y="1"/>
                    <a:pt x="10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5" name="Google Shape;10175;p34"/>
            <p:cNvSpPr/>
            <p:nvPr/>
          </p:nvSpPr>
          <p:spPr>
            <a:xfrm rot="-2700000">
              <a:off x="2312677" y="-632652"/>
              <a:ext cx="213959" cy="95866"/>
            </a:xfrm>
            <a:custGeom>
              <a:avLst/>
              <a:gdLst/>
              <a:ahLst/>
              <a:cxnLst/>
              <a:rect l="l" t="t" r="r" b="b"/>
              <a:pathLst>
                <a:path w="2368" h="1061" extrusionOk="0">
                  <a:moveTo>
                    <a:pt x="1" y="0"/>
                  </a:moveTo>
                  <a:cubicBezTo>
                    <a:pt x="1" y="0"/>
                    <a:pt x="378" y="556"/>
                    <a:pt x="717" y="785"/>
                  </a:cubicBezTo>
                  <a:cubicBezTo>
                    <a:pt x="1032" y="993"/>
                    <a:pt x="1413" y="1060"/>
                    <a:pt x="1726" y="1060"/>
                  </a:cubicBezTo>
                  <a:cubicBezTo>
                    <a:pt x="2051" y="1060"/>
                    <a:pt x="2303" y="987"/>
                    <a:pt x="2329" y="925"/>
                  </a:cubicBezTo>
                  <a:cubicBezTo>
                    <a:pt x="2367" y="848"/>
                    <a:pt x="2350" y="751"/>
                    <a:pt x="2278" y="636"/>
                  </a:cubicBezTo>
                  <a:cubicBezTo>
                    <a:pt x="1901" y="47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6" name="Google Shape;10176;p34"/>
            <p:cNvSpPr/>
            <p:nvPr/>
          </p:nvSpPr>
          <p:spPr>
            <a:xfrm rot="-2700000">
              <a:off x="2209450" y="-673300"/>
              <a:ext cx="177184" cy="92252"/>
            </a:xfrm>
            <a:custGeom>
              <a:avLst/>
              <a:gdLst/>
              <a:ahLst/>
              <a:cxnLst/>
              <a:rect l="l" t="t" r="r" b="b"/>
              <a:pathLst>
                <a:path w="1961" h="1021" extrusionOk="0">
                  <a:moveTo>
                    <a:pt x="1" y="0"/>
                  </a:moveTo>
                  <a:cubicBezTo>
                    <a:pt x="1" y="0"/>
                    <a:pt x="425" y="496"/>
                    <a:pt x="722" y="781"/>
                  </a:cubicBezTo>
                  <a:cubicBezTo>
                    <a:pt x="897" y="956"/>
                    <a:pt x="1258" y="1021"/>
                    <a:pt x="1540" y="1021"/>
                  </a:cubicBezTo>
                  <a:cubicBezTo>
                    <a:pt x="1742" y="1021"/>
                    <a:pt x="1904" y="987"/>
                    <a:pt x="1927" y="938"/>
                  </a:cubicBezTo>
                  <a:cubicBezTo>
                    <a:pt x="1960" y="861"/>
                    <a:pt x="1927" y="730"/>
                    <a:pt x="1842" y="598"/>
                  </a:cubicBezTo>
                  <a:cubicBezTo>
                    <a:pt x="1464" y="9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7" name="Google Shape;10177;p34"/>
            <p:cNvSpPr/>
            <p:nvPr/>
          </p:nvSpPr>
          <p:spPr>
            <a:xfrm rot="-2700000">
              <a:off x="2546981" y="-467909"/>
              <a:ext cx="89270" cy="193358"/>
            </a:xfrm>
            <a:custGeom>
              <a:avLst/>
              <a:gdLst/>
              <a:ahLst/>
              <a:cxnLst/>
              <a:rect l="l" t="t" r="r" b="b"/>
              <a:pathLst>
                <a:path w="988" h="2140" extrusionOk="0">
                  <a:moveTo>
                    <a:pt x="819" y="0"/>
                  </a:moveTo>
                  <a:cubicBezTo>
                    <a:pt x="819" y="0"/>
                    <a:pt x="0" y="1111"/>
                    <a:pt x="212" y="1786"/>
                  </a:cubicBezTo>
                  <a:cubicBezTo>
                    <a:pt x="259" y="1934"/>
                    <a:pt x="378" y="2121"/>
                    <a:pt x="454" y="2138"/>
                  </a:cubicBezTo>
                  <a:cubicBezTo>
                    <a:pt x="458" y="2139"/>
                    <a:pt x="461" y="2139"/>
                    <a:pt x="465" y="2139"/>
                  </a:cubicBezTo>
                  <a:cubicBezTo>
                    <a:pt x="617" y="2139"/>
                    <a:pt x="988" y="1483"/>
                    <a:pt x="955" y="1065"/>
                  </a:cubicBezTo>
                  <a:cubicBezTo>
                    <a:pt x="925" y="653"/>
                    <a:pt x="819" y="0"/>
                    <a:pt x="81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8" name="Google Shape;10178;p34"/>
            <p:cNvSpPr/>
            <p:nvPr/>
          </p:nvSpPr>
          <p:spPr>
            <a:xfrm rot="-2700000">
              <a:off x="2402912" y="-498044"/>
              <a:ext cx="95143" cy="177727"/>
            </a:xfrm>
            <a:custGeom>
              <a:avLst/>
              <a:gdLst/>
              <a:ahLst/>
              <a:cxnLst/>
              <a:rect l="l" t="t" r="r" b="b"/>
              <a:pathLst>
                <a:path w="1053" h="1967" extrusionOk="0">
                  <a:moveTo>
                    <a:pt x="980" y="0"/>
                  </a:moveTo>
                  <a:cubicBezTo>
                    <a:pt x="980" y="0"/>
                    <a:pt x="1" y="870"/>
                    <a:pt x="166" y="1553"/>
                  </a:cubicBezTo>
                  <a:cubicBezTo>
                    <a:pt x="213" y="1735"/>
                    <a:pt x="293" y="1926"/>
                    <a:pt x="391" y="1964"/>
                  </a:cubicBezTo>
                  <a:cubicBezTo>
                    <a:pt x="396" y="1966"/>
                    <a:pt x="403" y="1967"/>
                    <a:pt x="409" y="1967"/>
                  </a:cubicBezTo>
                  <a:cubicBezTo>
                    <a:pt x="569" y="1967"/>
                    <a:pt x="1052" y="1460"/>
                    <a:pt x="1048" y="1069"/>
                  </a:cubicBezTo>
                  <a:cubicBezTo>
                    <a:pt x="1044" y="658"/>
                    <a:pt x="980" y="0"/>
                    <a:pt x="98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9" name="Google Shape;10179;p34"/>
            <p:cNvSpPr/>
            <p:nvPr/>
          </p:nvSpPr>
          <p:spPr>
            <a:xfrm rot="-2700000">
              <a:off x="2280216" y="-539887"/>
              <a:ext cx="91619" cy="162637"/>
            </a:xfrm>
            <a:custGeom>
              <a:avLst/>
              <a:gdLst/>
              <a:ahLst/>
              <a:cxnLst/>
              <a:rect l="l" t="t" r="r" b="b"/>
              <a:pathLst>
                <a:path w="1014" h="1800" extrusionOk="0">
                  <a:moveTo>
                    <a:pt x="1014" y="1"/>
                  </a:moveTo>
                  <a:lnTo>
                    <a:pt x="1014" y="1"/>
                  </a:lnTo>
                  <a:cubicBezTo>
                    <a:pt x="1014" y="1"/>
                    <a:pt x="0" y="781"/>
                    <a:pt x="94" y="1481"/>
                  </a:cubicBezTo>
                  <a:cubicBezTo>
                    <a:pt x="123" y="1689"/>
                    <a:pt x="254" y="1799"/>
                    <a:pt x="323" y="1799"/>
                  </a:cubicBezTo>
                  <a:cubicBezTo>
                    <a:pt x="324" y="1799"/>
                    <a:pt x="326" y="1799"/>
                    <a:pt x="327" y="1799"/>
                  </a:cubicBezTo>
                  <a:cubicBezTo>
                    <a:pt x="441" y="1790"/>
                    <a:pt x="929" y="1451"/>
                    <a:pt x="967" y="1069"/>
                  </a:cubicBezTo>
                  <a:cubicBezTo>
                    <a:pt x="1010" y="658"/>
                    <a:pt x="1014" y="1"/>
                    <a:pt x="101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0" name="Google Shape;10180;p34"/>
            <p:cNvSpPr/>
            <p:nvPr/>
          </p:nvSpPr>
          <p:spPr>
            <a:xfrm rot="-2700000">
              <a:off x="2155987" y="-600529"/>
              <a:ext cx="97040" cy="162276"/>
            </a:xfrm>
            <a:custGeom>
              <a:avLst/>
              <a:gdLst/>
              <a:ahLst/>
              <a:cxnLst/>
              <a:rect l="l" t="t" r="r" b="b"/>
              <a:pathLst>
                <a:path w="1074" h="1796" extrusionOk="0">
                  <a:moveTo>
                    <a:pt x="1074" y="1"/>
                  </a:moveTo>
                  <a:cubicBezTo>
                    <a:pt x="1073" y="1"/>
                    <a:pt x="0" y="798"/>
                    <a:pt x="47" y="1502"/>
                  </a:cubicBezTo>
                  <a:cubicBezTo>
                    <a:pt x="56" y="1659"/>
                    <a:pt x="115" y="1739"/>
                    <a:pt x="174" y="1790"/>
                  </a:cubicBezTo>
                  <a:cubicBezTo>
                    <a:pt x="179" y="1794"/>
                    <a:pt x="185" y="1795"/>
                    <a:pt x="194" y="1795"/>
                  </a:cubicBezTo>
                  <a:cubicBezTo>
                    <a:pt x="321" y="1795"/>
                    <a:pt x="892" y="1466"/>
                    <a:pt x="959" y="1069"/>
                  </a:cubicBezTo>
                  <a:cubicBezTo>
                    <a:pt x="1027" y="662"/>
                    <a:pt x="1074" y="1"/>
                    <a:pt x="107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1" name="Google Shape;10181;p34"/>
            <p:cNvSpPr/>
            <p:nvPr/>
          </p:nvSpPr>
          <p:spPr>
            <a:xfrm rot="-2700000">
              <a:off x="2049204" y="-663099"/>
              <a:ext cx="98938" cy="149988"/>
            </a:xfrm>
            <a:custGeom>
              <a:avLst/>
              <a:gdLst/>
              <a:ahLst/>
              <a:cxnLst/>
              <a:rect l="l" t="t" r="r" b="b"/>
              <a:pathLst>
                <a:path w="1095" h="1660" extrusionOk="0">
                  <a:moveTo>
                    <a:pt x="1069" y="1"/>
                  </a:moveTo>
                  <a:cubicBezTo>
                    <a:pt x="1069" y="1"/>
                    <a:pt x="0" y="645"/>
                    <a:pt x="43" y="1269"/>
                  </a:cubicBezTo>
                  <a:cubicBezTo>
                    <a:pt x="51" y="1400"/>
                    <a:pt x="94" y="1617"/>
                    <a:pt x="157" y="1659"/>
                  </a:cubicBezTo>
                  <a:cubicBezTo>
                    <a:pt x="157" y="1659"/>
                    <a:pt x="764" y="1485"/>
                    <a:pt x="967" y="946"/>
                  </a:cubicBezTo>
                  <a:cubicBezTo>
                    <a:pt x="1095" y="603"/>
                    <a:pt x="1069" y="1"/>
                    <a:pt x="106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2" name="Google Shape;10182;p34"/>
            <p:cNvSpPr/>
            <p:nvPr/>
          </p:nvSpPr>
          <p:spPr>
            <a:xfrm rot="-2700000">
              <a:off x="2209965" y="-663032"/>
              <a:ext cx="150982" cy="70567"/>
            </a:xfrm>
            <a:custGeom>
              <a:avLst/>
              <a:gdLst/>
              <a:ahLst/>
              <a:cxnLst/>
              <a:rect l="l" t="t" r="r" b="b"/>
              <a:pathLst>
                <a:path w="1671" h="781" extrusionOk="0">
                  <a:moveTo>
                    <a:pt x="18" y="0"/>
                  </a:moveTo>
                  <a:cubicBezTo>
                    <a:pt x="14" y="0"/>
                    <a:pt x="9" y="4"/>
                    <a:pt x="5" y="9"/>
                  </a:cubicBezTo>
                  <a:cubicBezTo>
                    <a:pt x="1" y="17"/>
                    <a:pt x="1" y="30"/>
                    <a:pt x="9" y="34"/>
                  </a:cubicBezTo>
                  <a:cubicBezTo>
                    <a:pt x="18" y="38"/>
                    <a:pt x="900" y="581"/>
                    <a:pt x="1638" y="781"/>
                  </a:cubicBezTo>
                  <a:cubicBezTo>
                    <a:pt x="1639" y="781"/>
                    <a:pt x="1640" y="781"/>
                    <a:pt x="1642" y="781"/>
                  </a:cubicBezTo>
                  <a:cubicBezTo>
                    <a:pt x="1661" y="781"/>
                    <a:pt x="1670" y="751"/>
                    <a:pt x="1647" y="747"/>
                  </a:cubicBezTo>
                  <a:cubicBezTo>
                    <a:pt x="917" y="552"/>
                    <a:pt x="39" y="9"/>
                    <a:pt x="26" y="4"/>
                  </a:cubicBezTo>
                  <a:cubicBezTo>
                    <a:pt x="26" y="0"/>
                    <a:pt x="22" y="0"/>
                    <a:pt x="1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3" name="Google Shape;10183;p34"/>
            <p:cNvSpPr/>
            <p:nvPr/>
          </p:nvSpPr>
          <p:spPr>
            <a:xfrm rot="-2700000">
              <a:off x="2177273" y="-593377"/>
              <a:ext cx="69482" cy="133724"/>
            </a:xfrm>
            <a:custGeom>
              <a:avLst/>
              <a:gdLst/>
              <a:ahLst/>
              <a:cxnLst/>
              <a:rect l="l" t="t" r="r" b="b"/>
              <a:pathLst>
                <a:path w="769" h="1480" extrusionOk="0">
                  <a:moveTo>
                    <a:pt x="751" y="1"/>
                  </a:moveTo>
                  <a:cubicBezTo>
                    <a:pt x="743" y="1"/>
                    <a:pt x="739" y="5"/>
                    <a:pt x="734" y="13"/>
                  </a:cubicBezTo>
                  <a:cubicBezTo>
                    <a:pt x="544" y="654"/>
                    <a:pt x="9" y="1447"/>
                    <a:pt x="5" y="1451"/>
                  </a:cubicBezTo>
                  <a:cubicBezTo>
                    <a:pt x="1" y="1460"/>
                    <a:pt x="1" y="1472"/>
                    <a:pt x="9" y="1477"/>
                  </a:cubicBezTo>
                  <a:cubicBezTo>
                    <a:pt x="13" y="1478"/>
                    <a:pt x="16" y="1479"/>
                    <a:pt x="20" y="1479"/>
                  </a:cubicBezTo>
                  <a:cubicBezTo>
                    <a:pt x="25" y="1479"/>
                    <a:pt x="30" y="1477"/>
                    <a:pt x="35" y="1472"/>
                  </a:cubicBezTo>
                  <a:cubicBezTo>
                    <a:pt x="39" y="1464"/>
                    <a:pt x="578" y="671"/>
                    <a:pt x="768" y="22"/>
                  </a:cubicBezTo>
                  <a:cubicBezTo>
                    <a:pt x="768" y="13"/>
                    <a:pt x="764" y="5"/>
                    <a:pt x="75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4" name="Google Shape;10184;p34"/>
            <p:cNvSpPr/>
            <p:nvPr/>
          </p:nvSpPr>
          <p:spPr>
            <a:xfrm rot="-2700000">
              <a:off x="2062775" y="-660616"/>
              <a:ext cx="79783" cy="131285"/>
            </a:xfrm>
            <a:custGeom>
              <a:avLst/>
              <a:gdLst/>
              <a:ahLst/>
              <a:cxnLst/>
              <a:rect l="l" t="t" r="r" b="b"/>
              <a:pathLst>
                <a:path w="883" h="1453" extrusionOk="0">
                  <a:moveTo>
                    <a:pt x="865" y="0"/>
                  </a:moveTo>
                  <a:cubicBezTo>
                    <a:pt x="857" y="0"/>
                    <a:pt x="848" y="4"/>
                    <a:pt x="848" y="13"/>
                  </a:cubicBezTo>
                  <a:cubicBezTo>
                    <a:pt x="721" y="543"/>
                    <a:pt x="13" y="1417"/>
                    <a:pt x="9" y="1425"/>
                  </a:cubicBezTo>
                  <a:cubicBezTo>
                    <a:pt x="0" y="1430"/>
                    <a:pt x="4" y="1442"/>
                    <a:pt x="9" y="1447"/>
                  </a:cubicBezTo>
                  <a:cubicBezTo>
                    <a:pt x="13" y="1451"/>
                    <a:pt x="17" y="1453"/>
                    <a:pt x="21" y="1453"/>
                  </a:cubicBezTo>
                  <a:cubicBezTo>
                    <a:pt x="26" y="1453"/>
                    <a:pt x="30" y="1451"/>
                    <a:pt x="34" y="1447"/>
                  </a:cubicBezTo>
                  <a:cubicBezTo>
                    <a:pt x="43" y="1438"/>
                    <a:pt x="751" y="560"/>
                    <a:pt x="882" y="21"/>
                  </a:cubicBezTo>
                  <a:cubicBezTo>
                    <a:pt x="882" y="13"/>
                    <a:pt x="878" y="4"/>
                    <a:pt x="870" y="4"/>
                  </a:cubicBezTo>
                  <a:lnTo>
                    <a:pt x="86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5" name="Google Shape;10185;p34"/>
            <p:cNvSpPr/>
            <p:nvPr/>
          </p:nvSpPr>
          <p:spPr>
            <a:xfrm rot="-2700000">
              <a:off x="2314359" y="-616105"/>
              <a:ext cx="176733" cy="70567"/>
            </a:xfrm>
            <a:custGeom>
              <a:avLst/>
              <a:gdLst/>
              <a:ahLst/>
              <a:cxnLst/>
              <a:rect l="l" t="t" r="r" b="b"/>
              <a:pathLst>
                <a:path w="1956" h="781" extrusionOk="0">
                  <a:moveTo>
                    <a:pt x="21" y="0"/>
                  </a:moveTo>
                  <a:cubicBezTo>
                    <a:pt x="13" y="0"/>
                    <a:pt x="9" y="5"/>
                    <a:pt x="9" y="9"/>
                  </a:cubicBezTo>
                  <a:cubicBezTo>
                    <a:pt x="0" y="13"/>
                    <a:pt x="0" y="26"/>
                    <a:pt x="9" y="30"/>
                  </a:cubicBezTo>
                  <a:cubicBezTo>
                    <a:pt x="17" y="38"/>
                    <a:pt x="929" y="760"/>
                    <a:pt x="1934" y="781"/>
                  </a:cubicBezTo>
                  <a:cubicBezTo>
                    <a:pt x="1943" y="781"/>
                    <a:pt x="1951" y="776"/>
                    <a:pt x="1955" y="768"/>
                  </a:cubicBezTo>
                  <a:cubicBezTo>
                    <a:pt x="1955" y="755"/>
                    <a:pt x="1947" y="747"/>
                    <a:pt x="1938" y="747"/>
                  </a:cubicBezTo>
                  <a:cubicBezTo>
                    <a:pt x="942" y="721"/>
                    <a:pt x="38" y="13"/>
                    <a:pt x="30" y="5"/>
                  </a:cubicBezTo>
                  <a:cubicBezTo>
                    <a:pt x="25" y="5"/>
                    <a:pt x="21" y="0"/>
                    <a:pt x="2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6" name="Google Shape;10186;p34"/>
            <p:cNvSpPr/>
            <p:nvPr/>
          </p:nvSpPr>
          <p:spPr>
            <a:xfrm rot="-2700000">
              <a:off x="2301916" y="-543367"/>
              <a:ext cx="65597" cy="145832"/>
            </a:xfrm>
            <a:custGeom>
              <a:avLst/>
              <a:gdLst/>
              <a:ahLst/>
              <a:cxnLst/>
              <a:rect l="l" t="t" r="r" b="b"/>
              <a:pathLst>
                <a:path w="726" h="1614" extrusionOk="0">
                  <a:moveTo>
                    <a:pt x="705" y="0"/>
                  </a:moveTo>
                  <a:cubicBezTo>
                    <a:pt x="696" y="0"/>
                    <a:pt x="692" y="5"/>
                    <a:pt x="692" y="13"/>
                  </a:cubicBezTo>
                  <a:cubicBezTo>
                    <a:pt x="565" y="666"/>
                    <a:pt x="9" y="1578"/>
                    <a:pt x="5" y="1587"/>
                  </a:cubicBezTo>
                  <a:cubicBezTo>
                    <a:pt x="1" y="1595"/>
                    <a:pt x="5" y="1608"/>
                    <a:pt x="13" y="1612"/>
                  </a:cubicBezTo>
                  <a:cubicBezTo>
                    <a:pt x="15" y="1613"/>
                    <a:pt x="17" y="1614"/>
                    <a:pt x="19" y="1614"/>
                  </a:cubicBezTo>
                  <a:cubicBezTo>
                    <a:pt x="24" y="1614"/>
                    <a:pt x="32" y="1611"/>
                    <a:pt x="35" y="1608"/>
                  </a:cubicBezTo>
                  <a:cubicBezTo>
                    <a:pt x="39" y="1595"/>
                    <a:pt x="599" y="679"/>
                    <a:pt x="726" y="22"/>
                  </a:cubicBezTo>
                  <a:cubicBezTo>
                    <a:pt x="726" y="9"/>
                    <a:pt x="717" y="0"/>
                    <a:pt x="7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7" name="Google Shape;10187;p34"/>
            <p:cNvSpPr/>
            <p:nvPr/>
          </p:nvSpPr>
          <p:spPr>
            <a:xfrm rot="-2700000">
              <a:off x="2432597" y="-499966"/>
              <a:ext cx="52767" cy="157035"/>
            </a:xfrm>
            <a:custGeom>
              <a:avLst/>
              <a:gdLst/>
              <a:ahLst/>
              <a:cxnLst/>
              <a:rect l="l" t="t" r="r" b="b"/>
              <a:pathLst>
                <a:path w="584" h="1738" extrusionOk="0">
                  <a:moveTo>
                    <a:pt x="566" y="0"/>
                  </a:moveTo>
                  <a:cubicBezTo>
                    <a:pt x="558" y="0"/>
                    <a:pt x="549" y="9"/>
                    <a:pt x="549" y="17"/>
                  </a:cubicBezTo>
                  <a:cubicBezTo>
                    <a:pt x="490" y="717"/>
                    <a:pt x="11" y="1705"/>
                    <a:pt x="7" y="1714"/>
                  </a:cubicBezTo>
                  <a:cubicBezTo>
                    <a:pt x="1" y="1726"/>
                    <a:pt x="14" y="1738"/>
                    <a:pt x="25" y="1738"/>
                  </a:cubicBezTo>
                  <a:cubicBezTo>
                    <a:pt x="29" y="1738"/>
                    <a:pt x="34" y="1736"/>
                    <a:pt x="36" y="1731"/>
                  </a:cubicBezTo>
                  <a:cubicBezTo>
                    <a:pt x="40" y="1722"/>
                    <a:pt x="524" y="730"/>
                    <a:pt x="583" y="17"/>
                  </a:cubicBezTo>
                  <a:cubicBezTo>
                    <a:pt x="583" y="9"/>
                    <a:pt x="575" y="0"/>
                    <a:pt x="56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8" name="Google Shape;10188;p34"/>
            <p:cNvSpPr/>
            <p:nvPr/>
          </p:nvSpPr>
          <p:spPr>
            <a:xfrm rot="-2700000">
              <a:off x="2427870" y="-570129"/>
              <a:ext cx="191280" cy="36051"/>
            </a:xfrm>
            <a:custGeom>
              <a:avLst/>
              <a:gdLst/>
              <a:ahLst/>
              <a:cxnLst/>
              <a:rect l="l" t="t" r="r" b="b"/>
              <a:pathLst>
                <a:path w="2117" h="399" extrusionOk="0">
                  <a:moveTo>
                    <a:pt x="17" y="1"/>
                  </a:moveTo>
                  <a:cubicBezTo>
                    <a:pt x="9" y="1"/>
                    <a:pt x="5" y="5"/>
                    <a:pt x="0" y="9"/>
                  </a:cubicBezTo>
                  <a:cubicBezTo>
                    <a:pt x="0" y="18"/>
                    <a:pt x="0" y="30"/>
                    <a:pt x="13" y="35"/>
                  </a:cubicBezTo>
                  <a:cubicBezTo>
                    <a:pt x="21" y="38"/>
                    <a:pt x="890" y="399"/>
                    <a:pt x="1738" y="399"/>
                  </a:cubicBezTo>
                  <a:cubicBezTo>
                    <a:pt x="1860" y="399"/>
                    <a:pt x="1981" y="391"/>
                    <a:pt x="2100" y="374"/>
                  </a:cubicBezTo>
                  <a:cubicBezTo>
                    <a:pt x="2108" y="374"/>
                    <a:pt x="2117" y="366"/>
                    <a:pt x="2113" y="357"/>
                  </a:cubicBezTo>
                  <a:cubicBezTo>
                    <a:pt x="2113" y="344"/>
                    <a:pt x="2104" y="340"/>
                    <a:pt x="2096" y="340"/>
                  </a:cubicBezTo>
                  <a:cubicBezTo>
                    <a:pt x="1979" y="357"/>
                    <a:pt x="1859" y="365"/>
                    <a:pt x="1738" y="365"/>
                  </a:cubicBezTo>
                  <a:cubicBezTo>
                    <a:pt x="900" y="365"/>
                    <a:pt x="33" y="5"/>
                    <a:pt x="2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9" name="Google Shape;10189;p34"/>
            <p:cNvSpPr/>
            <p:nvPr/>
          </p:nvSpPr>
          <p:spPr>
            <a:xfrm rot="-2700000">
              <a:off x="2553045" y="-532499"/>
              <a:ext cx="183328" cy="46532"/>
            </a:xfrm>
            <a:custGeom>
              <a:avLst/>
              <a:gdLst/>
              <a:ahLst/>
              <a:cxnLst/>
              <a:rect l="l" t="t" r="r" b="b"/>
              <a:pathLst>
                <a:path w="2029" h="515" extrusionOk="0">
                  <a:moveTo>
                    <a:pt x="18" y="1"/>
                  </a:moveTo>
                  <a:cubicBezTo>
                    <a:pt x="14" y="1"/>
                    <a:pt x="5" y="5"/>
                    <a:pt x="5" y="13"/>
                  </a:cubicBezTo>
                  <a:cubicBezTo>
                    <a:pt x="1" y="22"/>
                    <a:pt x="5" y="30"/>
                    <a:pt x="14" y="35"/>
                  </a:cubicBezTo>
                  <a:cubicBezTo>
                    <a:pt x="26" y="39"/>
                    <a:pt x="1182" y="514"/>
                    <a:pt x="1971" y="514"/>
                  </a:cubicBezTo>
                  <a:cubicBezTo>
                    <a:pt x="1984" y="514"/>
                    <a:pt x="1998" y="514"/>
                    <a:pt x="2011" y="514"/>
                  </a:cubicBezTo>
                  <a:cubicBezTo>
                    <a:pt x="2024" y="510"/>
                    <a:pt x="2028" y="501"/>
                    <a:pt x="2028" y="493"/>
                  </a:cubicBezTo>
                  <a:cubicBezTo>
                    <a:pt x="2028" y="484"/>
                    <a:pt x="2020" y="476"/>
                    <a:pt x="2011" y="476"/>
                  </a:cubicBezTo>
                  <a:cubicBezTo>
                    <a:pt x="1992" y="476"/>
                    <a:pt x="1972" y="477"/>
                    <a:pt x="1951" y="477"/>
                  </a:cubicBezTo>
                  <a:cubicBezTo>
                    <a:pt x="1168" y="477"/>
                    <a:pt x="39" y="9"/>
                    <a:pt x="26" y="5"/>
                  </a:cubicBezTo>
                  <a:cubicBezTo>
                    <a:pt x="26" y="5"/>
                    <a:pt x="22" y="1"/>
                    <a:pt x="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0" name="Google Shape;10190;p34"/>
            <p:cNvSpPr/>
            <p:nvPr/>
          </p:nvSpPr>
          <p:spPr>
            <a:xfrm rot="-2700000">
              <a:off x="2584402" y="-465160"/>
              <a:ext cx="27016" cy="158662"/>
            </a:xfrm>
            <a:custGeom>
              <a:avLst/>
              <a:gdLst/>
              <a:ahLst/>
              <a:cxnLst/>
              <a:rect l="l" t="t" r="r" b="b"/>
              <a:pathLst>
                <a:path w="299" h="1756" extrusionOk="0">
                  <a:moveTo>
                    <a:pt x="277" y="0"/>
                  </a:moveTo>
                  <a:cubicBezTo>
                    <a:pt x="269" y="0"/>
                    <a:pt x="260" y="5"/>
                    <a:pt x="260" y="17"/>
                  </a:cubicBezTo>
                  <a:cubicBezTo>
                    <a:pt x="239" y="586"/>
                    <a:pt x="6" y="1722"/>
                    <a:pt x="6" y="1735"/>
                  </a:cubicBezTo>
                  <a:cubicBezTo>
                    <a:pt x="1" y="1748"/>
                    <a:pt x="11" y="1756"/>
                    <a:pt x="20" y="1756"/>
                  </a:cubicBezTo>
                  <a:cubicBezTo>
                    <a:pt x="27" y="1756"/>
                    <a:pt x="34" y="1752"/>
                    <a:pt x="35" y="1744"/>
                  </a:cubicBezTo>
                  <a:cubicBezTo>
                    <a:pt x="35" y="1731"/>
                    <a:pt x="273" y="590"/>
                    <a:pt x="298" y="17"/>
                  </a:cubicBezTo>
                  <a:cubicBezTo>
                    <a:pt x="298" y="9"/>
                    <a:pt x="290" y="0"/>
                    <a:pt x="28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1" name="Google Shape;10191;p34"/>
            <p:cNvSpPr/>
            <p:nvPr/>
          </p:nvSpPr>
          <p:spPr>
            <a:xfrm rot="-2700000">
              <a:off x="2723117" y="-446700"/>
              <a:ext cx="17348" cy="135350"/>
            </a:xfrm>
            <a:custGeom>
              <a:avLst/>
              <a:gdLst/>
              <a:ahLst/>
              <a:cxnLst/>
              <a:rect l="l" t="t" r="r" b="b"/>
              <a:pathLst>
                <a:path w="192" h="1498" extrusionOk="0">
                  <a:moveTo>
                    <a:pt x="137" y="0"/>
                  </a:moveTo>
                  <a:cubicBezTo>
                    <a:pt x="128" y="0"/>
                    <a:pt x="120" y="9"/>
                    <a:pt x="120" y="17"/>
                  </a:cubicBezTo>
                  <a:cubicBezTo>
                    <a:pt x="158" y="425"/>
                    <a:pt x="1" y="1468"/>
                    <a:pt x="1" y="1476"/>
                  </a:cubicBezTo>
                  <a:cubicBezTo>
                    <a:pt x="1" y="1485"/>
                    <a:pt x="5" y="1498"/>
                    <a:pt x="18" y="1498"/>
                  </a:cubicBezTo>
                  <a:cubicBezTo>
                    <a:pt x="26" y="1498"/>
                    <a:pt x="35" y="1493"/>
                    <a:pt x="35" y="1485"/>
                  </a:cubicBezTo>
                  <a:cubicBezTo>
                    <a:pt x="35" y="1472"/>
                    <a:pt x="192" y="425"/>
                    <a:pt x="154" y="17"/>
                  </a:cubicBezTo>
                  <a:cubicBezTo>
                    <a:pt x="154" y="5"/>
                    <a:pt x="145" y="0"/>
                    <a:pt x="13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2" name="Google Shape;10192;p34"/>
            <p:cNvSpPr/>
            <p:nvPr/>
          </p:nvSpPr>
          <p:spPr>
            <a:xfrm rot="-2700000">
              <a:off x="2692323" y="-487443"/>
              <a:ext cx="141675" cy="22227"/>
            </a:xfrm>
            <a:custGeom>
              <a:avLst/>
              <a:gdLst/>
              <a:ahLst/>
              <a:cxnLst/>
              <a:rect l="l" t="t" r="r" b="b"/>
              <a:pathLst>
                <a:path w="1568" h="246" extrusionOk="0">
                  <a:moveTo>
                    <a:pt x="21" y="1"/>
                  </a:moveTo>
                  <a:cubicBezTo>
                    <a:pt x="13" y="1"/>
                    <a:pt x="9" y="5"/>
                    <a:pt x="4" y="13"/>
                  </a:cubicBezTo>
                  <a:cubicBezTo>
                    <a:pt x="0" y="22"/>
                    <a:pt x="4" y="30"/>
                    <a:pt x="17" y="35"/>
                  </a:cubicBezTo>
                  <a:cubicBezTo>
                    <a:pt x="24" y="38"/>
                    <a:pt x="628" y="246"/>
                    <a:pt x="1235" y="246"/>
                  </a:cubicBezTo>
                  <a:cubicBezTo>
                    <a:pt x="1339" y="246"/>
                    <a:pt x="1443" y="240"/>
                    <a:pt x="1544" y="225"/>
                  </a:cubicBezTo>
                  <a:cubicBezTo>
                    <a:pt x="1567" y="225"/>
                    <a:pt x="1566" y="190"/>
                    <a:pt x="1546" y="190"/>
                  </a:cubicBezTo>
                  <a:cubicBezTo>
                    <a:pt x="1544" y="190"/>
                    <a:pt x="1542" y="191"/>
                    <a:pt x="1540" y="192"/>
                  </a:cubicBezTo>
                  <a:cubicBezTo>
                    <a:pt x="1440" y="206"/>
                    <a:pt x="1337" y="212"/>
                    <a:pt x="1234" y="212"/>
                  </a:cubicBezTo>
                  <a:cubicBezTo>
                    <a:pt x="633" y="212"/>
                    <a:pt x="33" y="4"/>
                    <a:pt x="2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3" name="Google Shape;10193;p34"/>
            <p:cNvSpPr/>
            <p:nvPr/>
          </p:nvSpPr>
          <p:spPr>
            <a:xfrm rot="-2700000">
              <a:off x="2801561" y="-470156"/>
              <a:ext cx="94872" cy="98757"/>
            </a:xfrm>
            <a:custGeom>
              <a:avLst/>
              <a:gdLst/>
              <a:ahLst/>
              <a:cxnLst/>
              <a:rect l="l" t="t" r="r" b="b"/>
              <a:pathLst>
                <a:path w="1050" h="1093" extrusionOk="0">
                  <a:moveTo>
                    <a:pt x="22" y="1"/>
                  </a:moveTo>
                  <a:cubicBezTo>
                    <a:pt x="17" y="1"/>
                    <a:pt x="13" y="1"/>
                    <a:pt x="13" y="5"/>
                  </a:cubicBezTo>
                  <a:cubicBezTo>
                    <a:pt x="5" y="9"/>
                    <a:pt x="0" y="22"/>
                    <a:pt x="9" y="30"/>
                  </a:cubicBezTo>
                  <a:cubicBezTo>
                    <a:pt x="13" y="34"/>
                    <a:pt x="573" y="798"/>
                    <a:pt x="1014" y="1091"/>
                  </a:cubicBezTo>
                  <a:cubicBezTo>
                    <a:pt x="1017" y="1092"/>
                    <a:pt x="1020" y="1092"/>
                    <a:pt x="1023" y="1092"/>
                  </a:cubicBezTo>
                  <a:cubicBezTo>
                    <a:pt x="1039" y="1092"/>
                    <a:pt x="1050" y="1072"/>
                    <a:pt x="1035" y="1061"/>
                  </a:cubicBezTo>
                  <a:cubicBezTo>
                    <a:pt x="598" y="772"/>
                    <a:pt x="43" y="17"/>
                    <a:pt x="34" y="9"/>
                  </a:cubicBezTo>
                  <a:cubicBezTo>
                    <a:pt x="34" y="5"/>
                    <a:pt x="26" y="1"/>
                    <a:pt x="2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94" name="Google Shape;10194;p34"/>
          <p:cNvGrpSpPr/>
          <p:nvPr/>
        </p:nvGrpSpPr>
        <p:grpSpPr>
          <a:xfrm>
            <a:off x="623931" y="-199768"/>
            <a:ext cx="665078" cy="659453"/>
            <a:chOff x="-4158809" y="-2140785"/>
            <a:chExt cx="1039509" cy="1030718"/>
          </a:xfrm>
        </p:grpSpPr>
        <p:sp>
          <p:nvSpPr>
            <p:cNvPr id="10195" name="Google Shape;10195;p34"/>
            <p:cNvSpPr/>
            <p:nvPr/>
          </p:nvSpPr>
          <p:spPr>
            <a:xfrm rot="10800000">
              <a:off x="-3614296" y="-1512498"/>
              <a:ext cx="73252" cy="321191"/>
            </a:xfrm>
            <a:custGeom>
              <a:avLst/>
              <a:gdLst/>
              <a:ahLst/>
              <a:cxnLst/>
              <a:rect l="l" t="t" r="r" b="b"/>
              <a:pathLst>
                <a:path w="660" h="2894" extrusionOk="0">
                  <a:moveTo>
                    <a:pt x="209" y="0"/>
                  </a:moveTo>
                  <a:cubicBezTo>
                    <a:pt x="192" y="0"/>
                    <a:pt x="175" y="10"/>
                    <a:pt x="166" y="31"/>
                  </a:cubicBezTo>
                  <a:cubicBezTo>
                    <a:pt x="9" y="489"/>
                    <a:pt x="1" y="1010"/>
                    <a:pt x="77" y="1490"/>
                  </a:cubicBezTo>
                  <a:cubicBezTo>
                    <a:pt x="149" y="1982"/>
                    <a:pt x="323" y="2457"/>
                    <a:pt x="590" y="2877"/>
                  </a:cubicBezTo>
                  <a:cubicBezTo>
                    <a:pt x="597" y="2889"/>
                    <a:pt x="607" y="2893"/>
                    <a:pt x="617" y="2893"/>
                  </a:cubicBezTo>
                  <a:cubicBezTo>
                    <a:pt x="639" y="2893"/>
                    <a:pt x="660" y="2870"/>
                    <a:pt x="645" y="2847"/>
                  </a:cubicBezTo>
                  <a:cubicBezTo>
                    <a:pt x="395" y="2427"/>
                    <a:pt x="234" y="1960"/>
                    <a:pt x="170" y="1477"/>
                  </a:cubicBezTo>
                  <a:cubicBezTo>
                    <a:pt x="107" y="993"/>
                    <a:pt x="158" y="523"/>
                    <a:pt x="251" y="52"/>
                  </a:cubicBezTo>
                  <a:cubicBezTo>
                    <a:pt x="256" y="19"/>
                    <a:pt x="233" y="0"/>
                    <a:pt x="2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6" name="Google Shape;10196;p34"/>
            <p:cNvSpPr/>
            <p:nvPr/>
          </p:nvSpPr>
          <p:spPr>
            <a:xfrm rot="10800000">
              <a:off x="-3413301" y="-1476093"/>
              <a:ext cx="39845" cy="135957"/>
            </a:xfrm>
            <a:custGeom>
              <a:avLst/>
              <a:gdLst/>
              <a:ahLst/>
              <a:cxnLst/>
              <a:rect l="l" t="t" r="r" b="b"/>
              <a:pathLst>
                <a:path w="359" h="1225" extrusionOk="0">
                  <a:moveTo>
                    <a:pt x="160" y="0"/>
                  </a:moveTo>
                  <a:cubicBezTo>
                    <a:pt x="151" y="0"/>
                    <a:pt x="142" y="5"/>
                    <a:pt x="136" y="17"/>
                  </a:cubicBezTo>
                  <a:cubicBezTo>
                    <a:pt x="39" y="208"/>
                    <a:pt x="1" y="424"/>
                    <a:pt x="30" y="636"/>
                  </a:cubicBezTo>
                  <a:cubicBezTo>
                    <a:pt x="52" y="853"/>
                    <a:pt x="141" y="1052"/>
                    <a:pt x="285" y="1213"/>
                  </a:cubicBezTo>
                  <a:cubicBezTo>
                    <a:pt x="293" y="1221"/>
                    <a:pt x="301" y="1224"/>
                    <a:pt x="309" y="1224"/>
                  </a:cubicBezTo>
                  <a:cubicBezTo>
                    <a:pt x="336" y="1224"/>
                    <a:pt x="359" y="1187"/>
                    <a:pt x="336" y="1158"/>
                  </a:cubicBezTo>
                  <a:cubicBezTo>
                    <a:pt x="213" y="1005"/>
                    <a:pt x="128" y="823"/>
                    <a:pt x="103" y="628"/>
                  </a:cubicBezTo>
                  <a:cubicBezTo>
                    <a:pt x="77" y="429"/>
                    <a:pt x="107" y="229"/>
                    <a:pt x="196" y="47"/>
                  </a:cubicBezTo>
                  <a:cubicBezTo>
                    <a:pt x="205" y="24"/>
                    <a:pt x="181" y="0"/>
                    <a:pt x="16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7" name="Google Shape;10197;p34"/>
            <p:cNvSpPr/>
            <p:nvPr/>
          </p:nvSpPr>
          <p:spPr>
            <a:xfrm rot="10800000">
              <a:off x="-3471790" y="-1457558"/>
              <a:ext cx="49278" cy="28412"/>
            </a:xfrm>
            <a:custGeom>
              <a:avLst/>
              <a:gdLst/>
              <a:ahLst/>
              <a:cxnLst/>
              <a:rect l="l" t="t" r="r" b="b"/>
              <a:pathLst>
                <a:path w="444" h="256" extrusionOk="0">
                  <a:moveTo>
                    <a:pt x="42" y="0"/>
                  </a:moveTo>
                  <a:cubicBezTo>
                    <a:pt x="21" y="0"/>
                    <a:pt x="1" y="24"/>
                    <a:pt x="13" y="51"/>
                  </a:cubicBezTo>
                  <a:cubicBezTo>
                    <a:pt x="75" y="176"/>
                    <a:pt x="201" y="256"/>
                    <a:pt x="338" y="256"/>
                  </a:cubicBezTo>
                  <a:cubicBezTo>
                    <a:pt x="360" y="256"/>
                    <a:pt x="381" y="254"/>
                    <a:pt x="403" y="250"/>
                  </a:cubicBezTo>
                  <a:cubicBezTo>
                    <a:pt x="444" y="246"/>
                    <a:pt x="437" y="182"/>
                    <a:pt x="398" y="182"/>
                  </a:cubicBezTo>
                  <a:cubicBezTo>
                    <a:pt x="397" y="182"/>
                    <a:pt x="396" y="182"/>
                    <a:pt x="394" y="182"/>
                  </a:cubicBezTo>
                  <a:cubicBezTo>
                    <a:pt x="381" y="184"/>
                    <a:pt x="368" y="185"/>
                    <a:pt x="355" y="185"/>
                  </a:cubicBezTo>
                  <a:cubicBezTo>
                    <a:pt x="303" y="185"/>
                    <a:pt x="252" y="172"/>
                    <a:pt x="208" y="148"/>
                  </a:cubicBezTo>
                  <a:cubicBezTo>
                    <a:pt x="148" y="119"/>
                    <a:pt x="102" y="72"/>
                    <a:pt x="68" y="17"/>
                  </a:cubicBezTo>
                  <a:cubicBezTo>
                    <a:pt x="61" y="5"/>
                    <a:pt x="52" y="0"/>
                    <a:pt x="4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8" name="Google Shape;10198;p34"/>
            <p:cNvSpPr/>
            <p:nvPr/>
          </p:nvSpPr>
          <p:spPr>
            <a:xfrm rot="10800000">
              <a:off x="-3727059" y="-1595622"/>
              <a:ext cx="194561" cy="93338"/>
            </a:xfrm>
            <a:custGeom>
              <a:avLst/>
              <a:gdLst/>
              <a:ahLst/>
              <a:cxnLst/>
              <a:rect l="l" t="t" r="r" b="b"/>
              <a:pathLst>
                <a:path w="1753" h="841" extrusionOk="0">
                  <a:moveTo>
                    <a:pt x="1705" y="1"/>
                  </a:moveTo>
                  <a:cubicBezTo>
                    <a:pt x="1689" y="1"/>
                    <a:pt x="1673" y="9"/>
                    <a:pt x="1668" y="28"/>
                  </a:cubicBezTo>
                  <a:cubicBezTo>
                    <a:pt x="1613" y="210"/>
                    <a:pt x="1511" y="376"/>
                    <a:pt x="1371" y="507"/>
                  </a:cubicBezTo>
                  <a:cubicBezTo>
                    <a:pt x="1231" y="630"/>
                    <a:pt x="1062" y="715"/>
                    <a:pt x="879" y="745"/>
                  </a:cubicBezTo>
                  <a:cubicBezTo>
                    <a:pt x="836" y="753"/>
                    <a:pt x="791" y="757"/>
                    <a:pt x="745" y="757"/>
                  </a:cubicBezTo>
                  <a:cubicBezTo>
                    <a:pt x="450" y="757"/>
                    <a:pt x="135" y="592"/>
                    <a:pt x="69" y="287"/>
                  </a:cubicBezTo>
                  <a:cubicBezTo>
                    <a:pt x="67" y="269"/>
                    <a:pt x="55" y="262"/>
                    <a:pt x="42" y="262"/>
                  </a:cubicBezTo>
                  <a:cubicBezTo>
                    <a:pt x="23" y="262"/>
                    <a:pt x="1" y="278"/>
                    <a:pt x="6" y="304"/>
                  </a:cubicBezTo>
                  <a:cubicBezTo>
                    <a:pt x="63" y="648"/>
                    <a:pt x="424" y="841"/>
                    <a:pt x="753" y="841"/>
                  </a:cubicBezTo>
                  <a:cubicBezTo>
                    <a:pt x="789" y="841"/>
                    <a:pt x="824" y="838"/>
                    <a:pt x="858" y="834"/>
                  </a:cubicBezTo>
                  <a:cubicBezTo>
                    <a:pt x="1261" y="779"/>
                    <a:pt x="1660" y="456"/>
                    <a:pt x="1745" y="49"/>
                  </a:cubicBezTo>
                  <a:cubicBezTo>
                    <a:pt x="1752" y="19"/>
                    <a:pt x="1728" y="1"/>
                    <a:pt x="17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9" name="Google Shape;10199;p34"/>
            <p:cNvSpPr/>
            <p:nvPr/>
          </p:nvSpPr>
          <p:spPr>
            <a:xfrm rot="10800000">
              <a:off x="-3692541" y="-1551117"/>
              <a:ext cx="76137" cy="61264"/>
            </a:xfrm>
            <a:custGeom>
              <a:avLst/>
              <a:gdLst/>
              <a:ahLst/>
              <a:cxnLst/>
              <a:rect l="l" t="t" r="r" b="b"/>
              <a:pathLst>
                <a:path w="686" h="552" extrusionOk="0">
                  <a:moveTo>
                    <a:pt x="644" y="1"/>
                  </a:moveTo>
                  <a:cubicBezTo>
                    <a:pt x="628" y="1"/>
                    <a:pt x="613" y="8"/>
                    <a:pt x="611" y="25"/>
                  </a:cubicBezTo>
                  <a:cubicBezTo>
                    <a:pt x="570" y="290"/>
                    <a:pt x="342" y="484"/>
                    <a:pt x="80" y="484"/>
                  </a:cubicBezTo>
                  <a:cubicBezTo>
                    <a:pt x="69" y="484"/>
                    <a:pt x="58" y="484"/>
                    <a:pt x="47" y="483"/>
                  </a:cubicBezTo>
                  <a:cubicBezTo>
                    <a:pt x="9" y="483"/>
                    <a:pt x="0" y="543"/>
                    <a:pt x="38" y="547"/>
                  </a:cubicBezTo>
                  <a:cubicBezTo>
                    <a:pt x="62" y="550"/>
                    <a:pt x="85" y="552"/>
                    <a:pt x="109" y="552"/>
                  </a:cubicBezTo>
                  <a:cubicBezTo>
                    <a:pt x="390" y="552"/>
                    <a:pt x="660" y="324"/>
                    <a:pt x="683" y="34"/>
                  </a:cubicBezTo>
                  <a:cubicBezTo>
                    <a:pt x="686" y="13"/>
                    <a:pt x="664" y="1"/>
                    <a:pt x="6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0" name="Google Shape;10200;p34"/>
            <p:cNvSpPr/>
            <p:nvPr/>
          </p:nvSpPr>
          <p:spPr>
            <a:xfrm rot="10800000">
              <a:off x="-3752584" y="-1347353"/>
              <a:ext cx="76026" cy="153825"/>
            </a:xfrm>
            <a:custGeom>
              <a:avLst/>
              <a:gdLst/>
              <a:ahLst/>
              <a:cxnLst/>
              <a:rect l="l" t="t" r="r" b="b"/>
              <a:pathLst>
                <a:path w="685" h="1386" extrusionOk="0">
                  <a:moveTo>
                    <a:pt x="59" y="0"/>
                  </a:moveTo>
                  <a:cubicBezTo>
                    <a:pt x="22" y="0"/>
                    <a:pt x="1" y="59"/>
                    <a:pt x="39" y="74"/>
                  </a:cubicBezTo>
                  <a:cubicBezTo>
                    <a:pt x="264" y="172"/>
                    <a:pt x="434" y="358"/>
                    <a:pt x="514" y="592"/>
                  </a:cubicBezTo>
                  <a:cubicBezTo>
                    <a:pt x="595" y="829"/>
                    <a:pt x="578" y="1168"/>
                    <a:pt x="341" y="1317"/>
                  </a:cubicBezTo>
                  <a:cubicBezTo>
                    <a:pt x="304" y="1339"/>
                    <a:pt x="327" y="1385"/>
                    <a:pt x="361" y="1385"/>
                  </a:cubicBezTo>
                  <a:cubicBezTo>
                    <a:pt x="366" y="1385"/>
                    <a:pt x="372" y="1384"/>
                    <a:pt x="379" y="1381"/>
                  </a:cubicBezTo>
                  <a:cubicBezTo>
                    <a:pt x="642" y="1232"/>
                    <a:pt x="684" y="859"/>
                    <a:pt x="603" y="592"/>
                  </a:cubicBezTo>
                  <a:cubicBezTo>
                    <a:pt x="523" y="324"/>
                    <a:pt x="328" y="108"/>
                    <a:pt x="69" y="2"/>
                  </a:cubicBezTo>
                  <a:cubicBezTo>
                    <a:pt x="65" y="1"/>
                    <a:pt x="62" y="0"/>
                    <a:pt x="5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1" name="Google Shape;10201;p34"/>
            <p:cNvSpPr/>
            <p:nvPr/>
          </p:nvSpPr>
          <p:spPr>
            <a:xfrm rot="10800000">
              <a:off x="-3670675" y="-1333146"/>
              <a:ext cx="10100" cy="65592"/>
            </a:xfrm>
            <a:custGeom>
              <a:avLst/>
              <a:gdLst/>
              <a:ahLst/>
              <a:cxnLst/>
              <a:rect l="l" t="t" r="r" b="b"/>
              <a:pathLst>
                <a:path w="91" h="591" extrusionOk="0">
                  <a:moveTo>
                    <a:pt x="37" y="1"/>
                  </a:moveTo>
                  <a:cubicBezTo>
                    <a:pt x="19" y="1"/>
                    <a:pt x="1" y="14"/>
                    <a:pt x="1" y="39"/>
                  </a:cubicBezTo>
                  <a:cubicBezTo>
                    <a:pt x="9" y="213"/>
                    <a:pt x="9" y="387"/>
                    <a:pt x="5" y="557"/>
                  </a:cubicBezTo>
                  <a:cubicBezTo>
                    <a:pt x="5" y="574"/>
                    <a:pt x="18" y="591"/>
                    <a:pt x="35" y="591"/>
                  </a:cubicBezTo>
                  <a:cubicBezTo>
                    <a:pt x="52" y="591"/>
                    <a:pt x="69" y="574"/>
                    <a:pt x="69" y="557"/>
                  </a:cubicBezTo>
                  <a:cubicBezTo>
                    <a:pt x="90" y="387"/>
                    <a:pt x="90" y="213"/>
                    <a:pt x="73" y="39"/>
                  </a:cubicBezTo>
                  <a:cubicBezTo>
                    <a:pt x="73" y="14"/>
                    <a:pt x="55" y="1"/>
                    <a:pt x="3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2" name="Google Shape;10202;p34"/>
            <p:cNvSpPr/>
            <p:nvPr/>
          </p:nvSpPr>
          <p:spPr>
            <a:xfrm rot="10800000">
              <a:off x="-4158809" y="-2140785"/>
              <a:ext cx="1039509" cy="1030718"/>
            </a:xfrm>
            <a:custGeom>
              <a:avLst/>
              <a:gdLst/>
              <a:ahLst/>
              <a:cxnLst/>
              <a:rect l="l" t="t" r="r" b="b"/>
              <a:pathLst>
                <a:path w="9366" h="9287" extrusionOk="0">
                  <a:moveTo>
                    <a:pt x="6455" y="1"/>
                  </a:moveTo>
                  <a:cubicBezTo>
                    <a:pt x="6201" y="1"/>
                    <a:pt x="5945" y="78"/>
                    <a:pt x="5714" y="186"/>
                  </a:cubicBezTo>
                  <a:cubicBezTo>
                    <a:pt x="5629" y="232"/>
                    <a:pt x="5540" y="262"/>
                    <a:pt x="5446" y="279"/>
                  </a:cubicBezTo>
                  <a:cubicBezTo>
                    <a:pt x="5431" y="281"/>
                    <a:pt x="5417" y="281"/>
                    <a:pt x="5402" y="281"/>
                  </a:cubicBezTo>
                  <a:cubicBezTo>
                    <a:pt x="5265" y="281"/>
                    <a:pt x="5135" y="216"/>
                    <a:pt x="4997" y="181"/>
                  </a:cubicBezTo>
                  <a:cubicBezTo>
                    <a:pt x="4941" y="169"/>
                    <a:pt x="4885" y="163"/>
                    <a:pt x="4829" y="163"/>
                  </a:cubicBezTo>
                  <a:cubicBezTo>
                    <a:pt x="4469" y="163"/>
                    <a:pt x="4121" y="410"/>
                    <a:pt x="3945" y="733"/>
                  </a:cubicBezTo>
                  <a:cubicBezTo>
                    <a:pt x="3741" y="1106"/>
                    <a:pt x="3733" y="1556"/>
                    <a:pt x="3796" y="1976"/>
                  </a:cubicBezTo>
                  <a:cubicBezTo>
                    <a:pt x="3889" y="2619"/>
                    <a:pt x="3994" y="3330"/>
                    <a:pt x="4253" y="3925"/>
                  </a:cubicBezTo>
                  <a:lnTo>
                    <a:pt x="4253" y="3925"/>
                  </a:lnTo>
                  <a:cubicBezTo>
                    <a:pt x="4100" y="3578"/>
                    <a:pt x="3862" y="3226"/>
                    <a:pt x="3682" y="2883"/>
                  </a:cubicBezTo>
                  <a:cubicBezTo>
                    <a:pt x="3415" y="2387"/>
                    <a:pt x="3147" y="1882"/>
                    <a:pt x="2762" y="1475"/>
                  </a:cubicBezTo>
                  <a:cubicBezTo>
                    <a:pt x="2592" y="1288"/>
                    <a:pt x="2384" y="1136"/>
                    <a:pt x="2151" y="1034"/>
                  </a:cubicBezTo>
                  <a:cubicBezTo>
                    <a:pt x="2024" y="980"/>
                    <a:pt x="1889" y="952"/>
                    <a:pt x="1755" y="952"/>
                  </a:cubicBezTo>
                  <a:cubicBezTo>
                    <a:pt x="1637" y="952"/>
                    <a:pt x="1520" y="973"/>
                    <a:pt x="1409" y="1017"/>
                  </a:cubicBezTo>
                  <a:cubicBezTo>
                    <a:pt x="1150" y="1136"/>
                    <a:pt x="959" y="1369"/>
                    <a:pt x="895" y="1645"/>
                  </a:cubicBezTo>
                  <a:cubicBezTo>
                    <a:pt x="832" y="1920"/>
                    <a:pt x="861" y="2209"/>
                    <a:pt x="972" y="2468"/>
                  </a:cubicBezTo>
                  <a:cubicBezTo>
                    <a:pt x="966" y="2467"/>
                    <a:pt x="960" y="2467"/>
                    <a:pt x="955" y="2467"/>
                  </a:cubicBezTo>
                  <a:cubicBezTo>
                    <a:pt x="763" y="2467"/>
                    <a:pt x="602" y="2609"/>
                    <a:pt x="577" y="2798"/>
                  </a:cubicBezTo>
                  <a:cubicBezTo>
                    <a:pt x="255" y="2879"/>
                    <a:pt x="55" y="3244"/>
                    <a:pt x="102" y="3575"/>
                  </a:cubicBezTo>
                  <a:cubicBezTo>
                    <a:pt x="149" y="3901"/>
                    <a:pt x="395" y="4177"/>
                    <a:pt x="683" y="4334"/>
                  </a:cubicBezTo>
                  <a:cubicBezTo>
                    <a:pt x="870" y="4436"/>
                    <a:pt x="1061" y="4448"/>
                    <a:pt x="1252" y="4503"/>
                  </a:cubicBezTo>
                  <a:cubicBezTo>
                    <a:pt x="1489" y="4571"/>
                    <a:pt x="1722" y="4682"/>
                    <a:pt x="1951" y="4766"/>
                  </a:cubicBezTo>
                  <a:cubicBezTo>
                    <a:pt x="2365" y="4923"/>
                    <a:pt x="2855" y="5059"/>
                    <a:pt x="3317" y="5059"/>
                  </a:cubicBezTo>
                  <a:cubicBezTo>
                    <a:pt x="3419" y="5059"/>
                    <a:pt x="3520" y="5052"/>
                    <a:pt x="3618" y="5038"/>
                  </a:cubicBezTo>
                  <a:lnTo>
                    <a:pt x="3618" y="5038"/>
                  </a:lnTo>
                  <a:cubicBezTo>
                    <a:pt x="2995" y="5131"/>
                    <a:pt x="2431" y="5356"/>
                    <a:pt x="1837" y="5538"/>
                  </a:cubicBezTo>
                  <a:cubicBezTo>
                    <a:pt x="1290" y="5704"/>
                    <a:pt x="700" y="5848"/>
                    <a:pt x="289" y="6272"/>
                  </a:cubicBezTo>
                  <a:cubicBezTo>
                    <a:pt x="153" y="6412"/>
                    <a:pt x="39" y="6586"/>
                    <a:pt x="26" y="6781"/>
                  </a:cubicBezTo>
                  <a:cubicBezTo>
                    <a:pt x="0" y="7171"/>
                    <a:pt x="369" y="7477"/>
                    <a:pt x="743" y="7578"/>
                  </a:cubicBezTo>
                  <a:cubicBezTo>
                    <a:pt x="785" y="7591"/>
                    <a:pt x="836" y="7604"/>
                    <a:pt x="849" y="7651"/>
                  </a:cubicBezTo>
                  <a:cubicBezTo>
                    <a:pt x="853" y="7685"/>
                    <a:pt x="844" y="7723"/>
                    <a:pt x="823" y="7757"/>
                  </a:cubicBezTo>
                  <a:cubicBezTo>
                    <a:pt x="747" y="7931"/>
                    <a:pt x="798" y="8130"/>
                    <a:pt x="946" y="8253"/>
                  </a:cubicBezTo>
                  <a:cubicBezTo>
                    <a:pt x="989" y="8274"/>
                    <a:pt x="1023" y="8308"/>
                    <a:pt x="1056" y="8342"/>
                  </a:cubicBezTo>
                  <a:cubicBezTo>
                    <a:pt x="1082" y="8393"/>
                    <a:pt x="1095" y="8448"/>
                    <a:pt x="1095" y="8503"/>
                  </a:cubicBezTo>
                  <a:cubicBezTo>
                    <a:pt x="1150" y="8889"/>
                    <a:pt x="1447" y="9199"/>
                    <a:pt x="1828" y="9275"/>
                  </a:cubicBezTo>
                  <a:cubicBezTo>
                    <a:pt x="1874" y="9283"/>
                    <a:pt x="1919" y="9287"/>
                    <a:pt x="1963" y="9287"/>
                  </a:cubicBezTo>
                  <a:cubicBezTo>
                    <a:pt x="2464" y="9287"/>
                    <a:pt x="2868" y="8803"/>
                    <a:pt x="3169" y="8452"/>
                  </a:cubicBezTo>
                  <a:cubicBezTo>
                    <a:pt x="3667" y="7866"/>
                    <a:pt x="4037" y="7186"/>
                    <a:pt x="4256" y="6455"/>
                  </a:cubicBezTo>
                  <a:lnTo>
                    <a:pt x="4256" y="6455"/>
                  </a:lnTo>
                  <a:cubicBezTo>
                    <a:pt x="4126" y="7089"/>
                    <a:pt x="4105" y="7743"/>
                    <a:pt x="4199" y="8389"/>
                  </a:cubicBezTo>
                  <a:cubicBezTo>
                    <a:pt x="4233" y="8626"/>
                    <a:pt x="4284" y="8876"/>
                    <a:pt x="4458" y="9042"/>
                  </a:cubicBezTo>
                  <a:cubicBezTo>
                    <a:pt x="4581" y="9156"/>
                    <a:pt x="4749" y="9209"/>
                    <a:pt x="4919" y="9209"/>
                  </a:cubicBezTo>
                  <a:cubicBezTo>
                    <a:pt x="5001" y="9209"/>
                    <a:pt x="5084" y="9197"/>
                    <a:pt x="5162" y="9173"/>
                  </a:cubicBezTo>
                  <a:cubicBezTo>
                    <a:pt x="5404" y="9097"/>
                    <a:pt x="5608" y="8927"/>
                    <a:pt x="5777" y="8753"/>
                  </a:cubicBezTo>
                  <a:cubicBezTo>
                    <a:pt x="5943" y="8575"/>
                    <a:pt x="6095" y="8359"/>
                    <a:pt x="6108" y="8117"/>
                  </a:cubicBezTo>
                  <a:cubicBezTo>
                    <a:pt x="6490" y="8087"/>
                    <a:pt x="6863" y="7990"/>
                    <a:pt x="7207" y="7829"/>
                  </a:cubicBezTo>
                  <a:cubicBezTo>
                    <a:pt x="7287" y="7795"/>
                    <a:pt x="7359" y="7744"/>
                    <a:pt x="7419" y="7680"/>
                  </a:cubicBezTo>
                  <a:cubicBezTo>
                    <a:pt x="7503" y="7574"/>
                    <a:pt x="7520" y="7430"/>
                    <a:pt x="7516" y="7290"/>
                  </a:cubicBezTo>
                  <a:cubicBezTo>
                    <a:pt x="7478" y="6264"/>
                    <a:pt x="6821" y="5356"/>
                    <a:pt x="5854" y="5004"/>
                  </a:cubicBezTo>
                  <a:lnTo>
                    <a:pt x="5854" y="5004"/>
                  </a:lnTo>
                  <a:cubicBezTo>
                    <a:pt x="6385" y="5026"/>
                    <a:pt x="6901" y="5193"/>
                    <a:pt x="7426" y="5264"/>
                  </a:cubicBezTo>
                  <a:lnTo>
                    <a:pt x="7426" y="5264"/>
                  </a:lnTo>
                  <a:cubicBezTo>
                    <a:pt x="7601" y="5312"/>
                    <a:pt x="7780" y="5346"/>
                    <a:pt x="7962" y="5364"/>
                  </a:cubicBezTo>
                  <a:cubicBezTo>
                    <a:pt x="8028" y="5372"/>
                    <a:pt x="8098" y="5376"/>
                    <a:pt x="8167" y="5376"/>
                  </a:cubicBezTo>
                  <a:cubicBezTo>
                    <a:pt x="8491" y="5376"/>
                    <a:pt x="8824" y="5286"/>
                    <a:pt x="8988" y="5021"/>
                  </a:cubicBezTo>
                  <a:cubicBezTo>
                    <a:pt x="9018" y="4971"/>
                    <a:pt x="9040" y="4919"/>
                    <a:pt x="9056" y="4865"/>
                  </a:cubicBezTo>
                  <a:lnTo>
                    <a:pt x="9056" y="4865"/>
                  </a:lnTo>
                  <a:cubicBezTo>
                    <a:pt x="9157" y="4766"/>
                    <a:pt x="9239" y="4648"/>
                    <a:pt x="9293" y="4512"/>
                  </a:cubicBezTo>
                  <a:cubicBezTo>
                    <a:pt x="9353" y="4376"/>
                    <a:pt x="9365" y="4228"/>
                    <a:pt x="9340" y="4088"/>
                  </a:cubicBezTo>
                  <a:cubicBezTo>
                    <a:pt x="9267" y="3753"/>
                    <a:pt x="8958" y="3602"/>
                    <a:pt x="8603" y="3550"/>
                  </a:cubicBezTo>
                  <a:lnTo>
                    <a:pt x="8603" y="3550"/>
                  </a:lnTo>
                  <a:cubicBezTo>
                    <a:pt x="8584" y="3422"/>
                    <a:pt x="8489" y="3311"/>
                    <a:pt x="8356" y="3282"/>
                  </a:cubicBezTo>
                  <a:cubicBezTo>
                    <a:pt x="8449" y="3121"/>
                    <a:pt x="8543" y="2960"/>
                    <a:pt x="8585" y="2777"/>
                  </a:cubicBezTo>
                  <a:cubicBezTo>
                    <a:pt x="8627" y="2599"/>
                    <a:pt x="8606" y="2391"/>
                    <a:pt x="8492" y="2247"/>
                  </a:cubicBezTo>
                  <a:cubicBezTo>
                    <a:pt x="8375" y="2100"/>
                    <a:pt x="8188" y="2046"/>
                    <a:pt x="7994" y="2046"/>
                  </a:cubicBezTo>
                  <a:cubicBezTo>
                    <a:pt x="7892" y="2046"/>
                    <a:pt x="7787" y="2061"/>
                    <a:pt x="7690" y="2086"/>
                  </a:cubicBezTo>
                  <a:cubicBezTo>
                    <a:pt x="6859" y="2302"/>
                    <a:pt x="6032" y="3057"/>
                    <a:pt x="5463" y="3672"/>
                  </a:cubicBezTo>
                  <a:cubicBezTo>
                    <a:pt x="6061" y="2972"/>
                    <a:pt x="6536" y="2205"/>
                    <a:pt x="7096" y="1488"/>
                  </a:cubicBezTo>
                  <a:cubicBezTo>
                    <a:pt x="7270" y="1263"/>
                    <a:pt x="7419" y="996"/>
                    <a:pt x="7389" y="716"/>
                  </a:cubicBezTo>
                  <a:cubicBezTo>
                    <a:pt x="7351" y="372"/>
                    <a:pt x="7045" y="101"/>
                    <a:pt x="6710" y="29"/>
                  </a:cubicBezTo>
                  <a:cubicBezTo>
                    <a:pt x="6626" y="10"/>
                    <a:pt x="6540" y="1"/>
                    <a:pt x="645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3" name="Google Shape;10203;p34"/>
            <p:cNvSpPr/>
            <p:nvPr/>
          </p:nvSpPr>
          <p:spPr>
            <a:xfrm rot="10800000">
              <a:off x="-3976120" y="-1953995"/>
              <a:ext cx="694449" cy="669905"/>
            </a:xfrm>
            <a:custGeom>
              <a:avLst/>
              <a:gdLst/>
              <a:ahLst/>
              <a:cxnLst/>
              <a:rect l="l" t="t" r="r" b="b"/>
              <a:pathLst>
                <a:path w="6257" h="6036" extrusionOk="0">
                  <a:moveTo>
                    <a:pt x="3267" y="0"/>
                  </a:moveTo>
                  <a:lnTo>
                    <a:pt x="3267" y="0"/>
                  </a:lnTo>
                  <a:cubicBezTo>
                    <a:pt x="3122" y="696"/>
                    <a:pt x="3487" y="1447"/>
                    <a:pt x="3245" y="2113"/>
                  </a:cubicBezTo>
                  <a:cubicBezTo>
                    <a:pt x="2995" y="1905"/>
                    <a:pt x="3190" y="1426"/>
                    <a:pt x="2944" y="1213"/>
                  </a:cubicBezTo>
                  <a:lnTo>
                    <a:pt x="2944" y="1213"/>
                  </a:lnTo>
                  <a:cubicBezTo>
                    <a:pt x="2825" y="1379"/>
                    <a:pt x="2915" y="1604"/>
                    <a:pt x="2978" y="1799"/>
                  </a:cubicBezTo>
                  <a:cubicBezTo>
                    <a:pt x="3067" y="2058"/>
                    <a:pt x="3105" y="2329"/>
                    <a:pt x="3101" y="2600"/>
                  </a:cubicBezTo>
                  <a:cubicBezTo>
                    <a:pt x="3097" y="2685"/>
                    <a:pt x="3080" y="2787"/>
                    <a:pt x="3004" y="2825"/>
                  </a:cubicBezTo>
                  <a:cubicBezTo>
                    <a:pt x="2984" y="2835"/>
                    <a:pt x="2965" y="2839"/>
                    <a:pt x="2946" y="2839"/>
                  </a:cubicBezTo>
                  <a:cubicBezTo>
                    <a:pt x="2855" y="2839"/>
                    <a:pt x="2768" y="2743"/>
                    <a:pt x="2715" y="2656"/>
                  </a:cubicBezTo>
                  <a:cubicBezTo>
                    <a:pt x="2507" y="2316"/>
                    <a:pt x="2274" y="1744"/>
                    <a:pt x="1820" y="1684"/>
                  </a:cubicBezTo>
                  <a:lnTo>
                    <a:pt x="1820" y="1684"/>
                  </a:lnTo>
                  <a:cubicBezTo>
                    <a:pt x="1833" y="1960"/>
                    <a:pt x="2104" y="2138"/>
                    <a:pt x="2270" y="2354"/>
                  </a:cubicBezTo>
                  <a:cubicBezTo>
                    <a:pt x="2304" y="2397"/>
                    <a:pt x="2333" y="2460"/>
                    <a:pt x="2295" y="2499"/>
                  </a:cubicBezTo>
                  <a:cubicBezTo>
                    <a:pt x="2280" y="2512"/>
                    <a:pt x="2262" y="2518"/>
                    <a:pt x="2244" y="2518"/>
                  </a:cubicBezTo>
                  <a:cubicBezTo>
                    <a:pt x="2212" y="2518"/>
                    <a:pt x="2177" y="2501"/>
                    <a:pt x="2147" y="2482"/>
                  </a:cubicBezTo>
                  <a:cubicBezTo>
                    <a:pt x="1871" y="2295"/>
                    <a:pt x="1617" y="2083"/>
                    <a:pt x="1388" y="1837"/>
                  </a:cubicBezTo>
                  <a:cubicBezTo>
                    <a:pt x="1268" y="1710"/>
                    <a:pt x="1126" y="1564"/>
                    <a:pt x="955" y="1564"/>
                  </a:cubicBezTo>
                  <a:cubicBezTo>
                    <a:pt x="944" y="1564"/>
                    <a:pt x="933" y="1564"/>
                    <a:pt x="921" y="1565"/>
                  </a:cubicBezTo>
                  <a:cubicBezTo>
                    <a:pt x="1006" y="1790"/>
                    <a:pt x="1159" y="1981"/>
                    <a:pt x="1358" y="2117"/>
                  </a:cubicBezTo>
                  <a:cubicBezTo>
                    <a:pt x="1519" y="2223"/>
                    <a:pt x="1718" y="2308"/>
                    <a:pt x="1791" y="2490"/>
                  </a:cubicBezTo>
                  <a:cubicBezTo>
                    <a:pt x="1812" y="2537"/>
                    <a:pt x="1812" y="2605"/>
                    <a:pt x="1765" y="2626"/>
                  </a:cubicBezTo>
                  <a:cubicBezTo>
                    <a:pt x="1753" y="2631"/>
                    <a:pt x="1740" y="2634"/>
                    <a:pt x="1728" y="2634"/>
                  </a:cubicBezTo>
                  <a:cubicBezTo>
                    <a:pt x="1711" y="2634"/>
                    <a:pt x="1693" y="2629"/>
                    <a:pt x="1676" y="2622"/>
                  </a:cubicBezTo>
                  <a:cubicBezTo>
                    <a:pt x="1449" y="2535"/>
                    <a:pt x="1235" y="2333"/>
                    <a:pt x="1012" y="2333"/>
                  </a:cubicBezTo>
                  <a:cubicBezTo>
                    <a:pt x="972" y="2333"/>
                    <a:pt x="932" y="2340"/>
                    <a:pt x="891" y="2354"/>
                  </a:cubicBezTo>
                  <a:cubicBezTo>
                    <a:pt x="1091" y="2554"/>
                    <a:pt x="1315" y="2723"/>
                    <a:pt x="1561" y="2855"/>
                  </a:cubicBezTo>
                  <a:cubicBezTo>
                    <a:pt x="1532" y="2858"/>
                    <a:pt x="1502" y="2860"/>
                    <a:pt x="1473" y="2860"/>
                  </a:cubicBezTo>
                  <a:cubicBezTo>
                    <a:pt x="1014" y="2860"/>
                    <a:pt x="592" y="2463"/>
                    <a:pt x="145" y="2463"/>
                  </a:cubicBezTo>
                  <a:cubicBezTo>
                    <a:pt x="97" y="2463"/>
                    <a:pt x="49" y="2467"/>
                    <a:pt x="1" y="2477"/>
                  </a:cubicBezTo>
                  <a:cubicBezTo>
                    <a:pt x="696" y="2995"/>
                    <a:pt x="1697" y="2876"/>
                    <a:pt x="2431" y="3334"/>
                  </a:cubicBezTo>
                  <a:cubicBezTo>
                    <a:pt x="2495" y="3377"/>
                    <a:pt x="2567" y="3449"/>
                    <a:pt x="2529" y="3517"/>
                  </a:cubicBezTo>
                  <a:cubicBezTo>
                    <a:pt x="2507" y="3550"/>
                    <a:pt x="2473" y="3572"/>
                    <a:pt x="2431" y="3580"/>
                  </a:cubicBezTo>
                  <a:cubicBezTo>
                    <a:pt x="1909" y="3767"/>
                    <a:pt x="1430" y="4004"/>
                    <a:pt x="917" y="4199"/>
                  </a:cubicBezTo>
                  <a:lnTo>
                    <a:pt x="700" y="4284"/>
                  </a:lnTo>
                  <a:cubicBezTo>
                    <a:pt x="742" y="4295"/>
                    <a:pt x="783" y="4300"/>
                    <a:pt x="825" y="4300"/>
                  </a:cubicBezTo>
                  <a:cubicBezTo>
                    <a:pt x="929" y="4300"/>
                    <a:pt x="1034" y="4271"/>
                    <a:pt x="1137" y="4238"/>
                  </a:cubicBezTo>
                  <a:cubicBezTo>
                    <a:pt x="1468" y="4132"/>
                    <a:pt x="1791" y="4000"/>
                    <a:pt x="2104" y="3852"/>
                  </a:cubicBezTo>
                  <a:cubicBezTo>
                    <a:pt x="2139" y="3836"/>
                    <a:pt x="2179" y="3819"/>
                    <a:pt x="2216" y="3819"/>
                  </a:cubicBezTo>
                  <a:cubicBezTo>
                    <a:pt x="2237" y="3819"/>
                    <a:pt x="2257" y="3825"/>
                    <a:pt x="2274" y="3839"/>
                  </a:cubicBezTo>
                  <a:cubicBezTo>
                    <a:pt x="2185" y="4182"/>
                    <a:pt x="1676" y="4356"/>
                    <a:pt x="1400" y="4509"/>
                  </a:cubicBezTo>
                  <a:cubicBezTo>
                    <a:pt x="1044" y="4708"/>
                    <a:pt x="688" y="4895"/>
                    <a:pt x="327" y="5082"/>
                  </a:cubicBezTo>
                  <a:cubicBezTo>
                    <a:pt x="255" y="5120"/>
                    <a:pt x="170" y="5166"/>
                    <a:pt x="149" y="5251"/>
                  </a:cubicBezTo>
                  <a:cubicBezTo>
                    <a:pt x="149" y="5253"/>
                    <a:pt x="153" y="5254"/>
                    <a:pt x="160" y="5254"/>
                  </a:cubicBezTo>
                  <a:cubicBezTo>
                    <a:pt x="231" y="5254"/>
                    <a:pt x="611" y="5173"/>
                    <a:pt x="645" y="5158"/>
                  </a:cubicBezTo>
                  <a:cubicBezTo>
                    <a:pt x="790" y="5103"/>
                    <a:pt x="925" y="5026"/>
                    <a:pt x="1048" y="4933"/>
                  </a:cubicBezTo>
                  <a:cubicBezTo>
                    <a:pt x="1225" y="4803"/>
                    <a:pt x="1574" y="4467"/>
                    <a:pt x="1799" y="4467"/>
                  </a:cubicBezTo>
                  <a:cubicBezTo>
                    <a:pt x="1800" y="4467"/>
                    <a:pt x="1802" y="4467"/>
                    <a:pt x="1803" y="4467"/>
                  </a:cubicBezTo>
                  <a:cubicBezTo>
                    <a:pt x="1727" y="4747"/>
                    <a:pt x="1405" y="4891"/>
                    <a:pt x="1222" y="5094"/>
                  </a:cubicBezTo>
                  <a:cubicBezTo>
                    <a:pt x="1184" y="5137"/>
                    <a:pt x="1150" y="5213"/>
                    <a:pt x="1197" y="5243"/>
                  </a:cubicBezTo>
                  <a:cubicBezTo>
                    <a:pt x="1383" y="5137"/>
                    <a:pt x="1553" y="5001"/>
                    <a:pt x="1701" y="4844"/>
                  </a:cubicBezTo>
                  <a:cubicBezTo>
                    <a:pt x="1726" y="4819"/>
                    <a:pt x="1956" y="4521"/>
                    <a:pt x="2043" y="4521"/>
                  </a:cubicBezTo>
                  <a:cubicBezTo>
                    <a:pt x="2060" y="4521"/>
                    <a:pt x="2071" y="4533"/>
                    <a:pt x="2075" y="4560"/>
                  </a:cubicBezTo>
                  <a:cubicBezTo>
                    <a:pt x="2075" y="4581"/>
                    <a:pt x="2066" y="4602"/>
                    <a:pt x="2053" y="4619"/>
                  </a:cubicBezTo>
                  <a:cubicBezTo>
                    <a:pt x="1952" y="4780"/>
                    <a:pt x="1354" y="5379"/>
                    <a:pt x="1426" y="5561"/>
                  </a:cubicBezTo>
                  <a:cubicBezTo>
                    <a:pt x="1430" y="5574"/>
                    <a:pt x="1441" y="5580"/>
                    <a:pt x="1453" y="5580"/>
                  </a:cubicBezTo>
                  <a:cubicBezTo>
                    <a:pt x="1477" y="5580"/>
                    <a:pt x="1508" y="5562"/>
                    <a:pt x="1528" y="5540"/>
                  </a:cubicBezTo>
                  <a:cubicBezTo>
                    <a:pt x="1658" y="5384"/>
                    <a:pt x="1960" y="4852"/>
                    <a:pt x="2176" y="4852"/>
                  </a:cubicBezTo>
                  <a:cubicBezTo>
                    <a:pt x="2177" y="4852"/>
                    <a:pt x="2178" y="4853"/>
                    <a:pt x="2180" y="4853"/>
                  </a:cubicBezTo>
                  <a:lnTo>
                    <a:pt x="2180" y="4853"/>
                  </a:lnTo>
                  <a:cubicBezTo>
                    <a:pt x="2160" y="4855"/>
                    <a:pt x="2060" y="5064"/>
                    <a:pt x="1947" y="5302"/>
                  </a:cubicBezTo>
                  <a:cubicBezTo>
                    <a:pt x="1799" y="5612"/>
                    <a:pt x="1634" y="5972"/>
                    <a:pt x="1612" y="6019"/>
                  </a:cubicBezTo>
                  <a:cubicBezTo>
                    <a:pt x="1626" y="6030"/>
                    <a:pt x="1641" y="6035"/>
                    <a:pt x="1656" y="6035"/>
                  </a:cubicBezTo>
                  <a:cubicBezTo>
                    <a:pt x="1709" y="6035"/>
                    <a:pt x="1765" y="5974"/>
                    <a:pt x="1795" y="5921"/>
                  </a:cubicBezTo>
                  <a:cubicBezTo>
                    <a:pt x="1911" y="5723"/>
                    <a:pt x="2666" y="4209"/>
                    <a:pt x="2843" y="4209"/>
                  </a:cubicBezTo>
                  <a:cubicBezTo>
                    <a:pt x="2848" y="4209"/>
                    <a:pt x="2852" y="4210"/>
                    <a:pt x="2855" y="4212"/>
                  </a:cubicBezTo>
                  <a:cubicBezTo>
                    <a:pt x="2872" y="4221"/>
                    <a:pt x="2885" y="4238"/>
                    <a:pt x="2893" y="4255"/>
                  </a:cubicBezTo>
                  <a:cubicBezTo>
                    <a:pt x="3042" y="4585"/>
                    <a:pt x="2931" y="5103"/>
                    <a:pt x="2970" y="5463"/>
                  </a:cubicBezTo>
                  <a:cubicBezTo>
                    <a:pt x="2977" y="5525"/>
                    <a:pt x="3013" y="5606"/>
                    <a:pt x="3069" y="5606"/>
                  </a:cubicBezTo>
                  <a:cubicBezTo>
                    <a:pt x="3075" y="5606"/>
                    <a:pt x="3082" y="5605"/>
                    <a:pt x="3088" y="5603"/>
                  </a:cubicBezTo>
                  <a:cubicBezTo>
                    <a:pt x="3127" y="5586"/>
                    <a:pt x="3139" y="5540"/>
                    <a:pt x="3148" y="5497"/>
                  </a:cubicBezTo>
                  <a:cubicBezTo>
                    <a:pt x="3207" y="5120"/>
                    <a:pt x="3101" y="4734"/>
                    <a:pt x="3224" y="4361"/>
                  </a:cubicBezTo>
                  <a:cubicBezTo>
                    <a:pt x="3513" y="4844"/>
                    <a:pt x="3411" y="5480"/>
                    <a:pt x="3686" y="5972"/>
                  </a:cubicBezTo>
                  <a:cubicBezTo>
                    <a:pt x="3763" y="5875"/>
                    <a:pt x="3733" y="5735"/>
                    <a:pt x="3703" y="5616"/>
                  </a:cubicBezTo>
                  <a:cubicBezTo>
                    <a:pt x="3589" y="5149"/>
                    <a:pt x="3530" y="4670"/>
                    <a:pt x="3534" y="4187"/>
                  </a:cubicBezTo>
                  <a:lnTo>
                    <a:pt x="3534" y="4187"/>
                  </a:lnTo>
                  <a:cubicBezTo>
                    <a:pt x="3746" y="4272"/>
                    <a:pt x="3843" y="4518"/>
                    <a:pt x="3903" y="4738"/>
                  </a:cubicBezTo>
                  <a:cubicBezTo>
                    <a:pt x="3966" y="4963"/>
                    <a:pt x="4022" y="5205"/>
                    <a:pt x="4200" y="5353"/>
                  </a:cubicBezTo>
                  <a:lnTo>
                    <a:pt x="3954" y="4331"/>
                  </a:lnTo>
                  <a:cubicBezTo>
                    <a:pt x="3932" y="4238"/>
                    <a:pt x="3924" y="4110"/>
                    <a:pt x="4013" y="4068"/>
                  </a:cubicBezTo>
                  <a:cubicBezTo>
                    <a:pt x="4178" y="4365"/>
                    <a:pt x="4369" y="4649"/>
                    <a:pt x="4581" y="4916"/>
                  </a:cubicBezTo>
                  <a:lnTo>
                    <a:pt x="4314" y="4314"/>
                  </a:lnTo>
                  <a:cubicBezTo>
                    <a:pt x="4276" y="4229"/>
                    <a:pt x="4246" y="4110"/>
                    <a:pt x="4323" y="4059"/>
                  </a:cubicBezTo>
                  <a:cubicBezTo>
                    <a:pt x="4518" y="4216"/>
                    <a:pt x="4683" y="4407"/>
                    <a:pt x="4819" y="4619"/>
                  </a:cubicBezTo>
                  <a:cubicBezTo>
                    <a:pt x="4844" y="4670"/>
                    <a:pt x="4883" y="4713"/>
                    <a:pt x="4929" y="4747"/>
                  </a:cubicBezTo>
                  <a:cubicBezTo>
                    <a:pt x="4947" y="4757"/>
                    <a:pt x="4967" y="4762"/>
                    <a:pt x="4987" y="4762"/>
                  </a:cubicBezTo>
                  <a:cubicBezTo>
                    <a:pt x="5022" y="4762"/>
                    <a:pt x="5056" y="4745"/>
                    <a:pt x="5078" y="4713"/>
                  </a:cubicBezTo>
                  <a:cubicBezTo>
                    <a:pt x="4874" y="4369"/>
                    <a:pt x="4624" y="4055"/>
                    <a:pt x="4335" y="3780"/>
                  </a:cubicBezTo>
                  <a:cubicBezTo>
                    <a:pt x="4366" y="3741"/>
                    <a:pt x="4409" y="3725"/>
                    <a:pt x="4456" y="3725"/>
                  </a:cubicBezTo>
                  <a:cubicBezTo>
                    <a:pt x="4535" y="3725"/>
                    <a:pt x="4623" y="3770"/>
                    <a:pt x="4679" y="3830"/>
                  </a:cubicBezTo>
                  <a:cubicBezTo>
                    <a:pt x="4772" y="3924"/>
                    <a:pt x="4840" y="4051"/>
                    <a:pt x="4967" y="4093"/>
                  </a:cubicBezTo>
                  <a:cubicBezTo>
                    <a:pt x="5044" y="3941"/>
                    <a:pt x="4878" y="3788"/>
                    <a:pt x="4738" y="3699"/>
                  </a:cubicBezTo>
                  <a:lnTo>
                    <a:pt x="4221" y="3381"/>
                  </a:lnTo>
                  <a:cubicBezTo>
                    <a:pt x="4295" y="3339"/>
                    <a:pt x="4376" y="3324"/>
                    <a:pt x="4460" y="3324"/>
                  </a:cubicBezTo>
                  <a:cubicBezTo>
                    <a:pt x="4582" y="3324"/>
                    <a:pt x="4709" y="3357"/>
                    <a:pt x="4827" y="3389"/>
                  </a:cubicBezTo>
                  <a:cubicBezTo>
                    <a:pt x="4921" y="3413"/>
                    <a:pt x="5024" y="3434"/>
                    <a:pt x="5122" y="3434"/>
                  </a:cubicBezTo>
                  <a:cubicBezTo>
                    <a:pt x="5233" y="3434"/>
                    <a:pt x="5338" y="3408"/>
                    <a:pt x="5421" y="3334"/>
                  </a:cubicBezTo>
                  <a:cubicBezTo>
                    <a:pt x="5336" y="3279"/>
                    <a:pt x="5234" y="3266"/>
                    <a:pt x="5127" y="3266"/>
                  </a:cubicBezTo>
                  <a:cubicBezTo>
                    <a:pt x="5029" y="3266"/>
                    <a:pt x="4927" y="3277"/>
                    <a:pt x="4832" y="3277"/>
                  </a:cubicBezTo>
                  <a:cubicBezTo>
                    <a:pt x="4704" y="3277"/>
                    <a:pt x="4588" y="3257"/>
                    <a:pt x="4505" y="3165"/>
                  </a:cubicBezTo>
                  <a:cubicBezTo>
                    <a:pt x="4658" y="3088"/>
                    <a:pt x="4827" y="3079"/>
                    <a:pt x="4997" y="3079"/>
                  </a:cubicBezTo>
                  <a:cubicBezTo>
                    <a:pt x="5054" y="3079"/>
                    <a:pt x="5111" y="3080"/>
                    <a:pt x="5167" y="3080"/>
                  </a:cubicBezTo>
                  <a:cubicBezTo>
                    <a:pt x="5459" y="3080"/>
                    <a:pt x="5748" y="3037"/>
                    <a:pt x="6032" y="2961"/>
                  </a:cubicBezTo>
                  <a:cubicBezTo>
                    <a:pt x="6130" y="2935"/>
                    <a:pt x="6244" y="2885"/>
                    <a:pt x="6257" y="2783"/>
                  </a:cubicBezTo>
                  <a:lnTo>
                    <a:pt x="6257" y="2783"/>
                  </a:lnTo>
                  <a:lnTo>
                    <a:pt x="4675" y="2948"/>
                  </a:lnTo>
                  <a:cubicBezTo>
                    <a:pt x="4661" y="2950"/>
                    <a:pt x="4647" y="2951"/>
                    <a:pt x="4633" y="2951"/>
                  </a:cubicBezTo>
                  <a:cubicBezTo>
                    <a:pt x="4528" y="2951"/>
                    <a:pt x="4405" y="2909"/>
                    <a:pt x="4420" y="2812"/>
                  </a:cubicBezTo>
                  <a:cubicBezTo>
                    <a:pt x="4768" y="2762"/>
                    <a:pt x="5103" y="2651"/>
                    <a:pt x="5417" y="2494"/>
                  </a:cubicBezTo>
                  <a:cubicBezTo>
                    <a:pt x="5380" y="2441"/>
                    <a:pt x="5321" y="2421"/>
                    <a:pt x="5256" y="2421"/>
                  </a:cubicBezTo>
                  <a:cubicBezTo>
                    <a:pt x="5192" y="2421"/>
                    <a:pt x="5123" y="2440"/>
                    <a:pt x="5065" y="2465"/>
                  </a:cubicBezTo>
                  <a:cubicBezTo>
                    <a:pt x="4981" y="2502"/>
                    <a:pt x="4885" y="2549"/>
                    <a:pt x="4794" y="2549"/>
                  </a:cubicBezTo>
                  <a:cubicBezTo>
                    <a:pt x="4762" y="2549"/>
                    <a:pt x="4730" y="2543"/>
                    <a:pt x="4700" y="2528"/>
                  </a:cubicBezTo>
                  <a:cubicBezTo>
                    <a:pt x="5018" y="2159"/>
                    <a:pt x="5680" y="2176"/>
                    <a:pt x="5922" y="1752"/>
                  </a:cubicBezTo>
                  <a:lnTo>
                    <a:pt x="5922" y="1752"/>
                  </a:lnTo>
                  <a:cubicBezTo>
                    <a:pt x="5294" y="1896"/>
                    <a:pt x="4785" y="2431"/>
                    <a:pt x="4145" y="2456"/>
                  </a:cubicBezTo>
                  <a:lnTo>
                    <a:pt x="4933" y="1875"/>
                  </a:lnTo>
                  <a:cubicBezTo>
                    <a:pt x="5014" y="1816"/>
                    <a:pt x="5095" y="1693"/>
                    <a:pt x="5010" y="1638"/>
                  </a:cubicBezTo>
                  <a:lnTo>
                    <a:pt x="5010" y="1638"/>
                  </a:lnTo>
                  <a:cubicBezTo>
                    <a:pt x="4889" y="1733"/>
                    <a:pt x="4134" y="2366"/>
                    <a:pt x="3885" y="2366"/>
                  </a:cubicBezTo>
                  <a:cubicBezTo>
                    <a:pt x="3846" y="2366"/>
                    <a:pt x="3820" y="2351"/>
                    <a:pt x="3809" y="2316"/>
                  </a:cubicBezTo>
                  <a:cubicBezTo>
                    <a:pt x="3801" y="2257"/>
                    <a:pt x="3809" y="2193"/>
                    <a:pt x="3835" y="2138"/>
                  </a:cubicBezTo>
                  <a:cubicBezTo>
                    <a:pt x="3971" y="1773"/>
                    <a:pt x="4123" y="1417"/>
                    <a:pt x="4293" y="1069"/>
                  </a:cubicBezTo>
                  <a:cubicBezTo>
                    <a:pt x="4399" y="853"/>
                    <a:pt x="4509" y="628"/>
                    <a:pt x="4509" y="391"/>
                  </a:cubicBezTo>
                  <a:cubicBezTo>
                    <a:pt x="4497" y="385"/>
                    <a:pt x="4485" y="382"/>
                    <a:pt x="4473" y="382"/>
                  </a:cubicBezTo>
                  <a:cubicBezTo>
                    <a:pt x="4409" y="382"/>
                    <a:pt x="4356" y="462"/>
                    <a:pt x="4331" y="531"/>
                  </a:cubicBezTo>
                  <a:lnTo>
                    <a:pt x="3869" y="1756"/>
                  </a:lnTo>
                  <a:cubicBezTo>
                    <a:pt x="3835" y="1854"/>
                    <a:pt x="3776" y="1968"/>
                    <a:pt x="3669" y="1968"/>
                  </a:cubicBezTo>
                  <a:cubicBezTo>
                    <a:pt x="3737" y="1655"/>
                    <a:pt x="3805" y="1336"/>
                    <a:pt x="3873" y="1023"/>
                  </a:cubicBezTo>
                  <a:cubicBezTo>
                    <a:pt x="3894" y="934"/>
                    <a:pt x="3890" y="802"/>
                    <a:pt x="3797" y="789"/>
                  </a:cubicBezTo>
                  <a:cubicBezTo>
                    <a:pt x="3695" y="1124"/>
                    <a:pt x="3593" y="1464"/>
                    <a:pt x="3491" y="1799"/>
                  </a:cubicBezTo>
                  <a:lnTo>
                    <a:pt x="3462" y="454"/>
                  </a:lnTo>
                  <a:cubicBezTo>
                    <a:pt x="3457" y="280"/>
                    <a:pt x="3428" y="68"/>
                    <a:pt x="326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4" name="Google Shape;10204;p34"/>
            <p:cNvSpPr/>
            <p:nvPr/>
          </p:nvSpPr>
          <p:spPr>
            <a:xfrm rot="10800000">
              <a:off x="-3681886" y="-1633024"/>
              <a:ext cx="40510" cy="92894"/>
            </a:xfrm>
            <a:custGeom>
              <a:avLst/>
              <a:gdLst/>
              <a:ahLst/>
              <a:cxnLst/>
              <a:rect l="l" t="t" r="r" b="b"/>
              <a:pathLst>
                <a:path w="365" h="837" extrusionOk="0">
                  <a:moveTo>
                    <a:pt x="182" y="1"/>
                  </a:moveTo>
                  <a:cubicBezTo>
                    <a:pt x="161" y="1"/>
                    <a:pt x="136" y="5"/>
                    <a:pt x="115" y="18"/>
                  </a:cubicBezTo>
                  <a:cubicBezTo>
                    <a:pt x="93" y="22"/>
                    <a:pt x="72" y="35"/>
                    <a:pt x="55" y="52"/>
                  </a:cubicBezTo>
                  <a:cubicBezTo>
                    <a:pt x="38" y="69"/>
                    <a:pt x="26" y="90"/>
                    <a:pt x="17" y="111"/>
                  </a:cubicBezTo>
                  <a:cubicBezTo>
                    <a:pt x="9" y="132"/>
                    <a:pt x="0" y="158"/>
                    <a:pt x="4" y="183"/>
                  </a:cubicBezTo>
                  <a:lnTo>
                    <a:pt x="9" y="230"/>
                  </a:lnTo>
                  <a:cubicBezTo>
                    <a:pt x="17" y="259"/>
                    <a:pt x="34" y="289"/>
                    <a:pt x="55" y="310"/>
                  </a:cubicBezTo>
                  <a:lnTo>
                    <a:pt x="93" y="336"/>
                  </a:lnTo>
                  <a:cubicBezTo>
                    <a:pt x="119" y="353"/>
                    <a:pt x="153" y="361"/>
                    <a:pt x="182" y="361"/>
                  </a:cubicBezTo>
                  <a:cubicBezTo>
                    <a:pt x="187" y="362"/>
                    <a:pt x="192" y="362"/>
                    <a:pt x="196" y="362"/>
                  </a:cubicBezTo>
                  <a:cubicBezTo>
                    <a:pt x="217" y="362"/>
                    <a:pt x="237" y="355"/>
                    <a:pt x="255" y="349"/>
                  </a:cubicBezTo>
                  <a:lnTo>
                    <a:pt x="259" y="344"/>
                  </a:lnTo>
                  <a:lnTo>
                    <a:pt x="259" y="344"/>
                  </a:lnTo>
                  <a:cubicBezTo>
                    <a:pt x="267" y="412"/>
                    <a:pt x="259" y="480"/>
                    <a:pt x="242" y="544"/>
                  </a:cubicBezTo>
                  <a:cubicBezTo>
                    <a:pt x="225" y="590"/>
                    <a:pt x="204" y="637"/>
                    <a:pt x="178" y="675"/>
                  </a:cubicBezTo>
                  <a:cubicBezTo>
                    <a:pt x="144" y="718"/>
                    <a:pt x="110" y="751"/>
                    <a:pt x="72" y="785"/>
                  </a:cubicBezTo>
                  <a:cubicBezTo>
                    <a:pt x="51" y="806"/>
                    <a:pt x="71" y="836"/>
                    <a:pt x="93" y="836"/>
                  </a:cubicBezTo>
                  <a:cubicBezTo>
                    <a:pt x="97" y="836"/>
                    <a:pt x="102" y="835"/>
                    <a:pt x="106" y="832"/>
                  </a:cubicBezTo>
                  <a:cubicBezTo>
                    <a:pt x="208" y="773"/>
                    <a:pt x="276" y="675"/>
                    <a:pt x="305" y="561"/>
                  </a:cubicBezTo>
                  <a:cubicBezTo>
                    <a:pt x="318" y="505"/>
                    <a:pt x="327" y="450"/>
                    <a:pt x="322" y="395"/>
                  </a:cubicBezTo>
                  <a:cubicBezTo>
                    <a:pt x="322" y="366"/>
                    <a:pt x="318" y="336"/>
                    <a:pt x="310" y="310"/>
                  </a:cubicBezTo>
                  <a:cubicBezTo>
                    <a:pt x="327" y="293"/>
                    <a:pt x="344" y="272"/>
                    <a:pt x="348" y="251"/>
                  </a:cubicBezTo>
                  <a:cubicBezTo>
                    <a:pt x="361" y="230"/>
                    <a:pt x="365" y="204"/>
                    <a:pt x="365" y="183"/>
                  </a:cubicBezTo>
                  <a:lnTo>
                    <a:pt x="361" y="132"/>
                  </a:lnTo>
                  <a:cubicBezTo>
                    <a:pt x="352" y="103"/>
                    <a:pt x="335" y="77"/>
                    <a:pt x="314" y="52"/>
                  </a:cubicBezTo>
                  <a:lnTo>
                    <a:pt x="276" y="26"/>
                  </a:lnTo>
                  <a:cubicBezTo>
                    <a:pt x="246" y="9"/>
                    <a:pt x="216" y="1"/>
                    <a:pt x="18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5" name="Google Shape;10205;p34"/>
            <p:cNvSpPr/>
            <p:nvPr/>
          </p:nvSpPr>
          <p:spPr>
            <a:xfrm rot="10800000">
              <a:off x="-3748255" y="-1674642"/>
              <a:ext cx="60821" cy="68034"/>
            </a:xfrm>
            <a:custGeom>
              <a:avLst/>
              <a:gdLst/>
              <a:ahLst/>
              <a:cxnLst/>
              <a:rect l="l" t="t" r="r" b="b"/>
              <a:pathLst>
                <a:path w="548" h="613" extrusionOk="0">
                  <a:moveTo>
                    <a:pt x="366" y="1"/>
                  </a:moveTo>
                  <a:cubicBezTo>
                    <a:pt x="342" y="1"/>
                    <a:pt x="319" y="6"/>
                    <a:pt x="298" y="17"/>
                  </a:cubicBezTo>
                  <a:cubicBezTo>
                    <a:pt x="234" y="42"/>
                    <a:pt x="192" y="106"/>
                    <a:pt x="187" y="178"/>
                  </a:cubicBezTo>
                  <a:lnTo>
                    <a:pt x="196" y="225"/>
                  </a:lnTo>
                  <a:cubicBezTo>
                    <a:pt x="204" y="254"/>
                    <a:pt x="221" y="284"/>
                    <a:pt x="243" y="305"/>
                  </a:cubicBezTo>
                  <a:lnTo>
                    <a:pt x="276" y="331"/>
                  </a:lnTo>
                  <a:cubicBezTo>
                    <a:pt x="259" y="360"/>
                    <a:pt x="243" y="386"/>
                    <a:pt x="221" y="411"/>
                  </a:cubicBezTo>
                  <a:cubicBezTo>
                    <a:pt x="196" y="441"/>
                    <a:pt x="162" y="471"/>
                    <a:pt x="128" y="488"/>
                  </a:cubicBezTo>
                  <a:cubicBezTo>
                    <a:pt x="111" y="500"/>
                    <a:pt x="94" y="509"/>
                    <a:pt x="73" y="517"/>
                  </a:cubicBezTo>
                  <a:cubicBezTo>
                    <a:pt x="47" y="521"/>
                    <a:pt x="26" y="534"/>
                    <a:pt x="9" y="555"/>
                  </a:cubicBezTo>
                  <a:cubicBezTo>
                    <a:pt x="1" y="572"/>
                    <a:pt x="5" y="594"/>
                    <a:pt x="22" y="602"/>
                  </a:cubicBezTo>
                  <a:cubicBezTo>
                    <a:pt x="31" y="609"/>
                    <a:pt x="41" y="612"/>
                    <a:pt x="53" y="612"/>
                  </a:cubicBezTo>
                  <a:cubicBezTo>
                    <a:pt x="75" y="612"/>
                    <a:pt x="100" y="602"/>
                    <a:pt x="120" y="594"/>
                  </a:cubicBezTo>
                  <a:cubicBezTo>
                    <a:pt x="145" y="581"/>
                    <a:pt x="175" y="568"/>
                    <a:pt x="196" y="551"/>
                  </a:cubicBezTo>
                  <a:cubicBezTo>
                    <a:pt x="247" y="517"/>
                    <a:pt x="289" y="475"/>
                    <a:pt x="323" y="428"/>
                  </a:cubicBezTo>
                  <a:cubicBezTo>
                    <a:pt x="336" y="403"/>
                    <a:pt x="349" y="382"/>
                    <a:pt x="357" y="356"/>
                  </a:cubicBezTo>
                  <a:lnTo>
                    <a:pt x="370" y="356"/>
                  </a:lnTo>
                  <a:lnTo>
                    <a:pt x="416" y="348"/>
                  </a:lnTo>
                  <a:cubicBezTo>
                    <a:pt x="438" y="343"/>
                    <a:pt x="459" y="335"/>
                    <a:pt x="476" y="318"/>
                  </a:cubicBezTo>
                  <a:cubicBezTo>
                    <a:pt x="497" y="305"/>
                    <a:pt x="514" y="288"/>
                    <a:pt x="522" y="267"/>
                  </a:cubicBezTo>
                  <a:cubicBezTo>
                    <a:pt x="531" y="254"/>
                    <a:pt x="539" y="242"/>
                    <a:pt x="539" y="225"/>
                  </a:cubicBezTo>
                  <a:cubicBezTo>
                    <a:pt x="548" y="203"/>
                    <a:pt x="548" y="178"/>
                    <a:pt x="539" y="157"/>
                  </a:cubicBezTo>
                  <a:cubicBezTo>
                    <a:pt x="539" y="148"/>
                    <a:pt x="539" y="140"/>
                    <a:pt x="535" y="131"/>
                  </a:cubicBezTo>
                  <a:cubicBezTo>
                    <a:pt x="535" y="131"/>
                    <a:pt x="535" y="127"/>
                    <a:pt x="535" y="127"/>
                  </a:cubicBezTo>
                  <a:lnTo>
                    <a:pt x="535" y="119"/>
                  </a:lnTo>
                  <a:cubicBezTo>
                    <a:pt x="531" y="110"/>
                    <a:pt x="527" y="97"/>
                    <a:pt x="522" y="89"/>
                  </a:cubicBezTo>
                  <a:cubicBezTo>
                    <a:pt x="514" y="76"/>
                    <a:pt x="501" y="63"/>
                    <a:pt x="493" y="51"/>
                  </a:cubicBezTo>
                  <a:cubicBezTo>
                    <a:pt x="476" y="34"/>
                    <a:pt x="459" y="21"/>
                    <a:pt x="438" y="17"/>
                  </a:cubicBezTo>
                  <a:cubicBezTo>
                    <a:pt x="414" y="6"/>
                    <a:pt x="390" y="1"/>
                    <a:pt x="36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6" name="Google Shape;10206;p34"/>
            <p:cNvSpPr/>
            <p:nvPr/>
          </p:nvSpPr>
          <p:spPr>
            <a:xfrm rot="10800000">
              <a:off x="-3633829" y="-1669759"/>
              <a:ext cx="35849" cy="48500"/>
            </a:xfrm>
            <a:custGeom>
              <a:avLst/>
              <a:gdLst/>
              <a:ahLst/>
              <a:cxnLst/>
              <a:rect l="l" t="t" r="r" b="b"/>
              <a:pathLst>
                <a:path w="323" h="437" extrusionOk="0">
                  <a:moveTo>
                    <a:pt x="96" y="0"/>
                  </a:moveTo>
                  <a:cubicBezTo>
                    <a:pt x="90" y="0"/>
                    <a:pt x="84" y="1"/>
                    <a:pt x="77" y="4"/>
                  </a:cubicBezTo>
                  <a:cubicBezTo>
                    <a:pt x="75" y="2"/>
                    <a:pt x="73" y="2"/>
                    <a:pt x="71" y="2"/>
                  </a:cubicBezTo>
                  <a:cubicBezTo>
                    <a:pt x="66" y="2"/>
                    <a:pt x="62" y="5"/>
                    <a:pt x="56" y="8"/>
                  </a:cubicBezTo>
                  <a:cubicBezTo>
                    <a:pt x="43" y="12"/>
                    <a:pt x="35" y="16"/>
                    <a:pt x="26" y="25"/>
                  </a:cubicBezTo>
                  <a:lnTo>
                    <a:pt x="14" y="46"/>
                  </a:lnTo>
                  <a:cubicBezTo>
                    <a:pt x="5" y="59"/>
                    <a:pt x="1" y="71"/>
                    <a:pt x="1" y="88"/>
                  </a:cubicBezTo>
                  <a:cubicBezTo>
                    <a:pt x="1" y="97"/>
                    <a:pt x="1" y="105"/>
                    <a:pt x="5" y="114"/>
                  </a:cubicBezTo>
                  <a:cubicBezTo>
                    <a:pt x="7" y="117"/>
                    <a:pt x="7" y="118"/>
                    <a:pt x="7" y="118"/>
                  </a:cubicBezTo>
                  <a:cubicBezTo>
                    <a:pt x="7" y="118"/>
                    <a:pt x="6" y="117"/>
                    <a:pt x="6" y="117"/>
                  </a:cubicBezTo>
                  <a:cubicBezTo>
                    <a:pt x="5" y="117"/>
                    <a:pt x="5" y="117"/>
                    <a:pt x="5" y="118"/>
                  </a:cubicBezTo>
                  <a:cubicBezTo>
                    <a:pt x="5" y="122"/>
                    <a:pt x="9" y="131"/>
                    <a:pt x="14" y="139"/>
                  </a:cubicBezTo>
                  <a:cubicBezTo>
                    <a:pt x="14" y="143"/>
                    <a:pt x="18" y="148"/>
                    <a:pt x="18" y="156"/>
                  </a:cubicBezTo>
                  <a:lnTo>
                    <a:pt x="22" y="165"/>
                  </a:lnTo>
                  <a:lnTo>
                    <a:pt x="31" y="182"/>
                  </a:lnTo>
                  <a:lnTo>
                    <a:pt x="48" y="203"/>
                  </a:lnTo>
                  <a:lnTo>
                    <a:pt x="69" y="220"/>
                  </a:lnTo>
                  <a:lnTo>
                    <a:pt x="73" y="224"/>
                  </a:lnTo>
                  <a:lnTo>
                    <a:pt x="81" y="224"/>
                  </a:lnTo>
                  <a:lnTo>
                    <a:pt x="111" y="237"/>
                  </a:lnTo>
                  <a:lnTo>
                    <a:pt x="120" y="237"/>
                  </a:lnTo>
                  <a:cubicBezTo>
                    <a:pt x="124" y="271"/>
                    <a:pt x="137" y="300"/>
                    <a:pt x="154" y="326"/>
                  </a:cubicBezTo>
                  <a:cubicBezTo>
                    <a:pt x="166" y="351"/>
                    <a:pt x="183" y="373"/>
                    <a:pt x="204" y="394"/>
                  </a:cubicBezTo>
                  <a:cubicBezTo>
                    <a:pt x="217" y="402"/>
                    <a:pt x="226" y="411"/>
                    <a:pt x="238" y="419"/>
                  </a:cubicBezTo>
                  <a:cubicBezTo>
                    <a:pt x="255" y="428"/>
                    <a:pt x="272" y="436"/>
                    <a:pt x="285" y="436"/>
                  </a:cubicBezTo>
                  <a:cubicBezTo>
                    <a:pt x="287" y="436"/>
                    <a:pt x="289" y="437"/>
                    <a:pt x="291" y="437"/>
                  </a:cubicBezTo>
                  <a:cubicBezTo>
                    <a:pt x="316" y="437"/>
                    <a:pt x="322" y="410"/>
                    <a:pt x="306" y="398"/>
                  </a:cubicBezTo>
                  <a:cubicBezTo>
                    <a:pt x="289" y="381"/>
                    <a:pt x="268" y="368"/>
                    <a:pt x="251" y="351"/>
                  </a:cubicBezTo>
                  <a:cubicBezTo>
                    <a:pt x="234" y="339"/>
                    <a:pt x="217" y="322"/>
                    <a:pt x="204" y="300"/>
                  </a:cubicBezTo>
                  <a:cubicBezTo>
                    <a:pt x="192" y="279"/>
                    <a:pt x="183" y="262"/>
                    <a:pt x="175" y="241"/>
                  </a:cubicBezTo>
                  <a:lnTo>
                    <a:pt x="179" y="241"/>
                  </a:lnTo>
                  <a:lnTo>
                    <a:pt x="204" y="228"/>
                  </a:lnTo>
                  <a:lnTo>
                    <a:pt x="230" y="211"/>
                  </a:lnTo>
                  <a:lnTo>
                    <a:pt x="247" y="186"/>
                  </a:lnTo>
                  <a:lnTo>
                    <a:pt x="260" y="160"/>
                  </a:lnTo>
                  <a:cubicBezTo>
                    <a:pt x="264" y="143"/>
                    <a:pt x="264" y="127"/>
                    <a:pt x="260" y="114"/>
                  </a:cubicBezTo>
                  <a:cubicBezTo>
                    <a:pt x="260" y="101"/>
                    <a:pt x="255" y="93"/>
                    <a:pt x="251" y="84"/>
                  </a:cubicBezTo>
                  <a:cubicBezTo>
                    <a:pt x="247" y="71"/>
                    <a:pt x="243" y="63"/>
                    <a:pt x="234" y="59"/>
                  </a:cubicBezTo>
                  <a:cubicBezTo>
                    <a:pt x="230" y="50"/>
                    <a:pt x="226" y="42"/>
                    <a:pt x="217" y="37"/>
                  </a:cubicBezTo>
                  <a:cubicBezTo>
                    <a:pt x="200" y="25"/>
                    <a:pt x="183" y="16"/>
                    <a:pt x="162" y="12"/>
                  </a:cubicBezTo>
                  <a:lnTo>
                    <a:pt x="132" y="12"/>
                  </a:lnTo>
                  <a:lnTo>
                    <a:pt x="115" y="4"/>
                  </a:lnTo>
                  <a:cubicBezTo>
                    <a:pt x="109" y="1"/>
                    <a:pt x="103" y="0"/>
                    <a:pt x="9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7" name="Google Shape;10207;p34"/>
            <p:cNvSpPr/>
            <p:nvPr/>
          </p:nvSpPr>
          <p:spPr>
            <a:xfrm rot="10800000">
              <a:off x="-3600978" y="-1669537"/>
              <a:ext cx="75471" cy="77468"/>
            </a:xfrm>
            <a:custGeom>
              <a:avLst/>
              <a:gdLst/>
              <a:ahLst/>
              <a:cxnLst/>
              <a:rect l="l" t="t" r="r" b="b"/>
              <a:pathLst>
                <a:path w="680" h="698" extrusionOk="0">
                  <a:moveTo>
                    <a:pt x="186" y="0"/>
                  </a:moveTo>
                  <a:cubicBezTo>
                    <a:pt x="153" y="0"/>
                    <a:pt x="121" y="9"/>
                    <a:pt x="90" y="25"/>
                  </a:cubicBezTo>
                  <a:cubicBezTo>
                    <a:pt x="64" y="42"/>
                    <a:pt x="43" y="63"/>
                    <a:pt x="30" y="88"/>
                  </a:cubicBezTo>
                  <a:cubicBezTo>
                    <a:pt x="22" y="101"/>
                    <a:pt x="13" y="118"/>
                    <a:pt x="9" y="135"/>
                  </a:cubicBezTo>
                  <a:cubicBezTo>
                    <a:pt x="5" y="152"/>
                    <a:pt x="1" y="169"/>
                    <a:pt x="1" y="186"/>
                  </a:cubicBezTo>
                  <a:lnTo>
                    <a:pt x="9" y="233"/>
                  </a:lnTo>
                  <a:cubicBezTo>
                    <a:pt x="18" y="262"/>
                    <a:pt x="35" y="292"/>
                    <a:pt x="56" y="313"/>
                  </a:cubicBezTo>
                  <a:lnTo>
                    <a:pt x="60" y="322"/>
                  </a:lnTo>
                  <a:lnTo>
                    <a:pt x="98" y="347"/>
                  </a:lnTo>
                  <a:cubicBezTo>
                    <a:pt x="119" y="360"/>
                    <a:pt x="141" y="368"/>
                    <a:pt x="166" y="368"/>
                  </a:cubicBezTo>
                  <a:cubicBezTo>
                    <a:pt x="172" y="370"/>
                    <a:pt x="180" y="371"/>
                    <a:pt x="188" y="371"/>
                  </a:cubicBezTo>
                  <a:cubicBezTo>
                    <a:pt x="196" y="371"/>
                    <a:pt x="204" y="370"/>
                    <a:pt x="213" y="368"/>
                  </a:cubicBezTo>
                  <a:lnTo>
                    <a:pt x="226" y="368"/>
                  </a:lnTo>
                  <a:cubicBezTo>
                    <a:pt x="230" y="377"/>
                    <a:pt x="234" y="385"/>
                    <a:pt x="234" y="390"/>
                  </a:cubicBezTo>
                  <a:cubicBezTo>
                    <a:pt x="264" y="445"/>
                    <a:pt x="298" y="491"/>
                    <a:pt x="340" y="534"/>
                  </a:cubicBezTo>
                  <a:cubicBezTo>
                    <a:pt x="382" y="576"/>
                    <a:pt x="429" y="610"/>
                    <a:pt x="484" y="640"/>
                  </a:cubicBezTo>
                  <a:cubicBezTo>
                    <a:pt x="505" y="652"/>
                    <a:pt x="531" y="665"/>
                    <a:pt x="561" y="678"/>
                  </a:cubicBezTo>
                  <a:cubicBezTo>
                    <a:pt x="579" y="691"/>
                    <a:pt x="601" y="698"/>
                    <a:pt x="623" y="698"/>
                  </a:cubicBezTo>
                  <a:cubicBezTo>
                    <a:pt x="636" y="698"/>
                    <a:pt x="650" y="695"/>
                    <a:pt x="662" y="691"/>
                  </a:cubicBezTo>
                  <a:cubicBezTo>
                    <a:pt x="675" y="682"/>
                    <a:pt x="679" y="661"/>
                    <a:pt x="671" y="648"/>
                  </a:cubicBezTo>
                  <a:cubicBezTo>
                    <a:pt x="654" y="623"/>
                    <a:pt x="628" y="606"/>
                    <a:pt x="599" y="597"/>
                  </a:cubicBezTo>
                  <a:cubicBezTo>
                    <a:pt x="573" y="589"/>
                    <a:pt x="552" y="576"/>
                    <a:pt x="531" y="563"/>
                  </a:cubicBezTo>
                  <a:cubicBezTo>
                    <a:pt x="484" y="538"/>
                    <a:pt x="442" y="504"/>
                    <a:pt x="404" y="466"/>
                  </a:cubicBezTo>
                  <a:cubicBezTo>
                    <a:pt x="370" y="432"/>
                    <a:pt x="336" y="390"/>
                    <a:pt x="306" y="347"/>
                  </a:cubicBezTo>
                  <a:lnTo>
                    <a:pt x="298" y="334"/>
                  </a:lnTo>
                  <a:lnTo>
                    <a:pt x="315" y="322"/>
                  </a:lnTo>
                  <a:lnTo>
                    <a:pt x="340" y="288"/>
                  </a:lnTo>
                  <a:cubicBezTo>
                    <a:pt x="353" y="267"/>
                    <a:pt x="361" y="241"/>
                    <a:pt x="361" y="220"/>
                  </a:cubicBezTo>
                  <a:cubicBezTo>
                    <a:pt x="370" y="194"/>
                    <a:pt x="365" y="169"/>
                    <a:pt x="361" y="148"/>
                  </a:cubicBezTo>
                  <a:lnTo>
                    <a:pt x="361" y="139"/>
                  </a:lnTo>
                  <a:cubicBezTo>
                    <a:pt x="353" y="122"/>
                    <a:pt x="349" y="110"/>
                    <a:pt x="340" y="93"/>
                  </a:cubicBezTo>
                  <a:cubicBezTo>
                    <a:pt x="332" y="71"/>
                    <a:pt x="315" y="54"/>
                    <a:pt x="293" y="42"/>
                  </a:cubicBezTo>
                  <a:cubicBezTo>
                    <a:pt x="285" y="33"/>
                    <a:pt x="272" y="25"/>
                    <a:pt x="259" y="21"/>
                  </a:cubicBezTo>
                  <a:cubicBezTo>
                    <a:pt x="247" y="12"/>
                    <a:pt x="234" y="8"/>
                    <a:pt x="221" y="4"/>
                  </a:cubicBezTo>
                  <a:cubicBezTo>
                    <a:pt x="209" y="1"/>
                    <a:pt x="197" y="0"/>
                    <a:pt x="18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8" name="Google Shape;10208;p34"/>
            <p:cNvSpPr/>
            <p:nvPr/>
          </p:nvSpPr>
          <p:spPr>
            <a:xfrm rot="10800000">
              <a:off x="-3601866" y="-1747337"/>
              <a:ext cx="83907" cy="76802"/>
            </a:xfrm>
            <a:custGeom>
              <a:avLst/>
              <a:gdLst/>
              <a:ahLst/>
              <a:cxnLst/>
              <a:rect l="l" t="t" r="r" b="b"/>
              <a:pathLst>
                <a:path w="756" h="692" extrusionOk="0">
                  <a:moveTo>
                    <a:pt x="705" y="1"/>
                  </a:moveTo>
                  <a:cubicBezTo>
                    <a:pt x="671" y="1"/>
                    <a:pt x="637" y="13"/>
                    <a:pt x="607" y="30"/>
                  </a:cubicBezTo>
                  <a:cubicBezTo>
                    <a:pt x="582" y="43"/>
                    <a:pt x="556" y="60"/>
                    <a:pt x="531" y="73"/>
                  </a:cubicBezTo>
                  <a:cubicBezTo>
                    <a:pt x="480" y="111"/>
                    <a:pt x="433" y="153"/>
                    <a:pt x="391" y="200"/>
                  </a:cubicBezTo>
                  <a:cubicBezTo>
                    <a:pt x="349" y="247"/>
                    <a:pt x="315" y="302"/>
                    <a:pt x="289" y="357"/>
                  </a:cubicBezTo>
                  <a:lnTo>
                    <a:pt x="289" y="361"/>
                  </a:lnTo>
                  <a:lnTo>
                    <a:pt x="281" y="353"/>
                  </a:lnTo>
                  <a:cubicBezTo>
                    <a:pt x="264" y="344"/>
                    <a:pt x="251" y="340"/>
                    <a:pt x="234" y="336"/>
                  </a:cubicBezTo>
                  <a:lnTo>
                    <a:pt x="187" y="327"/>
                  </a:lnTo>
                  <a:cubicBezTo>
                    <a:pt x="162" y="327"/>
                    <a:pt x="137" y="331"/>
                    <a:pt x="115" y="344"/>
                  </a:cubicBezTo>
                  <a:cubicBezTo>
                    <a:pt x="98" y="348"/>
                    <a:pt x="86" y="357"/>
                    <a:pt x="77" y="365"/>
                  </a:cubicBezTo>
                  <a:cubicBezTo>
                    <a:pt x="56" y="378"/>
                    <a:pt x="39" y="399"/>
                    <a:pt x="31" y="421"/>
                  </a:cubicBezTo>
                  <a:cubicBezTo>
                    <a:pt x="22" y="433"/>
                    <a:pt x="18" y="450"/>
                    <a:pt x="9" y="463"/>
                  </a:cubicBezTo>
                  <a:lnTo>
                    <a:pt x="5" y="510"/>
                  </a:lnTo>
                  <a:cubicBezTo>
                    <a:pt x="1" y="535"/>
                    <a:pt x="9" y="560"/>
                    <a:pt x="18" y="582"/>
                  </a:cubicBezTo>
                  <a:cubicBezTo>
                    <a:pt x="26" y="603"/>
                    <a:pt x="39" y="624"/>
                    <a:pt x="56" y="641"/>
                  </a:cubicBezTo>
                  <a:lnTo>
                    <a:pt x="94" y="667"/>
                  </a:lnTo>
                  <a:cubicBezTo>
                    <a:pt x="115" y="683"/>
                    <a:pt x="137" y="688"/>
                    <a:pt x="162" y="692"/>
                  </a:cubicBezTo>
                  <a:lnTo>
                    <a:pt x="192" y="692"/>
                  </a:lnTo>
                  <a:cubicBezTo>
                    <a:pt x="200" y="692"/>
                    <a:pt x="209" y="688"/>
                    <a:pt x="221" y="688"/>
                  </a:cubicBezTo>
                  <a:cubicBezTo>
                    <a:pt x="230" y="688"/>
                    <a:pt x="243" y="683"/>
                    <a:pt x="251" y="679"/>
                  </a:cubicBezTo>
                  <a:lnTo>
                    <a:pt x="294" y="662"/>
                  </a:lnTo>
                  <a:cubicBezTo>
                    <a:pt x="315" y="654"/>
                    <a:pt x="332" y="637"/>
                    <a:pt x="340" y="620"/>
                  </a:cubicBezTo>
                  <a:cubicBezTo>
                    <a:pt x="353" y="607"/>
                    <a:pt x="361" y="594"/>
                    <a:pt x="366" y="577"/>
                  </a:cubicBezTo>
                  <a:cubicBezTo>
                    <a:pt x="374" y="560"/>
                    <a:pt x="383" y="535"/>
                    <a:pt x="378" y="514"/>
                  </a:cubicBezTo>
                  <a:lnTo>
                    <a:pt x="374" y="467"/>
                  </a:lnTo>
                  <a:lnTo>
                    <a:pt x="357" y="425"/>
                  </a:lnTo>
                  <a:lnTo>
                    <a:pt x="353" y="421"/>
                  </a:lnTo>
                  <a:cubicBezTo>
                    <a:pt x="357" y="412"/>
                    <a:pt x="361" y="404"/>
                    <a:pt x="366" y="395"/>
                  </a:cubicBezTo>
                  <a:cubicBezTo>
                    <a:pt x="391" y="344"/>
                    <a:pt x="425" y="298"/>
                    <a:pt x="459" y="255"/>
                  </a:cubicBezTo>
                  <a:cubicBezTo>
                    <a:pt x="497" y="217"/>
                    <a:pt x="540" y="179"/>
                    <a:pt x="582" y="149"/>
                  </a:cubicBezTo>
                  <a:cubicBezTo>
                    <a:pt x="607" y="136"/>
                    <a:pt x="629" y="124"/>
                    <a:pt x="654" y="111"/>
                  </a:cubicBezTo>
                  <a:cubicBezTo>
                    <a:pt x="684" y="98"/>
                    <a:pt x="709" y="85"/>
                    <a:pt x="735" y="68"/>
                  </a:cubicBezTo>
                  <a:cubicBezTo>
                    <a:pt x="756" y="43"/>
                    <a:pt x="735" y="1"/>
                    <a:pt x="70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9" name="Google Shape;10209;p34"/>
            <p:cNvSpPr/>
            <p:nvPr/>
          </p:nvSpPr>
          <p:spPr>
            <a:xfrm rot="10800000">
              <a:off x="-3645261" y="-1646231"/>
              <a:ext cx="67036" cy="102772"/>
            </a:xfrm>
            <a:custGeom>
              <a:avLst/>
              <a:gdLst/>
              <a:ahLst/>
              <a:cxnLst/>
              <a:rect l="l" t="t" r="r" b="b"/>
              <a:pathLst>
                <a:path w="604" h="926" extrusionOk="0">
                  <a:moveTo>
                    <a:pt x="578" y="911"/>
                  </a:moveTo>
                  <a:cubicBezTo>
                    <a:pt x="577" y="913"/>
                    <a:pt x="576" y="913"/>
                    <a:pt x="576" y="913"/>
                  </a:cubicBezTo>
                  <a:cubicBezTo>
                    <a:pt x="576" y="913"/>
                    <a:pt x="576" y="912"/>
                    <a:pt x="578" y="911"/>
                  </a:cubicBezTo>
                  <a:close/>
                  <a:moveTo>
                    <a:pt x="166" y="0"/>
                  </a:moveTo>
                  <a:cubicBezTo>
                    <a:pt x="145" y="0"/>
                    <a:pt x="124" y="5"/>
                    <a:pt x="103" y="13"/>
                  </a:cubicBezTo>
                  <a:cubicBezTo>
                    <a:pt x="81" y="17"/>
                    <a:pt x="64" y="30"/>
                    <a:pt x="52" y="47"/>
                  </a:cubicBezTo>
                  <a:cubicBezTo>
                    <a:pt x="35" y="60"/>
                    <a:pt x="22" y="77"/>
                    <a:pt x="18" y="98"/>
                  </a:cubicBezTo>
                  <a:cubicBezTo>
                    <a:pt x="5" y="119"/>
                    <a:pt x="1" y="140"/>
                    <a:pt x="5" y="162"/>
                  </a:cubicBezTo>
                  <a:cubicBezTo>
                    <a:pt x="5" y="174"/>
                    <a:pt x="5" y="187"/>
                    <a:pt x="9" y="204"/>
                  </a:cubicBezTo>
                  <a:cubicBezTo>
                    <a:pt x="18" y="229"/>
                    <a:pt x="30" y="255"/>
                    <a:pt x="52" y="272"/>
                  </a:cubicBezTo>
                  <a:lnTo>
                    <a:pt x="81" y="297"/>
                  </a:lnTo>
                  <a:cubicBezTo>
                    <a:pt x="107" y="310"/>
                    <a:pt x="132" y="319"/>
                    <a:pt x="162" y="319"/>
                  </a:cubicBezTo>
                  <a:cubicBezTo>
                    <a:pt x="183" y="319"/>
                    <a:pt x="204" y="314"/>
                    <a:pt x="221" y="306"/>
                  </a:cubicBezTo>
                  <a:lnTo>
                    <a:pt x="226" y="306"/>
                  </a:lnTo>
                  <a:cubicBezTo>
                    <a:pt x="268" y="331"/>
                    <a:pt x="302" y="361"/>
                    <a:pt x="332" y="391"/>
                  </a:cubicBezTo>
                  <a:cubicBezTo>
                    <a:pt x="378" y="437"/>
                    <a:pt x="416" y="488"/>
                    <a:pt x="442" y="548"/>
                  </a:cubicBezTo>
                  <a:cubicBezTo>
                    <a:pt x="472" y="603"/>
                    <a:pt x="493" y="658"/>
                    <a:pt x="505" y="721"/>
                  </a:cubicBezTo>
                  <a:cubicBezTo>
                    <a:pt x="510" y="751"/>
                    <a:pt x="514" y="781"/>
                    <a:pt x="514" y="811"/>
                  </a:cubicBezTo>
                  <a:lnTo>
                    <a:pt x="514" y="857"/>
                  </a:lnTo>
                  <a:cubicBezTo>
                    <a:pt x="514" y="866"/>
                    <a:pt x="514" y="878"/>
                    <a:pt x="514" y="887"/>
                  </a:cubicBezTo>
                  <a:cubicBezTo>
                    <a:pt x="514" y="890"/>
                    <a:pt x="519" y="907"/>
                    <a:pt x="522" y="907"/>
                  </a:cubicBezTo>
                  <a:cubicBezTo>
                    <a:pt x="522" y="907"/>
                    <a:pt x="522" y="906"/>
                    <a:pt x="522" y="904"/>
                  </a:cubicBezTo>
                  <a:cubicBezTo>
                    <a:pt x="527" y="918"/>
                    <a:pt x="539" y="925"/>
                    <a:pt x="552" y="925"/>
                  </a:cubicBezTo>
                  <a:cubicBezTo>
                    <a:pt x="562" y="925"/>
                    <a:pt x="572" y="920"/>
                    <a:pt x="580" y="910"/>
                  </a:cubicBezTo>
                  <a:lnTo>
                    <a:pt x="580" y="910"/>
                  </a:lnTo>
                  <a:cubicBezTo>
                    <a:pt x="582" y="910"/>
                    <a:pt x="584" y="909"/>
                    <a:pt x="586" y="908"/>
                  </a:cubicBezTo>
                  <a:lnTo>
                    <a:pt x="590" y="895"/>
                  </a:lnTo>
                  <a:cubicBezTo>
                    <a:pt x="599" y="887"/>
                    <a:pt x="599" y="878"/>
                    <a:pt x="599" y="866"/>
                  </a:cubicBezTo>
                  <a:cubicBezTo>
                    <a:pt x="603" y="849"/>
                    <a:pt x="603" y="832"/>
                    <a:pt x="603" y="815"/>
                  </a:cubicBezTo>
                  <a:cubicBezTo>
                    <a:pt x="603" y="777"/>
                    <a:pt x="603" y="743"/>
                    <a:pt x="599" y="705"/>
                  </a:cubicBezTo>
                  <a:cubicBezTo>
                    <a:pt x="586" y="637"/>
                    <a:pt x="561" y="565"/>
                    <a:pt x="527" y="501"/>
                  </a:cubicBezTo>
                  <a:cubicBezTo>
                    <a:pt x="467" y="403"/>
                    <a:pt x="387" y="319"/>
                    <a:pt x="285" y="259"/>
                  </a:cubicBezTo>
                  <a:cubicBezTo>
                    <a:pt x="298" y="246"/>
                    <a:pt x="306" y="234"/>
                    <a:pt x="310" y="221"/>
                  </a:cubicBezTo>
                  <a:cubicBezTo>
                    <a:pt x="319" y="200"/>
                    <a:pt x="323" y="179"/>
                    <a:pt x="323" y="157"/>
                  </a:cubicBezTo>
                  <a:cubicBezTo>
                    <a:pt x="323" y="145"/>
                    <a:pt x="319" y="132"/>
                    <a:pt x="319" y="115"/>
                  </a:cubicBezTo>
                  <a:cubicBezTo>
                    <a:pt x="310" y="90"/>
                    <a:pt x="298" y="64"/>
                    <a:pt x="276" y="47"/>
                  </a:cubicBezTo>
                  <a:lnTo>
                    <a:pt x="243" y="22"/>
                  </a:lnTo>
                  <a:cubicBezTo>
                    <a:pt x="221" y="9"/>
                    <a:pt x="192" y="0"/>
                    <a:pt x="16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0" name="Google Shape;10210;p34"/>
            <p:cNvSpPr/>
            <p:nvPr/>
          </p:nvSpPr>
          <p:spPr>
            <a:xfrm rot="10800000">
              <a:off x="-3691764" y="-1779412"/>
              <a:ext cx="95671" cy="146500"/>
            </a:xfrm>
            <a:custGeom>
              <a:avLst/>
              <a:gdLst/>
              <a:ahLst/>
              <a:cxnLst/>
              <a:rect l="l" t="t" r="r" b="b"/>
              <a:pathLst>
                <a:path w="862" h="1320" extrusionOk="0">
                  <a:moveTo>
                    <a:pt x="671" y="0"/>
                  </a:moveTo>
                  <a:lnTo>
                    <a:pt x="624" y="9"/>
                  </a:lnTo>
                  <a:lnTo>
                    <a:pt x="582" y="26"/>
                  </a:lnTo>
                  <a:cubicBezTo>
                    <a:pt x="561" y="38"/>
                    <a:pt x="544" y="55"/>
                    <a:pt x="531" y="72"/>
                  </a:cubicBezTo>
                  <a:cubicBezTo>
                    <a:pt x="514" y="89"/>
                    <a:pt x="501" y="111"/>
                    <a:pt x="497" y="136"/>
                  </a:cubicBezTo>
                  <a:lnTo>
                    <a:pt x="497" y="140"/>
                  </a:lnTo>
                  <a:lnTo>
                    <a:pt x="497" y="145"/>
                  </a:lnTo>
                  <a:cubicBezTo>
                    <a:pt x="493" y="157"/>
                    <a:pt x="489" y="174"/>
                    <a:pt x="493" y="191"/>
                  </a:cubicBezTo>
                  <a:cubicBezTo>
                    <a:pt x="493" y="238"/>
                    <a:pt x="514" y="284"/>
                    <a:pt x="544" y="323"/>
                  </a:cubicBezTo>
                  <a:cubicBezTo>
                    <a:pt x="548" y="327"/>
                    <a:pt x="557" y="327"/>
                    <a:pt x="561" y="331"/>
                  </a:cubicBezTo>
                  <a:cubicBezTo>
                    <a:pt x="544" y="348"/>
                    <a:pt x="527" y="361"/>
                    <a:pt x="506" y="369"/>
                  </a:cubicBezTo>
                  <a:cubicBezTo>
                    <a:pt x="489" y="378"/>
                    <a:pt x="467" y="386"/>
                    <a:pt x="446" y="391"/>
                  </a:cubicBezTo>
                  <a:lnTo>
                    <a:pt x="374" y="391"/>
                  </a:lnTo>
                  <a:cubicBezTo>
                    <a:pt x="357" y="391"/>
                    <a:pt x="344" y="403"/>
                    <a:pt x="340" y="420"/>
                  </a:cubicBezTo>
                  <a:cubicBezTo>
                    <a:pt x="340" y="437"/>
                    <a:pt x="349" y="454"/>
                    <a:pt x="366" y="458"/>
                  </a:cubicBezTo>
                  <a:cubicBezTo>
                    <a:pt x="381" y="460"/>
                    <a:pt x="396" y="462"/>
                    <a:pt x="412" y="462"/>
                  </a:cubicBezTo>
                  <a:cubicBezTo>
                    <a:pt x="428" y="462"/>
                    <a:pt x="444" y="460"/>
                    <a:pt x="459" y="458"/>
                  </a:cubicBezTo>
                  <a:lnTo>
                    <a:pt x="467" y="458"/>
                  </a:lnTo>
                  <a:cubicBezTo>
                    <a:pt x="463" y="467"/>
                    <a:pt x="463" y="475"/>
                    <a:pt x="467" y="484"/>
                  </a:cubicBezTo>
                  <a:cubicBezTo>
                    <a:pt x="472" y="492"/>
                    <a:pt x="476" y="501"/>
                    <a:pt x="484" y="509"/>
                  </a:cubicBezTo>
                  <a:cubicBezTo>
                    <a:pt x="480" y="514"/>
                    <a:pt x="476" y="514"/>
                    <a:pt x="476" y="518"/>
                  </a:cubicBezTo>
                  <a:cubicBezTo>
                    <a:pt x="472" y="522"/>
                    <a:pt x="467" y="530"/>
                    <a:pt x="467" y="535"/>
                  </a:cubicBezTo>
                  <a:cubicBezTo>
                    <a:pt x="468" y="534"/>
                    <a:pt x="469" y="534"/>
                    <a:pt x="469" y="534"/>
                  </a:cubicBezTo>
                  <a:lnTo>
                    <a:pt x="469" y="534"/>
                  </a:lnTo>
                  <a:cubicBezTo>
                    <a:pt x="470" y="534"/>
                    <a:pt x="467" y="540"/>
                    <a:pt x="467" y="543"/>
                  </a:cubicBezTo>
                  <a:cubicBezTo>
                    <a:pt x="467" y="543"/>
                    <a:pt x="467" y="547"/>
                    <a:pt x="463" y="547"/>
                  </a:cubicBezTo>
                  <a:cubicBezTo>
                    <a:pt x="463" y="552"/>
                    <a:pt x="463" y="552"/>
                    <a:pt x="463" y="556"/>
                  </a:cubicBezTo>
                  <a:cubicBezTo>
                    <a:pt x="463" y="560"/>
                    <a:pt x="459" y="564"/>
                    <a:pt x="459" y="569"/>
                  </a:cubicBezTo>
                  <a:lnTo>
                    <a:pt x="451" y="581"/>
                  </a:lnTo>
                  <a:cubicBezTo>
                    <a:pt x="451" y="581"/>
                    <a:pt x="446" y="586"/>
                    <a:pt x="446" y="586"/>
                  </a:cubicBezTo>
                  <a:cubicBezTo>
                    <a:pt x="442" y="594"/>
                    <a:pt x="434" y="598"/>
                    <a:pt x="425" y="607"/>
                  </a:cubicBezTo>
                  <a:lnTo>
                    <a:pt x="421" y="611"/>
                  </a:lnTo>
                  <a:lnTo>
                    <a:pt x="417" y="611"/>
                  </a:lnTo>
                  <a:lnTo>
                    <a:pt x="408" y="620"/>
                  </a:lnTo>
                  <a:cubicBezTo>
                    <a:pt x="400" y="624"/>
                    <a:pt x="391" y="628"/>
                    <a:pt x="383" y="632"/>
                  </a:cubicBezTo>
                  <a:lnTo>
                    <a:pt x="370" y="632"/>
                  </a:lnTo>
                  <a:cubicBezTo>
                    <a:pt x="370" y="615"/>
                    <a:pt x="366" y="598"/>
                    <a:pt x="366" y="586"/>
                  </a:cubicBezTo>
                  <a:cubicBezTo>
                    <a:pt x="357" y="556"/>
                    <a:pt x="340" y="530"/>
                    <a:pt x="319" y="509"/>
                  </a:cubicBezTo>
                  <a:cubicBezTo>
                    <a:pt x="315" y="505"/>
                    <a:pt x="311" y="501"/>
                    <a:pt x="306" y="501"/>
                  </a:cubicBezTo>
                  <a:cubicBezTo>
                    <a:pt x="298" y="492"/>
                    <a:pt x="294" y="488"/>
                    <a:pt x="285" y="480"/>
                  </a:cubicBezTo>
                  <a:lnTo>
                    <a:pt x="281" y="480"/>
                  </a:lnTo>
                  <a:cubicBezTo>
                    <a:pt x="272" y="475"/>
                    <a:pt x="264" y="471"/>
                    <a:pt x="255" y="471"/>
                  </a:cubicBezTo>
                  <a:cubicBezTo>
                    <a:pt x="243" y="463"/>
                    <a:pt x="226" y="458"/>
                    <a:pt x="209" y="458"/>
                  </a:cubicBezTo>
                  <a:cubicBezTo>
                    <a:pt x="201" y="455"/>
                    <a:pt x="192" y="454"/>
                    <a:pt x="183" y="454"/>
                  </a:cubicBezTo>
                  <a:cubicBezTo>
                    <a:pt x="168" y="454"/>
                    <a:pt x="152" y="457"/>
                    <a:pt x="137" y="463"/>
                  </a:cubicBezTo>
                  <a:cubicBezTo>
                    <a:pt x="94" y="475"/>
                    <a:pt x="52" y="505"/>
                    <a:pt x="26" y="543"/>
                  </a:cubicBezTo>
                  <a:cubicBezTo>
                    <a:pt x="14" y="564"/>
                    <a:pt x="9" y="590"/>
                    <a:pt x="5" y="611"/>
                  </a:cubicBezTo>
                  <a:cubicBezTo>
                    <a:pt x="1" y="637"/>
                    <a:pt x="1" y="662"/>
                    <a:pt x="9" y="687"/>
                  </a:cubicBezTo>
                  <a:cubicBezTo>
                    <a:pt x="18" y="700"/>
                    <a:pt x="22" y="713"/>
                    <a:pt x="26" y="730"/>
                  </a:cubicBezTo>
                  <a:cubicBezTo>
                    <a:pt x="43" y="755"/>
                    <a:pt x="65" y="776"/>
                    <a:pt x="94" y="793"/>
                  </a:cubicBezTo>
                  <a:lnTo>
                    <a:pt x="137" y="815"/>
                  </a:lnTo>
                  <a:cubicBezTo>
                    <a:pt x="154" y="819"/>
                    <a:pt x="171" y="821"/>
                    <a:pt x="187" y="821"/>
                  </a:cubicBezTo>
                  <a:cubicBezTo>
                    <a:pt x="203" y="821"/>
                    <a:pt x="219" y="819"/>
                    <a:pt x="234" y="815"/>
                  </a:cubicBezTo>
                  <a:lnTo>
                    <a:pt x="277" y="793"/>
                  </a:lnTo>
                  <a:cubicBezTo>
                    <a:pt x="298" y="785"/>
                    <a:pt x="319" y="768"/>
                    <a:pt x="332" y="747"/>
                  </a:cubicBezTo>
                  <a:cubicBezTo>
                    <a:pt x="336" y="738"/>
                    <a:pt x="344" y="730"/>
                    <a:pt x="349" y="721"/>
                  </a:cubicBezTo>
                  <a:cubicBezTo>
                    <a:pt x="353" y="713"/>
                    <a:pt x="357" y="700"/>
                    <a:pt x="361" y="692"/>
                  </a:cubicBezTo>
                  <a:lnTo>
                    <a:pt x="378" y="692"/>
                  </a:lnTo>
                  <a:cubicBezTo>
                    <a:pt x="387" y="692"/>
                    <a:pt x="395" y="687"/>
                    <a:pt x="408" y="683"/>
                  </a:cubicBezTo>
                  <a:cubicBezTo>
                    <a:pt x="429" y="675"/>
                    <a:pt x="451" y="662"/>
                    <a:pt x="472" y="645"/>
                  </a:cubicBezTo>
                  <a:cubicBezTo>
                    <a:pt x="484" y="628"/>
                    <a:pt x="501" y="611"/>
                    <a:pt x="514" y="590"/>
                  </a:cubicBezTo>
                  <a:cubicBezTo>
                    <a:pt x="518" y="577"/>
                    <a:pt x="527" y="564"/>
                    <a:pt x="527" y="547"/>
                  </a:cubicBezTo>
                  <a:cubicBezTo>
                    <a:pt x="544" y="564"/>
                    <a:pt x="552" y="577"/>
                    <a:pt x="565" y="594"/>
                  </a:cubicBezTo>
                  <a:cubicBezTo>
                    <a:pt x="590" y="637"/>
                    <a:pt x="612" y="683"/>
                    <a:pt x="629" y="730"/>
                  </a:cubicBezTo>
                  <a:cubicBezTo>
                    <a:pt x="646" y="806"/>
                    <a:pt x="650" y="883"/>
                    <a:pt x="641" y="963"/>
                  </a:cubicBezTo>
                  <a:cubicBezTo>
                    <a:pt x="629" y="959"/>
                    <a:pt x="616" y="959"/>
                    <a:pt x="603" y="959"/>
                  </a:cubicBezTo>
                  <a:cubicBezTo>
                    <a:pt x="599" y="958"/>
                    <a:pt x="594" y="958"/>
                    <a:pt x="589" y="958"/>
                  </a:cubicBezTo>
                  <a:cubicBezTo>
                    <a:pt x="569" y="958"/>
                    <a:pt x="548" y="965"/>
                    <a:pt x="531" y="972"/>
                  </a:cubicBezTo>
                  <a:cubicBezTo>
                    <a:pt x="467" y="1001"/>
                    <a:pt x="425" y="1065"/>
                    <a:pt x="421" y="1137"/>
                  </a:cubicBezTo>
                  <a:lnTo>
                    <a:pt x="429" y="1188"/>
                  </a:lnTo>
                  <a:cubicBezTo>
                    <a:pt x="438" y="1218"/>
                    <a:pt x="451" y="1243"/>
                    <a:pt x="476" y="1268"/>
                  </a:cubicBezTo>
                  <a:lnTo>
                    <a:pt x="510" y="1294"/>
                  </a:lnTo>
                  <a:cubicBezTo>
                    <a:pt x="540" y="1311"/>
                    <a:pt x="569" y="1319"/>
                    <a:pt x="603" y="1319"/>
                  </a:cubicBezTo>
                  <a:cubicBezTo>
                    <a:pt x="629" y="1319"/>
                    <a:pt x="650" y="1315"/>
                    <a:pt x="671" y="1307"/>
                  </a:cubicBezTo>
                  <a:cubicBezTo>
                    <a:pt x="697" y="1298"/>
                    <a:pt x="713" y="1285"/>
                    <a:pt x="730" y="1268"/>
                  </a:cubicBezTo>
                  <a:cubicBezTo>
                    <a:pt x="764" y="1230"/>
                    <a:pt x="781" y="1188"/>
                    <a:pt x="786" y="1137"/>
                  </a:cubicBezTo>
                  <a:lnTo>
                    <a:pt x="777" y="1090"/>
                  </a:lnTo>
                  <a:cubicBezTo>
                    <a:pt x="769" y="1061"/>
                    <a:pt x="752" y="1031"/>
                    <a:pt x="730" y="1010"/>
                  </a:cubicBezTo>
                  <a:lnTo>
                    <a:pt x="701" y="984"/>
                  </a:lnTo>
                  <a:cubicBezTo>
                    <a:pt x="713" y="950"/>
                    <a:pt x="718" y="916"/>
                    <a:pt x="722" y="878"/>
                  </a:cubicBezTo>
                  <a:cubicBezTo>
                    <a:pt x="726" y="819"/>
                    <a:pt x="722" y="764"/>
                    <a:pt x="709" y="704"/>
                  </a:cubicBezTo>
                  <a:cubicBezTo>
                    <a:pt x="692" y="649"/>
                    <a:pt x="671" y="594"/>
                    <a:pt x="641" y="547"/>
                  </a:cubicBezTo>
                  <a:cubicBezTo>
                    <a:pt x="616" y="497"/>
                    <a:pt x="578" y="454"/>
                    <a:pt x="527" y="429"/>
                  </a:cubicBezTo>
                  <a:lnTo>
                    <a:pt x="548" y="420"/>
                  </a:lnTo>
                  <a:cubicBezTo>
                    <a:pt x="574" y="403"/>
                    <a:pt x="599" y="382"/>
                    <a:pt x="620" y="352"/>
                  </a:cubicBezTo>
                  <a:cubicBezTo>
                    <a:pt x="637" y="361"/>
                    <a:pt x="658" y="365"/>
                    <a:pt x="680" y="365"/>
                  </a:cubicBezTo>
                  <a:cubicBezTo>
                    <a:pt x="713" y="365"/>
                    <a:pt x="743" y="357"/>
                    <a:pt x="769" y="344"/>
                  </a:cubicBezTo>
                  <a:lnTo>
                    <a:pt x="773" y="344"/>
                  </a:lnTo>
                  <a:cubicBezTo>
                    <a:pt x="786" y="335"/>
                    <a:pt x="798" y="323"/>
                    <a:pt x="811" y="314"/>
                  </a:cubicBezTo>
                  <a:cubicBezTo>
                    <a:pt x="841" y="280"/>
                    <a:pt x="862" y="234"/>
                    <a:pt x="862" y="187"/>
                  </a:cubicBezTo>
                  <a:cubicBezTo>
                    <a:pt x="862" y="170"/>
                    <a:pt x="853" y="157"/>
                    <a:pt x="845" y="145"/>
                  </a:cubicBezTo>
                  <a:lnTo>
                    <a:pt x="845" y="136"/>
                  </a:lnTo>
                  <a:cubicBezTo>
                    <a:pt x="841" y="123"/>
                    <a:pt x="832" y="111"/>
                    <a:pt x="828" y="94"/>
                  </a:cubicBezTo>
                  <a:cubicBezTo>
                    <a:pt x="815" y="72"/>
                    <a:pt x="803" y="55"/>
                    <a:pt x="781" y="43"/>
                  </a:cubicBezTo>
                  <a:cubicBezTo>
                    <a:pt x="769" y="30"/>
                    <a:pt x="756" y="22"/>
                    <a:pt x="743" y="17"/>
                  </a:cubicBezTo>
                  <a:cubicBezTo>
                    <a:pt x="718" y="5"/>
                    <a:pt x="697" y="0"/>
                    <a:pt x="67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1" name="Google Shape;10211;p34"/>
            <p:cNvSpPr/>
            <p:nvPr/>
          </p:nvSpPr>
          <p:spPr>
            <a:xfrm rot="10800000">
              <a:off x="-3417742" y="-1374654"/>
              <a:ext cx="110877" cy="104881"/>
            </a:xfrm>
            <a:custGeom>
              <a:avLst/>
              <a:gdLst/>
              <a:ahLst/>
              <a:cxnLst/>
              <a:rect l="l" t="t" r="r" b="b"/>
              <a:pathLst>
                <a:path w="999" h="945" extrusionOk="0">
                  <a:moveTo>
                    <a:pt x="30" y="1"/>
                  </a:moveTo>
                  <a:cubicBezTo>
                    <a:pt x="12" y="1"/>
                    <a:pt x="1" y="29"/>
                    <a:pt x="20" y="36"/>
                  </a:cubicBezTo>
                  <a:cubicBezTo>
                    <a:pt x="435" y="218"/>
                    <a:pt x="707" y="566"/>
                    <a:pt x="944" y="931"/>
                  </a:cubicBezTo>
                  <a:cubicBezTo>
                    <a:pt x="950" y="941"/>
                    <a:pt x="958" y="944"/>
                    <a:pt x="966" y="944"/>
                  </a:cubicBezTo>
                  <a:cubicBezTo>
                    <a:pt x="982" y="944"/>
                    <a:pt x="998" y="927"/>
                    <a:pt x="987" y="910"/>
                  </a:cubicBezTo>
                  <a:cubicBezTo>
                    <a:pt x="758" y="537"/>
                    <a:pt x="457" y="159"/>
                    <a:pt x="37" y="2"/>
                  </a:cubicBezTo>
                  <a:cubicBezTo>
                    <a:pt x="34" y="1"/>
                    <a:pt x="32" y="1"/>
                    <a:pt x="3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2" name="Google Shape;10212;p34"/>
            <p:cNvSpPr/>
            <p:nvPr/>
          </p:nvSpPr>
          <p:spPr>
            <a:xfrm rot="10800000">
              <a:off x="-3367131" y="-1955097"/>
              <a:ext cx="54606" cy="43506"/>
            </a:xfrm>
            <a:custGeom>
              <a:avLst/>
              <a:gdLst/>
              <a:ahLst/>
              <a:cxnLst/>
              <a:rect l="l" t="t" r="r" b="b"/>
              <a:pathLst>
                <a:path w="492" h="392" extrusionOk="0">
                  <a:moveTo>
                    <a:pt x="461" y="1"/>
                  </a:moveTo>
                  <a:cubicBezTo>
                    <a:pt x="455" y="1"/>
                    <a:pt x="449" y="3"/>
                    <a:pt x="444" y="9"/>
                  </a:cubicBezTo>
                  <a:cubicBezTo>
                    <a:pt x="427" y="26"/>
                    <a:pt x="418" y="43"/>
                    <a:pt x="401" y="60"/>
                  </a:cubicBezTo>
                  <a:cubicBezTo>
                    <a:pt x="389" y="77"/>
                    <a:pt x="372" y="98"/>
                    <a:pt x="359" y="115"/>
                  </a:cubicBezTo>
                  <a:cubicBezTo>
                    <a:pt x="325" y="149"/>
                    <a:pt x="291" y="178"/>
                    <a:pt x="257" y="208"/>
                  </a:cubicBezTo>
                  <a:cubicBezTo>
                    <a:pt x="223" y="233"/>
                    <a:pt x="185" y="259"/>
                    <a:pt x="147" y="284"/>
                  </a:cubicBezTo>
                  <a:cubicBezTo>
                    <a:pt x="109" y="310"/>
                    <a:pt x="66" y="331"/>
                    <a:pt x="20" y="348"/>
                  </a:cubicBezTo>
                  <a:cubicBezTo>
                    <a:pt x="0" y="356"/>
                    <a:pt x="6" y="392"/>
                    <a:pt x="26" y="392"/>
                  </a:cubicBezTo>
                  <a:cubicBezTo>
                    <a:pt x="28" y="392"/>
                    <a:pt x="30" y="391"/>
                    <a:pt x="32" y="390"/>
                  </a:cubicBezTo>
                  <a:cubicBezTo>
                    <a:pt x="75" y="373"/>
                    <a:pt x="121" y="352"/>
                    <a:pt x="164" y="331"/>
                  </a:cubicBezTo>
                  <a:cubicBezTo>
                    <a:pt x="206" y="310"/>
                    <a:pt x="249" y="280"/>
                    <a:pt x="287" y="250"/>
                  </a:cubicBezTo>
                  <a:cubicBezTo>
                    <a:pt x="325" y="221"/>
                    <a:pt x="359" y="191"/>
                    <a:pt x="393" y="153"/>
                  </a:cubicBezTo>
                  <a:cubicBezTo>
                    <a:pt x="410" y="136"/>
                    <a:pt x="427" y="119"/>
                    <a:pt x="439" y="102"/>
                  </a:cubicBezTo>
                  <a:cubicBezTo>
                    <a:pt x="456" y="81"/>
                    <a:pt x="473" y="60"/>
                    <a:pt x="482" y="38"/>
                  </a:cubicBezTo>
                  <a:cubicBezTo>
                    <a:pt x="491" y="20"/>
                    <a:pt x="478" y="1"/>
                    <a:pt x="46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3" name="Google Shape;10213;p34"/>
            <p:cNvSpPr/>
            <p:nvPr/>
          </p:nvSpPr>
          <p:spPr>
            <a:xfrm rot="10800000">
              <a:off x="-3446044" y="-2093606"/>
              <a:ext cx="164372" cy="94226"/>
            </a:xfrm>
            <a:custGeom>
              <a:avLst/>
              <a:gdLst/>
              <a:ahLst/>
              <a:cxnLst/>
              <a:rect l="l" t="t" r="r" b="b"/>
              <a:pathLst>
                <a:path w="1481" h="849" extrusionOk="0">
                  <a:moveTo>
                    <a:pt x="1439" y="0"/>
                  </a:moveTo>
                  <a:cubicBezTo>
                    <a:pt x="1431" y="0"/>
                    <a:pt x="1424" y="3"/>
                    <a:pt x="1417" y="11"/>
                  </a:cubicBezTo>
                  <a:cubicBezTo>
                    <a:pt x="1222" y="244"/>
                    <a:pt x="1023" y="490"/>
                    <a:pt x="764" y="651"/>
                  </a:cubicBezTo>
                  <a:cubicBezTo>
                    <a:pt x="665" y="720"/>
                    <a:pt x="551" y="754"/>
                    <a:pt x="436" y="754"/>
                  </a:cubicBezTo>
                  <a:cubicBezTo>
                    <a:pt x="394" y="754"/>
                    <a:pt x="352" y="749"/>
                    <a:pt x="310" y="740"/>
                  </a:cubicBezTo>
                  <a:cubicBezTo>
                    <a:pt x="162" y="706"/>
                    <a:pt x="60" y="566"/>
                    <a:pt x="73" y="414"/>
                  </a:cubicBezTo>
                  <a:cubicBezTo>
                    <a:pt x="73" y="402"/>
                    <a:pt x="61" y="394"/>
                    <a:pt x="49" y="394"/>
                  </a:cubicBezTo>
                  <a:cubicBezTo>
                    <a:pt x="40" y="394"/>
                    <a:pt x="32" y="398"/>
                    <a:pt x="30" y="410"/>
                  </a:cubicBezTo>
                  <a:cubicBezTo>
                    <a:pt x="1" y="549"/>
                    <a:pt x="60" y="689"/>
                    <a:pt x="179" y="770"/>
                  </a:cubicBezTo>
                  <a:cubicBezTo>
                    <a:pt x="255" y="826"/>
                    <a:pt x="344" y="849"/>
                    <a:pt x="436" y="849"/>
                  </a:cubicBezTo>
                  <a:cubicBezTo>
                    <a:pt x="519" y="849"/>
                    <a:pt x="603" y="830"/>
                    <a:pt x="679" y="800"/>
                  </a:cubicBezTo>
                  <a:cubicBezTo>
                    <a:pt x="849" y="732"/>
                    <a:pt x="989" y="605"/>
                    <a:pt x="1120" y="482"/>
                  </a:cubicBezTo>
                  <a:cubicBezTo>
                    <a:pt x="1260" y="359"/>
                    <a:pt x="1379" y="214"/>
                    <a:pt x="1468" y="49"/>
                  </a:cubicBezTo>
                  <a:cubicBezTo>
                    <a:pt x="1481" y="27"/>
                    <a:pt x="1461" y="0"/>
                    <a:pt x="143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4" name="Google Shape;10214;p34"/>
            <p:cNvSpPr/>
            <p:nvPr/>
          </p:nvSpPr>
          <p:spPr>
            <a:xfrm rot="10800000">
              <a:off x="-3665571" y="-2096048"/>
              <a:ext cx="48724" cy="138509"/>
            </a:xfrm>
            <a:custGeom>
              <a:avLst/>
              <a:gdLst/>
              <a:ahLst/>
              <a:cxnLst/>
              <a:rect l="l" t="t" r="r" b="b"/>
              <a:pathLst>
                <a:path w="439" h="1248" extrusionOk="0">
                  <a:moveTo>
                    <a:pt x="24" y="1"/>
                  </a:moveTo>
                  <a:cubicBezTo>
                    <a:pt x="12" y="1"/>
                    <a:pt x="1" y="8"/>
                    <a:pt x="1" y="23"/>
                  </a:cubicBezTo>
                  <a:cubicBezTo>
                    <a:pt x="5" y="286"/>
                    <a:pt x="43" y="549"/>
                    <a:pt x="107" y="803"/>
                  </a:cubicBezTo>
                  <a:cubicBezTo>
                    <a:pt x="132" y="903"/>
                    <a:pt x="191" y="1248"/>
                    <a:pt x="343" y="1248"/>
                  </a:cubicBezTo>
                  <a:cubicBezTo>
                    <a:pt x="365" y="1248"/>
                    <a:pt x="389" y="1240"/>
                    <a:pt x="416" y="1223"/>
                  </a:cubicBezTo>
                  <a:cubicBezTo>
                    <a:pt x="439" y="1208"/>
                    <a:pt x="424" y="1180"/>
                    <a:pt x="403" y="1180"/>
                  </a:cubicBezTo>
                  <a:cubicBezTo>
                    <a:pt x="400" y="1180"/>
                    <a:pt x="398" y="1180"/>
                    <a:pt x="395" y="1181"/>
                  </a:cubicBezTo>
                  <a:cubicBezTo>
                    <a:pt x="382" y="1188"/>
                    <a:pt x="370" y="1191"/>
                    <a:pt x="358" y="1191"/>
                  </a:cubicBezTo>
                  <a:cubicBezTo>
                    <a:pt x="273" y="1191"/>
                    <a:pt x="231" y="1029"/>
                    <a:pt x="213" y="969"/>
                  </a:cubicBezTo>
                  <a:cubicBezTo>
                    <a:pt x="179" y="867"/>
                    <a:pt x="149" y="765"/>
                    <a:pt x="128" y="659"/>
                  </a:cubicBezTo>
                  <a:cubicBezTo>
                    <a:pt x="85" y="451"/>
                    <a:pt x="56" y="235"/>
                    <a:pt x="47" y="23"/>
                  </a:cubicBezTo>
                  <a:cubicBezTo>
                    <a:pt x="47" y="8"/>
                    <a:pt x="36" y="1"/>
                    <a:pt x="2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5" name="Google Shape;10215;p34"/>
            <p:cNvSpPr/>
            <p:nvPr/>
          </p:nvSpPr>
          <p:spPr>
            <a:xfrm rot="10800000">
              <a:off x="-3576005" y="-1370768"/>
              <a:ext cx="8546" cy="7103"/>
            </a:xfrm>
            <a:custGeom>
              <a:avLst/>
              <a:gdLst/>
              <a:ahLst/>
              <a:cxnLst/>
              <a:rect l="l" t="t" r="r" b="b"/>
              <a:pathLst>
                <a:path w="77" h="64" extrusionOk="0">
                  <a:moveTo>
                    <a:pt x="38" y="0"/>
                  </a:moveTo>
                  <a:cubicBezTo>
                    <a:pt x="0" y="4"/>
                    <a:pt x="0" y="60"/>
                    <a:pt x="38" y="64"/>
                  </a:cubicBezTo>
                  <a:cubicBezTo>
                    <a:pt x="77" y="60"/>
                    <a:pt x="77" y="4"/>
                    <a:pt x="3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6" name="Google Shape;10216;p34"/>
            <p:cNvSpPr/>
            <p:nvPr/>
          </p:nvSpPr>
          <p:spPr>
            <a:xfrm rot="10800000">
              <a:off x="-3623508" y="-1362668"/>
              <a:ext cx="61265" cy="164591"/>
            </a:xfrm>
            <a:custGeom>
              <a:avLst/>
              <a:gdLst/>
              <a:ahLst/>
              <a:cxnLst/>
              <a:rect l="l" t="t" r="r" b="b"/>
              <a:pathLst>
                <a:path w="552" h="1483" extrusionOk="0">
                  <a:moveTo>
                    <a:pt x="421" y="0"/>
                  </a:moveTo>
                  <a:cubicBezTo>
                    <a:pt x="385" y="0"/>
                    <a:pt x="348" y="12"/>
                    <a:pt x="319" y="33"/>
                  </a:cubicBezTo>
                  <a:cubicBezTo>
                    <a:pt x="196" y="101"/>
                    <a:pt x="102" y="211"/>
                    <a:pt x="56" y="347"/>
                  </a:cubicBezTo>
                  <a:cubicBezTo>
                    <a:pt x="1" y="508"/>
                    <a:pt x="13" y="695"/>
                    <a:pt x="13" y="864"/>
                  </a:cubicBezTo>
                  <a:cubicBezTo>
                    <a:pt x="5" y="1064"/>
                    <a:pt x="9" y="1267"/>
                    <a:pt x="26" y="1467"/>
                  </a:cubicBezTo>
                  <a:cubicBezTo>
                    <a:pt x="28" y="1477"/>
                    <a:pt x="38" y="1483"/>
                    <a:pt x="47" y="1483"/>
                  </a:cubicBezTo>
                  <a:cubicBezTo>
                    <a:pt x="57" y="1483"/>
                    <a:pt x="66" y="1477"/>
                    <a:pt x="68" y="1467"/>
                  </a:cubicBezTo>
                  <a:cubicBezTo>
                    <a:pt x="90" y="1191"/>
                    <a:pt x="64" y="911"/>
                    <a:pt x="73" y="635"/>
                  </a:cubicBezTo>
                  <a:cubicBezTo>
                    <a:pt x="68" y="504"/>
                    <a:pt x="98" y="372"/>
                    <a:pt x="166" y="258"/>
                  </a:cubicBezTo>
                  <a:cubicBezTo>
                    <a:pt x="196" y="207"/>
                    <a:pt x="238" y="160"/>
                    <a:pt x="289" y="126"/>
                  </a:cubicBezTo>
                  <a:cubicBezTo>
                    <a:pt x="310" y="110"/>
                    <a:pt x="336" y="97"/>
                    <a:pt x="357" y="84"/>
                  </a:cubicBezTo>
                  <a:cubicBezTo>
                    <a:pt x="372" y="75"/>
                    <a:pt x="409" y="61"/>
                    <a:pt x="439" y="61"/>
                  </a:cubicBezTo>
                  <a:cubicBezTo>
                    <a:pt x="468" y="61"/>
                    <a:pt x="490" y="74"/>
                    <a:pt x="480" y="118"/>
                  </a:cubicBezTo>
                  <a:cubicBezTo>
                    <a:pt x="477" y="136"/>
                    <a:pt x="492" y="148"/>
                    <a:pt x="507" y="148"/>
                  </a:cubicBezTo>
                  <a:cubicBezTo>
                    <a:pt x="517" y="148"/>
                    <a:pt x="528" y="143"/>
                    <a:pt x="535" y="131"/>
                  </a:cubicBezTo>
                  <a:cubicBezTo>
                    <a:pt x="552" y="84"/>
                    <a:pt x="531" y="33"/>
                    <a:pt x="484" y="12"/>
                  </a:cubicBezTo>
                  <a:cubicBezTo>
                    <a:pt x="464" y="4"/>
                    <a:pt x="442" y="0"/>
                    <a:pt x="42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7" name="Google Shape;10217;p34"/>
            <p:cNvSpPr/>
            <p:nvPr/>
          </p:nvSpPr>
          <p:spPr>
            <a:xfrm rot="10800000">
              <a:off x="-4026941" y="-1429479"/>
              <a:ext cx="134295" cy="49277"/>
            </a:xfrm>
            <a:custGeom>
              <a:avLst/>
              <a:gdLst/>
              <a:ahLst/>
              <a:cxnLst/>
              <a:rect l="l" t="t" r="r" b="b"/>
              <a:pathLst>
                <a:path w="1210" h="444" extrusionOk="0">
                  <a:moveTo>
                    <a:pt x="922" y="1"/>
                  </a:moveTo>
                  <a:cubicBezTo>
                    <a:pt x="905" y="1"/>
                    <a:pt x="887" y="2"/>
                    <a:pt x="871" y="4"/>
                  </a:cubicBezTo>
                  <a:cubicBezTo>
                    <a:pt x="722" y="17"/>
                    <a:pt x="591" y="84"/>
                    <a:pt x="463" y="157"/>
                  </a:cubicBezTo>
                  <a:cubicBezTo>
                    <a:pt x="315" y="237"/>
                    <a:pt x="162" y="318"/>
                    <a:pt x="18" y="407"/>
                  </a:cubicBezTo>
                  <a:cubicBezTo>
                    <a:pt x="0" y="418"/>
                    <a:pt x="9" y="444"/>
                    <a:pt x="28" y="444"/>
                  </a:cubicBezTo>
                  <a:cubicBezTo>
                    <a:pt x="32" y="444"/>
                    <a:pt x="35" y="443"/>
                    <a:pt x="39" y="441"/>
                  </a:cubicBezTo>
                  <a:cubicBezTo>
                    <a:pt x="256" y="335"/>
                    <a:pt x="463" y="195"/>
                    <a:pt x="692" y="110"/>
                  </a:cubicBezTo>
                  <a:cubicBezTo>
                    <a:pt x="754" y="86"/>
                    <a:pt x="826" y="67"/>
                    <a:pt x="895" y="67"/>
                  </a:cubicBezTo>
                  <a:cubicBezTo>
                    <a:pt x="935" y="67"/>
                    <a:pt x="975" y="73"/>
                    <a:pt x="1010" y="89"/>
                  </a:cubicBezTo>
                  <a:cubicBezTo>
                    <a:pt x="1100" y="123"/>
                    <a:pt x="1142" y="233"/>
                    <a:pt x="1049" y="292"/>
                  </a:cubicBezTo>
                  <a:cubicBezTo>
                    <a:pt x="1027" y="305"/>
                    <a:pt x="1032" y="352"/>
                    <a:pt x="1066" y="352"/>
                  </a:cubicBezTo>
                  <a:cubicBezTo>
                    <a:pt x="1172" y="343"/>
                    <a:pt x="1210" y="216"/>
                    <a:pt x="1167" y="127"/>
                  </a:cubicBezTo>
                  <a:cubicBezTo>
                    <a:pt x="1124" y="33"/>
                    <a:pt x="1020" y="1"/>
                    <a:pt x="92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8" name="Google Shape;10218;p34"/>
            <p:cNvSpPr/>
            <p:nvPr/>
          </p:nvSpPr>
          <p:spPr>
            <a:xfrm rot="10800000">
              <a:off x="-3992089" y="-1437803"/>
              <a:ext cx="18091" cy="20532"/>
            </a:xfrm>
            <a:custGeom>
              <a:avLst/>
              <a:gdLst/>
              <a:ahLst/>
              <a:cxnLst/>
              <a:rect l="l" t="t" r="r" b="b"/>
              <a:pathLst>
                <a:path w="163" h="185" extrusionOk="0">
                  <a:moveTo>
                    <a:pt x="36" y="1"/>
                  </a:moveTo>
                  <a:lnTo>
                    <a:pt x="23" y="5"/>
                  </a:lnTo>
                  <a:cubicBezTo>
                    <a:pt x="0" y="5"/>
                    <a:pt x="8" y="45"/>
                    <a:pt x="28" y="45"/>
                  </a:cubicBezTo>
                  <a:cubicBezTo>
                    <a:pt x="30" y="45"/>
                    <a:pt x="33" y="45"/>
                    <a:pt x="36" y="43"/>
                  </a:cubicBezTo>
                  <a:lnTo>
                    <a:pt x="70" y="43"/>
                  </a:lnTo>
                  <a:lnTo>
                    <a:pt x="82" y="52"/>
                  </a:lnTo>
                  <a:lnTo>
                    <a:pt x="91" y="56"/>
                  </a:lnTo>
                  <a:lnTo>
                    <a:pt x="95" y="64"/>
                  </a:lnTo>
                  <a:lnTo>
                    <a:pt x="99" y="64"/>
                  </a:lnTo>
                  <a:lnTo>
                    <a:pt x="104" y="73"/>
                  </a:lnTo>
                  <a:lnTo>
                    <a:pt x="104" y="81"/>
                  </a:lnTo>
                  <a:cubicBezTo>
                    <a:pt x="104" y="86"/>
                    <a:pt x="104" y="90"/>
                    <a:pt x="104" y="90"/>
                  </a:cubicBezTo>
                  <a:lnTo>
                    <a:pt x="104" y="103"/>
                  </a:lnTo>
                  <a:cubicBezTo>
                    <a:pt x="104" y="103"/>
                    <a:pt x="104" y="103"/>
                    <a:pt x="104" y="107"/>
                  </a:cubicBezTo>
                  <a:cubicBezTo>
                    <a:pt x="104" y="107"/>
                    <a:pt x="104" y="107"/>
                    <a:pt x="104" y="111"/>
                  </a:cubicBezTo>
                  <a:cubicBezTo>
                    <a:pt x="104" y="115"/>
                    <a:pt x="99" y="115"/>
                    <a:pt x="99" y="119"/>
                  </a:cubicBezTo>
                  <a:cubicBezTo>
                    <a:pt x="99" y="124"/>
                    <a:pt x="99" y="124"/>
                    <a:pt x="99" y="128"/>
                  </a:cubicBezTo>
                  <a:lnTo>
                    <a:pt x="95" y="132"/>
                  </a:lnTo>
                  <a:lnTo>
                    <a:pt x="95" y="136"/>
                  </a:lnTo>
                  <a:lnTo>
                    <a:pt x="87" y="145"/>
                  </a:lnTo>
                  <a:cubicBezTo>
                    <a:pt x="78" y="153"/>
                    <a:pt x="78" y="166"/>
                    <a:pt x="87" y="175"/>
                  </a:cubicBezTo>
                  <a:cubicBezTo>
                    <a:pt x="93" y="181"/>
                    <a:pt x="101" y="185"/>
                    <a:pt x="109" y="185"/>
                  </a:cubicBezTo>
                  <a:cubicBezTo>
                    <a:pt x="111" y="185"/>
                    <a:pt x="114" y="184"/>
                    <a:pt x="116" y="183"/>
                  </a:cubicBezTo>
                  <a:cubicBezTo>
                    <a:pt x="146" y="158"/>
                    <a:pt x="163" y="124"/>
                    <a:pt x="159" y="86"/>
                  </a:cubicBezTo>
                  <a:cubicBezTo>
                    <a:pt x="150" y="47"/>
                    <a:pt x="121" y="13"/>
                    <a:pt x="82" y="5"/>
                  </a:cubicBezTo>
                  <a:cubicBezTo>
                    <a:pt x="74" y="1"/>
                    <a:pt x="61" y="1"/>
                    <a:pt x="5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9" name="Google Shape;10219;p34"/>
            <p:cNvSpPr/>
            <p:nvPr/>
          </p:nvSpPr>
          <p:spPr>
            <a:xfrm rot="10800000">
              <a:off x="-4010513" y="-1540462"/>
              <a:ext cx="24750" cy="21198"/>
            </a:xfrm>
            <a:custGeom>
              <a:avLst/>
              <a:gdLst/>
              <a:ahLst/>
              <a:cxnLst/>
              <a:rect l="l" t="t" r="r" b="b"/>
              <a:pathLst>
                <a:path w="223" h="191" extrusionOk="0">
                  <a:moveTo>
                    <a:pt x="99" y="0"/>
                  </a:moveTo>
                  <a:cubicBezTo>
                    <a:pt x="92" y="0"/>
                    <a:pt x="85" y="1"/>
                    <a:pt x="78" y="2"/>
                  </a:cubicBezTo>
                  <a:cubicBezTo>
                    <a:pt x="53" y="6"/>
                    <a:pt x="27" y="19"/>
                    <a:pt x="10" y="36"/>
                  </a:cubicBezTo>
                  <a:cubicBezTo>
                    <a:pt x="0" y="53"/>
                    <a:pt x="11" y="70"/>
                    <a:pt x="27" y="70"/>
                  </a:cubicBezTo>
                  <a:cubicBezTo>
                    <a:pt x="31" y="70"/>
                    <a:pt x="36" y="68"/>
                    <a:pt x="40" y="66"/>
                  </a:cubicBezTo>
                  <a:cubicBezTo>
                    <a:pt x="53" y="53"/>
                    <a:pt x="74" y="49"/>
                    <a:pt x="91" y="49"/>
                  </a:cubicBezTo>
                  <a:lnTo>
                    <a:pt x="104" y="49"/>
                  </a:lnTo>
                  <a:cubicBezTo>
                    <a:pt x="108" y="49"/>
                    <a:pt x="116" y="53"/>
                    <a:pt x="121" y="53"/>
                  </a:cubicBezTo>
                  <a:lnTo>
                    <a:pt x="125" y="53"/>
                  </a:lnTo>
                  <a:lnTo>
                    <a:pt x="129" y="57"/>
                  </a:lnTo>
                  <a:lnTo>
                    <a:pt x="138" y="62"/>
                  </a:lnTo>
                  <a:cubicBezTo>
                    <a:pt x="142" y="66"/>
                    <a:pt x="146" y="70"/>
                    <a:pt x="150" y="74"/>
                  </a:cubicBezTo>
                  <a:cubicBezTo>
                    <a:pt x="150" y="78"/>
                    <a:pt x="150" y="78"/>
                    <a:pt x="155" y="83"/>
                  </a:cubicBezTo>
                  <a:lnTo>
                    <a:pt x="159" y="87"/>
                  </a:lnTo>
                  <a:lnTo>
                    <a:pt x="159" y="91"/>
                  </a:lnTo>
                  <a:cubicBezTo>
                    <a:pt x="159" y="95"/>
                    <a:pt x="159" y="104"/>
                    <a:pt x="163" y="108"/>
                  </a:cubicBezTo>
                  <a:lnTo>
                    <a:pt x="163" y="112"/>
                  </a:lnTo>
                  <a:lnTo>
                    <a:pt x="163" y="117"/>
                  </a:lnTo>
                  <a:lnTo>
                    <a:pt x="163" y="134"/>
                  </a:lnTo>
                  <a:lnTo>
                    <a:pt x="163" y="138"/>
                  </a:lnTo>
                  <a:lnTo>
                    <a:pt x="163" y="146"/>
                  </a:lnTo>
                  <a:cubicBezTo>
                    <a:pt x="159" y="151"/>
                    <a:pt x="159" y="159"/>
                    <a:pt x="155" y="168"/>
                  </a:cubicBezTo>
                  <a:cubicBezTo>
                    <a:pt x="155" y="176"/>
                    <a:pt x="163" y="185"/>
                    <a:pt x="171" y="189"/>
                  </a:cubicBezTo>
                  <a:cubicBezTo>
                    <a:pt x="174" y="190"/>
                    <a:pt x="177" y="191"/>
                    <a:pt x="180" y="191"/>
                  </a:cubicBezTo>
                  <a:cubicBezTo>
                    <a:pt x="187" y="191"/>
                    <a:pt x="194" y="188"/>
                    <a:pt x="197" y="185"/>
                  </a:cubicBezTo>
                  <a:cubicBezTo>
                    <a:pt x="214" y="168"/>
                    <a:pt x="222" y="146"/>
                    <a:pt x="222" y="121"/>
                  </a:cubicBezTo>
                  <a:cubicBezTo>
                    <a:pt x="222" y="100"/>
                    <a:pt x="214" y="74"/>
                    <a:pt x="201" y="57"/>
                  </a:cubicBezTo>
                  <a:cubicBezTo>
                    <a:pt x="179" y="21"/>
                    <a:pt x="139" y="0"/>
                    <a:pt x="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0" name="Google Shape;10220;p34"/>
            <p:cNvSpPr/>
            <p:nvPr/>
          </p:nvSpPr>
          <p:spPr>
            <a:xfrm rot="10800000">
              <a:off x="-4106517" y="-1658217"/>
              <a:ext cx="129300" cy="119309"/>
            </a:xfrm>
            <a:custGeom>
              <a:avLst/>
              <a:gdLst/>
              <a:ahLst/>
              <a:cxnLst/>
              <a:rect l="l" t="t" r="r" b="b"/>
              <a:pathLst>
                <a:path w="1165" h="1075" extrusionOk="0">
                  <a:moveTo>
                    <a:pt x="737" y="0"/>
                  </a:moveTo>
                  <a:cubicBezTo>
                    <a:pt x="721" y="0"/>
                    <a:pt x="705" y="26"/>
                    <a:pt x="719" y="37"/>
                  </a:cubicBezTo>
                  <a:cubicBezTo>
                    <a:pt x="842" y="135"/>
                    <a:pt x="987" y="245"/>
                    <a:pt x="1012" y="410"/>
                  </a:cubicBezTo>
                  <a:cubicBezTo>
                    <a:pt x="1033" y="563"/>
                    <a:pt x="919" y="695"/>
                    <a:pt x="808" y="784"/>
                  </a:cubicBezTo>
                  <a:cubicBezTo>
                    <a:pt x="645" y="915"/>
                    <a:pt x="443" y="985"/>
                    <a:pt x="237" y="985"/>
                  </a:cubicBezTo>
                  <a:cubicBezTo>
                    <a:pt x="176" y="985"/>
                    <a:pt x="114" y="979"/>
                    <a:pt x="53" y="966"/>
                  </a:cubicBezTo>
                  <a:cubicBezTo>
                    <a:pt x="50" y="965"/>
                    <a:pt x="48" y="965"/>
                    <a:pt x="45" y="965"/>
                  </a:cubicBezTo>
                  <a:cubicBezTo>
                    <a:pt x="9" y="965"/>
                    <a:pt x="1" y="1014"/>
                    <a:pt x="36" y="1030"/>
                  </a:cubicBezTo>
                  <a:cubicBezTo>
                    <a:pt x="115" y="1061"/>
                    <a:pt x="198" y="1075"/>
                    <a:pt x="282" y="1075"/>
                  </a:cubicBezTo>
                  <a:cubicBezTo>
                    <a:pt x="440" y="1075"/>
                    <a:pt x="601" y="1025"/>
                    <a:pt x="736" y="945"/>
                  </a:cubicBezTo>
                  <a:cubicBezTo>
                    <a:pt x="944" y="822"/>
                    <a:pt x="1165" y="589"/>
                    <a:pt x="1059" y="334"/>
                  </a:cubicBezTo>
                  <a:cubicBezTo>
                    <a:pt x="999" y="186"/>
                    <a:pt x="872" y="92"/>
                    <a:pt x="745" y="3"/>
                  </a:cubicBezTo>
                  <a:cubicBezTo>
                    <a:pt x="742" y="1"/>
                    <a:pt x="739" y="0"/>
                    <a:pt x="73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1" name="Google Shape;10221;p34"/>
            <p:cNvSpPr/>
            <p:nvPr/>
          </p:nvSpPr>
          <p:spPr>
            <a:xfrm rot="10800000">
              <a:off x="-4057904" y="-1629249"/>
              <a:ext cx="42175" cy="38734"/>
            </a:xfrm>
            <a:custGeom>
              <a:avLst/>
              <a:gdLst/>
              <a:ahLst/>
              <a:cxnLst/>
              <a:rect l="l" t="t" r="r" b="b"/>
              <a:pathLst>
                <a:path w="380" h="349" extrusionOk="0">
                  <a:moveTo>
                    <a:pt x="354" y="1"/>
                  </a:moveTo>
                  <a:cubicBezTo>
                    <a:pt x="346" y="1"/>
                    <a:pt x="337" y="6"/>
                    <a:pt x="334" y="18"/>
                  </a:cubicBezTo>
                  <a:cubicBezTo>
                    <a:pt x="313" y="85"/>
                    <a:pt x="275" y="149"/>
                    <a:pt x="224" y="200"/>
                  </a:cubicBezTo>
                  <a:cubicBezTo>
                    <a:pt x="198" y="221"/>
                    <a:pt x="169" y="242"/>
                    <a:pt x="135" y="259"/>
                  </a:cubicBezTo>
                  <a:cubicBezTo>
                    <a:pt x="101" y="272"/>
                    <a:pt x="67" y="285"/>
                    <a:pt x="33" y="297"/>
                  </a:cubicBezTo>
                  <a:cubicBezTo>
                    <a:pt x="0" y="302"/>
                    <a:pt x="3" y="349"/>
                    <a:pt x="37" y="349"/>
                  </a:cubicBezTo>
                  <a:cubicBezTo>
                    <a:pt x="38" y="349"/>
                    <a:pt x="40" y="349"/>
                    <a:pt x="41" y="348"/>
                  </a:cubicBezTo>
                  <a:cubicBezTo>
                    <a:pt x="126" y="340"/>
                    <a:pt x="203" y="302"/>
                    <a:pt x="262" y="242"/>
                  </a:cubicBezTo>
                  <a:cubicBezTo>
                    <a:pt x="326" y="187"/>
                    <a:pt x="364" y="111"/>
                    <a:pt x="377" y="30"/>
                  </a:cubicBezTo>
                  <a:cubicBezTo>
                    <a:pt x="379" y="12"/>
                    <a:pt x="366" y="1"/>
                    <a:pt x="35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222" name="Google Shape;10222;p34"/>
          <p:cNvSpPr/>
          <p:nvPr/>
        </p:nvSpPr>
        <p:spPr>
          <a:xfrm flipH="1">
            <a:off x="-1634687" y="4512425"/>
            <a:ext cx="5415985" cy="640600"/>
          </a:xfrm>
          <a:custGeom>
            <a:avLst/>
            <a:gdLst/>
            <a:ahLst/>
            <a:cxnLst/>
            <a:rect l="l" t="t" r="r" b="b"/>
            <a:pathLst>
              <a:path w="63896" h="8008" extrusionOk="0">
                <a:moveTo>
                  <a:pt x="25722" y="3896"/>
                </a:moveTo>
                <a:cubicBezTo>
                  <a:pt x="25668" y="4101"/>
                  <a:pt x="25614" y="4305"/>
                  <a:pt x="25539" y="4499"/>
                </a:cubicBezTo>
                <a:cubicBezTo>
                  <a:pt x="25485" y="4628"/>
                  <a:pt x="25431" y="4757"/>
                  <a:pt x="25367" y="4876"/>
                </a:cubicBezTo>
                <a:cubicBezTo>
                  <a:pt x="25367" y="4865"/>
                  <a:pt x="25356" y="4843"/>
                  <a:pt x="25345" y="4833"/>
                </a:cubicBezTo>
                <a:cubicBezTo>
                  <a:pt x="25442" y="4510"/>
                  <a:pt x="25571" y="4198"/>
                  <a:pt x="25711" y="3896"/>
                </a:cubicBezTo>
                <a:close/>
                <a:moveTo>
                  <a:pt x="54070" y="4510"/>
                </a:moveTo>
                <a:cubicBezTo>
                  <a:pt x="54113" y="4790"/>
                  <a:pt x="54134" y="5080"/>
                  <a:pt x="54134" y="5371"/>
                </a:cubicBezTo>
                <a:cubicBezTo>
                  <a:pt x="54059" y="5500"/>
                  <a:pt x="53973" y="5640"/>
                  <a:pt x="53898" y="5769"/>
                </a:cubicBezTo>
                <a:cubicBezTo>
                  <a:pt x="53855" y="5844"/>
                  <a:pt x="53812" y="5920"/>
                  <a:pt x="53768" y="5984"/>
                </a:cubicBezTo>
                <a:cubicBezTo>
                  <a:pt x="53822" y="5489"/>
                  <a:pt x="53919" y="4983"/>
                  <a:pt x="54070" y="4510"/>
                </a:cubicBezTo>
                <a:close/>
                <a:moveTo>
                  <a:pt x="4004" y="4617"/>
                </a:moveTo>
                <a:cubicBezTo>
                  <a:pt x="4004" y="4779"/>
                  <a:pt x="3993" y="4951"/>
                  <a:pt x="3982" y="5112"/>
                </a:cubicBezTo>
                <a:lnTo>
                  <a:pt x="3982" y="5102"/>
                </a:lnTo>
                <a:cubicBezTo>
                  <a:pt x="3950" y="5554"/>
                  <a:pt x="3874" y="5984"/>
                  <a:pt x="3756" y="6415"/>
                </a:cubicBezTo>
                <a:cubicBezTo>
                  <a:pt x="3713" y="6544"/>
                  <a:pt x="3670" y="6662"/>
                  <a:pt x="3616" y="6781"/>
                </a:cubicBezTo>
                <a:cubicBezTo>
                  <a:pt x="3627" y="6038"/>
                  <a:pt x="3756" y="5306"/>
                  <a:pt x="4004" y="4617"/>
                </a:cubicBezTo>
                <a:close/>
                <a:moveTo>
                  <a:pt x="31813" y="3391"/>
                </a:moveTo>
                <a:cubicBezTo>
                  <a:pt x="31964" y="3724"/>
                  <a:pt x="32072" y="4079"/>
                  <a:pt x="32147" y="4445"/>
                </a:cubicBezTo>
                <a:cubicBezTo>
                  <a:pt x="31760" y="5199"/>
                  <a:pt x="31426" y="5995"/>
                  <a:pt x="31157" y="6802"/>
                </a:cubicBezTo>
                <a:cubicBezTo>
                  <a:pt x="31082" y="6189"/>
                  <a:pt x="31114" y="5575"/>
                  <a:pt x="31243" y="4973"/>
                </a:cubicBezTo>
                <a:cubicBezTo>
                  <a:pt x="31361" y="4424"/>
                  <a:pt x="31555" y="3886"/>
                  <a:pt x="31813" y="3391"/>
                </a:cubicBezTo>
                <a:close/>
                <a:moveTo>
                  <a:pt x="10687" y="5091"/>
                </a:moveTo>
                <a:cubicBezTo>
                  <a:pt x="10698" y="5242"/>
                  <a:pt x="10719" y="5382"/>
                  <a:pt x="10730" y="5521"/>
                </a:cubicBezTo>
                <a:cubicBezTo>
                  <a:pt x="10773" y="5855"/>
                  <a:pt x="10762" y="6189"/>
                  <a:pt x="10687" y="6512"/>
                </a:cubicBezTo>
                <a:cubicBezTo>
                  <a:pt x="10644" y="6641"/>
                  <a:pt x="10590" y="6759"/>
                  <a:pt x="10504" y="6877"/>
                </a:cubicBezTo>
                <a:cubicBezTo>
                  <a:pt x="10493" y="6275"/>
                  <a:pt x="10558" y="5683"/>
                  <a:pt x="10687" y="5102"/>
                </a:cubicBezTo>
                <a:lnTo>
                  <a:pt x="10687" y="5091"/>
                </a:lnTo>
                <a:close/>
                <a:moveTo>
                  <a:pt x="20319" y="4370"/>
                </a:moveTo>
                <a:lnTo>
                  <a:pt x="20319" y="4370"/>
                </a:lnTo>
                <a:cubicBezTo>
                  <a:pt x="20330" y="4693"/>
                  <a:pt x="20308" y="5016"/>
                  <a:pt x="20265" y="5338"/>
                </a:cubicBezTo>
                <a:cubicBezTo>
                  <a:pt x="20190" y="5930"/>
                  <a:pt x="20082" y="6512"/>
                  <a:pt x="19932" y="7093"/>
                </a:cubicBezTo>
                <a:cubicBezTo>
                  <a:pt x="19878" y="6845"/>
                  <a:pt x="19856" y="6587"/>
                  <a:pt x="19878" y="6329"/>
                </a:cubicBezTo>
                <a:cubicBezTo>
                  <a:pt x="19910" y="5898"/>
                  <a:pt x="19996" y="5478"/>
                  <a:pt x="20115" y="5069"/>
                </a:cubicBezTo>
                <a:cubicBezTo>
                  <a:pt x="20179" y="4833"/>
                  <a:pt x="20255" y="4607"/>
                  <a:pt x="20319" y="4370"/>
                </a:cubicBezTo>
                <a:close/>
                <a:moveTo>
                  <a:pt x="32201" y="4714"/>
                </a:moveTo>
                <a:cubicBezTo>
                  <a:pt x="32201" y="4800"/>
                  <a:pt x="32212" y="4886"/>
                  <a:pt x="32222" y="4973"/>
                </a:cubicBezTo>
                <a:cubicBezTo>
                  <a:pt x="32298" y="5694"/>
                  <a:pt x="32190" y="6415"/>
                  <a:pt x="31932" y="7093"/>
                </a:cubicBezTo>
                <a:cubicBezTo>
                  <a:pt x="31889" y="6286"/>
                  <a:pt x="31975" y="5478"/>
                  <a:pt x="32201" y="4714"/>
                </a:cubicBezTo>
                <a:close/>
                <a:moveTo>
                  <a:pt x="41725" y="4370"/>
                </a:moveTo>
                <a:lnTo>
                  <a:pt x="41725" y="4370"/>
                </a:lnTo>
                <a:cubicBezTo>
                  <a:pt x="41736" y="4693"/>
                  <a:pt x="41725" y="5016"/>
                  <a:pt x="41672" y="5338"/>
                </a:cubicBezTo>
                <a:cubicBezTo>
                  <a:pt x="41596" y="5930"/>
                  <a:pt x="41489" y="6512"/>
                  <a:pt x="41338" y="7093"/>
                </a:cubicBezTo>
                <a:cubicBezTo>
                  <a:pt x="41284" y="6845"/>
                  <a:pt x="41263" y="6587"/>
                  <a:pt x="41284" y="6329"/>
                </a:cubicBezTo>
                <a:cubicBezTo>
                  <a:pt x="41316" y="5898"/>
                  <a:pt x="41403" y="5478"/>
                  <a:pt x="41532" y="5069"/>
                </a:cubicBezTo>
                <a:cubicBezTo>
                  <a:pt x="41586" y="4833"/>
                  <a:pt x="41661" y="4607"/>
                  <a:pt x="41725" y="4370"/>
                </a:cubicBezTo>
                <a:close/>
                <a:moveTo>
                  <a:pt x="6414" y="0"/>
                </a:moveTo>
                <a:cubicBezTo>
                  <a:pt x="6511" y="323"/>
                  <a:pt x="6554" y="668"/>
                  <a:pt x="6533" y="1012"/>
                </a:cubicBezTo>
                <a:cubicBezTo>
                  <a:pt x="6511" y="1346"/>
                  <a:pt x="6447" y="1669"/>
                  <a:pt x="6350" y="1991"/>
                </a:cubicBezTo>
                <a:cubicBezTo>
                  <a:pt x="6156" y="2616"/>
                  <a:pt x="5876" y="3197"/>
                  <a:pt x="5629" y="3799"/>
                </a:cubicBezTo>
                <a:cubicBezTo>
                  <a:pt x="5489" y="4155"/>
                  <a:pt x="5360" y="4510"/>
                  <a:pt x="5263" y="4876"/>
                </a:cubicBezTo>
                <a:cubicBezTo>
                  <a:pt x="5230" y="4714"/>
                  <a:pt x="5198" y="4553"/>
                  <a:pt x="5177" y="4381"/>
                </a:cubicBezTo>
                <a:cubicBezTo>
                  <a:pt x="5026" y="3272"/>
                  <a:pt x="5069" y="2153"/>
                  <a:pt x="5295" y="1055"/>
                </a:cubicBezTo>
                <a:lnTo>
                  <a:pt x="5295" y="1055"/>
                </a:lnTo>
                <a:cubicBezTo>
                  <a:pt x="4918" y="2153"/>
                  <a:pt x="4660" y="3283"/>
                  <a:pt x="4531" y="4434"/>
                </a:cubicBezTo>
                <a:cubicBezTo>
                  <a:pt x="4520" y="4553"/>
                  <a:pt x="4509" y="4660"/>
                  <a:pt x="4499" y="4779"/>
                </a:cubicBezTo>
                <a:cubicBezTo>
                  <a:pt x="4445" y="4456"/>
                  <a:pt x="4380" y="4144"/>
                  <a:pt x="4326" y="3821"/>
                </a:cubicBezTo>
                <a:cubicBezTo>
                  <a:pt x="4230" y="3240"/>
                  <a:pt x="4187" y="2648"/>
                  <a:pt x="4208" y="2067"/>
                </a:cubicBezTo>
                <a:lnTo>
                  <a:pt x="4208" y="2067"/>
                </a:lnTo>
                <a:cubicBezTo>
                  <a:pt x="4068" y="2820"/>
                  <a:pt x="4057" y="3584"/>
                  <a:pt x="4025" y="4305"/>
                </a:cubicBezTo>
                <a:cubicBezTo>
                  <a:pt x="3745" y="4790"/>
                  <a:pt x="3487" y="5285"/>
                  <a:pt x="3272" y="5801"/>
                </a:cubicBezTo>
                <a:cubicBezTo>
                  <a:pt x="3239" y="5317"/>
                  <a:pt x="3229" y="4843"/>
                  <a:pt x="3250" y="4370"/>
                </a:cubicBezTo>
                <a:cubicBezTo>
                  <a:pt x="3293" y="3240"/>
                  <a:pt x="3584" y="2121"/>
                  <a:pt x="4111" y="1120"/>
                </a:cubicBezTo>
                <a:lnTo>
                  <a:pt x="4111" y="1120"/>
                </a:lnTo>
                <a:cubicBezTo>
                  <a:pt x="3390" y="2099"/>
                  <a:pt x="2938" y="3229"/>
                  <a:pt x="2604" y="4305"/>
                </a:cubicBezTo>
                <a:cubicBezTo>
                  <a:pt x="2508" y="4607"/>
                  <a:pt x="2422" y="4897"/>
                  <a:pt x="2346" y="5188"/>
                </a:cubicBezTo>
                <a:cubicBezTo>
                  <a:pt x="2271" y="4499"/>
                  <a:pt x="2217" y="3799"/>
                  <a:pt x="2185" y="3068"/>
                </a:cubicBezTo>
                <a:cubicBezTo>
                  <a:pt x="2109" y="4015"/>
                  <a:pt x="2002" y="4919"/>
                  <a:pt x="1873" y="5769"/>
                </a:cubicBezTo>
                <a:cubicBezTo>
                  <a:pt x="1571" y="4779"/>
                  <a:pt x="1367" y="3767"/>
                  <a:pt x="1238" y="2745"/>
                </a:cubicBezTo>
                <a:lnTo>
                  <a:pt x="1238" y="2745"/>
                </a:lnTo>
                <a:cubicBezTo>
                  <a:pt x="1227" y="4165"/>
                  <a:pt x="1259" y="5511"/>
                  <a:pt x="1216" y="6727"/>
                </a:cubicBezTo>
                <a:cubicBezTo>
                  <a:pt x="1184" y="6673"/>
                  <a:pt x="1162" y="6630"/>
                  <a:pt x="1130" y="6576"/>
                </a:cubicBezTo>
                <a:cubicBezTo>
                  <a:pt x="1001" y="6296"/>
                  <a:pt x="904" y="6006"/>
                  <a:pt x="850" y="5694"/>
                </a:cubicBezTo>
                <a:cubicBezTo>
                  <a:pt x="796" y="5360"/>
                  <a:pt x="710" y="5037"/>
                  <a:pt x="613" y="4714"/>
                </a:cubicBezTo>
                <a:cubicBezTo>
                  <a:pt x="495" y="4370"/>
                  <a:pt x="291" y="4069"/>
                  <a:pt x="0" y="3843"/>
                </a:cubicBezTo>
                <a:lnTo>
                  <a:pt x="0" y="3843"/>
                </a:lnTo>
                <a:cubicBezTo>
                  <a:pt x="248" y="4101"/>
                  <a:pt x="409" y="4424"/>
                  <a:pt x="452" y="4779"/>
                </a:cubicBezTo>
                <a:cubicBezTo>
                  <a:pt x="484" y="5123"/>
                  <a:pt x="495" y="5457"/>
                  <a:pt x="463" y="5790"/>
                </a:cubicBezTo>
                <a:cubicBezTo>
                  <a:pt x="430" y="6146"/>
                  <a:pt x="441" y="6490"/>
                  <a:pt x="484" y="6834"/>
                </a:cubicBezTo>
                <a:cubicBezTo>
                  <a:pt x="506" y="6964"/>
                  <a:pt x="538" y="7082"/>
                  <a:pt x="570" y="7211"/>
                </a:cubicBezTo>
                <a:lnTo>
                  <a:pt x="570" y="7997"/>
                </a:lnTo>
                <a:lnTo>
                  <a:pt x="4606" y="7997"/>
                </a:lnTo>
                <a:lnTo>
                  <a:pt x="4639" y="8008"/>
                </a:lnTo>
                <a:lnTo>
                  <a:pt x="4639" y="7997"/>
                </a:lnTo>
                <a:lnTo>
                  <a:pt x="63142" y="7997"/>
                </a:lnTo>
                <a:lnTo>
                  <a:pt x="63132" y="7437"/>
                </a:lnTo>
                <a:cubicBezTo>
                  <a:pt x="63229" y="6705"/>
                  <a:pt x="63487" y="6006"/>
                  <a:pt x="63896" y="5392"/>
                </a:cubicBezTo>
                <a:lnTo>
                  <a:pt x="63896" y="5392"/>
                </a:lnTo>
                <a:cubicBezTo>
                  <a:pt x="63562" y="5790"/>
                  <a:pt x="63261" y="6199"/>
                  <a:pt x="62981" y="6641"/>
                </a:cubicBezTo>
                <a:cubicBezTo>
                  <a:pt x="62981" y="6544"/>
                  <a:pt x="62981" y="6436"/>
                  <a:pt x="62992" y="6339"/>
                </a:cubicBezTo>
                <a:cubicBezTo>
                  <a:pt x="63024" y="5909"/>
                  <a:pt x="63110" y="5489"/>
                  <a:pt x="63250" y="5080"/>
                </a:cubicBezTo>
                <a:cubicBezTo>
                  <a:pt x="63368" y="4639"/>
                  <a:pt x="63519" y="4187"/>
                  <a:pt x="63638" y="3724"/>
                </a:cubicBezTo>
                <a:cubicBezTo>
                  <a:pt x="63756" y="3251"/>
                  <a:pt x="63799" y="2756"/>
                  <a:pt x="63756" y="2271"/>
                </a:cubicBezTo>
                <a:lnTo>
                  <a:pt x="63756" y="2271"/>
                </a:lnTo>
                <a:cubicBezTo>
                  <a:pt x="63734" y="2756"/>
                  <a:pt x="63616" y="3240"/>
                  <a:pt x="63401" y="3681"/>
                </a:cubicBezTo>
                <a:cubicBezTo>
                  <a:pt x="63207" y="4101"/>
                  <a:pt x="62981" y="4510"/>
                  <a:pt x="62733" y="4897"/>
                </a:cubicBezTo>
                <a:cubicBezTo>
                  <a:pt x="62486" y="5295"/>
                  <a:pt x="62271" y="5704"/>
                  <a:pt x="62077" y="6135"/>
                </a:cubicBezTo>
                <a:cubicBezTo>
                  <a:pt x="62045" y="6199"/>
                  <a:pt x="62023" y="6264"/>
                  <a:pt x="62002" y="6329"/>
                </a:cubicBezTo>
                <a:cubicBezTo>
                  <a:pt x="62002" y="6221"/>
                  <a:pt x="62002" y="6103"/>
                  <a:pt x="62023" y="5995"/>
                </a:cubicBezTo>
                <a:cubicBezTo>
                  <a:pt x="62099" y="5403"/>
                  <a:pt x="62292" y="4843"/>
                  <a:pt x="62594" y="4338"/>
                </a:cubicBezTo>
                <a:lnTo>
                  <a:pt x="62594" y="4338"/>
                </a:lnTo>
                <a:cubicBezTo>
                  <a:pt x="62368" y="4628"/>
                  <a:pt x="62163" y="4940"/>
                  <a:pt x="61991" y="5263"/>
                </a:cubicBezTo>
                <a:cubicBezTo>
                  <a:pt x="62055" y="4456"/>
                  <a:pt x="62281" y="3670"/>
                  <a:pt x="62637" y="2949"/>
                </a:cubicBezTo>
                <a:lnTo>
                  <a:pt x="62637" y="2949"/>
                </a:lnTo>
                <a:cubicBezTo>
                  <a:pt x="62152" y="3681"/>
                  <a:pt x="61776" y="4477"/>
                  <a:pt x="61496" y="5306"/>
                </a:cubicBezTo>
                <a:cubicBezTo>
                  <a:pt x="61464" y="4639"/>
                  <a:pt x="61399" y="3982"/>
                  <a:pt x="61291" y="3326"/>
                </a:cubicBezTo>
                <a:lnTo>
                  <a:pt x="61291" y="3326"/>
                </a:lnTo>
                <a:cubicBezTo>
                  <a:pt x="61313" y="4122"/>
                  <a:pt x="61238" y="4930"/>
                  <a:pt x="61044" y="5704"/>
                </a:cubicBezTo>
                <a:cubicBezTo>
                  <a:pt x="60947" y="5231"/>
                  <a:pt x="60872" y="4747"/>
                  <a:pt x="60829" y="4262"/>
                </a:cubicBezTo>
                <a:cubicBezTo>
                  <a:pt x="60775" y="3703"/>
                  <a:pt x="60796" y="3132"/>
                  <a:pt x="60915" y="2583"/>
                </a:cubicBezTo>
                <a:cubicBezTo>
                  <a:pt x="61022" y="2002"/>
                  <a:pt x="61270" y="1453"/>
                  <a:pt x="61625" y="980"/>
                </a:cubicBezTo>
                <a:lnTo>
                  <a:pt x="61625" y="980"/>
                </a:lnTo>
                <a:cubicBezTo>
                  <a:pt x="61184" y="1432"/>
                  <a:pt x="60850" y="1959"/>
                  <a:pt x="60624" y="2540"/>
                </a:cubicBezTo>
                <a:cubicBezTo>
                  <a:pt x="60409" y="3100"/>
                  <a:pt x="60247" y="3692"/>
                  <a:pt x="60151" y="4284"/>
                </a:cubicBezTo>
                <a:cubicBezTo>
                  <a:pt x="60097" y="4607"/>
                  <a:pt x="60054" y="4919"/>
                  <a:pt x="60021" y="5231"/>
                </a:cubicBezTo>
                <a:cubicBezTo>
                  <a:pt x="60021" y="5112"/>
                  <a:pt x="60011" y="5005"/>
                  <a:pt x="60000" y="4886"/>
                </a:cubicBezTo>
                <a:cubicBezTo>
                  <a:pt x="59957" y="4391"/>
                  <a:pt x="59795" y="3929"/>
                  <a:pt x="59655" y="3477"/>
                </a:cubicBezTo>
                <a:cubicBezTo>
                  <a:pt x="59526" y="3035"/>
                  <a:pt x="59408" y="2551"/>
                  <a:pt x="59516" y="2067"/>
                </a:cubicBezTo>
                <a:lnTo>
                  <a:pt x="59516" y="2067"/>
                </a:lnTo>
                <a:cubicBezTo>
                  <a:pt x="59343" y="2551"/>
                  <a:pt x="59386" y="3078"/>
                  <a:pt x="59440" y="3552"/>
                </a:cubicBezTo>
                <a:cubicBezTo>
                  <a:pt x="59483" y="4025"/>
                  <a:pt x="59537" y="4488"/>
                  <a:pt x="59451" y="4908"/>
                </a:cubicBezTo>
                <a:cubicBezTo>
                  <a:pt x="59365" y="5338"/>
                  <a:pt x="59247" y="5769"/>
                  <a:pt x="59096" y="6178"/>
                </a:cubicBezTo>
                <a:cubicBezTo>
                  <a:pt x="59096" y="6113"/>
                  <a:pt x="59096" y="6049"/>
                  <a:pt x="59085" y="5973"/>
                </a:cubicBezTo>
                <a:cubicBezTo>
                  <a:pt x="59064" y="5435"/>
                  <a:pt x="59085" y="4843"/>
                  <a:pt x="59010" y="4230"/>
                </a:cubicBezTo>
                <a:cubicBezTo>
                  <a:pt x="58967" y="3918"/>
                  <a:pt x="58891" y="3617"/>
                  <a:pt x="58794" y="3326"/>
                </a:cubicBezTo>
                <a:cubicBezTo>
                  <a:pt x="58687" y="3035"/>
                  <a:pt x="58568" y="2766"/>
                  <a:pt x="58450" y="2497"/>
                </a:cubicBezTo>
                <a:cubicBezTo>
                  <a:pt x="58321" y="2228"/>
                  <a:pt x="58213" y="1948"/>
                  <a:pt x="58138" y="1669"/>
                </a:cubicBezTo>
                <a:cubicBezTo>
                  <a:pt x="58052" y="1378"/>
                  <a:pt x="58020" y="1077"/>
                  <a:pt x="58041" y="775"/>
                </a:cubicBezTo>
                <a:lnTo>
                  <a:pt x="58041" y="775"/>
                </a:lnTo>
                <a:cubicBezTo>
                  <a:pt x="57977" y="1087"/>
                  <a:pt x="57966" y="1399"/>
                  <a:pt x="58009" y="1722"/>
                </a:cubicBezTo>
                <a:cubicBezTo>
                  <a:pt x="58052" y="2024"/>
                  <a:pt x="58106" y="2325"/>
                  <a:pt x="58181" y="2626"/>
                </a:cubicBezTo>
                <a:cubicBezTo>
                  <a:pt x="58256" y="2906"/>
                  <a:pt x="58310" y="3197"/>
                  <a:pt x="58353" y="3487"/>
                </a:cubicBezTo>
                <a:cubicBezTo>
                  <a:pt x="58375" y="3756"/>
                  <a:pt x="58375" y="4025"/>
                  <a:pt x="58332" y="4295"/>
                </a:cubicBezTo>
                <a:cubicBezTo>
                  <a:pt x="58213" y="5145"/>
                  <a:pt x="57826" y="5952"/>
                  <a:pt x="57654" y="6910"/>
                </a:cubicBezTo>
                <a:cubicBezTo>
                  <a:pt x="57535" y="6253"/>
                  <a:pt x="57525" y="5597"/>
                  <a:pt x="57632" y="4940"/>
                </a:cubicBezTo>
                <a:lnTo>
                  <a:pt x="57632" y="4940"/>
                </a:lnTo>
                <a:cubicBezTo>
                  <a:pt x="57492" y="5425"/>
                  <a:pt x="57385" y="5887"/>
                  <a:pt x="57299" y="6339"/>
                </a:cubicBezTo>
                <a:cubicBezTo>
                  <a:pt x="57223" y="6038"/>
                  <a:pt x="57169" y="5715"/>
                  <a:pt x="57137" y="5403"/>
                </a:cubicBezTo>
                <a:cubicBezTo>
                  <a:pt x="57083" y="4564"/>
                  <a:pt x="57202" y="3713"/>
                  <a:pt x="57492" y="2928"/>
                </a:cubicBezTo>
                <a:lnTo>
                  <a:pt x="57492" y="2928"/>
                </a:lnTo>
                <a:cubicBezTo>
                  <a:pt x="57288" y="3315"/>
                  <a:pt x="57116" y="3724"/>
                  <a:pt x="56976" y="4133"/>
                </a:cubicBezTo>
                <a:cubicBezTo>
                  <a:pt x="56825" y="3326"/>
                  <a:pt x="56470" y="2562"/>
                  <a:pt x="55942" y="1927"/>
                </a:cubicBezTo>
                <a:lnTo>
                  <a:pt x="55942" y="1927"/>
                </a:lnTo>
                <a:cubicBezTo>
                  <a:pt x="56502" y="2777"/>
                  <a:pt x="56696" y="3810"/>
                  <a:pt x="56481" y="4811"/>
                </a:cubicBezTo>
                <a:cubicBezTo>
                  <a:pt x="56459" y="4919"/>
                  <a:pt x="56427" y="5037"/>
                  <a:pt x="56394" y="5145"/>
                </a:cubicBezTo>
                <a:cubicBezTo>
                  <a:pt x="56405" y="4854"/>
                  <a:pt x="56384" y="4574"/>
                  <a:pt x="56362" y="4295"/>
                </a:cubicBezTo>
                <a:cubicBezTo>
                  <a:pt x="56319" y="3907"/>
                  <a:pt x="56201" y="3520"/>
                  <a:pt x="56007" y="3186"/>
                </a:cubicBezTo>
                <a:lnTo>
                  <a:pt x="56007" y="3186"/>
                </a:lnTo>
                <a:cubicBezTo>
                  <a:pt x="56158" y="3541"/>
                  <a:pt x="56212" y="3939"/>
                  <a:pt x="56179" y="4327"/>
                </a:cubicBezTo>
                <a:cubicBezTo>
                  <a:pt x="56136" y="4693"/>
                  <a:pt x="56072" y="5059"/>
                  <a:pt x="55953" y="5414"/>
                </a:cubicBezTo>
                <a:lnTo>
                  <a:pt x="55932" y="5511"/>
                </a:lnTo>
                <a:cubicBezTo>
                  <a:pt x="55856" y="5026"/>
                  <a:pt x="55749" y="4553"/>
                  <a:pt x="55587" y="4090"/>
                </a:cubicBezTo>
                <a:cubicBezTo>
                  <a:pt x="55361" y="3509"/>
                  <a:pt x="55071" y="2992"/>
                  <a:pt x="54855" y="2433"/>
                </a:cubicBezTo>
                <a:cubicBezTo>
                  <a:pt x="54748" y="2153"/>
                  <a:pt x="54662" y="1862"/>
                  <a:pt x="54629" y="1572"/>
                </a:cubicBezTo>
                <a:cubicBezTo>
                  <a:pt x="54586" y="1260"/>
                  <a:pt x="54597" y="958"/>
                  <a:pt x="54683" y="657"/>
                </a:cubicBezTo>
                <a:lnTo>
                  <a:pt x="54683" y="657"/>
                </a:lnTo>
                <a:cubicBezTo>
                  <a:pt x="54554" y="958"/>
                  <a:pt x="54490" y="1270"/>
                  <a:pt x="54490" y="1604"/>
                </a:cubicBezTo>
                <a:cubicBezTo>
                  <a:pt x="54490" y="1916"/>
                  <a:pt x="54522" y="2239"/>
                  <a:pt x="54576" y="2551"/>
                </a:cubicBezTo>
                <a:cubicBezTo>
                  <a:pt x="54694" y="3175"/>
                  <a:pt x="54877" y="3756"/>
                  <a:pt x="54920" y="4305"/>
                </a:cubicBezTo>
                <a:cubicBezTo>
                  <a:pt x="54963" y="4833"/>
                  <a:pt x="54909" y="5360"/>
                  <a:pt x="54791" y="5887"/>
                </a:cubicBezTo>
                <a:cubicBezTo>
                  <a:pt x="54716" y="6189"/>
                  <a:pt x="54629" y="6490"/>
                  <a:pt x="54533" y="6781"/>
                </a:cubicBezTo>
                <a:cubicBezTo>
                  <a:pt x="54522" y="6307"/>
                  <a:pt x="54479" y="5844"/>
                  <a:pt x="54382" y="5382"/>
                </a:cubicBezTo>
                <a:cubicBezTo>
                  <a:pt x="54522" y="4973"/>
                  <a:pt x="54608" y="4553"/>
                  <a:pt x="54629" y="4133"/>
                </a:cubicBezTo>
                <a:lnTo>
                  <a:pt x="54629" y="4133"/>
                </a:lnTo>
                <a:cubicBezTo>
                  <a:pt x="54576" y="4434"/>
                  <a:pt x="54479" y="4736"/>
                  <a:pt x="54339" y="5005"/>
                </a:cubicBezTo>
                <a:cubicBezTo>
                  <a:pt x="54328" y="5026"/>
                  <a:pt x="54328" y="5037"/>
                  <a:pt x="54317" y="5059"/>
                </a:cubicBezTo>
                <a:cubicBezTo>
                  <a:pt x="54264" y="4833"/>
                  <a:pt x="54188" y="4617"/>
                  <a:pt x="54113" y="4391"/>
                </a:cubicBezTo>
                <a:cubicBezTo>
                  <a:pt x="54188" y="4176"/>
                  <a:pt x="54264" y="3950"/>
                  <a:pt x="54360" y="3724"/>
                </a:cubicBezTo>
                <a:lnTo>
                  <a:pt x="54360" y="3724"/>
                </a:lnTo>
                <a:cubicBezTo>
                  <a:pt x="54253" y="3896"/>
                  <a:pt x="54156" y="4079"/>
                  <a:pt x="54070" y="4262"/>
                </a:cubicBezTo>
                <a:cubicBezTo>
                  <a:pt x="54038" y="4176"/>
                  <a:pt x="54005" y="4090"/>
                  <a:pt x="53962" y="4015"/>
                </a:cubicBezTo>
                <a:lnTo>
                  <a:pt x="53962" y="4015"/>
                </a:lnTo>
                <a:cubicBezTo>
                  <a:pt x="53994" y="4112"/>
                  <a:pt x="54016" y="4208"/>
                  <a:pt x="54038" y="4316"/>
                </a:cubicBezTo>
                <a:cubicBezTo>
                  <a:pt x="53629" y="5123"/>
                  <a:pt x="53273" y="5952"/>
                  <a:pt x="52983" y="6813"/>
                </a:cubicBezTo>
                <a:cubicBezTo>
                  <a:pt x="52908" y="6199"/>
                  <a:pt x="52940" y="5575"/>
                  <a:pt x="53069" y="4983"/>
                </a:cubicBezTo>
                <a:cubicBezTo>
                  <a:pt x="53273" y="4047"/>
                  <a:pt x="53672" y="3175"/>
                  <a:pt x="54264" y="2422"/>
                </a:cubicBezTo>
                <a:lnTo>
                  <a:pt x="54264" y="2422"/>
                </a:lnTo>
                <a:cubicBezTo>
                  <a:pt x="53553" y="3132"/>
                  <a:pt x="52972" y="3950"/>
                  <a:pt x="52542" y="4843"/>
                </a:cubicBezTo>
                <a:cubicBezTo>
                  <a:pt x="52348" y="5242"/>
                  <a:pt x="52176" y="5640"/>
                  <a:pt x="52047" y="6060"/>
                </a:cubicBezTo>
                <a:cubicBezTo>
                  <a:pt x="52090" y="5069"/>
                  <a:pt x="52229" y="4090"/>
                  <a:pt x="52455" y="3132"/>
                </a:cubicBezTo>
                <a:lnTo>
                  <a:pt x="52455" y="3132"/>
                </a:lnTo>
                <a:cubicBezTo>
                  <a:pt x="52079" y="4144"/>
                  <a:pt x="51734" y="5123"/>
                  <a:pt x="51412" y="6027"/>
                </a:cubicBezTo>
                <a:cubicBezTo>
                  <a:pt x="51315" y="4381"/>
                  <a:pt x="51605" y="2734"/>
                  <a:pt x="52251" y="1217"/>
                </a:cubicBezTo>
                <a:lnTo>
                  <a:pt x="52251" y="1217"/>
                </a:lnTo>
                <a:cubicBezTo>
                  <a:pt x="51487" y="2540"/>
                  <a:pt x="50884" y="3961"/>
                  <a:pt x="50443" y="5425"/>
                </a:cubicBezTo>
                <a:cubicBezTo>
                  <a:pt x="50325" y="4660"/>
                  <a:pt x="50195" y="3886"/>
                  <a:pt x="50023" y="3089"/>
                </a:cubicBezTo>
                <a:lnTo>
                  <a:pt x="50023" y="3089"/>
                </a:lnTo>
                <a:cubicBezTo>
                  <a:pt x="50120" y="4273"/>
                  <a:pt x="50055" y="5468"/>
                  <a:pt x="49808" y="6630"/>
                </a:cubicBezTo>
                <a:cubicBezTo>
                  <a:pt x="49539" y="5780"/>
                  <a:pt x="49474" y="4876"/>
                  <a:pt x="49603" y="3993"/>
                </a:cubicBezTo>
                <a:cubicBezTo>
                  <a:pt x="49690" y="3380"/>
                  <a:pt x="49840" y="2734"/>
                  <a:pt x="49905" y="2056"/>
                </a:cubicBezTo>
                <a:cubicBezTo>
                  <a:pt x="49969" y="1389"/>
                  <a:pt x="49937" y="678"/>
                  <a:pt x="49647" y="54"/>
                </a:cubicBezTo>
                <a:lnTo>
                  <a:pt x="49647" y="54"/>
                </a:lnTo>
                <a:cubicBezTo>
                  <a:pt x="49743" y="377"/>
                  <a:pt x="49786" y="721"/>
                  <a:pt x="49765" y="1066"/>
                </a:cubicBezTo>
                <a:cubicBezTo>
                  <a:pt x="49743" y="1389"/>
                  <a:pt x="49679" y="1712"/>
                  <a:pt x="49582" y="2024"/>
                </a:cubicBezTo>
                <a:cubicBezTo>
                  <a:pt x="49388" y="2648"/>
                  <a:pt x="49098" y="3240"/>
                  <a:pt x="48850" y="3843"/>
                </a:cubicBezTo>
                <a:cubicBezTo>
                  <a:pt x="48710" y="4187"/>
                  <a:pt x="48592" y="4553"/>
                  <a:pt x="48484" y="4919"/>
                </a:cubicBezTo>
                <a:cubicBezTo>
                  <a:pt x="48452" y="4757"/>
                  <a:pt x="48420" y="4585"/>
                  <a:pt x="48398" y="4424"/>
                </a:cubicBezTo>
                <a:cubicBezTo>
                  <a:pt x="48247" y="3315"/>
                  <a:pt x="48290" y="2185"/>
                  <a:pt x="48527" y="1098"/>
                </a:cubicBezTo>
                <a:lnTo>
                  <a:pt x="48527" y="1098"/>
                </a:lnTo>
                <a:cubicBezTo>
                  <a:pt x="48140" y="2185"/>
                  <a:pt x="47892" y="3326"/>
                  <a:pt x="47763" y="4477"/>
                </a:cubicBezTo>
                <a:cubicBezTo>
                  <a:pt x="47688" y="5091"/>
                  <a:pt x="47655" y="5704"/>
                  <a:pt x="47655" y="6329"/>
                </a:cubicBezTo>
                <a:cubicBezTo>
                  <a:pt x="47494" y="5963"/>
                  <a:pt x="47365" y="5586"/>
                  <a:pt x="47279" y="5199"/>
                </a:cubicBezTo>
                <a:cubicBezTo>
                  <a:pt x="47247" y="5048"/>
                  <a:pt x="47214" y="4897"/>
                  <a:pt x="47193" y="4747"/>
                </a:cubicBezTo>
                <a:cubicBezTo>
                  <a:pt x="47300" y="4434"/>
                  <a:pt x="47419" y="4133"/>
                  <a:pt x="47559" y="3843"/>
                </a:cubicBezTo>
                <a:lnTo>
                  <a:pt x="47559" y="3843"/>
                </a:lnTo>
                <a:cubicBezTo>
                  <a:pt x="47419" y="4058"/>
                  <a:pt x="47279" y="4284"/>
                  <a:pt x="47160" y="4510"/>
                </a:cubicBezTo>
                <a:cubicBezTo>
                  <a:pt x="47074" y="3832"/>
                  <a:pt x="47085" y="3154"/>
                  <a:pt x="47193" y="2486"/>
                </a:cubicBezTo>
                <a:lnTo>
                  <a:pt x="47193" y="2486"/>
                </a:lnTo>
                <a:cubicBezTo>
                  <a:pt x="46934" y="3380"/>
                  <a:pt x="46784" y="4305"/>
                  <a:pt x="46762" y="5242"/>
                </a:cubicBezTo>
                <a:cubicBezTo>
                  <a:pt x="46665" y="5435"/>
                  <a:pt x="46579" y="5629"/>
                  <a:pt x="46493" y="5834"/>
                </a:cubicBezTo>
                <a:cubicBezTo>
                  <a:pt x="46461" y="5349"/>
                  <a:pt x="46461" y="4876"/>
                  <a:pt x="46482" y="4402"/>
                </a:cubicBezTo>
                <a:cubicBezTo>
                  <a:pt x="46525" y="3272"/>
                  <a:pt x="46816" y="2153"/>
                  <a:pt x="47333" y="1152"/>
                </a:cubicBezTo>
                <a:lnTo>
                  <a:pt x="47333" y="1152"/>
                </a:lnTo>
                <a:cubicBezTo>
                  <a:pt x="46622" y="2131"/>
                  <a:pt x="46170" y="3261"/>
                  <a:pt x="45826" y="4338"/>
                </a:cubicBezTo>
                <a:cubicBezTo>
                  <a:pt x="45740" y="4639"/>
                  <a:pt x="45654" y="4930"/>
                  <a:pt x="45578" y="5220"/>
                </a:cubicBezTo>
                <a:cubicBezTo>
                  <a:pt x="45503" y="4531"/>
                  <a:pt x="45449" y="3832"/>
                  <a:pt x="45406" y="3100"/>
                </a:cubicBezTo>
                <a:cubicBezTo>
                  <a:pt x="45331" y="4047"/>
                  <a:pt x="45223" y="4951"/>
                  <a:pt x="45094" y="5801"/>
                </a:cubicBezTo>
                <a:cubicBezTo>
                  <a:pt x="44803" y="4811"/>
                  <a:pt x="44588" y="3799"/>
                  <a:pt x="44470" y="2777"/>
                </a:cubicBezTo>
                <a:lnTo>
                  <a:pt x="44470" y="2777"/>
                </a:lnTo>
                <a:cubicBezTo>
                  <a:pt x="44448" y="4338"/>
                  <a:pt x="44491" y="5801"/>
                  <a:pt x="44438" y="7103"/>
                </a:cubicBezTo>
                <a:cubicBezTo>
                  <a:pt x="44287" y="6479"/>
                  <a:pt x="44179" y="5855"/>
                  <a:pt x="44104" y="5231"/>
                </a:cubicBezTo>
                <a:cubicBezTo>
                  <a:pt x="44104" y="5694"/>
                  <a:pt x="44082" y="6135"/>
                  <a:pt x="44050" y="6555"/>
                </a:cubicBezTo>
                <a:cubicBezTo>
                  <a:pt x="43846" y="5554"/>
                  <a:pt x="43867" y="4521"/>
                  <a:pt x="44136" y="3530"/>
                </a:cubicBezTo>
                <a:lnTo>
                  <a:pt x="44136" y="3530"/>
                </a:lnTo>
                <a:cubicBezTo>
                  <a:pt x="43889" y="4155"/>
                  <a:pt x="43684" y="4800"/>
                  <a:pt x="43555" y="5468"/>
                </a:cubicBezTo>
                <a:cubicBezTo>
                  <a:pt x="43437" y="4994"/>
                  <a:pt x="43308" y="4531"/>
                  <a:pt x="43135" y="4079"/>
                </a:cubicBezTo>
                <a:cubicBezTo>
                  <a:pt x="42726" y="2949"/>
                  <a:pt x="42167" y="1862"/>
                  <a:pt x="41618" y="721"/>
                </a:cubicBezTo>
                <a:lnTo>
                  <a:pt x="41618" y="721"/>
                </a:lnTo>
                <a:cubicBezTo>
                  <a:pt x="42027" y="1938"/>
                  <a:pt x="42371" y="3143"/>
                  <a:pt x="42468" y="4284"/>
                </a:cubicBezTo>
                <a:cubicBezTo>
                  <a:pt x="42554" y="5048"/>
                  <a:pt x="42490" y="5823"/>
                  <a:pt x="42296" y="6565"/>
                </a:cubicBezTo>
                <a:cubicBezTo>
                  <a:pt x="42242" y="6146"/>
                  <a:pt x="42188" y="5737"/>
                  <a:pt x="42124" y="5306"/>
                </a:cubicBezTo>
                <a:cubicBezTo>
                  <a:pt x="42081" y="4908"/>
                  <a:pt x="42016" y="4521"/>
                  <a:pt x="41908" y="4133"/>
                </a:cubicBezTo>
                <a:cubicBezTo>
                  <a:pt x="41887" y="4069"/>
                  <a:pt x="41865" y="4015"/>
                  <a:pt x="41844" y="3950"/>
                </a:cubicBezTo>
                <a:cubicBezTo>
                  <a:pt x="41865" y="3864"/>
                  <a:pt x="41887" y="3789"/>
                  <a:pt x="41898" y="3703"/>
                </a:cubicBezTo>
                <a:cubicBezTo>
                  <a:pt x="42016" y="3229"/>
                  <a:pt x="42059" y="2734"/>
                  <a:pt x="42005" y="2250"/>
                </a:cubicBezTo>
                <a:lnTo>
                  <a:pt x="42005" y="2250"/>
                </a:lnTo>
                <a:cubicBezTo>
                  <a:pt x="41995" y="2723"/>
                  <a:pt x="41887" y="3186"/>
                  <a:pt x="41693" y="3617"/>
                </a:cubicBezTo>
                <a:cubicBezTo>
                  <a:pt x="41596" y="3412"/>
                  <a:pt x="41456" y="3229"/>
                  <a:pt x="41306" y="3078"/>
                </a:cubicBezTo>
                <a:lnTo>
                  <a:pt x="41306" y="3078"/>
                </a:lnTo>
                <a:cubicBezTo>
                  <a:pt x="41456" y="3272"/>
                  <a:pt x="41564" y="3498"/>
                  <a:pt x="41629" y="3735"/>
                </a:cubicBezTo>
                <a:cubicBezTo>
                  <a:pt x="41446" y="4133"/>
                  <a:pt x="41241" y="4510"/>
                  <a:pt x="41015" y="4886"/>
                </a:cubicBezTo>
                <a:cubicBezTo>
                  <a:pt x="40778" y="5285"/>
                  <a:pt x="40563" y="5704"/>
                  <a:pt x="40380" y="6124"/>
                </a:cubicBezTo>
                <a:cubicBezTo>
                  <a:pt x="40326" y="6253"/>
                  <a:pt x="40283" y="6372"/>
                  <a:pt x="40240" y="6501"/>
                </a:cubicBezTo>
                <a:cubicBezTo>
                  <a:pt x="40186" y="6092"/>
                  <a:pt x="40165" y="5683"/>
                  <a:pt x="40197" y="5263"/>
                </a:cubicBezTo>
                <a:cubicBezTo>
                  <a:pt x="40262" y="4456"/>
                  <a:pt x="40466" y="3660"/>
                  <a:pt x="40821" y="2928"/>
                </a:cubicBezTo>
                <a:lnTo>
                  <a:pt x="40821" y="2928"/>
                </a:lnTo>
                <a:cubicBezTo>
                  <a:pt x="40143" y="3982"/>
                  <a:pt x="39670" y="5156"/>
                  <a:pt x="39412" y="6382"/>
                </a:cubicBezTo>
                <a:cubicBezTo>
                  <a:pt x="39239" y="5672"/>
                  <a:pt x="39110" y="4962"/>
                  <a:pt x="39024" y="4251"/>
                </a:cubicBezTo>
                <a:cubicBezTo>
                  <a:pt x="38960" y="3692"/>
                  <a:pt x="38981" y="3121"/>
                  <a:pt x="39089" y="2573"/>
                </a:cubicBezTo>
                <a:cubicBezTo>
                  <a:pt x="39196" y="1981"/>
                  <a:pt x="39433" y="1432"/>
                  <a:pt x="39788" y="958"/>
                </a:cubicBezTo>
                <a:lnTo>
                  <a:pt x="39788" y="958"/>
                </a:lnTo>
                <a:cubicBezTo>
                  <a:pt x="39358" y="1399"/>
                  <a:pt x="39013" y="1938"/>
                  <a:pt x="38798" y="2519"/>
                </a:cubicBezTo>
                <a:cubicBezTo>
                  <a:pt x="38594" y="3089"/>
                  <a:pt x="38443" y="3670"/>
                  <a:pt x="38357" y="4273"/>
                </a:cubicBezTo>
                <a:cubicBezTo>
                  <a:pt x="38303" y="4596"/>
                  <a:pt x="38260" y="4908"/>
                  <a:pt x="38228" y="5209"/>
                </a:cubicBezTo>
                <a:cubicBezTo>
                  <a:pt x="38228" y="5091"/>
                  <a:pt x="38217" y="4983"/>
                  <a:pt x="38195" y="4854"/>
                </a:cubicBezTo>
                <a:cubicBezTo>
                  <a:pt x="38152" y="4359"/>
                  <a:pt x="37980" y="3907"/>
                  <a:pt x="37840" y="3455"/>
                </a:cubicBezTo>
                <a:cubicBezTo>
                  <a:pt x="37700" y="3014"/>
                  <a:pt x="37582" y="2540"/>
                  <a:pt x="37679" y="2045"/>
                </a:cubicBezTo>
                <a:lnTo>
                  <a:pt x="37679" y="2045"/>
                </a:lnTo>
                <a:cubicBezTo>
                  <a:pt x="37517" y="2530"/>
                  <a:pt x="37571" y="3057"/>
                  <a:pt x="37625" y="3530"/>
                </a:cubicBezTo>
                <a:cubicBezTo>
                  <a:pt x="37679" y="4004"/>
                  <a:pt x="37733" y="4467"/>
                  <a:pt x="37657" y="4886"/>
                </a:cubicBezTo>
                <a:cubicBezTo>
                  <a:pt x="37571" y="5317"/>
                  <a:pt x="37464" y="5737"/>
                  <a:pt x="37313" y="6156"/>
                </a:cubicBezTo>
                <a:cubicBezTo>
                  <a:pt x="37313" y="6081"/>
                  <a:pt x="37302" y="6017"/>
                  <a:pt x="37302" y="5941"/>
                </a:cubicBezTo>
                <a:cubicBezTo>
                  <a:pt x="37270" y="5403"/>
                  <a:pt x="37291" y="4811"/>
                  <a:pt x="37205" y="4198"/>
                </a:cubicBezTo>
                <a:cubicBezTo>
                  <a:pt x="37162" y="3896"/>
                  <a:pt x="37087" y="3595"/>
                  <a:pt x="36979" y="3304"/>
                </a:cubicBezTo>
                <a:cubicBezTo>
                  <a:pt x="36872" y="3014"/>
                  <a:pt x="36743" y="2745"/>
                  <a:pt x="36624" y="2476"/>
                </a:cubicBezTo>
                <a:cubicBezTo>
                  <a:pt x="36495" y="2207"/>
                  <a:pt x="36387" y="1927"/>
                  <a:pt x="36301" y="1647"/>
                </a:cubicBezTo>
                <a:cubicBezTo>
                  <a:pt x="36215" y="1356"/>
                  <a:pt x="36183" y="1055"/>
                  <a:pt x="36204" y="765"/>
                </a:cubicBezTo>
                <a:lnTo>
                  <a:pt x="36204" y="765"/>
                </a:lnTo>
                <a:cubicBezTo>
                  <a:pt x="36140" y="1066"/>
                  <a:pt x="36129" y="1389"/>
                  <a:pt x="36172" y="1701"/>
                </a:cubicBezTo>
                <a:cubicBezTo>
                  <a:pt x="36215" y="2002"/>
                  <a:pt x="36280" y="2314"/>
                  <a:pt x="36366" y="2605"/>
                </a:cubicBezTo>
                <a:cubicBezTo>
                  <a:pt x="36441" y="2885"/>
                  <a:pt x="36495" y="3175"/>
                  <a:pt x="36538" y="3466"/>
                </a:cubicBezTo>
                <a:cubicBezTo>
                  <a:pt x="36570" y="3735"/>
                  <a:pt x="36570" y="4004"/>
                  <a:pt x="36538" y="4273"/>
                </a:cubicBezTo>
                <a:cubicBezTo>
                  <a:pt x="36420" y="5166"/>
                  <a:pt x="36021" y="5995"/>
                  <a:pt x="35860" y="7007"/>
                </a:cubicBezTo>
                <a:cubicBezTo>
                  <a:pt x="35720" y="6318"/>
                  <a:pt x="35709" y="5608"/>
                  <a:pt x="35817" y="4919"/>
                </a:cubicBezTo>
                <a:lnTo>
                  <a:pt x="35817" y="4919"/>
                </a:lnTo>
                <a:cubicBezTo>
                  <a:pt x="35752" y="5156"/>
                  <a:pt x="35688" y="5392"/>
                  <a:pt x="35634" y="5618"/>
                </a:cubicBezTo>
                <a:cubicBezTo>
                  <a:pt x="35634" y="5554"/>
                  <a:pt x="35656" y="5478"/>
                  <a:pt x="35656" y="5414"/>
                </a:cubicBezTo>
                <a:cubicBezTo>
                  <a:pt x="35752" y="4660"/>
                  <a:pt x="35925" y="3864"/>
                  <a:pt x="35957" y="3035"/>
                </a:cubicBezTo>
                <a:lnTo>
                  <a:pt x="35957" y="3035"/>
                </a:lnTo>
                <a:cubicBezTo>
                  <a:pt x="35817" y="3832"/>
                  <a:pt x="35526" y="4542"/>
                  <a:pt x="35247" y="5242"/>
                </a:cubicBezTo>
                <a:lnTo>
                  <a:pt x="35247" y="4779"/>
                </a:lnTo>
                <a:cubicBezTo>
                  <a:pt x="35204" y="3724"/>
                  <a:pt x="34816" y="2712"/>
                  <a:pt x="34138" y="1895"/>
                </a:cubicBezTo>
                <a:lnTo>
                  <a:pt x="34138" y="1895"/>
                </a:lnTo>
                <a:cubicBezTo>
                  <a:pt x="34687" y="2756"/>
                  <a:pt x="34881" y="3789"/>
                  <a:pt x="34665" y="4779"/>
                </a:cubicBezTo>
                <a:cubicBezTo>
                  <a:pt x="34644" y="4897"/>
                  <a:pt x="34612" y="5005"/>
                  <a:pt x="34579" y="5112"/>
                </a:cubicBezTo>
                <a:cubicBezTo>
                  <a:pt x="34590" y="4833"/>
                  <a:pt x="34579" y="4553"/>
                  <a:pt x="34547" y="4273"/>
                </a:cubicBezTo>
                <a:cubicBezTo>
                  <a:pt x="34515" y="3875"/>
                  <a:pt x="34386" y="3498"/>
                  <a:pt x="34192" y="3154"/>
                </a:cubicBezTo>
                <a:lnTo>
                  <a:pt x="34192" y="3154"/>
                </a:lnTo>
                <a:cubicBezTo>
                  <a:pt x="34343" y="3520"/>
                  <a:pt x="34396" y="3907"/>
                  <a:pt x="34364" y="4295"/>
                </a:cubicBezTo>
                <a:cubicBezTo>
                  <a:pt x="34332" y="4671"/>
                  <a:pt x="34256" y="5026"/>
                  <a:pt x="34149" y="5382"/>
                </a:cubicBezTo>
                <a:lnTo>
                  <a:pt x="34117" y="5478"/>
                </a:lnTo>
                <a:cubicBezTo>
                  <a:pt x="34052" y="4994"/>
                  <a:pt x="33934" y="4521"/>
                  <a:pt x="33772" y="4069"/>
                </a:cubicBezTo>
                <a:cubicBezTo>
                  <a:pt x="33557" y="3477"/>
                  <a:pt x="33256" y="2960"/>
                  <a:pt x="33040" y="2411"/>
                </a:cubicBezTo>
                <a:cubicBezTo>
                  <a:pt x="32933" y="2131"/>
                  <a:pt x="32857" y="1841"/>
                  <a:pt x="32814" y="1539"/>
                </a:cubicBezTo>
                <a:cubicBezTo>
                  <a:pt x="32771" y="1238"/>
                  <a:pt x="32793" y="926"/>
                  <a:pt x="32868" y="635"/>
                </a:cubicBezTo>
                <a:lnTo>
                  <a:pt x="32868" y="635"/>
                </a:lnTo>
                <a:cubicBezTo>
                  <a:pt x="32750" y="926"/>
                  <a:pt x="32685" y="1249"/>
                  <a:pt x="32674" y="1572"/>
                </a:cubicBezTo>
                <a:cubicBezTo>
                  <a:pt x="32674" y="1895"/>
                  <a:pt x="32707" y="2217"/>
                  <a:pt x="32771" y="2530"/>
                </a:cubicBezTo>
                <a:cubicBezTo>
                  <a:pt x="32890" y="3143"/>
                  <a:pt x="33062" y="3735"/>
                  <a:pt x="33105" y="4273"/>
                </a:cubicBezTo>
                <a:cubicBezTo>
                  <a:pt x="33148" y="4747"/>
                  <a:pt x="33105" y="5220"/>
                  <a:pt x="33008" y="5694"/>
                </a:cubicBezTo>
                <a:cubicBezTo>
                  <a:pt x="32879" y="5112"/>
                  <a:pt x="32674" y="4564"/>
                  <a:pt x="32416" y="4036"/>
                </a:cubicBezTo>
                <a:cubicBezTo>
                  <a:pt x="32448" y="3929"/>
                  <a:pt x="32491" y="3810"/>
                  <a:pt x="32545" y="3703"/>
                </a:cubicBezTo>
                <a:lnTo>
                  <a:pt x="32545" y="3703"/>
                </a:lnTo>
                <a:cubicBezTo>
                  <a:pt x="32491" y="3799"/>
                  <a:pt x="32438" y="3886"/>
                  <a:pt x="32384" y="3982"/>
                </a:cubicBezTo>
                <a:cubicBezTo>
                  <a:pt x="32244" y="3713"/>
                  <a:pt x="32093" y="3444"/>
                  <a:pt x="31921" y="3197"/>
                </a:cubicBezTo>
                <a:cubicBezTo>
                  <a:pt x="32072" y="2917"/>
                  <a:pt x="32255" y="2648"/>
                  <a:pt x="32448" y="2390"/>
                </a:cubicBezTo>
                <a:lnTo>
                  <a:pt x="32448" y="2390"/>
                </a:lnTo>
                <a:cubicBezTo>
                  <a:pt x="32233" y="2605"/>
                  <a:pt x="32029" y="2831"/>
                  <a:pt x="31835" y="3068"/>
                </a:cubicBezTo>
                <a:cubicBezTo>
                  <a:pt x="31663" y="2831"/>
                  <a:pt x="31480" y="2605"/>
                  <a:pt x="31275" y="2390"/>
                </a:cubicBezTo>
                <a:lnTo>
                  <a:pt x="31275" y="2390"/>
                </a:lnTo>
                <a:cubicBezTo>
                  <a:pt x="31458" y="2637"/>
                  <a:pt x="31620" y="2906"/>
                  <a:pt x="31749" y="3186"/>
                </a:cubicBezTo>
                <a:cubicBezTo>
                  <a:pt x="31351" y="3692"/>
                  <a:pt x="31006" y="4230"/>
                  <a:pt x="30726" y="4811"/>
                </a:cubicBezTo>
                <a:cubicBezTo>
                  <a:pt x="30533" y="5199"/>
                  <a:pt x="30371" y="5608"/>
                  <a:pt x="30231" y="6017"/>
                </a:cubicBezTo>
                <a:cubicBezTo>
                  <a:pt x="30285" y="5037"/>
                  <a:pt x="30425" y="4058"/>
                  <a:pt x="30651" y="3100"/>
                </a:cubicBezTo>
                <a:lnTo>
                  <a:pt x="30651" y="3100"/>
                </a:lnTo>
                <a:cubicBezTo>
                  <a:pt x="30264" y="4112"/>
                  <a:pt x="29919" y="5080"/>
                  <a:pt x="29596" y="5984"/>
                </a:cubicBezTo>
                <a:cubicBezTo>
                  <a:pt x="29499" y="4338"/>
                  <a:pt x="29790" y="2691"/>
                  <a:pt x="30436" y="1173"/>
                </a:cubicBezTo>
                <a:lnTo>
                  <a:pt x="30436" y="1173"/>
                </a:lnTo>
                <a:cubicBezTo>
                  <a:pt x="29672" y="2508"/>
                  <a:pt x="29069" y="3918"/>
                  <a:pt x="28639" y="5392"/>
                </a:cubicBezTo>
                <a:cubicBezTo>
                  <a:pt x="28520" y="4628"/>
                  <a:pt x="28380" y="3843"/>
                  <a:pt x="28208" y="3057"/>
                </a:cubicBezTo>
                <a:lnTo>
                  <a:pt x="28208" y="3057"/>
                </a:lnTo>
                <a:cubicBezTo>
                  <a:pt x="28316" y="4230"/>
                  <a:pt x="28240" y="5425"/>
                  <a:pt x="27993" y="6587"/>
                </a:cubicBezTo>
                <a:cubicBezTo>
                  <a:pt x="27734" y="5737"/>
                  <a:pt x="27659" y="4843"/>
                  <a:pt x="27788" y="3961"/>
                </a:cubicBezTo>
                <a:cubicBezTo>
                  <a:pt x="27874" y="3347"/>
                  <a:pt x="28025" y="2702"/>
                  <a:pt x="28100" y="2024"/>
                </a:cubicBezTo>
                <a:cubicBezTo>
                  <a:pt x="28165" y="1346"/>
                  <a:pt x="28133" y="635"/>
                  <a:pt x="27831" y="11"/>
                </a:cubicBezTo>
                <a:lnTo>
                  <a:pt x="27831" y="11"/>
                </a:lnTo>
                <a:cubicBezTo>
                  <a:pt x="27939" y="345"/>
                  <a:pt x="27982" y="689"/>
                  <a:pt x="27950" y="1023"/>
                </a:cubicBezTo>
                <a:cubicBezTo>
                  <a:pt x="27928" y="1356"/>
                  <a:pt x="27874" y="1679"/>
                  <a:pt x="27767" y="2002"/>
                </a:cubicBezTo>
                <a:cubicBezTo>
                  <a:pt x="27584" y="2626"/>
                  <a:pt x="27293" y="3208"/>
                  <a:pt x="27046" y="3821"/>
                </a:cubicBezTo>
                <a:cubicBezTo>
                  <a:pt x="26938" y="4090"/>
                  <a:pt x="26841" y="4370"/>
                  <a:pt x="26755" y="4639"/>
                </a:cubicBezTo>
                <a:cubicBezTo>
                  <a:pt x="26744" y="4521"/>
                  <a:pt x="26744" y="4402"/>
                  <a:pt x="26755" y="4284"/>
                </a:cubicBezTo>
                <a:cubicBezTo>
                  <a:pt x="26787" y="3907"/>
                  <a:pt x="26970" y="3520"/>
                  <a:pt x="26992" y="3111"/>
                </a:cubicBezTo>
                <a:lnTo>
                  <a:pt x="26992" y="3111"/>
                </a:lnTo>
                <a:cubicBezTo>
                  <a:pt x="26917" y="3520"/>
                  <a:pt x="26691" y="3853"/>
                  <a:pt x="26572" y="4241"/>
                </a:cubicBezTo>
                <a:cubicBezTo>
                  <a:pt x="26443" y="3186"/>
                  <a:pt x="26486" y="2110"/>
                  <a:pt x="26701" y="1077"/>
                </a:cubicBezTo>
                <a:lnTo>
                  <a:pt x="26701" y="1077"/>
                </a:lnTo>
                <a:cubicBezTo>
                  <a:pt x="26325" y="2164"/>
                  <a:pt x="26066" y="3304"/>
                  <a:pt x="25948" y="4456"/>
                </a:cubicBezTo>
                <a:cubicBezTo>
                  <a:pt x="25883" y="4983"/>
                  <a:pt x="25851" y="5511"/>
                  <a:pt x="25840" y="6027"/>
                </a:cubicBezTo>
                <a:cubicBezTo>
                  <a:pt x="25786" y="5866"/>
                  <a:pt x="25733" y="5715"/>
                  <a:pt x="25679" y="5564"/>
                </a:cubicBezTo>
                <a:cubicBezTo>
                  <a:pt x="25700" y="5446"/>
                  <a:pt x="25733" y="5328"/>
                  <a:pt x="25754" y="5209"/>
                </a:cubicBezTo>
                <a:cubicBezTo>
                  <a:pt x="25819" y="4994"/>
                  <a:pt x="25862" y="4768"/>
                  <a:pt x="25894" y="4542"/>
                </a:cubicBezTo>
                <a:cubicBezTo>
                  <a:pt x="25926" y="4305"/>
                  <a:pt x="25937" y="4079"/>
                  <a:pt x="25948" y="3843"/>
                </a:cubicBezTo>
                <a:cubicBezTo>
                  <a:pt x="25959" y="3380"/>
                  <a:pt x="25916" y="2917"/>
                  <a:pt x="25894" y="2454"/>
                </a:cubicBezTo>
                <a:cubicBezTo>
                  <a:pt x="25873" y="2917"/>
                  <a:pt x="25808" y="3391"/>
                  <a:pt x="25722" y="3853"/>
                </a:cubicBezTo>
                <a:cubicBezTo>
                  <a:pt x="25550" y="4112"/>
                  <a:pt x="25399" y="4370"/>
                  <a:pt x="25248" y="4628"/>
                </a:cubicBezTo>
                <a:cubicBezTo>
                  <a:pt x="25130" y="4402"/>
                  <a:pt x="25001" y="4176"/>
                  <a:pt x="24861" y="3961"/>
                </a:cubicBezTo>
                <a:lnTo>
                  <a:pt x="24861" y="3961"/>
                </a:lnTo>
                <a:cubicBezTo>
                  <a:pt x="24990" y="4219"/>
                  <a:pt x="25087" y="4488"/>
                  <a:pt x="25173" y="4768"/>
                </a:cubicBezTo>
                <a:cubicBezTo>
                  <a:pt x="24990" y="5112"/>
                  <a:pt x="24829" y="5457"/>
                  <a:pt x="24678" y="5801"/>
                </a:cubicBezTo>
                <a:cubicBezTo>
                  <a:pt x="24646" y="5328"/>
                  <a:pt x="24635" y="4854"/>
                  <a:pt x="24656" y="4381"/>
                </a:cubicBezTo>
                <a:cubicBezTo>
                  <a:pt x="24699" y="3251"/>
                  <a:pt x="24990" y="2131"/>
                  <a:pt x="25517" y="1130"/>
                </a:cubicBezTo>
                <a:lnTo>
                  <a:pt x="25517" y="1130"/>
                </a:lnTo>
                <a:cubicBezTo>
                  <a:pt x="24796" y="2110"/>
                  <a:pt x="24344" y="3229"/>
                  <a:pt x="24011" y="4316"/>
                </a:cubicBezTo>
                <a:cubicBezTo>
                  <a:pt x="23914" y="4607"/>
                  <a:pt x="23828" y="4908"/>
                  <a:pt x="23752" y="5199"/>
                </a:cubicBezTo>
                <a:cubicBezTo>
                  <a:pt x="23677" y="4510"/>
                  <a:pt x="23623" y="3799"/>
                  <a:pt x="23591" y="3078"/>
                </a:cubicBezTo>
                <a:cubicBezTo>
                  <a:pt x="23505" y="4025"/>
                  <a:pt x="23408" y="4930"/>
                  <a:pt x="23268" y="5780"/>
                </a:cubicBezTo>
                <a:cubicBezTo>
                  <a:pt x="22978" y="4790"/>
                  <a:pt x="22773" y="3778"/>
                  <a:pt x="22644" y="2745"/>
                </a:cubicBezTo>
                <a:cubicBezTo>
                  <a:pt x="22633" y="3584"/>
                  <a:pt x="22644" y="4391"/>
                  <a:pt x="22644" y="5156"/>
                </a:cubicBezTo>
                <a:cubicBezTo>
                  <a:pt x="22601" y="4930"/>
                  <a:pt x="22547" y="4714"/>
                  <a:pt x="22493" y="4488"/>
                </a:cubicBezTo>
                <a:lnTo>
                  <a:pt x="22493" y="4488"/>
                </a:lnTo>
                <a:cubicBezTo>
                  <a:pt x="22579" y="5177"/>
                  <a:pt x="22547" y="5877"/>
                  <a:pt x="22407" y="6555"/>
                </a:cubicBezTo>
                <a:cubicBezTo>
                  <a:pt x="22160" y="5521"/>
                  <a:pt x="22181" y="4434"/>
                  <a:pt x="22461" y="3401"/>
                </a:cubicBezTo>
                <a:lnTo>
                  <a:pt x="22461" y="3401"/>
                </a:lnTo>
                <a:cubicBezTo>
                  <a:pt x="22267" y="3875"/>
                  <a:pt x="22106" y="4359"/>
                  <a:pt x="21987" y="4854"/>
                </a:cubicBezTo>
                <a:cubicBezTo>
                  <a:pt x="21901" y="4585"/>
                  <a:pt x="21815" y="4316"/>
                  <a:pt x="21718" y="4058"/>
                </a:cubicBezTo>
                <a:cubicBezTo>
                  <a:pt x="21299" y="2917"/>
                  <a:pt x="20750" y="1830"/>
                  <a:pt x="20201" y="700"/>
                </a:cubicBezTo>
                <a:lnTo>
                  <a:pt x="20201" y="700"/>
                </a:lnTo>
                <a:cubicBezTo>
                  <a:pt x="20599" y="1916"/>
                  <a:pt x="20954" y="3121"/>
                  <a:pt x="21051" y="4262"/>
                </a:cubicBezTo>
                <a:cubicBezTo>
                  <a:pt x="21137" y="5026"/>
                  <a:pt x="21073" y="5790"/>
                  <a:pt x="20879" y="6533"/>
                </a:cubicBezTo>
                <a:cubicBezTo>
                  <a:pt x="20814" y="6124"/>
                  <a:pt x="20760" y="5704"/>
                  <a:pt x="20707" y="5274"/>
                </a:cubicBezTo>
                <a:cubicBezTo>
                  <a:pt x="20664" y="4886"/>
                  <a:pt x="20588" y="4488"/>
                  <a:pt x="20481" y="4112"/>
                </a:cubicBezTo>
                <a:cubicBezTo>
                  <a:pt x="20470" y="4047"/>
                  <a:pt x="20448" y="3982"/>
                  <a:pt x="20427" y="3929"/>
                </a:cubicBezTo>
                <a:cubicBezTo>
                  <a:pt x="20438" y="3843"/>
                  <a:pt x="20459" y="3756"/>
                  <a:pt x="20481" y="3681"/>
                </a:cubicBezTo>
                <a:cubicBezTo>
                  <a:pt x="20599" y="3208"/>
                  <a:pt x="20642" y="2712"/>
                  <a:pt x="20588" y="2228"/>
                </a:cubicBezTo>
                <a:lnTo>
                  <a:pt x="20588" y="2228"/>
                </a:lnTo>
                <a:cubicBezTo>
                  <a:pt x="20578" y="2702"/>
                  <a:pt x="20470" y="3164"/>
                  <a:pt x="20276" y="3595"/>
                </a:cubicBezTo>
                <a:cubicBezTo>
                  <a:pt x="20169" y="3391"/>
                  <a:pt x="20039" y="3208"/>
                  <a:pt x="19878" y="3057"/>
                </a:cubicBezTo>
                <a:lnTo>
                  <a:pt x="19878" y="3057"/>
                </a:lnTo>
                <a:cubicBezTo>
                  <a:pt x="20039" y="3251"/>
                  <a:pt x="20147" y="3477"/>
                  <a:pt x="20212" y="3713"/>
                </a:cubicBezTo>
                <a:cubicBezTo>
                  <a:pt x="20029" y="4122"/>
                  <a:pt x="19813" y="4488"/>
                  <a:pt x="19598" y="4865"/>
                </a:cubicBezTo>
                <a:cubicBezTo>
                  <a:pt x="19361" y="5263"/>
                  <a:pt x="19146" y="5672"/>
                  <a:pt x="18952" y="6103"/>
                </a:cubicBezTo>
                <a:cubicBezTo>
                  <a:pt x="18909" y="6221"/>
                  <a:pt x="18856" y="6350"/>
                  <a:pt x="18823" y="6479"/>
                </a:cubicBezTo>
                <a:cubicBezTo>
                  <a:pt x="18759" y="6070"/>
                  <a:pt x="18748" y="5651"/>
                  <a:pt x="18780" y="5242"/>
                </a:cubicBezTo>
                <a:cubicBezTo>
                  <a:pt x="18834" y="4424"/>
                  <a:pt x="19049" y="3638"/>
                  <a:pt x="19394" y="2906"/>
                </a:cubicBezTo>
                <a:lnTo>
                  <a:pt x="19394" y="2906"/>
                </a:lnTo>
                <a:cubicBezTo>
                  <a:pt x="18737" y="3929"/>
                  <a:pt x="18274" y="5069"/>
                  <a:pt x="18016" y="6264"/>
                </a:cubicBezTo>
                <a:cubicBezTo>
                  <a:pt x="17973" y="6135"/>
                  <a:pt x="17941" y="5995"/>
                  <a:pt x="17919" y="5866"/>
                </a:cubicBezTo>
                <a:cubicBezTo>
                  <a:pt x="17822" y="5295"/>
                  <a:pt x="17898" y="4714"/>
                  <a:pt x="18113" y="4187"/>
                </a:cubicBezTo>
                <a:lnTo>
                  <a:pt x="18113" y="4187"/>
                </a:lnTo>
                <a:cubicBezTo>
                  <a:pt x="17952" y="4477"/>
                  <a:pt x="17822" y="4790"/>
                  <a:pt x="17726" y="5112"/>
                </a:cubicBezTo>
                <a:cubicBezTo>
                  <a:pt x="17672" y="4822"/>
                  <a:pt x="17629" y="4521"/>
                  <a:pt x="17596" y="4219"/>
                </a:cubicBezTo>
                <a:cubicBezTo>
                  <a:pt x="17543" y="3660"/>
                  <a:pt x="17564" y="3100"/>
                  <a:pt x="17661" y="2551"/>
                </a:cubicBezTo>
                <a:cubicBezTo>
                  <a:pt x="17769" y="1959"/>
                  <a:pt x="18005" y="1410"/>
                  <a:pt x="18360" y="937"/>
                </a:cubicBezTo>
                <a:lnTo>
                  <a:pt x="18360" y="937"/>
                </a:lnTo>
                <a:cubicBezTo>
                  <a:pt x="17930" y="1378"/>
                  <a:pt x="17596" y="1916"/>
                  <a:pt x="17370" y="2497"/>
                </a:cubicBezTo>
                <a:cubicBezTo>
                  <a:pt x="17166" y="3057"/>
                  <a:pt x="17015" y="3649"/>
                  <a:pt x="16929" y="4241"/>
                </a:cubicBezTo>
                <a:cubicBezTo>
                  <a:pt x="16875" y="4564"/>
                  <a:pt x="16832" y="4886"/>
                  <a:pt x="16800" y="5188"/>
                </a:cubicBezTo>
                <a:cubicBezTo>
                  <a:pt x="16800" y="5069"/>
                  <a:pt x="16789" y="4951"/>
                  <a:pt x="16768" y="4833"/>
                </a:cubicBezTo>
                <a:cubicBezTo>
                  <a:pt x="16725" y="4338"/>
                  <a:pt x="16552" y="3886"/>
                  <a:pt x="16413" y="3434"/>
                </a:cubicBezTo>
                <a:cubicBezTo>
                  <a:pt x="16283" y="2982"/>
                  <a:pt x="16154" y="2508"/>
                  <a:pt x="16251" y="2024"/>
                </a:cubicBezTo>
                <a:lnTo>
                  <a:pt x="16251" y="2024"/>
                </a:lnTo>
                <a:cubicBezTo>
                  <a:pt x="16090" y="2508"/>
                  <a:pt x="16143" y="3035"/>
                  <a:pt x="16197" y="3509"/>
                </a:cubicBezTo>
                <a:cubicBezTo>
                  <a:pt x="16251" y="3982"/>
                  <a:pt x="16305" y="4445"/>
                  <a:pt x="16230" y="4865"/>
                </a:cubicBezTo>
                <a:cubicBezTo>
                  <a:pt x="16143" y="5295"/>
                  <a:pt x="16036" y="5715"/>
                  <a:pt x="15885" y="6135"/>
                </a:cubicBezTo>
                <a:cubicBezTo>
                  <a:pt x="15874" y="6060"/>
                  <a:pt x="15874" y="5984"/>
                  <a:pt x="15874" y="5909"/>
                </a:cubicBezTo>
                <a:cubicBezTo>
                  <a:pt x="15842" y="5371"/>
                  <a:pt x="15864" y="4790"/>
                  <a:pt x="15778" y="4176"/>
                </a:cubicBezTo>
                <a:cubicBezTo>
                  <a:pt x="15734" y="3864"/>
                  <a:pt x="15659" y="3563"/>
                  <a:pt x="15552" y="3272"/>
                </a:cubicBezTo>
                <a:cubicBezTo>
                  <a:pt x="15444" y="2992"/>
                  <a:pt x="15315" y="2723"/>
                  <a:pt x="15196" y="2454"/>
                </a:cubicBezTo>
                <a:cubicBezTo>
                  <a:pt x="15067" y="2185"/>
                  <a:pt x="14960" y="1905"/>
                  <a:pt x="14874" y="1625"/>
                </a:cubicBezTo>
                <a:cubicBezTo>
                  <a:pt x="14787" y="1335"/>
                  <a:pt x="14755" y="1034"/>
                  <a:pt x="14777" y="732"/>
                </a:cubicBezTo>
                <a:lnTo>
                  <a:pt x="14777" y="732"/>
                </a:lnTo>
                <a:cubicBezTo>
                  <a:pt x="14712" y="1044"/>
                  <a:pt x="14701" y="1367"/>
                  <a:pt x="14744" y="1679"/>
                </a:cubicBezTo>
                <a:cubicBezTo>
                  <a:pt x="14798" y="1981"/>
                  <a:pt x="14852" y="2282"/>
                  <a:pt x="14938" y="2583"/>
                </a:cubicBezTo>
                <a:cubicBezTo>
                  <a:pt x="15013" y="2863"/>
                  <a:pt x="15067" y="3154"/>
                  <a:pt x="15110" y="3444"/>
                </a:cubicBezTo>
                <a:cubicBezTo>
                  <a:pt x="15143" y="3703"/>
                  <a:pt x="15143" y="3982"/>
                  <a:pt x="15110" y="4251"/>
                </a:cubicBezTo>
                <a:cubicBezTo>
                  <a:pt x="15024" y="4962"/>
                  <a:pt x="14744" y="5629"/>
                  <a:pt x="14561" y="6382"/>
                </a:cubicBezTo>
                <a:cubicBezTo>
                  <a:pt x="14540" y="5973"/>
                  <a:pt x="14529" y="5575"/>
                  <a:pt x="14551" y="5166"/>
                </a:cubicBezTo>
                <a:cubicBezTo>
                  <a:pt x="14594" y="4725"/>
                  <a:pt x="14594" y="4284"/>
                  <a:pt x="14561" y="3843"/>
                </a:cubicBezTo>
                <a:cubicBezTo>
                  <a:pt x="14518" y="3391"/>
                  <a:pt x="14357" y="2917"/>
                  <a:pt x="14023" y="2594"/>
                </a:cubicBezTo>
                <a:lnTo>
                  <a:pt x="14023" y="2594"/>
                </a:lnTo>
                <a:cubicBezTo>
                  <a:pt x="14292" y="2960"/>
                  <a:pt x="14411" y="3423"/>
                  <a:pt x="14357" y="3864"/>
                </a:cubicBezTo>
                <a:cubicBezTo>
                  <a:pt x="14303" y="4295"/>
                  <a:pt x="14195" y="4714"/>
                  <a:pt x="14056" y="5123"/>
                </a:cubicBezTo>
                <a:cubicBezTo>
                  <a:pt x="13959" y="5435"/>
                  <a:pt x="13862" y="5747"/>
                  <a:pt x="13776" y="6060"/>
                </a:cubicBezTo>
                <a:cubicBezTo>
                  <a:pt x="13830" y="5629"/>
                  <a:pt x="13840" y="5188"/>
                  <a:pt x="13830" y="4757"/>
                </a:cubicBezTo>
                <a:cubicBezTo>
                  <a:pt x="13776" y="3692"/>
                  <a:pt x="13388" y="2680"/>
                  <a:pt x="12710" y="1873"/>
                </a:cubicBezTo>
                <a:lnTo>
                  <a:pt x="12710" y="1873"/>
                </a:lnTo>
                <a:cubicBezTo>
                  <a:pt x="13270" y="2723"/>
                  <a:pt x="13464" y="3756"/>
                  <a:pt x="13248" y="4757"/>
                </a:cubicBezTo>
                <a:cubicBezTo>
                  <a:pt x="13227" y="4865"/>
                  <a:pt x="13195" y="4983"/>
                  <a:pt x="13162" y="5091"/>
                </a:cubicBezTo>
                <a:cubicBezTo>
                  <a:pt x="13173" y="4811"/>
                  <a:pt x="13162" y="4521"/>
                  <a:pt x="13130" y="4241"/>
                </a:cubicBezTo>
                <a:cubicBezTo>
                  <a:pt x="13098" y="3853"/>
                  <a:pt x="12969" y="3477"/>
                  <a:pt x="12775" y="3132"/>
                </a:cubicBezTo>
                <a:lnTo>
                  <a:pt x="12775" y="3132"/>
                </a:lnTo>
                <a:cubicBezTo>
                  <a:pt x="12926" y="3487"/>
                  <a:pt x="12979" y="3886"/>
                  <a:pt x="12947" y="4273"/>
                </a:cubicBezTo>
                <a:cubicBezTo>
                  <a:pt x="12915" y="4639"/>
                  <a:pt x="12839" y="5005"/>
                  <a:pt x="12732" y="5360"/>
                </a:cubicBezTo>
                <a:cubicBezTo>
                  <a:pt x="12721" y="5392"/>
                  <a:pt x="12710" y="5425"/>
                  <a:pt x="12700" y="5457"/>
                </a:cubicBezTo>
                <a:cubicBezTo>
                  <a:pt x="12635" y="4973"/>
                  <a:pt x="12517" y="4499"/>
                  <a:pt x="12355" y="4036"/>
                </a:cubicBezTo>
                <a:cubicBezTo>
                  <a:pt x="12140" y="3455"/>
                  <a:pt x="11839" y="2938"/>
                  <a:pt x="11623" y="2379"/>
                </a:cubicBezTo>
                <a:cubicBezTo>
                  <a:pt x="11516" y="2099"/>
                  <a:pt x="11440" y="1808"/>
                  <a:pt x="11397" y="1518"/>
                </a:cubicBezTo>
                <a:cubicBezTo>
                  <a:pt x="11354" y="1217"/>
                  <a:pt x="11376" y="904"/>
                  <a:pt x="11451" y="603"/>
                </a:cubicBezTo>
                <a:lnTo>
                  <a:pt x="11451" y="603"/>
                </a:lnTo>
                <a:cubicBezTo>
                  <a:pt x="11333" y="904"/>
                  <a:pt x="11268" y="1227"/>
                  <a:pt x="11257" y="1550"/>
                </a:cubicBezTo>
                <a:cubicBezTo>
                  <a:pt x="11257" y="1862"/>
                  <a:pt x="11290" y="2185"/>
                  <a:pt x="11354" y="2497"/>
                </a:cubicBezTo>
                <a:cubicBezTo>
                  <a:pt x="11473" y="3121"/>
                  <a:pt x="11645" y="3703"/>
                  <a:pt x="11688" y="4251"/>
                </a:cubicBezTo>
                <a:cubicBezTo>
                  <a:pt x="11731" y="4779"/>
                  <a:pt x="11688" y="5317"/>
                  <a:pt x="11559" y="5834"/>
                </a:cubicBezTo>
                <a:cubicBezTo>
                  <a:pt x="11516" y="5995"/>
                  <a:pt x="11473" y="6156"/>
                  <a:pt x="11430" y="6318"/>
                </a:cubicBezTo>
                <a:cubicBezTo>
                  <a:pt x="11376" y="5984"/>
                  <a:pt x="11290" y="5661"/>
                  <a:pt x="11161" y="5349"/>
                </a:cubicBezTo>
                <a:cubicBezTo>
                  <a:pt x="11042" y="5048"/>
                  <a:pt x="10935" y="4736"/>
                  <a:pt x="10859" y="4413"/>
                </a:cubicBezTo>
                <a:cubicBezTo>
                  <a:pt x="10935" y="4165"/>
                  <a:pt x="11031" y="3918"/>
                  <a:pt x="11128" y="3670"/>
                </a:cubicBezTo>
                <a:lnTo>
                  <a:pt x="11128" y="3670"/>
                </a:lnTo>
                <a:cubicBezTo>
                  <a:pt x="11021" y="3853"/>
                  <a:pt x="10924" y="4036"/>
                  <a:pt x="10827" y="4219"/>
                </a:cubicBezTo>
                <a:cubicBezTo>
                  <a:pt x="10762" y="3853"/>
                  <a:pt x="10827" y="3487"/>
                  <a:pt x="10999" y="3154"/>
                </a:cubicBezTo>
                <a:lnTo>
                  <a:pt x="10999" y="3154"/>
                </a:lnTo>
                <a:cubicBezTo>
                  <a:pt x="10762" y="3498"/>
                  <a:pt x="10644" y="3896"/>
                  <a:pt x="10644" y="4316"/>
                </a:cubicBezTo>
                <a:lnTo>
                  <a:pt x="10644" y="4564"/>
                </a:lnTo>
                <a:cubicBezTo>
                  <a:pt x="10300" y="5274"/>
                  <a:pt x="9998" y="6006"/>
                  <a:pt x="9751" y="6759"/>
                </a:cubicBezTo>
                <a:cubicBezTo>
                  <a:pt x="9675" y="6146"/>
                  <a:pt x="9708" y="5532"/>
                  <a:pt x="9837" y="4930"/>
                </a:cubicBezTo>
                <a:cubicBezTo>
                  <a:pt x="10041" y="3993"/>
                  <a:pt x="10439" y="3121"/>
                  <a:pt x="11021" y="2368"/>
                </a:cubicBezTo>
                <a:lnTo>
                  <a:pt x="11021" y="2368"/>
                </a:lnTo>
                <a:cubicBezTo>
                  <a:pt x="10321" y="3078"/>
                  <a:pt x="9740" y="3896"/>
                  <a:pt x="9309" y="4790"/>
                </a:cubicBezTo>
                <a:cubicBezTo>
                  <a:pt x="9116" y="5188"/>
                  <a:pt x="8943" y="5586"/>
                  <a:pt x="8804" y="6006"/>
                </a:cubicBezTo>
                <a:cubicBezTo>
                  <a:pt x="8857" y="5016"/>
                  <a:pt x="8997" y="4036"/>
                  <a:pt x="9223" y="3078"/>
                </a:cubicBezTo>
                <a:lnTo>
                  <a:pt x="9223" y="3078"/>
                </a:lnTo>
                <a:cubicBezTo>
                  <a:pt x="8847" y="4101"/>
                  <a:pt x="8502" y="5069"/>
                  <a:pt x="8169" y="5973"/>
                </a:cubicBezTo>
                <a:cubicBezTo>
                  <a:pt x="8082" y="4327"/>
                  <a:pt x="8373" y="2680"/>
                  <a:pt x="9019" y="1163"/>
                </a:cubicBezTo>
                <a:lnTo>
                  <a:pt x="9019" y="1163"/>
                </a:lnTo>
                <a:cubicBezTo>
                  <a:pt x="8255" y="2486"/>
                  <a:pt x="7652" y="3907"/>
                  <a:pt x="7211" y="5371"/>
                </a:cubicBezTo>
                <a:cubicBezTo>
                  <a:pt x="7092" y="4617"/>
                  <a:pt x="6963" y="3832"/>
                  <a:pt x="6791" y="3035"/>
                </a:cubicBezTo>
                <a:lnTo>
                  <a:pt x="6791" y="3035"/>
                </a:lnTo>
                <a:cubicBezTo>
                  <a:pt x="6888" y="4219"/>
                  <a:pt x="6823" y="5414"/>
                  <a:pt x="6576" y="6576"/>
                </a:cubicBezTo>
                <a:cubicBezTo>
                  <a:pt x="6307" y="5726"/>
                  <a:pt x="6231" y="4822"/>
                  <a:pt x="6371" y="3950"/>
                </a:cubicBezTo>
                <a:cubicBezTo>
                  <a:pt x="6447" y="3326"/>
                  <a:pt x="6608" y="2680"/>
                  <a:pt x="6673" y="2013"/>
                </a:cubicBezTo>
                <a:cubicBezTo>
                  <a:pt x="6737" y="1335"/>
                  <a:pt x="6705" y="625"/>
                  <a:pt x="6414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223" name="Google Shape;10223;p34"/>
          <p:cNvGrpSpPr/>
          <p:nvPr/>
        </p:nvGrpSpPr>
        <p:grpSpPr>
          <a:xfrm rot="1250124">
            <a:off x="-1294359" y="-356325"/>
            <a:ext cx="2498609" cy="1800674"/>
            <a:chOff x="7327360" y="-243548"/>
            <a:chExt cx="2746343" cy="1979209"/>
          </a:xfrm>
        </p:grpSpPr>
        <p:sp>
          <p:nvSpPr>
            <p:cNvPr id="10224" name="Google Shape;10224;p34"/>
            <p:cNvSpPr/>
            <p:nvPr/>
          </p:nvSpPr>
          <p:spPr>
            <a:xfrm rot="-386426" flipH="1">
              <a:off x="9677715" y="915544"/>
              <a:ext cx="133694" cy="244174"/>
            </a:xfrm>
            <a:custGeom>
              <a:avLst/>
              <a:gdLst/>
              <a:ahLst/>
              <a:cxnLst/>
              <a:rect l="l" t="t" r="r" b="b"/>
              <a:pathLst>
                <a:path w="1244" h="2272" extrusionOk="0">
                  <a:moveTo>
                    <a:pt x="1167" y="0"/>
                  </a:moveTo>
                  <a:lnTo>
                    <a:pt x="1167" y="0"/>
                  </a:lnTo>
                  <a:cubicBezTo>
                    <a:pt x="231" y="542"/>
                    <a:pt x="1" y="2272"/>
                    <a:pt x="1" y="2272"/>
                  </a:cubicBezTo>
                  <a:cubicBezTo>
                    <a:pt x="1" y="2272"/>
                    <a:pt x="608" y="1604"/>
                    <a:pt x="926" y="1155"/>
                  </a:cubicBezTo>
                  <a:cubicBezTo>
                    <a:pt x="1243" y="706"/>
                    <a:pt x="1167" y="0"/>
                    <a:pt x="116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0225" name="Google Shape;10225;p34"/>
            <p:cNvGrpSpPr/>
            <p:nvPr/>
          </p:nvGrpSpPr>
          <p:grpSpPr>
            <a:xfrm flipH="1">
              <a:off x="8762645" y="820865"/>
              <a:ext cx="443836" cy="914796"/>
              <a:chOff x="94677" y="156138"/>
              <a:chExt cx="577310" cy="1189901"/>
            </a:xfrm>
          </p:grpSpPr>
          <p:sp>
            <p:nvSpPr>
              <p:cNvPr id="10226" name="Google Shape;10226;p34"/>
              <p:cNvSpPr/>
              <p:nvPr/>
            </p:nvSpPr>
            <p:spPr>
              <a:xfrm rot="386461">
                <a:off x="243877" y="907533"/>
                <a:ext cx="411004" cy="328105"/>
              </a:xfrm>
              <a:custGeom>
                <a:avLst/>
                <a:gdLst/>
                <a:ahLst/>
                <a:cxnLst/>
                <a:rect l="l" t="t" r="r" b="b"/>
                <a:pathLst>
                  <a:path w="2940" h="2347" extrusionOk="0">
                    <a:moveTo>
                      <a:pt x="602" y="1"/>
                    </a:moveTo>
                    <a:cubicBezTo>
                      <a:pt x="360" y="1"/>
                      <a:pt x="1" y="87"/>
                      <a:pt x="321" y="760"/>
                    </a:cubicBezTo>
                    <a:cubicBezTo>
                      <a:pt x="594" y="1329"/>
                      <a:pt x="983" y="1838"/>
                      <a:pt x="1465" y="2249"/>
                    </a:cubicBezTo>
                    <a:cubicBezTo>
                      <a:pt x="1541" y="2310"/>
                      <a:pt x="1635" y="2347"/>
                      <a:pt x="1713" y="2347"/>
                    </a:cubicBezTo>
                    <a:cubicBezTo>
                      <a:pt x="1831" y="2347"/>
                      <a:pt x="1917" y="2264"/>
                      <a:pt x="1864" y="2057"/>
                    </a:cubicBezTo>
                    <a:lnTo>
                      <a:pt x="1864" y="2057"/>
                    </a:lnTo>
                    <a:cubicBezTo>
                      <a:pt x="2008" y="2137"/>
                      <a:pt x="2131" y="2174"/>
                      <a:pt x="2226" y="2174"/>
                    </a:cubicBezTo>
                    <a:cubicBezTo>
                      <a:pt x="2457" y="2174"/>
                      <a:pt x="2525" y="1960"/>
                      <a:pt x="2335" y="1630"/>
                    </a:cubicBezTo>
                    <a:lnTo>
                      <a:pt x="2335" y="1630"/>
                    </a:lnTo>
                    <a:cubicBezTo>
                      <a:pt x="2393" y="1653"/>
                      <a:pt x="2446" y="1664"/>
                      <a:pt x="2495" y="1664"/>
                    </a:cubicBezTo>
                    <a:cubicBezTo>
                      <a:pt x="2831" y="1664"/>
                      <a:pt x="2939" y="1175"/>
                      <a:pt x="2538" y="941"/>
                    </a:cubicBezTo>
                    <a:cubicBezTo>
                      <a:pt x="2663" y="919"/>
                      <a:pt x="2861" y="700"/>
                      <a:pt x="2335" y="448"/>
                    </a:cubicBezTo>
                    <a:cubicBezTo>
                      <a:pt x="1821" y="207"/>
                      <a:pt x="1262" y="54"/>
                      <a:pt x="698" y="5"/>
                    </a:cubicBezTo>
                    <a:cubicBezTo>
                      <a:pt x="671" y="3"/>
                      <a:pt x="638" y="1"/>
                      <a:pt x="60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27" name="Google Shape;10227;p34"/>
              <p:cNvSpPr/>
              <p:nvPr/>
            </p:nvSpPr>
            <p:spPr>
              <a:xfrm rot="386461">
                <a:off x="255843" y="893751"/>
                <a:ext cx="292456" cy="239193"/>
              </a:xfrm>
              <a:custGeom>
                <a:avLst/>
                <a:gdLst/>
                <a:ahLst/>
                <a:cxnLst/>
                <a:rect l="l" t="t" r="r" b="b"/>
                <a:pathLst>
                  <a:path w="2092" h="1711" extrusionOk="0">
                    <a:moveTo>
                      <a:pt x="262" y="1"/>
                    </a:moveTo>
                    <a:cubicBezTo>
                      <a:pt x="137" y="1"/>
                      <a:pt x="0" y="51"/>
                      <a:pt x="88" y="298"/>
                    </a:cubicBezTo>
                    <a:cubicBezTo>
                      <a:pt x="231" y="709"/>
                      <a:pt x="745" y="1398"/>
                      <a:pt x="1139" y="1710"/>
                    </a:cubicBezTo>
                    <a:cubicBezTo>
                      <a:pt x="756" y="1322"/>
                      <a:pt x="499" y="572"/>
                      <a:pt x="499" y="572"/>
                    </a:cubicBezTo>
                    <a:lnTo>
                      <a:pt x="499" y="572"/>
                    </a:lnTo>
                    <a:cubicBezTo>
                      <a:pt x="499" y="572"/>
                      <a:pt x="1188" y="1371"/>
                      <a:pt x="1730" y="1634"/>
                    </a:cubicBezTo>
                    <a:cubicBezTo>
                      <a:pt x="1686" y="1579"/>
                      <a:pt x="1068" y="993"/>
                      <a:pt x="657" y="479"/>
                    </a:cubicBezTo>
                    <a:lnTo>
                      <a:pt x="657" y="479"/>
                    </a:lnTo>
                    <a:cubicBezTo>
                      <a:pt x="658" y="479"/>
                      <a:pt x="1024" y="627"/>
                      <a:pt x="2092" y="1168"/>
                    </a:cubicBezTo>
                    <a:cubicBezTo>
                      <a:pt x="2053" y="1125"/>
                      <a:pt x="1188" y="517"/>
                      <a:pt x="652" y="314"/>
                    </a:cubicBezTo>
                    <a:cubicBezTo>
                      <a:pt x="666" y="313"/>
                      <a:pt x="684" y="312"/>
                      <a:pt x="709" y="312"/>
                    </a:cubicBezTo>
                    <a:cubicBezTo>
                      <a:pt x="853" y="312"/>
                      <a:pt x="1205" y="354"/>
                      <a:pt x="1977" y="621"/>
                    </a:cubicBezTo>
                    <a:cubicBezTo>
                      <a:pt x="1708" y="375"/>
                      <a:pt x="428" y="24"/>
                      <a:pt x="428" y="24"/>
                    </a:cubicBezTo>
                    <a:cubicBezTo>
                      <a:pt x="428" y="24"/>
                      <a:pt x="347" y="1"/>
                      <a:pt x="26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28" name="Google Shape;10228;p34"/>
              <p:cNvSpPr/>
              <p:nvPr/>
            </p:nvSpPr>
            <p:spPr>
              <a:xfrm rot="386461">
                <a:off x="228464" y="915567"/>
                <a:ext cx="324330" cy="383325"/>
              </a:xfrm>
              <a:custGeom>
                <a:avLst/>
                <a:gdLst/>
                <a:ahLst/>
                <a:cxnLst/>
                <a:rect l="l" t="t" r="r" b="b"/>
                <a:pathLst>
                  <a:path w="2320" h="2742" extrusionOk="0">
                    <a:moveTo>
                      <a:pt x="340" y="1"/>
                    </a:moveTo>
                    <a:cubicBezTo>
                      <a:pt x="163" y="1"/>
                      <a:pt x="0" y="131"/>
                      <a:pt x="17" y="641"/>
                    </a:cubicBezTo>
                    <a:cubicBezTo>
                      <a:pt x="28" y="1276"/>
                      <a:pt x="175" y="1894"/>
                      <a:pt x="444" y="2469"/>
                    </a:cubicBezTo>
                    <a:cubicBezTo>
                      <a:pt x="504" y="2589"/>
                      <a:pt x="613" y="2680"/>
                      <a:pt x="710" y="2680"/>
                    </a:cubicBezTo>
                    <a:cubicBezTo>
                      <a:pt x="789" y="2680"/>
                      <a:pt x="860" y="2619"/>
                      <a:pt x="887" y="2463"/>
                    </a:cubicBezTo>
                    <a:cubicBezTo>
                      <a:pt x="1028" y="2652"/>
                      <a:pt x="1166" y="2741"/>
                      <a:pt x="1276" y="2741"/>
                    </a:cubicBezTo>
                    <a:cubicBezTo>
                      <a:pt x="1426" y="2741"/>
                      <a:pt x="1521" y="2574"/>
                      <a:pt x="1489" y="2266"/>
                    </a:cubicBezTo>
                    <a:lnTo>
                      <a:pt x="1489" y="2266"/>
                    </a:lnTo>
                    <a:cubicBezTo>
                      <a:pt x="1573" y="2353"/>
                      <a:pt x="1663" y="2389"/>
                      <a:pt x="1746" y="2389"/>
                    </a:cubicBezTo>
                    <a:cubicBezTo>
                      <a:pt x="2001" y="2389"/>
                      <a:pt x="2196" y="2045"/>
                      <a:pt x="1965" y="1719"/>
                    </a:cubicBezTo>
                    <a:lnTo>
                      <a:pt x="1965" y="1719"/>
                    </a:lnTo>
                    <a:cubicBezTo>
                      <a:pt x="1976" y="1721"/>
                      <a:pt x="1987" y="1723"/>
                      <a:pt x="2000" y="1723"/>
                    </a:cubicBezTo>
                    <a:cubicBezTo>
                      <a:pt x="2124" y="1723"/>
                      <a:pt x="2320" y="1591"/>
                      <a:pt x="1976" y="1183"/>
                    </a:cubicBezTo>
                    <a:cubicBezTo>
                      <a:pt x="1604" y="750"/>
                      <a:pt x="1161" y="383"/>
                      <a:pt x="668" y="104"/>
                    </a:cubicBezTo>
                    <a:cubicBezTo>
                      <a:pt x="588" y="62"/>
                      <a:pt x="461" y="1"/>
                      <a:pt x="340" y="1"/>
                    </a:cubicBezTo>
                    <a:close/>
                  </a:path>
                </a:pathLst>
              </a:custGeom>
              <a:solidFill>
                <a:srgbClr val="FFE96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29" name="Google Shape;10229;p34"/>
              <p:cNvSpPr/>
              <p:nvPr/>
            </p:nvSpPr>
            <p:spPr>
              <a:xfrm rot="386461">
                <a:off x="237428" y="890529"/>
                <a:ext cx="226612" cy="296510"/>
              </a:xfrm>
              <a:custGeom>
                <a:avLst/>
                <a:gdLst/>
                <a:ahLst/>
                <a:cxnLst/>
                <a:rect l="l" t="t" r="r" b="b"/>
                <a:pathLst>
                  <a:path w="1621" h="2121" extrusionOk="0">
                    <a:moveTo>
                      <a:pt x="199" y="1"/>
                    </a:moveTo>
                    <a:cubicBezTo>
                      <a:pt x="120" y="1"/>
                      <a:pt x="51" y="53"/>
                      <a:pt x="38" y="226"/>
                    </a:cubicBezTo>
                    <a:cubicBezTo>
                      <a:pt x="0" y="659"/>
                      <a:pt x="181" y="1502"/>
                      <a:pt x="411" y="1945"/>
                    </a:cubicBezTo>
                    <a:cubicBezTo>
                      <a:pt x="225" y="1436"/>
                      <a:pt x="301" y="642"/>
                      <a:pt x="301" y="642"/>
                    </a:cubicBezTo>
                    <a:lnTo>
                      <a:pt x="301" y="642"/>
                    </a:lnTo>
                    <a:cubicBezTo>
                      <a:pt x="301" y="642"/>
                      <a:pt x="597" y="1655"/>
                      <a:pt x="985" y="2120"/>
                    </a:cubicBezTo>
                    <a:cubicBezTo>
                      <a:pt x="964" y="2055"/>
                      <a:pt x="641" y="1266"/>
                      <a:pt x="482" y="626"/>
                    </a:cubicBezTo>
                    <a:lnTo>
                      <a:pt x="482" y="626"/>
                    </a:lnTo>
                    <a:cubicBezTo>
                      <a:pt x="482" y="626"/>
                      <a:pt x="750" y="911"/>
                      <a:pt x="1500" y="1847"/>
                    </a:cubicBezTo>
                    <a:cubicBezTo>
                      <a:pt x="1483" y="1797"/>
                      <a:pt x="942" y="889"/>
                      <a:pt x="542" y="478"/>
                    </a:cubicBezTo>
                    <a:lnTo>
                      <a:pt x="542" y="478"/>
                    </a:lnTo>
                    <a:cubicBezTo>
                      <a:pt x="630" y="511"/>
                      <a:pt x="925" y="642"/>
                      <a:pt x="1620" y="1299"/>
                    </a:cubicBezTo>
                    <a:cubicBezTo>
                      <a:pt x="1483" y="971"/>
                      <a:pt x="460" y="122"/>
                      <a:pt x="460" y="122"/>
                    </a:cubicBezTo>
                    <a:cubicBezTo>
                      <a:pt x="460" y="122"/>
                      <a:pt x="318" y="1"/>
                      <a:pt x="19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30" name="Google Shape;10230;p34"/>
              <p:cNvSpPr/>
              <p:nvPr/>
            </p:nvSpPr>
            <p:spPr>
              <a:xfrm rot="386461">
                <a:off x="116710" y="922106"/>
                <a:ext cx="288402" cy="409047"/>
              </a:xfrm>
              <a:custGeom>
                <a:avLst/>
                <a:gdLst/>
                <a:ahLst/>
                <a:cxnLst/>
                <a:rect l="l" t="t" r="r" b="b"/>
                <a:pathLst>
                  <a:path w="2063" h="2926" extrusionOk="0">
                    <a:moveTo>
                      <a:pt x="793" y="1"/>
                    </a:moveTo>
                    <a:cubicBezTo>
                      <a:pt x="657" y="1"/>
                      <a:pt x="503" y="115"/>
                      <a:pt x="357" y="480"/>
                    </a:cubicBezTo>
                    <a:cubicBezTo>
                      <a:pt x="116" y="1065"/>
                      <a:pt x="1" y="1695"/>
                      <a:pt x="23" y="2330"/>
                    </a:cubicBezTo>
                    <a:cubicBezTo>
                      <a:pt x="34" y="2492"/>
                      <a:pt x="125" y="2642"/>
                      <a:pt x="240" y="2642"/>
                    </a:cubicBezTo>
                    <a:cubicBezTo>
                      <a:pt x="301" y="2642"/>
                      <a:pt x="368" y="2601"/>
                      <a:pt x="433" y="2499"/>
                    </a:cubicBezTo>
                    <a:cubicBezTo>
                      <a:pt x="499" y="2783"/>
                      <a:pt x="623" y="2926"/>
                      <a:pt x="750" y="2926"/>
                    </a:cubicBezTo>
                    <a:cubicBezTo>
                      <a:pt x="868" y="2926"/>
                      <a:pt x="989" y="2802"/>
                      <a:pt x="1068" y="2554"/>
                    </a:cubicBezTo>
                    <a:cubicBezTo>
                      <a:pt x="1130" y="2722"/>
                      <a:pt x="1248" y="2795"/>
                      <a:pt x="1367" y="2795"/>
                    </a:cubicBezTo>
                    <a:cubicBezTo>
                      <a:pt x="1575" y="2795"/>
                      <a:pt x="1787" y="2573"/>
                      <a:pt x="1714" y="2242"/>
                    </a:cubicBezTo>
                    <a:lnTo>
                      <a:pt x="1714" y="2242"/>
                    </a:lnTo>
                    <a:cubicBezTo>
                      <a:pt x="1741" y="2261"/>
                      <a:pt x="1781" y="2276"/>
                      <a:pt x="1823" y="2276"/>
                    </a:cubicBezTo>
                    <a:cubicBezTo>
                      <a:pt x="1938" y="2276"/>
                      <a:pt x="2063" y="2168"/>
                      <a:pt x="1939" y="1755"/>
                    </a:cubicBezTo>
                    <a:cubicBezTo>
                      <a:pt x="1769" y="1213"/>
                      <a:pt x="1506" y="704"/>
                      <a:pt x="1161" y="250"/>
                    </a:cubicBezTo>
                    <a:cubicBezTo>
                      <a:pt x="1090" y="158"/>
                      <a:pt x="954" y="1"/>
                      <a:pt x="79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31" name="Google Shape;10231;p34"/>
              <p:cNvSpPr/>
              <p:nvPr/>
            </p:nvSpPr>
            <p:spPr>
              <a:xfrm rot="386461">
                <a:off x="157521" y="897761"/>
                <a:ext cx="196835" cy="317760"/>
              </a:xfrm>
              <a:custGeom>
                <a:avLst/>
                <a:gdLst/>
                <a:ahLst/>
                <a:cxnLst/>
                <a:rect l="l" t="t" r="r" b="b"/>
                <a:pathLst>
                  <a:path w="1408" h="2273" extrusionOk="0">
                    <a:moveTo>
                      <a:pt x="552" y="0"/>
                    </a:moveTo>
                    <a:cubicBezTo>
                      <a:pt x="495" y="0"/>
                      <a:pt x="433" y="40"/>
                      <a:pt x="373" y="154"/>
                    </a:cubicBezTo>
                    <a:cubicBezTo>
                      <a:pt x="165" y="543"/>
                      <a:pt x="0" y="1386"/>
                      <a:pt x="33" y="1884"/>
                    </a:cubicBezTo>
                    <a:cubicBezTo>
                      <a:pt x="61" y="1342"/>
                      <a:pt x="444" y="647"/>
                      <a:pt x="444" y="647"/>
                    </a:cubicBezTo>
                    <a:lnTo>
                      <a:pt x="444" y="647"/>
                    </a:lnTo>
                    <a:cubicBezTo>
                      <a:pt x="444" y="647"/>
                      <a:pt x="318" y="1692"/>
                      <a:pt x="493" y="2272"/>
                    </a:cubicBezTo>
                    <a:cubicBezTo>
                      <a:pt x="498" y="2201"/>
                      <a:pt x="515" y="1347"/>
                      <a:pt x="619" y="696"/>
                    </a:cubicBezTo>
                    <a:cubicBezTo>
                      <a:pt x="619" y="696"/>
                      <a:pt x="756" y="1068"/>
                      <a:pt x="1073" y="2223"/>
                    </a:cubicBezTo>
                    <a:cubicBezTo>
                      <a:pt x="1084" y="2168"/>
                      <a:pt x="947" y="1117"/>
                      <a:pt x="739" y="581"/>
                    </a:cubicBezTo>
                    <a:lnTo>
                      <a:pt x="739" y="581"/>
                    </a:lnTo>
                    <a:cubicBezTo>
                      <a:pt x="810" y="647"/>
                      <a:pt x="1024" y="893"/>
                      <a:pt x="1407" y="1769"/>
                    </a:cubicBezTo>
                    <a:cubicBezTo>
                      <a:pt x="1402" y="1408"/>
                      <a:pt x="799" y="225"/>
                      <a:pt x="799" y="225"/>
                    </a:cubicBezTo>
                    <a:cubicBezTo>
                      <a:pt x="799" y="225"/>
                      <a:pt x="688" y="0"/>
                      <a:pt x="552" y="0"/>
                    </a:cubicBezTo>
                    <a:close/>
                  </a:path>
                </a:pathLst>
              </a:custGeom>
              <a:solidFill>
                <a:srgbClr val="53A99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32" name="Google Shape;10232;p34"/>
              <p:cNvSpPr/>
              <p:nvPr/>
            </p:nvSpPr>
            <p:spPr>
              <a:xfrm rot="386461">
                <a:off x="129446" y="848954"/>
                <a:ext cx="300844" cy="223256"/>
              </a:xfrm>
              <a:custGeom>
                <a:avLst/>
                <a:gdLst/>
                <a:ahLst/>
                <a:cxnLst/>
                <a:rect l="l" t="t" r="r" b="b"/>
                <a:pathLst>
                  <a:path w="2152" h="1597" extrusionOk="0">
                    <a:moveTo>
                      <a:pt x="1366" y="1"/>
                    </a:moveTo>
                    <a:cubicBezTo>
                      <a:pt x="1020" y="1"/>
                      <a:pt x="766" y="86"/>
                      <a:pt x="766" y="86"/>
                    </a:cubicBezTo>
                    <a:cubicBezTo>
                      <a:pt x="520" y="228"/>
                      <a:pt x="0" y="929"/>
                      <a:pt x="49" y="1432"/>
                    </a:cubicBezTo>
                    <a:cubicBezTo>
                      <a:pt x="203" y="1383"/>
                      <a:pt x="548" y="1235"/>
                      <a:pt x="662" y="896"/>
                    </a:cubicBezTo>
                    <a:lnTo>
                      <a:pt x="662" y="896"/>
                    </a:lnTo>
                    <a:cubicBezTo>
                      <a:pt x="662" y="896"/>
                      <a:pt x="553" y="1367"/>
                      <a:pt x="810" y="1596"/>
                    </a:cubicBezTo>
                    <a:cubicBezTo>
                      <a:pt x="958" y="1432"/>
                      <a:pt x="1161" y="967"/>
                      <a:pt x="1078" y="742"/>
                    </a:cubicBezTo>
                    <a:lnTo>
                      <a:pt x="1078" y="742"/>
                    </a:lnTo>
                    <a:cubicBezTo>
                      <a:pt x="1136" y="824"/>
                      <a:pt x="1426" y="1058"/>
                      <a:pt x="1752" y="1058"/>
                    </a:cubicBezTo>
                    <a:cubicBezTo>
                      <a:pt x="1797" y="1058"/>
                      <a:pt x="1843" y="1054"/>
                      <a:pt x="1889" y="1044"/>
                    </a:cubicBezTo>
                    <a:cubicBezTo>
                      <a:pt x="1675" y="573"/>
                      <a:pt x="1451" y="458"/>
                      <a:pt x="1451" y="458"/>
                    </a:cubicBezTo>
                    <a:cubicBezTo>
                      <a:pt x="1451" y="458"/>
                      <a:pt x="1987" y="441"/>
                      <a:pt x="2151" y="173"/>
                    </a:cubicBezTo>
                    <a:cubicBezTo>
                      <a:pt x="1881" y="40"/>
                      <a:pt x="1602" y="1"/>
                      <a:pt x="136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33" name="Google Shape;10233;p34"/>
              <p:cNvSpPr/>
              <p:nvPr/>
            </p:nvSpPr>
            <p:spPr>
              <a:xfrm rot="386461">
                <a:off x="157203" y="171039"/>
                <a:ext cx="321394" cy="990325"/>
              </a:xfrm>
              <a:custGeom>
                <a:avLst/>
                <a:gdLst/>
                <a:ahLst/>
                <a:cxnLst/>
                <a:rect l="l" t="t" r="r" b="b"/>
                <a:pathLst>
                  <a:path w="2299" h="7084" extrusionOk="0">
                    <a:moveTo>
                      <a:pt x="110" y="0"/>
                    </a:moveTo>
                    <a:lnTo>
                      <a:pt x="0" y="6"/>
                    </a:lnTo>
                    <a:cubicBezTo>
                      <a:pt x="120" y="3646"/>
                      <a:pt x="2190" y="7050"/>
                      <a:pt x="2206" y="7083"/>
                    </a:cubicBezTo>
                    <a:lnTo>
                      <a:pt x="2299" y="7023"/>
                    </a:lnTo>
                    <a:cubicBezTo>
                      <a:pt x="2283" y="6990"/>
                      <a:pt x="230" y="3613"/>
                      <a:pt x="11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34" name="Google Shape;10234;p34"/>
              <p:cNvSpPr/>
              <p:nvPr/>
            </p:nvSpPr>
            <p:spPr>
              <a:xfrm rot="386461">
                <a:off x="265526" y="741489"/>
                <a:ext cx="238075" cy="121344"/>
              </a:xfrm>
              <a:custGeom>
                <a:avLst/>
                <a:gdLst/>
                <a:ahLst/>
                <a:cxnLst/>
                <a:rect l="l" t="t" r="r" b="b"/>
                <a:pathLst>
                  <a:path w="1703" h="868" extrusionOk="0">
                    <a:moveTo>
                      <a:pt x="253" y="0"/>
                    </a:moveTo>
                    <a:cubicBezTo>
                      <a:pt x="99" y="0"/>
                      <a:pt x="0" y="19"/>
                      <a:pt x="0" y="19"/>
                    </a:cubicBezTo>
                    <a:cubicBezTo>
                      <a:pt x="230" y="484"/>
                      <a:pt x="767" y="824"/>
                      <a:pt x="1703" y="867"/>
                    </a:cubicBezTo>
                    <a:cubicBezTo>
                      <a:pt x="1326" y="111"/>
                      <a:pt x="628" y="0"/>
                      <a:pt x="25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235" name="Google Shape;10235;p34"/>
            <p:cNvSpPr/>
            <p:nvPr/>
          </p:nvSpPr>
          <p:spPr>
            <a:xfrm rot="-386426" flipH="1">
              <a:off x="8196309" y="-73038"/>
              <a:ext cx="296619" cy="190653"/>
            </a:xfrm>
            <a:custGeom>
              <a:avLst/>
              <a:gdLst/>
              <a:ahLst/>
              <a:cxnLst/>
              <a:rect l="l" t="t" r="r" b="b"/>
              <a:pathLst>
                <a:path w="2760" h="1774" extrusionOk="0">
                  <a:moveTo>
                    <a:pt x="2760" y="0"/>
                  </a:moveTo>
                  <a:cubicBezTo>
                    <a:pt x="2759" y="0"/>
                    <a:pt x="581" y="509"/>
                    <a:pt x="1" y="1774"/>
                  </a:cubicBezTo>
                  <a:cubicBezTo>
                    <a:pt x="1" y="1774"/>
                    <a:pt x="3" y="1774"/>
                    <a:pt x="6" y="1774"/>
                  </a:cubicBezTo>
                  <a:cubicBezTo>
                    <a:pt x="82" y="1774"/>
                    <a:pt x="939" y="1764"/>
                    <a:pt x="1446" y="1319"/>
                  </a:cubicBezTo>
                  <a:cubicBezTo>
                    <a:pt x="1977" y="854"/>
                    <a:pt x="2760" y="0"/>
                    <a:pt x="2760" y="0"/>
                  </a:cubicBezTo>
                  <a:close/>
                </a:path>
              </a:pathLst>
            </a:custGeom>
            <a:solidFill>
              <a:srgbClr val="40897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6" name="Google Shape;10236;p34"/>
            <p:cNvSpPr/>
            <p:nvPr/>
          </p:nvSpPr>
          <p:spPr>
            <a:xfrm rot="-386426" flipH="1">
              <a:off x="8343105" y="-115390"/>
              <a:ext cx="281358" cy="213652"/>
            </a:xfrm>
            <a:custGeom>
              <a:avLst/>
              <a:gdLst/>
              <a:ahLst/>
              <a:cxnLst/>
              <a:rect l="l" t="t" r="r" b="b"/>
              <a:pathLst>
                <a:path w="2618" h="1988" extrusionOk="0">
                  <a:moveTo>
                    <a:pt x="2617" y="1"/>
                  </a:moveTo>
                  <a:lnTo>
                    <a:pt x="2617" y="1"/>
                  </a:lnTo>
                  <a:cubicBezTo>
                    <a:pt x="2617" y="1"/>
                    <a:pt x="477" y="685"/>
                    <a:pt x="1" y="1988"/>
                  </a:cubicBezTo>
                  <a:cubicBezTo>
                    <a:pt x="1" y="1988"/>
                    <a:pt x="915" y="1928"/>
                    <a:pt x="1408" y="1424"/>
                  </a:cubicBezTo>
                  <a:cubicBezTo>
                    <a:pt x="1906" y="921"/>
                    <a:pt x="2617" y="1"/>
                    <a:pt x="2617" y="1"/>
                  </a:cubicBezTo>
                  <a:close/>
                </a:path>
              </a:pathLst>
            </a:custGeom>
            <a:solidFill>
              <a:srgbClr val="40897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0237" name="Google Shape;10237;p34"/>
            <p:cNvGrpSpPr/>
            <p:nvPr/>
          </p:nvGrpSpPr>
          <p:grpSpPr>
            <a:xfrm flipH="1">
              <a:off x="7327360" y="-52666"/>
              <a:ext cx="1384497" cy="625245"/>
              <a:chOff x="738049" y="-980089"/>
              <a:chExt cx="1800855" cy="813275"/>
            </a:xfrm>
          </p:grpSpPr>
          <p:grpSp>
            <p:nvGrpSpPr>
              <p:cNvPr id="10238" name="Google Shape;10238;p34"/>
              <p:cNvGrpSpPr/>
              <p:nvPr/>
            </p:nvGrpSpPr>
            <p:grpSpPr>
              <a:xfrm>
                <a:off x="738049" y="-980089"/>
                <a:ext cx="1800855" cy="813275"/>
                <a:chOff x="738049" y="-980089"/>
                <a:chExt cx="1800855" cy="813275"/>
              </a:xfrm>
            </p:grpSpPr>
            <p:sp>
              <p:nvSpPr>
                <p:cNvPr id="10239" name="Google Shape;10239;p34"/>
                <p:cNvSpPr/>
                <p:nvPr/>
              </p:nvSpPr>
              <p:spPr>
                <a:xfrm rot="386461">
                  <a:off x="750845" y="-732651"/>
                  <a:ext cx="1518340" cy="3135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1" h="2243" extrusionOk="0">
                      <a:moveTo>
                        <a:pt x="822" y="1"/>
                      </a:moveTo>
                      <a:cubicBezTo>
                        <a:pt x="548" y="1"/>
                        <a:pt x="275" y="5"/>
                        <a:pt x="1" y="14"/>
                      </a:cubicBezTo>
                      <a:lnTo>
                        <a:pt x="6" y="91"/>
                      </a:lnTo>
                      <a:cubicBezTo>
                        <a:pt x="279" y="82"/>
                        <a:pt x="552" y="77"/>
                        <a:pt x="825" y="77"/>
                      </a:cubicBezTo>
                      <a:cubicBezTo>
                        <a:pt x="3174" y="77"/>
                        <a:pt x="5517" y="414"/>
                        <a:pt x="7773" y="1076"/>
                      </a:cubicBezTo>
                      <a:cubicBezTo>
                        <a:pt x="9667" y="1640"/>
                        <a:pt x="10806" y="2237"/>
                        <a:pt x="10822" y="2242"/>
                      </a:cubicBezTo>
                      <a:lnTo>
                        <a:pt x="10860" y="2171"/>
                      </a:lnTo>
                      <a:cubicBezTo>
                        <a:pt x="10849" y="2166"/>
                        <a:pt x="9700" y="1569"/>
                        <a:pt x="7801" y="1005"/>
                      </a:cubicBezTo>
                      <a:cubicBezTo>
                        <a:pt x="5530" y="338"/>
                        <a:pt x="3180" y="1"/>
                        <a:pt x="822" y="1"/>
                      </a:cubicBezTo>
                      <a:close/>
                    </a:path>
                  </a:pathLst>
                </a:custGeom>
                <a:solidFill>
                  <a:srgbClr val="40897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240" name="Google Shape;10240;p34"/>
                <p:cNvSpPr/>
                <p:nvPr/>
              </p:nvSpPr>
              <p:spPr>
                <a:xfrm rot="386461">
                  <a:off x="2117623" y="-395558"/>
                  <a:ext cx="411004" cy="2063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40" h="1476" extrusionOk="0">
                      <a:moveTo>
                        <a:pt x="285" y="1"/>
                      </a:moveTo>
                      <a:cubicBezTo>
                        <a:pt x="113" y="1"/>
                        <a:pt x="0" y="14"/>
                        <a:pt x="0" y="14"/>
                      </a:cubicBezTo>
                      <a:cubicBezTo>
                        <a:pt x="712" y="1202"/>
                        <a:pt x="2939" y="1476"/>
                        <a:pt x="2939" y="1476"/>
                      </a:cubicBezTo>
                      <a:cubicBezTo>
                        <a:pt x="2939" y="1476"/>
                        <a:pt x="2064" y="710"/>
                        <a:pt x="1483" y="305"/>
                      </a:cubicBezTo>
                      <a:cubicBezTo>
                        <a:pt x="1109" y="46"/>
                        <a:pt x="599" y="1"/>
                        <a:pt x="285" y="1"/>
                      </a:cubicBezTo>
                      <a:close/>
                    </a:path>
                  </a:pathLst>
                </a:custGeom>
                <a:solidFill>
                  <a:srgbClr val="40897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241" name="Google Shape;10241;p34"/>
                <p:cNvSpPr/>
                <p:nvPr/>
              </p:nvSpPr>
              <p:spPr>
                <a:xfrm rot="386461">
                  <a:off x="1951219" y="-560711"/>
                  <a:ext cx="452384" cy="1174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36" h="840" extrusionOk="0">
                      <a:moveTo>
                        <a:pt x="2164" y="1"/>
                      </a:moveTo>
                      <a:cubicBezTo>
                        <a:pt x="1454" y="1"/>
                        <a:pt x="556" y="116"/>
                        <a:pt x="0" y="615"/>
                      </a:cubicBezTo>
                      <a:cubicBezTo>
                        <a:pt x="0" y="615"/>
                        <a:pt x="506" y="840"/>
                        <a:pt x="1045" y="840"/>
                      </a:cubicBezTo>
                      <a:cubicBezTo>
                        <a:pt x="1199" y="840"/>
                        <a:pt x="1357" y="821"/>
                        <a:pt x="1505" y="774"/>
                      </a:cubicBezTo>
                      <a:cubicBezTo>
                        <a:pt x="2179" y="560"/>
                        <a:pt x="3235" y="84"/>
                        <a:pt x="3235" y="84"/>
                      </a:cubicBezTo>
                      <a:cubicBezTo>
                        <a:pt x="3235" y="84"/>
                        <a:pt x="2768" y="1"/>
                        <a:pt x="2164" y="1"/>
                      </a:cubicBezTo>
                      <a:close/>
                    </a:path>
                  </a:pathLst>
                </a:custGeom>
                <a:solidFill>
                  <a:srgbClr val="40897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242" name="Google Shape;10242;p34"/>
                <p:cNvSpPr/>
                <p:nvPr/>
              </p:nvSpPr>
              <p:spPr>
                <a:xfrm rot="386461">
                  <a:off x="1758191" y="-686747"/>
                  <a:ext cx="440921" cy="1448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54" h="1036" extrusionOk="0">
                      <a:moveTo>
                        <a:pt x="2911" y="0"/>
                      </a:moveTo>
                      <a:cubicBezTo>
                        <a:pt x="2308" y="0"/>
                        <a:pt x="731" y="84"/>
                        <a:pt x="1" y="920"/>
                      </a:cubicBezTo>
                      <a:cubicBezTo>
                        <a:pt x="1" y="920"/>
                        <a:pt x="370" y="1035"/>
                        <a:pt x="804" y="1035"/>
                      </a:cubicBezTo>
                      <a:cubicBezTo>
                        <a:pt x="1039" y="1035"/>
                        <a:pt x="1292" y="1002"/>
                        <a:pt x="1517" y="898"/>
                      </a:cubicBezTo>
                      <a:cubicBezTo>
                        <a:pt x="2163" y="602"/>
                        <a:pt x="3153" y="6"/>
                        <a:pt x="3153" y="6"/>
                      </a:cubicBezTo>
                      <a:cubicBezTo>
                        <a:pt x="3153" y="6"/>
                        <a:pt x="3063" y="0"/>
                        <a:pt x="2911" y="0"/>
                      </a:cubicBezTo>
                      <a:close/>
                    </a:path>
                  </a:pathLst>
                </a:custGeom>
                <a:solidFill>
                  <a:srgbClr val="40897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243" name="Google Shape;10243;p34"/>
                <p:cNvSpPr/>
                <p:nvPr/>
              </p:nvSpPr>
              <p:spPr>
                <a:xfrm rot="386461">
                  <a:off x="1569402" y="-808296"/>
                  <a:ext cx="422468" cy="1849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22" h="1323" extrusionOk="0">
                      <a:moveTo>
                        <a:pt x="3022" y="0"/>
                      </a:moveTo>
                      <a:cubicBezTo>
                        <a:pt x="3022" y="0"/>
                        <a:pt x="778" y="142"/>
                        <a:pt x="1" y="1286"/>
                      </a:cubicBezTo>
                      <a:cubicBezTo>
                        <a:pt x="1" y="1286"/>
                        <a:pt x="198" y="1322"/>
                        <a:pt x="470" y="1322"/>
                      </a:cubicBezTo>
                      <a:cubicBezTo>
                        <a:pt x="778" y="1322"/>
                        <a:pt x="1183" y="1276"/>
                        <a:pt x="1506" y="1078"/>
                      </a:cubicBezTo>
                      <a:cubicBezTo>
                        <a:pt x="2113" y="712"/>
                        <a:pt x="3022" y="0"/>
                        <a:pt x="3022" y="0"/>
                      </a:cubicBezTo>
                      <a:close/>
                    </a:path>
                  </a:pathLst>
                </a:custGeom>
                <a:solidFill>
                  <a:srgbClr val="40897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244" name="Google Shape;10244;p34"/>
                <p:cNvSpPr/>
                <p:nvPr/>
              </p:nvSpPr>
              <p:spPr>
                <a:xfrm rot="386461">
                  <a:off x="1435937" y="-906537"/>
                  <a:ext cx="394229" cy="2345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20" h="1678" extrusionOk="0">
                      <a:moveTo>
                        <a:pt x="2819" y="1"/>
                      </a:moveTo>
                      <a:cubicBezTo>
                        <a:pt x="2819" y="1"/>
                        <a:pt x="619" y="439"/>
                        <a:pt x="0" y="1676"/>
                      </a:cubicBezTo>
                      <a:cubicBezTo>
                        <a:pt x="0" y="1676"/>
                        <a:pt x="25" y="1677"/>
                        <a:pt x="69" y="1677"/>
                      </a:cubicBezTo>
                      <a:cubicBezTo>
                        <a:pt x="290" y="1677"/>
                        <a:pt x="1000" y="1646"/>
                        <a:pt x="1462" y="1276"/>
                      </a:cubicBezTo>
                      <a:cubicBezTo>
                        <a:pt x="2009" y="833"/>
                        <a:pt x="2819" y="1"/>
                        <a:pt x="2819" y="1"/>
                      </a:cubicBezTo>
                      <a:close/>
                    </a:path>
                  </a:pathLst>
                </a:custGeom>
                <a:solidFill>
                  <a:srgbClr val="40897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245" name="Google Shape;10245;p34"/>
                <p:cNvSpPr/>
                <p:nvPr/>
              </p:nvSpPr>
              <p:spPr>
                <a:xfrm rot="386461">
                  <a:off x="1225468" y="-958678"/>
                  <a:ext cx="394928" cy="2344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25" h="1677" extrusionOk="0">
                      <a:moveTo>
                        <a:pt x="2825" y="0"/>
                      </a:moveTo>
                      <a:cubicBezTo>
                        <a:pt x="2825" y="0"/>
                        <a:pt x="619" y="433"/>
                        <a:pt x="0" y="1675"/>
                      </a:cubicBezTo>
                      <a:cubicBezTo>
                        <a:pt x="0" y="1675"/>
                        <a:pt x="25" y="1677"/>
                        <a:pt x="69" y="1677"/>
                      </a:cubicBezTo>
                      <a:cubicBezTo>
                        <a:pt x="292" y="1677"/>
                        <a:pt x="1005" y="1646"/>
                        <a:pt x="1462" y="1276"/>
                      </a:cubicBezTo>
                      <a:cubicBezTo>
                        <a:pt x="2009" y="827"/>
                        <a:pt x="2825" y="0"/>
                        <a:pt x="2825" y="0"/>
                      </a:cubicBezTo>
                      <a:close/>
                    </a:path>
                  </a:pathLst>
                </a:custGeom>
                <a:solidFill>
                  <a:srgbClr val="40897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246" name="Google Shape;10246;p34"/>
                <p:cNvSpPr/>
                <p:nvPr/>
              </p:nvSpPr>
              <p:spPr>
                <a:xfrm rot="386461">
                  <a:off x="1769001" y="-552630"/>
                  <a:ext cx="301683" cy="3451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58" h="2469" extrusionOk="0">
                      <a:moveTo>
                        <a:pt x="1" y="0"/>
                      </a:moveTo>
                      <a:cubicBezTo>
                        <a:pt x="209" y="1369"/>
                        <a:pt x="2157" y="2469"/>
                        <a:pt x="2157" y="2469"/>
                      </a:cubicBezTo>
                      <a:cubicBezTo>
                        <a:pt x="2157" y="2469"/>
                        <a:pt x="1648" y="1429"/>
                        <a:pt x="1265" y="832"/>
                      </a:cubicBezTo>
                      <a:cubicBezTo>
                        <a:pt x="882" y="241"/>
                        <a:pt x="1" y="0"/>
                        <a:pt x="1" y="0"/>
                      </a:cubicBezTo>
                      <a:close/>
                    </a:path>
                  </a:pathLst>
                </a:custGeom>
                <a:solidFill>
                  <a:srgbClr val="40897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247" name="Google Shape;10247;p34"/>
                <p:cNvSpPr/>
                <p:nvPr/>
              </p:nvSpPr>
              <p:spPr>
                <a:xfrm rot="386461">
                  <a:off x="1426763" y="-675215"/>
                  <a:ext cx="245065" cy="3896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3" h="2787" extrusionOk="0">
                      <a:moveTo>
                        <a:pt x="17" y="1"/>
                      </a:moveTo>
                      <a:cubicBezTo>
                        <a:pt x="0" y="1385"/>
                        <a:pt x="1752" y="2787"/>
                        <a:pt x="1752" y="2787"/>
                      </a:cubicBezTo>
                      <a:cubicBezTo>
                        <a:pt x="1752" y="2787"/>
                        <a:pt x="1413" y="1670"/>
                        <a:pt x="1134" y="1030"/>
                      </a:cubicBezTo>
                      <a:cubicBezTo>
                        <a:pt x="849" y="384"/>
                        <a:pt x="17" y="1"/>
                        <a:pt x="17" y="1"/>
                      </a:cubicBezTo>
                      <a:close/>
                    </a:path>
                  </a:pathLst>
                </a:custGeom>
                <a:solidFill>
                  <a:srgbClr val="40897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248" name="Google Shape;10248;p34"/>
                <p:cNvSpPr/>
                <p:nvPr/>
              </p:nvSpPr>
              <p:spPr>
                <a:xfrm rot="386461">
                  <a:off x="1289540" y="-631963"/>
                  <a:ext cx="323771" cy="2562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16" h="1833" extrusionOk="0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48" y="214"/>
                        <a:pt x="367" y="701"/>
                        <a:pt x="865" y="1352"/>
                      </a:cubicBezTo>
                      <a:cubicBezTo>
                        <a:pt x="1170" y="1754"/>
                        <a:pt x="1637" y="1832"/>
                        <a:pt x="1953" y="1832"/>
                      </a:cubicBezTo>
                      <a:cubicBezTo>
                        <a:pt x="2154" y="1832"/>
                        <a:pt x="2294" y="1801"/>
                        <a:pt x="2294" y="1801"/>
                      </a:cubicBezTo>
                      <a:lnTo>
                        <a:pt x="2316" y="1774"/>
                      </a:lnTo>
                      <a:cubicBezTo>
                        <a:pt x="2316" y="1774"/>
                        <a:pt x="2124" y="936"/>
                        <a:pt x="1911" y="712"/>
                      </a:cubicBezTo>
                      <a:cubicBezTo>
                        <a:pt x="1703" y="493"/>
                        <a:pt x="1500" y="334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0249" name="Google Shape;10249;p34"/>
              <p:cNvSpPr/>
              <p:nvPr/>
            </p:nvSpPr>
            <p:spPr>
              <a:xfrm rot="386461">
                <a:off x="1253474" y="-722456"/>
                <a:ext cx="245764" cy="388916"/>
              </a:xfrm>
              <a:custGeom>
                <a:avLst/>
                <a:gdLst/>
                <a:ahLst/>
                <a:cxnLst/>
                <a:rect l="l" t="t" r="r" b="b"/>
                <a:pathLst>
                  <a:path w="1758" h="2782" extrusionOk="0">
                    <a:moveTo>
                      <a:pt x="23" y="1"/>
                    </a:moveTo>
                    <a:lnTo>
                      <a:pt x="23" y="1"/>
                    </a:lnTo>
                    <a:cubicBezTo>
                      <a:pt x="1" y="1385"/>
                      <a:pt x="1758" y="2781"/>
                      <a:pt x="1758" y="2781"/>
                    </a:cubicBezTo>
                    <a:cubicBezTo>
                      <a:pt x="1758" y="2781"/>
                      <a:pt x="1418" y="1670"/>
                      <a:pt x="1134" y="1030"/>
                    </a:cubicBezTo>
                    <a:cubicBezTo>
                      <a:pt x="849" y="384"/>
                      <a:pt x="23" y="1"/>
                      <a:pt x="23" y="1"/>
                    </a:cubicBezTo>
                    <a:close/>
                  </a:path>
                </a:pathLst>
              </a:custGeom>
              <a:solidFill>
                <a:srgbClr val="40897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250" name="Google Shape;10250;p34"/>
            <p:cNvSpPr/>
            <p:nvPr/>
          </p:nvSpPr>
          <p:spPr>
            <a:xfrm rot="-386426" flipH="1">
              <a:off x="8267894" y="118298"/>
              <a:ext cx="184312" cy="233641"/>
            </a:xfrm>
            <a:custGeom>
              <a:avLst/>
              <a:gdLst/>
              <a:ahLst/>
              <a:cxnLst/>
              <a:rect l="l" t="t" r="r" b="b"/>
              <a:pathLst>
                <a:path w="1715" h="2174" extrusionOk="0">
                  <a:moveTo>
                    <a:pt x="1" y="1"/>
                  </a:moveTo>
                  <a:lnTo>
                    <a:pt x="1" y="1"/>
                  </a:lnTo>
                  <a:cubicBezTo>
                    <a:pt x="116" y="1167"/>
                    <a:pt x="1714" y="2174"/>
                    <a:pt x="1714" y="2174"/>
                  </a:cubicBezTo>
                  <a:cubicBezTo>
                    <a:pt x="1714" y="2174"/>
                    <a:pt x="1320" y="1276"/>
                    <a:pt x="1030" y="761"/>
                  </a:cubicBezTo>
                  <a:cubicBezTo>
                    <a:pt x="734" y="24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40897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1" name="Google Shape;10251;p34"/>
            <p:cNvSpPr/>
            <p:nvPr/>
          </p:nvSpPr>
          <p:spPr>
            <a:xfrm rot="-386426" flipH="1">
              <a:off x="8387447" y="102458"/>
              <a:ext cx="183668" cy="233641"/>
            </a:xfrm>
            <a:custGeom>
              <a:avLst/>
              <a:gdLst/>
              <a:ahLst/>
              <a:cxnLst/>
              <a:rect l="l" t="t" r="r" b="b"/>
              <a:pathLst>
                <a:path w="1709" h="2174" extrusionOk="0">
                  <a:moveTo>
                    <a:pt x="0" y="1"/>
                  </a:moveTo>
                  <a:lnTo>
                    <a:pt x="0" y="1"/>
                  </a:lnTo>
                  <a:cubicBezTo>
                    <a:pt x="110" y="1161"/>
                    <a:pt x="1708" y="2174"/>
                    <a:pt x="1708" y="2174"/>
                  </a:cubicBezTo>
                  <a:cubicBezTo>
                    <a:pt x="1708" y="2174"/>
                    <a:pt x="1320" y="1276"/>
                    <a:pt x="1024" y="756"/>
                  </a:cubicBezTo>
                  <a:cubicBezTo>
                    <a:pt x="728" y="242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40897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0252" name="Google Shape;10252;p34"/>
            <p:cNvGrpSpPr/>
            <p:nvPr/>
          </p:nvGrpSpPr>
          <p:grpSpPr>
            <a:xfrm flipH="1">
              <a:off x="8868105" y="199668"/>
              <a:ext cx="1205597" cy="1051927"/>
              <a:chOff x="-1033342" y="-651870"/>
              <a:chExt cx="1568154" cy="1368271"/>
            </a:xfrm>
          </p:grpSpPr>
          <p:sp>
            <p:nvSpPr>
              <p:cNvPr id="10253" name="Google Shape;10253;p34"/>
              <p:cNvSpPr/>
              <p:nvPr/>
            </p:nvSpPr>
            <p:spPr>
              <a:xfrm rot="386461">
                <a:off x="-969781" y="-574875"/>
                <a:ext cx="1441032" cy="1214280"/>
              </a:xfrm>
              <a:custGeom>
                <a:avLst/>
                <a:gdLst/>
                <a:ahLst/>
                <a:cxnLst/>
                <a:rect l="l" t="t" r="r" b="b"/>
                <a:pathLst>
                  <a:path w="10308" h="8686" extrusionOk="0">
                    <a:moveTo>
                      <a:pt x="5166" y="815"/>
                    </a:moveTo>
                    <a:cubicBezTo>
                      <a:pt x="5342" y="815"/>
                      <a:pt x="5532" y="858"/>
                      <a:pt x="5699" y="966"/>
                    </a:cubicBezTo>
                    <a:cubicBezTo>
                      <a:pt x="6367" y="1399"/>
                      <a:pt x="6695" y="1875"/>
                      <a:pt x="6711" y="2220"/>
                    </a:cubicBezTo>
                    <a:cubicBezTo>
                      <a:pt x="6722" y="2445"/>
                      <a:pt x="6621" y="2532"/>
                      <a:pt x="6525" y="2532"/>
                    </a:cubicBezTo>
                    <a:cubicBezTo>
                      <a:pt x="6474" y="2532"/>
                      <a:pt x="6424" y="2508"/>
                      <a:pt x="6394" y="2466"/>
                    </a:cubicBezTo>
                    <a:cubicBezTo>
                      <a:pt x="6027" y="1968"/>
                      <a:pt x="5513" y="1601"/>
                      <a:pt x="4927" y="1415"/>
                    </a:cubicBezTo>
                    <a:lnTo>
                      <a:pt x="4927" y="1421"/>
                    </a:lnTo>
                    <a:cubicBezTo>
                      <a:pt x="4229" y="1207"/>
                      <a:pt x="4637" y="815"/>
                      <a:pt x="5166" y="815"/>
                    </a:cubicBezTo>
                    <a:close/>
                    <a:moveTo>
                      <a:pt x="3158" y="2572"/>
                    </a:moveTo>
                    <a:cubicBezTo>
                      <a:pt x="3881" y="2572"/>
                      <a:pt x="5249" y="3034"/>
                      <a:pt x="5157" y="3358"/>
                    </a:cubicBezTo>
                    <a:cubicBezTo>
                      <a:pt x="5094" y="3593"/>
                      <a:pt x="4962" y="3706"/>
                      <a:pt x="4680" y="3706"/>
                    </a:cubicBezTo>
                    <a:cubicBezTo>
                      <a:pt x="4521" y="3706"/>
                      <a:pt x="4314" y="3670"/>
                      <a:pt x="4046" y="3599"/>
                    </a:cubicBezTo>
                    <a:cubicBezTo>
                      <a:pt x="3668" y="3502"/>
                      <a:pt x="3267" y="3478"/>
                      <a:pt x="2963" y="3478"/>
                    </a:cubicBezTo>
                    <a:cubicBezTo>
                      <a:pt x="2667" y="3478"/>
                      <a:pt x="2464" y="3500"/>
                      <a:pt x="2464" y="3500"/>
                    </a:cubicBezTo>
                    <a:cubicBezTo>
                      <a:pt x="2464" y="3500"/>
                      <a:pt x="2323" y="3565"/>
                      <a:pt x="2204" y="3565"/>
                    </a:cubicBezTo>
                    <a:cubicBezTo>
                      <a:pt x="2114" y="3565"/>
                      <a:pt x="2038" y="3529"/>
                      <a:pt x="2042" y="3402"/>
                    </a:cubicBezTo>
                    <a:cubicBezTo>
                      <a:pt x="2053" y="3106"/>
                      <a:pt x="2322" y="2740"/>
                      <a:pt x="2907" y="2592"/>
                    </a:cubicBezTo>
                    <a:lnTo>
                      <a:pt x="2913" y="2597"/>
                    </a:lnTo>
                    <a:cubicBezTo>
                      <a:pt x="2980" y="2580"/>
                      <a:pt x="3064" y="2572"/>
                      <a:pt x="3158" y="2572"/>
                    </a:cubicBezTo>
                    <a:close/>
                    <a:moveTo>
                      <a:pt x="6383" y="4206"/>
                    </a:moveTo>
                    <a:cubicBezTo>
                      <a:pt x="6433" y="4206"/>
                      <a:pt x="6494" y="4229"/>
                      <a:pt x="6569" y="4283"/>
                    </a:cubicBezTo>
                    <a:lnTo>
                      <a:pt x="6569" y="4289"/>
                    </a:lnTo>
                    <a:cubicBezTo>
                      <a:pt x="6569" y="4289"/>
                      <a:pt x="7390" y="4803"/>
                      <a:pt x="7242" y="5203"/>
                    </a:cubicBezTo>
                    <a:cubicBezTo>
                      <a:pt x="7181" y="5373"/>
                      <a:pt x="7081" y="5445"/>
                      <a:pt x="6971" y="5445"/>
                    </a:cubicBezTo>
                    <a:cubicBezTo>
                      <a:pt x="6826" y="5445"/>
                      <a:pt x="6663" y="5321"/>
                      <a:pt x="6542" y="5132"/>
                    </a:cubicBezTo>
                    <a:cubicBezTo>
                      <a:pt x="6328" y="4803"/>
                      <a:pt x="6120" y="4573"/>
                      <a:pt x="6191" y="4398"/>
                    </a:cubicBezTo>
                    <a:cubicBezTo>
                      <a:pt x="6234" y="4285"/>
                      <a:pt x="6290" y="4206"/>
                      <a:pt x="6383" y="4206"/>
                    </a:cubicBezTo>
                    <a:close/>
                    <a:moveTo>
                      <a:pt x="2900" y="5192"/>
                    </a:moveTo>
                    <a:cubicBezTo>
                      <a:pt x="3122" y="5192"/>
                      <a:pt x="3314" y="5235"/>
                      <a:pt x="3427" y="5312"/>
                    </a:cubicBezTo>
                    <a:cubicBezTo>
                      <a:pt x="3756" y="5541"/>
                      <a:pt x="3446" y="5757"/>
                      <a:pt x="2950" y="5757"/>
                    </a:cubicBezTo>
                    <a:cubicBezTo>
                      <a:pt x="2901" y="5757"/>
                      <a:pt x="2850" y="5755"/>
                      <a:pt x="2798" y="5750"/>
                    </a:cubicBezTo>
                    <a:lnTo>
                      <a:pt x="2798" y="5756"/>
                    </a:lnTo>
                    <a:cubicBezTo>
                      <a:pt x="2746" y="5751"/>
                      <a:pt x="2692" y="5749"/>
                      <a:pt x="2639" y="5749"/>
                    </a:cubicBezTo>
                    <a:cubicBezTo>
                      <a:pt x="2135" y="5749"/>
                      <a:pt x="1581" y="5924"/>
                      <a:pt x="1512" y="5924"/>
                    </a:cubicBezTo>
                    <a:cubicBezTo>
                      <a:pt x="1507" y="5924"/>
                      <a:pt x="1504" y="5923"/>
                      <a:pt x="1506" y="5920"/>
                    </a:cubicBezTo>
                    <a:cubicBezTo>
                      <a:pt x="1777" y="5401"/>
                      <a:pt x="2412" y="5192"/>
                      <a:pt x="2900" y="5192"/>
                    </a:cubicBezTo>
                    <a:close/>
                    <a:moveTo>
                      <a:pt x="4934" y="1"/>
                    </a:moveTo>
                    <a:cubicBezTo>
                      <a:pt x="4905" y="1"/>
                      <a:pt x="4875" y="1"/>
                      <a:pt x="4845" y="3"/>
                    </a:cubicBezTo>
                    <a:cubicBezTo>
                      <a:pt x="3252" y="79"/>
                      <a:pt x="2749" y="807"/>
                      <a:pt x="2655" y="1749"/>
                    </a:cubicBezTo>
                    <a:cubicBezTo>
                      <a:pt x="2798" y="1703"/>
                      <a:pt x="2972" y="1683"/>
                      <a:pt x="3159" y="1683"/>
                    </a:cubicBezTo>
                    <a:cubicBezTo>
                      <a:pt x="3836" y="1683"/>
                      <a:pt x="4692" y="1940"/>
                      <a:pt x="4911" y="2138"/>
                    </a:cubicBezTo>
                    <a:cubicBezTo>
                      <a:pt x="5134" y="2339"/>
                      <a:pt x="4990" y="2512"/>
                      <a:pt x="4716" y="2512"/>
                    </a:cubicBezTo>
                    <a:cubicBezTo>
                      <a:pt x="4647" y="2512"/>
                      <a:pt x="4570" y="2501"/>
                      <a:pt x="4489" y="2477"/>
                    </a:cubicBezTo>
                    <a:cubicBezTo>
                      <a:pt x="4193" y="2389"/>
                      <a:pt x="3159" y="1903"/>
                      <a:pt x="2402" y="1903"/>
                    </a:cubicBezTo>
                    <a:cubicBezTo>
                      <a:pt x="2124" y="1903"/>
                      <a:pt x="1883" y="1968"/>
                      <a:pt x="1730" y="2143"/>
                    </a:cubicBezTo>
                    <a:cubicBezTo>
                      <a:pt x="964" y="3013"/>
                      <a:pt x="844" y="4748"/>
                      <a:pt x="844" y="4748"/>
                    </a:cubicBezTo>
                    <a:cubicBezTo>
                      <a:pt x="1238" y="4579"/>
                      <a:pt x="1648" y="4442"/>
                      <a:pt x="2064" y="4343"/>
                    </a:cubicBezTo>
                    <a:cubicBezTo>
                      <a:pt x="2324" y="4286"/>
                      <a:pt x="2693" y="4260"/>
                      <a:pt x="3045" y="4260"/>
                    </a:cubicBezTo>
                    <a:cubicBezTo>
                      <a:pt x="3472" y="4260"/>
                      <a:pt x="3873" y="4299"/>
                      <a:pt x="4029" y="4371"/>
                    </a:cubicBezTo>
                    <a:cubicBezTo>
                      <a:pt x="4270" y="4477"/>
                      <a:pt x="4155" y="4764"/>
                      <a:pt x="3581" y="4764"/>
                    </a:cubicBezTo>
                    <a:cubicBezTo>
                      <a:pt x="3476" y="4764"/>
                      <a:pt x="3355" y="4754"/>
                      <a:pt x="3219" y="4732"/>
                    </a:cubicBezTo>
                    <a:cubicBezTo>
                      <a:pt x="2949" y="4690"/>
                      <a:pt x="2623" y="4668"/>
                      <a:pt x="2297" y="4668"/>
                    </a:cubicBezTo>
                    <a:cubicBezTo>
                      <a:pt x="1564" y="4668"/>
                      <a:pt x="834" y="4779"/>
                      <a:pt x="751" y="5022"/>
                    </a:cubicBezTo>
                    <a:cubicBezTo>
                      <a:pt x="630" y="5378"/>
                      <a:pt x="488" y="6363"/>
                      <a:pt x="663" y="7173"/>
                    </a:cubicBezTo>
                    <a:cubicBezTo>
                      <a:pt x="663" y="7173"/>
                      <a:pt x="1774" y="6467"/>
                      <a:pt x="2028" y="6467"/>
                    </a:cubicBezTo>
                    <a:cubicBezTo>
                      <a:pt x="2087" y="6467"/>
                      <a:pt x="2100" y="6505"/>
                      <a:pt x="2042" y="6599"/>
                    </a:cubicBezTo>
                    <a:cubicBezTo>
                      <a:pt x="1" y="7693"/>
                      <a:pt x="1150" y="8651"/>
                      <a:pt x="1150" y="8651"/>
                    </a:cubicBezTo>
                    <a:cubicBezTo>
                      <a:pt x="1150" y="8651"/>
                      <a:pt x="1271" y="8671"/>
                      <a:pt x="1444" y="8671"/>
                    </a:cubicBezTo>
                    <a:cubicBezTo>
                      <a:pt x="1747" y="8671"/>
                      <a:pt x="2210" y="8609"/>
                      <a:pt x="2464" y="8268"/>
                    </a:cubicBezTo>
                    <a:cubicBezTo>
                      <a:pt x="2862" y="7746"/>
                      <a:pt x="3297" y="6521"/>
                      <a:pt x="3431" y="6521"/>
                    </a:cubicBezTo>
                    <a:cubicBezTo>
                      <a:pt x="3434" y="6521"/>
                      <a:pt x="3436" y="6521"/>
                      <a:pt x="3438" y="6522"/>
                    </a:cubicBezTo>
                    <a:cubicBezTo>
                      <a:pt x="3559" y="6566"/>
                      <a:pt x="3608" y="7660"/>
                      <a:pt x="2617" y="8684"/>
                    </a:cubicBezTo>
                    <a:cubicBezTo>
                      <a:pt x="2621" y="8685"/>
                      <a:pt x="2628" y="8685"/>
                      <a:pt x="2639" y="8685"/>
                    </a:cubicBezTo>
                    <a:cubicBezTo>
                      <a:pt x="2867" y="8685"/>
                      <a:pt x="4648" y="8476"/>
                      <a:pt x="4648" y="8476"/>
                    </a:cubicBezTo>
                    <a:cubicBezTo>
                      <a:pt x="4648" y="8476"/>
                      <a:pt x="5168" y="7452"/>
                      <a:pt x="5097" y="6741"/>
                    </a:cubicBezTo>
                    <a:cubicBezTo>
                      <a:pt x="5031" y="6029"/>
                      <a:pt x="4648" y="5383"/>
                      <a:pt x="5097" y="5318"/>
                    </a:cubicBezTo>
                    <a:cubicBezTo>
                      <a:pt x="5113" y="5315"/>
                      <a:pt x="5130" y="5314"/>
                      <a:pt x="5145" y="5314"/>
                    </a:cubicBezTo>
                    <a:cubicBezTo>
                      <a:pt x="5549" y="5314"/>
                      <a:pt x="5518" y="6184"/>
                      <a:pt x="5524" y="6801"/>
                    </a:cubicBezTo>
                    <a:cubicBezTo>
                      <a:pt x="5529" y="7436"/>
                      <a:pt x="4954" y="8476"/>
                      <a:pt x="4954" y="8476"/>
                    </a:cubicBezTo>
                    <a:cubicBezTo>
                      <a:pt x="5070" y="8493"/>
                      <a:pt x="5186" y="8501"/>
                      <a:pt x="5303" y="8501"/>
                    </a:cubicBezTo>
                    <a:cubicBezTo>
                      <a:pt x="5602" y="8501"/>
                      <a:pt x="5903" y="8447"/>
                      <a:pt x="6186" y="8345"/>
                    </a:cubicBezTo>
                    <a:cubicBezTo>
                      <a:pt x="6755" y="8137"/>
                      <a:pt x="6690" y="7365"/>
                      <a:pt x="6602" y="6807"/>
                    </a:cubicBezTo>
                    <a:cubicBezTo>
                      <a:pt x="6525" y="6279"/>
                      <a:pt x="6496" y="5698"/>
                      <a:pt x="6708" y="5698"/>
                    </a:cubicBezTo>
                    <a:cubicBezTo>
                      <a:pt x="6723" y="5698"/>
                      <a:pt x="6738" y="5701"/>
                      <a:pt x="6755" y="5706"/>
                    </a:cubicBezTo>
                    <a:cubicBezTo>
                      <a:pt x="7018" y="5794"/>
                      <a:pt x="7073" y="6380"/>
                      <a:pt x="6657" y="8164"/>
                    </a:cubicBezTo>
                    <a:cubicBezTo>
                      <a:pt x="6657" y="8164"/>
                      <a:pt x="8091" y="7535"/>
                      <a:pt x="8321" y="6856"/>
                    </a:cubicBezTo>
                    <a:cubicBezTo>
                      <a:pt x="8551" y="6177"/>
                      <a:pt x="8167" y="5690"/>
                      <a:pt x="7719" y="5143"/>
                    </a:cubicBezTo>
                    <a:cubicBezTo>
                      <a:pt x="7313" y="4648"/>
                      <a:pt x="6872" y="3639"/>
                      <a:pt x="7174" y="3639"/>
                    </a:cubicBezTo>
                    <a:cubicBezTo>
                      <a:pt x="7206" y="3639"/>
                      <a:pt x="7247" y="3651"/>
                      <a:pt x="7297" y="3676"/>
                    </a:cubicBezTo>
                    <a:cubicBezTo>
                      <a:pt x="8633" y="4332"/>
                      <a:pt x="8633" y="6341"/>
                      <a:pt x="8633" y="6341"/>
                    </a:cubicBezTo>
                    <a:cubicBezTo>
                      <a:pt x="8633" y="6341"/>
                      <a:pt x="8939" y="5947"/>
                      <a:pt x="9103" y="5006"/>
                    </a:cubicBezTo>
                    <a:cubicBezTo>
                      <a:pt x="8917" y="4447"/>
                      <a:pt x="8857" y="4081"/>
                      <a:pt x="8200" y="3687"/>
                    </a:cubicBezTo>
                    <a:cubicBezTo>
                      <a:pt x="7598" y="3326"/>
                      <a:pt x="7433" y="2859"/>
                      <a:pt x="7877" y="2859"/>
                    </a:cubicBezTo>
                    <a:cubicBezTo>
                      <a:pt x="7917" y="2859"/>
                      <a:pt x="7963" y="2863"/>
                      <a:pt x="8014" y="2871"/>
                    </a:cubicBezTo>
                    <a:cubicBezTo>
                      <a:pt x="8622" y="2975"/>
                      <a:pt x="9268" y="4081"/>
                      <a:pt x="9421" y="5044"/>
                    </a:cubicBezTo>
                    <a:cubicBezTo>
                      <a:pt x="9705" y="4480"/>
                      <a:pt x="10308" y="3079"/>
                      <a:pt x="9158" y="2280"/>
                    </a:cubicBezTo>
                    <a:cubicBezTo>
                      <a:pt x="8610" y="1895"/>
                      <a:pt x="8202" y="1794"/>
                      <a:pt x="7925" y="1794"/>
                    </a:cubicBezTo>
                    <a:cubicBezTo>
                      <a:pt x="7623" y="1794"/>
                      <a:pt x="7478" y="1913"/>
                      <a:pt x="7478" y="1913"/>
                    </a:cubicBezTo>
                    <a:cubicBezTo>
                      <a:pt x="7478" y="1913"/>
                      <a:pt x="6471" y="1"/>
                      <a:pt x="493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54" name="Google Shape;10254;p34"/>
              <p:cNvSpPr/>
              <p:nvPr/>
            </p:nvSpPr>
            <p:spPr>
              <a:xfrm rot="386461">
                <a:off x="-937364" y="-596011"/>
                <a:ext cx="1014789" cy="1204075"/>
              </a:xfrm>
              <a:custGeom>
                <a:avLst/>
                <a:gdLst/>
                <a:ahLst/>
                <a:cxnLst/>
                <a:rect l="l" t="t" r="r" b="b"/>
                <a:pathLst>
                  <a:path w="7259" h="8613" extrusionOk="0">
                    <a:moveTo>
                      <a:pt x="4946" y="814"/>
                    </a:moveTo>
                    <a:cubicBezTo>
                      <a:pt x="5123" y="814"/>
                      <a:pt x="5313" y="858"/>
                      <a:pt x="5480" y="966"/>
                    </a:cubicBezTo>
                    <a:cubicBezTo>
                      <a:pt x="6148" y="1404"/>
                      <a:pt x="6476" y="1880"/>
                      <a:pt x="6492" y="2225"/>
                    </a:cubicBezTo>
                    <a:cubicBezTo>
                      <a:pt x="6503" y="2450"/>
                      <a:pt x="6402" y="2537"/>
                      <a:pt x="6306" y="2537"/>
                    </a:cubicBezTo>
                    <a:cubicBezTo>
                      <a:pt x="6255" y="2537"/>
                      <a:pt x="6205" y="2513"/>
                      <a:pt x="6175" y="2471"/>
                    </a:cubicBezTo>
                    <a:cubicBezTo>
                      <a:pt x="5808" y="1973"/>
                      <a:pt x="5294" y="1606"/>
                      <a:pt x="4708" y="1420"/>
                    </a:cubicBezTo>
                    <a:cubicBezTo>
                      <a:pt x="4006" y="1206"/>
                      <a:pt x="4416" y="814"/>
                      <a:pt x="4946" y="814"/>
                    </a:cubicBezTo>
                    <a:close/>
                    <a:moveTo>
                      <a:pt x="2925" y="2574"/>
                    </a:moveTo>
                    <a:cubicBezTo>
                      <a:pt x="3646" y="2574"/>
                      <a:pt x="5030" y="3037"/>
                      <a:pt x="4938" y="3363"/>
                    </a:cubicBezTo>
                    <a:cubicBezTo>
                      <a:pt x="4871" y="3597"/>
                      <a:pt x="4740" y="3709"/>
                      <a:pt x="4460" y="3709"/>
                    </a:cubicBezTo>
                    <a:cubicBezTo>
                      <a:pt x="4302" y="3709"/>
                      <a:pt x="4096" y="3673"/>
                      <a:pt x="3827" y="3604"/>
                    </a:cubicBezTo>
                    <a:cubicBezTo>
                      <a:pt x="3444" y="3503"/>
                      <a:pt x="3036" y="3478"/>
                      <a:pt x="2731" y="3478"/>
                    </a:cubicBezTo>
                    <a:cubicBezTo>
                      <a:pt x="2442" y="3478"/>
                      <a:pt x="2245" y="3500"/>
                      <a:pt x="2245" y="3500"/>
                    </a:cubicBezTo>
                    <a:cubicBezTo>
                      <a:pt x="2245" y="3500"/>
                      <a:pt x="2104" y="3564"/>
                      <a:pt x="1984" y="3564"/>
                    </a:cubicBezTo>
                    <a:cubicBezTo>
                      <a:pt x="1894" y="3564"/>
                      <a:pt x="1816" y="3528"/>
                      <a:pt x="1818" y="3401"/>
                    </a:cubicBezTo>
                    <a:cubicBezTo>
                      <a:pt x="1829" y="3106"/>
                      <a:pt x="2103" y="2745"/>
                      <a:pt x="2688" y="2597"/>
                    </a:cubicBezTo>
                    <a:cubicBezTo>
                      <a:pt x="2754" y="2581"/>
                      <a:pt x="2834" y="2574"/>
                      <a:pt x="2925" y="2574"/>
                    </a:cubicBezTo>
                    <a:close/>
                    <a:moveTo>
                      <a:pt x="2676" y="5193"/>
                    </a:moveTo>
                    <a:cubicBezTo>
                      <a:pt x="2901" y="5193"/>
                      <a:pt x="3094" y="5238"/>
                      <a:pt x="3208" y="5317"/>
                    </a:cubicBezTo>
                    <a:cubicBezTo>
                      <a:pt x="3537" y="5542"/>
                      <a:pt x="3226" y="5762"/>
                      <a:pt x="2729" y="5762"/>
                    </a:cubicBezTo>
                    <a:cubicBezTo>
                      <a:pt x="2680" y="5762"/>
                      <a:pt x="2630" y="5759"/>
                      <a:pt x="2579" y="5755"/>
                    </a:cubicBezTo>
                    <a:cubicBezTo>
                      <a:pt x="2527" y="5751"/>
                      <a:pt x="2474" y="5749"/>
                      <a:pt x="2420" y="5749"/>
                    </a:cubicBezTo>
                    <a:cubicBezTo>
                      <a:pt x="1910" y="5749"/>
                      <a:pt x="1349" y="5928"/>
                      <a:pt x="1291" y="5928"/>
                    </a:cubicBezTo>
                    <a:cubicBezTo>
                      <a:pt x="1287" y="5928"/>
                      <a:pt x="1286" y="5927"/>
                      <a:pt x="1287" y="5925"/>
                    </a:cubicBezTo>
                    <a:cubicBezTo>
                      <a:pt x="1557" y="5404"/>
                      <a:pt x="2189" y="5193"/>
                      <a:pt x="2676" y="5193"/>
                    </a:cubicBezTo>
                    <a:close/>
                    <a:moveTo>
                      <a:pt x="4710" y="0"/>
                    </a:moveTo>
                    <a:cubicBezTo>
                      <a:pt x="4681" y="0"/>
                      <a:pt x="4651" y="1"/>
                      <a:pt x="4620" y="2"/>
                    </a:cubicBezTo>
                    <a:cubicBezTo>
                      <a:pt x="3033" y="79"/>
                      <a:pt x="2530" y="802"/>
                      <a:pt x="2431" y="1748"/>
                    </a:cubicBezTo>
                    <a:cubicBezTo>
                      <a:pt x="2575" y="1702"/>
                      <a:pt x="2749" y="1682"/>
                      <a:pt x="2938" y="1682"/>
                    </a:cubicBezTo>
                    <a:cubicBezTo>
                      <a:pt x="3617" y="1682"/>
                      <a:pt x="4473" y="1940"/>
                      <a:pt x="4692" y="2137"/>
                    </a:cubicBezTo>
                    <a:cubicBezTo>
                      <a:pt x="4916" y="2339"/>
                      <a:pt x="4766" y="2516"/>
                      <a:pt x="4489" y="2516"/>
                    </a:cubicBezTo>
                    <a:cubicBezTo>
                      <a:pt x="4421" y="2516"/>
                      <a:pt x="4345" y="2506"/>
                      <a:pt x="4265" y="2482"/>
                    </a:cubicBezTo>
                    <a:cubicBezTo>
                      <a:pt x="3968" y="2394"/>
                      <a:pt x="2934" y="1908"/>
                      <a:pt x="2179" y="1908"/>
                    </a:cubicBezTo>
                    <a:cubicBezTo>
                      <a:pt x="1902" y="1908"/>
                      <a:pt x="1663" y="1973"/>
                      <a:pt x="1511" y="2148"/>
                    </a:cubicBezTo>
                    <a:cubicBezTo>
                      <a:pt x="745" y="3018"/>
                      <a:pt x="625" y="4748"/>
                      <a:pt x="625" y="4748"/>
                    </a:cubicBezTo>
                    <a:cubicBezTo>
                      <a:pt x="1019" y="4578"/>
                      <a:pt x="1429" y="4441"/>
                      <a:pt x="1845" y="4343"/>
                    </a:cubicBezTo>
                    <a:cubicBezTo>
                      <a:pt x="2105" y="4286"/>
                      <a:pt x="2474" y="4259"/>
                      <a:pt x="2826" y="4259"/>
                    </a:cubicBezTo>
                    <a:cubicBezTo>
                      <a:pt x="3253" y="4259"/>
                      <a:pt x="3654" y="4298"/>
                      <a:pt x="3810" y="4370"/>
                    </a:cubicBezTo>
                    <a:cubicBezTo>
                      <a:pt x="4051" y="4477"/>
                      <a:pt x="3936" y="4763"/>
                      <a:pt x="3362" y="4763"/>
                    </a:cubicBezTo>
                    <a:cubicBezTo>
                      <a:pt x="3257" y="4763"/>
                      <a:pt x="3136" y="4754"/>
                      <a:pt x="3000" y="4732"/>
                    </a:cubicBezTo>
                    <a:cubicBezTo>
                      <a:pt x="2730" y="4690"/>
                      <a:pt x="2404" y="4668"/>
                      <a:pt x="2078" y="4668"/>
                    </a:cubicBezTo>
                    <a:cubicBezTo>
                      <a:pt x="1345" y="4668"/>
                      <a:pt x="615" y="4779"/>
                      <a:pt x="532" y="5022"/>
                    </a:cubicBezTo>
                    <a:cubicBezTo>
                      <a:pt x="411" y="5377"/>
                      <a:pt x="269" y="6363"/>
                      <a:pt x="444" y="7173"/>
                    </a:cubicBezTo>
                    <a:cubicBezTo>
                      <a:pt x="444" y="7173"/>
                      <a:pt x="1559" y="6463"/>
                      <a:pt x="1811" y="6463"/>
                    </a:cubicBezTo>
                    <a:cubicBezTo>
                      <a:pt x="1868" y="6463"/>
                      <a:pt x="1881" y="6501"/>
                      <a:pt x="1823" y="6593"/>
                    </a:cubicBezTo>
                    <a:cubicBezTo>
                      <a:pt x="1" y="7572"/>
                      <a:pt x="718" y="8437"/>
                      <a:pt x="898" y="8612"/>
                    </a:cubicBezTo>
                    <a:cubicBezTo>
                      <a:pt x="1183" y="8098"/>
                      <a:pt x="1856" y="7118"/>
                      <a:pt x="3203" y="6105"/>
                    </a:cubicBezTo>
                    <a:cubicBezTo>
                      <a:pt x="5119" y="4666"/>
                      <a:pt x="6821" y="3002"/>
                      <a:pt x="7259" y="1913"/>
                    </a:cubicBezTo>
                    <a:lnTo>
                      <a:pt x="7253" y="1913"/>
                    </a:lnTo>
                    <a:cubicBezTo>
                      <a:pt x="7253" y="1913"/>
                      <a:pt x="6252" y="0"/>
                      <a:pt x="471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55" name="Google Shape;10255;p34"/>
              <p:cNvSpPr/>
              <p:nvPr/>
            </p:nvSpPr>
            <p:spPr>
              <a:xfrm rot="386461">
                <a:off x="-758954" y="-394902"/>
                <a:ext cx="877089" cy="920706"/>
              </a:xfrm>
              <a:custGeom>
                <a:avLst/>
                <a:gdLst/>
                <a:ahLst/>
                <a:cxnLst/>
                <a:rect l="l" t="t" r="r" b="b"/>
                <a:pathLst>
                  <a:path w="6274" h="6586" extrusionOk="0">
                    <a:moveTo>
                      <a:pt x="6126" y="1"/>
                    </a:moveTo>
                    <a:cubicBezTo>
                      <a:pt x="5989" y="275"/>
                      <a:pt x="5847" y="543"/>
                      <a:pt x="5699" y="805"/>
                    </a:cubicBezTo>
                    <a:lnTo>
                      <a:pt x="5611" y="953"/>
                    </a:lnTo>
                    <a:lnTo>
                      <a:pt x="5568" y="1024"/>
                    </a:lnTo>
                    <a:lnTo>
                      <a:pt x="5524" y="1096"/>
                    </a:lnTo>
                    <a:cubicBezTo>
                      <a:pt x="5464" y="1189"/>
                      <a:pt x="5409" y="1287"/>
                      <a:pt x="5338" y="1380"/>
                    </a:cubicBezTo>
                    <a:lnTo>
                      <a:pt x="5245" y="1517"/>
                    </a:lnTo>
                    <a:cubicBezTo>
                      <a:pt x="5212" y="1566"/>
                      <a:pt x="5173" y="1610"/>
                      <a:pt x="5141" y="1654"/>
                    </a:cubicBezTo>
                    <a:lnTo>
                      <a:pt x="5037" y="1791"/>
                    </a:lnTo>
                    <a:lnTo>
                      <a:pt x="4927" y="1922"/>
                    </a:lnTo>
                    <a:cubicBezTo>
                      <a:pt x="4637" y="2272"/>
                      <a:pt x="4336" y="2612"/>
                      <a:pt x="4024" y="2940"/>
                    </a:cubicBezTo>
                    <a:cubicBezTo>
                      <a:pt x="3706" y="3263"/>
                      <a:pt x="3373" y="3575"/>
                      <a:pt x="3028" y="3865"/>
                    </a:cubicBezTo>
                    <a:cubicBezTo>
                      <a:pt x="2853" y="4013"/>
                      <a:pt x="2672" y="4150"/>
                      <a:pt x="2491" y="4287"/>
                    </a:cubicBezTo>
                    <a:cubicBezTo>
                      <a:pt x="2305" y="4418"/>
                      <a:pt x="2119" y="4549"/>
                      <a:pt x="1933" y="4681"/>
                    </a:cubicBezTo>
                    <a:cubicBezTo>
                      <a:pt x="1747" y="4818"/>
                      <a:pt x="1566" y="4954"/>
                      <a:pt x="1386" y="5091"/>
                    </a:cubicBezTo>
                    <a:cubicBezTo>
                      <a:pt x="1298" y="5162"/>
                      <a:pt x="1205" y="5234"/>
                      <a:pt x="1117" y="5310"/>
                    </a:cubicBezTo>
                    <a:cubicBezTo>
                      <a:pt x="1035" y="5381"/>
                      <a:pt x="948" y="5458"/>
                      <a:pt x="866" y="5535"/>
                    </a:cubicBezTo>
                    <a:cubicBezTo>
                      <a:pt x="521" y="5841"/>
                      <a:pt x="231" y="6192"/>
                      <a:pt x="1" y="6586"/>
                    </a:cubicBezTo>
                    <a:cubicBezTo>
                      <a:pt x="236" y="6197"/>
                      <a:pt x="537" y="5847"/>
                      <a:pt x="882" y="5551"/>
                    </a:cubicBezTo>
                    <a:cubicBezTo>
                      <a:pt x="964" y="5474"/>
                      <a:pt x="1052" y="5403"/>
                      <a:pt x="1139" y="5332"/>
                    </a:cubicBezTo>
                    <a:cubicBezTo>
                      <a:pt x="1227" y="5256"/>
                      <a:pt x="1315" y="5190"/>
                      <a:pt x="1408" y="5119"/>
                    </a:cubicBezTo>
                    <a:cubicBezTo>
                      <a:pt x="1588" y="4982"/>
                      <a:pt x="1774" y="4850"/>
                      <a:pt x="1960" y="4719"/>
                    </a:cubicBezTo>
                    <a:cubicBezTo>
                      <a:pt x="2152" y="4593"/>
                      <a:pt x="2338" y="4462"/>
                      <a:pt x="2524" y="4330"/>
                    </a:cubicBezTo>
                    <a:cubicBezTo>
                      <a:pt x="2710" y="4205"/>
                      <a:pt x="2896" y="4068"/>
                      <a:pt x="3072" y="3920"/>
                    </a:cubicBezTo>
                    <a:cubicBezTo>
                      <a:pt x="3427" y="3635"/>
                      <a:pt x="3767" y="3329"/>
                      <a:pt x="4095" y="3006"/>
                    </a:cubicBezTo>
                    <a:cubicBezTo>
                      <a:pt x="4418" y="2683"/>
                      <a:pt x="4725" y="2344"/>
                      <a:pt x="5026" y="1999"/>
                    </a:cubicBezTo>
                    <a:lnTo>
                      <a:pt x="5135" y="1867"/>
                    </a:lnTo>
                    <a:lnTo>
                      <a:pt x="5245" y="1731"/>
                    </a:lnTo>
                    <a:cubicBezTo>
                      <a:pt x="5283" y="1687"/>
                      <a:pt x="5316" y="1643"/>
                      <a:pt x="5349" y="1594"/>
                    </a:cubicBezTo>
                    <a:lnTo>
                      <a:pt x="5447" y="1457"/>
                    </a:lnTo>
                    <a:cubicBezTo>
                      <a:pt x="5518" y="1364"/>
                      <a:pt x="5578" y="1271"/>
                      <a:pt x="5644" y="1172"/>
                    </a:cubicBezTo>
                    <a:lnTo>
                      <a:pt x="5688" y="1101"/>
                    </a:lnTo>
                    <a:lnTo>
                      <a:pt x="5737" y="1030"/>
                    </a:lnTo>
                    <a:lnTo>
                      <a:pt x="5825" y="882"/>
                    </a:lnTo>
                    <a:cubicBezTo>
                      <a:pt x="5984" y="608"/>
                      <a:pt x="6131" y="335"/>
                      <a:pt x="6274" y="61"/>
                    </a:cubicBezTo>
                    <a:lnTo>
                      <a:pt x="61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256" name="Google Shape;10256;p34"/>
            <p:cNvGrpSpPr/>
            <p:nvPr/>
          </p:nvGrpSpPr>
          <p:grpSpPr>
            <a:xfrm flipH="1">
              <a:off x="8344470" y="454764"/>
              <a:ext cx="647092" cy="941478"/>
              <a:chOff x="374228" y="-320060"/>
              <a:chExt cx="841691" cy="1224608"/>
            </a:xfrm>
          </p:grpSpPr>
          <p:sp>
            <p:nvSpPr>
              <p:cNvPr id="10257" name="Google Shape;10257;p34"/>
              <p:cNvSpPr/>
              <p:nvPr/>
            </p:nvSpPr>
            <p:spPr>
              <a:xfrm rot="386461">
                <a:off x="493489" y="-294553"/>
                <a:ext cx="511379" cy="1006541"/>
              </a:xfrm>
              <a:custGeom>
                <a:avLst/>
                <a:gdLst/>
                <a:ahLst/>
                <a:cxnLst/>
                <a:rect l="l" t="t" r="r" b="b"/>
                <a:pathLst>
                  <a:path w="3658" h="7200" extrusionOk="0">
                    <a:moveTo>
                      <a:pt x="50" y="0"/>
                    </a:moveTo>
                    <a:cubicBezTo>
                      <a:pt x="34" y="0"/>
                      <a:pt x="23" y="6"/>
                      <a:pt x="12" y="17"/>
                    </a:cubicBezTo>
                    <a:cubicBezTo>
                      <a:pt x="6" y="27"/>
                      <a:pt x="1" y="44"/>
                      <a:pt x="1" y="60"/>
                    </a:cubicBezTo>
                    <a:cubicBezTo>
                      <a:pt x="1" y="93"/>
                      <a:pt x="171" y="3624"/>
                      <a:pt x="3559" y="7187"/>
                    </a:cubicBezTo>
                    <a:cubicBezTo>
                      <a:pt x="3570" y="7195"/>
                      <a:pt x="3585" y="7199"/>
                      <a:pt x="3600" y="7199"/>
                    </a:cubicBezTo>
                    <a:cubicBezTo>
                      <a:pt x="3615" y="7199"/>
                      <a:pt x="3630" y="7195"/>
                      <a:pt x="3641" y="7187"/>
                    </a:cubicBezTo>
                    <a:cubicBezTo>
                      <a:pt x="3657" y="7165"/>
                      <a:pt x="3657" y="7127"/>
                      <a:pt x="3641" y="7105"/>
                    </a:cubicBezTo>
                    <a:cubicBezTo>
                      <a:pt x="280" y="3580"/>
                      <a:pt x="105" y="88"/>
                      <a:pt x="105" y="55"/>
                    </a:cubicBezTo>
                    <a:cubicBezTo>
                      <a:pt x="105" y="22"/>
                      <a:pt x="83" y="0"/>
                      <a:pt x="5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58" name="Google Shape;10258;p34"/>
              <p:cNvSpPr/>
              <p:nvPr/>
            </p:nvSpPr>
            <p:spPr>
              <a:xfrm rot="386461">
                <a:off x="711251" y="404507"/>
                <a:ext cx="411703" cy="178661"/>
              </a:xfrm>
              <a:custGeom>
                <a:avLst/>
                <a:gdLst/>
                <a:ahLst/>
                <a:cxnLst/>
                <a:rect l="l" t="t" r="r" b="b"/>
                <a:pathLst>
                  <a:path w="2945" h="1278" extrusionOk="0">
                    <a:moveTo>
                      <a:pt x="59" y="0"/>
                    </a:moveTo>
                    <a:cubicBezTo>
                      <a:pt x="45" y="0"/>
                      <a:pt x="31" y="6"/>
                      <a:pt x="23" y="19"/>
                    </a:cubicBezTo>
                    <a:cubicBezTo>
                      <a:pt x="17" y="24"/>
                      <a:pt x="12" y="35"/>
                      <a:pt x="6" y="46"/>
                    </a:cubicBezTo>
                    <a:cubicBezTo>
                      <a:pt x="1" y="73"/>
                      <a:pt x="23" y="106"/>
                      <a:pt x="50" y="112"/>
                    </a:cubicBezTo>
                    <a:cubicBezTo>
                      <a:pt x="1369" y="380"/>
                      <a:pt x="2820" y="1261"/>
                      <a:pt x="2836" y="1267"/>
                    </a:cubicBezTo>
                    <a:cubicBezTo>
                      <a:pt x="2847" y="1274"/>
                      <a:pt x="2857" y="1278"/>
                      <a:pt x="2867" y="1278"/>
                    </a:cubicBezTo>
                    <a:cubicBezTo>
                      <a:pt x="2914" y="1278"/>
                      <a:pt x="2945" y="1205"/>
                      <a:pt x="2891" y="1174"/>
                    </a:cubicBezTo>
                    <a:cubicBezTo>
                      <a:pt x="2880" y="1168"/>
                      <a:pt x="1413" y="276"/>
                      <a:pt x="72" y="2"/>
                    </a:cubicBezTo>
                    <a:cubicBezTo>
                      <a:pt x="68" y="1"/>
                      <a:pt x="63" y="0"/>
                      <a:pt x="5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59" name="Google Shape;10259;p34"/>
              <p:cNvSpPr/>
              <p:nvPr/>
            </p:nvSpPr>
            <p:spPr>
              <a:xfrm rot="386461">
                <a:off x="765701" y="545057"/>
                <a:ext cx="62909" cy="236677"/>
              </a:xfrm>
              <a:custGeom>
                <a:avLst/>
                <a:gdLst/>
                <a:ahLst/>
                <a:cxnLst/>
                <a:rect l="l" t="t" r="r" b="b"/>
                <a:pathLst>
                  <a:path w="450" h="1693" extrusionOk="0">
                    <a:moveTo>
                      <a:pt x="303" y="1"/>
                    </a:moveTo>
                    <a:cubicBezTo>
                      <a:pt x="288" y="1"/>
                      <a:pt x="276" y="7"/>
                      <a:pt x="263" y="19"/>
                    </a:cubicBezTo>
                    <a:cubicBezTo>
                      <a:pt x="258" y="25"/>
                      <a:pt x="252" y="30"/>
                      <a:pt x="252" y="41"/>
                    </a:cubicBezTo>
                    <a:cubicBezTo>
                      <a:pt x="242" y="74"/>
                      <a:pt x="1" y="912"/>
                      <a:pt x="335" y="1661"/>
                    </a:cubicBezTo>
                    <a:cubicBezTo>
                      <a:pt x="343" y="1682"/>
                      <a:pt x="363" y="1693"/>
                      <a:pt x="384" y="1693"/>
                    </a:cubicBezTo>
                    <a:cubicBezTo>
                      <a:pt x="391" y="1693"/>
                      <a:pt x="399" y="1692"/>
                      <a:pt x="406" y="1689"/>
                    </a:cubicBezTo>
                    <a:cubicBezTo>
                      <a:pt x="433" y="1678"/>
                      <a:pt x="450" y="1645"/>
                      <a:pt x="433" y="1618"/>
                    </a:cubicBezTo>
                    <a:cubicBezTo>
                      <a:pt x="121" y="901"/>
                      <a:pt x="356" y="80"/>
                      <a:pt x="356" y="74"/>
                    </a:cubicBezTo>
                    <a:cubicBezTo>
                      <a:pt x="362" y="41"/>
                      <a:pt x="346" y="14"/>
                      <a:pt x="318" y="3"/>
                    </a:cubicBezTo>
                    <a:cubicBezTo>
                      <a:pt x="313" y="2"/>
                      <a:pt x="308" y="1"/>
                      <a:pt x="30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60" name="Google Shape;10260;p34"/>
              <p:cNvSpPr/>
              <p:nvPr/>
            </p:nvSpPr>
            <p:spPr>
              <a:xfrm rot="386461">
                <a:off x="604995" y="134716"/>
                <a:ext cx="443997" cy="160068"/>
              </a:xfrm>
              <a:custGeom>
                <a:avLst/>
                <a:gdLst/>
                <a:ahLst/>
                <a:cxnLst/>
                <a:rect l="l" t="t" r="r" b="b"/>
                <a:pathLst>
                  <a:path w="3176" h="1145" extrusionOk="0">
                    <a:moveTo>
                      <a:pt x="57" y="1"/>
                    </a:moveTo>
                    <a:cubicBezTo>
                      <a:pt x="42" y="1"/>
                      <a:pt x="31" y="7"/>
                      <a:pt x="23" y="19"/>
                    </a:cubicBezTo>
                    <a:cubicBezTo>
                      <a:pt x="12" y="24"/>
                      <a:pt x="6" y="35"/>
                      <a:pt x="6" y="46"/>
                    </a:cubicBezTo>
                    <a:cubicBezTo>
                      <a:pt x="1" y="79"/>
                      <a:pt x="23" y="107"/>
                      <a:pt x="50" y="112"/>
                    </a:cubicBezTo>
                    <a:cubicBezTo>
                      <a:pt x="1118" y="276"/>
                      <a:pt x="2141" y="627"/>
                      <a:pt x="3088" y="1136"/>
                    </a:cubicBezTo>
                    <a:cubicBezTo>
                      <a:pt x="3098" y="1142"/>
                      <a:pt x="3109" y="1145"/>
                      <a:pt x="3120" y="1145"/>
                    </a:cubicBezTo>
                    <a:cubicBezTo>
                      <a:pt x="3138" y="1145"/>
                      <a:pt x="3154" y="1136"/>
                      <a:pt x="3165" y="1119"/>
                    </a:cubicBezTo>
                    <a:cubicBezTo>
                      <a:pt x="3176" y="1092"/>
                      <a:pt x="3170" y="1059"/>
                      <a:pt x="3143" y="1043"/>
                    </a:cubicBezTo>
                    <a:cubicBezTo>
                      <a:pt x="2185" y="523"/>
                      <a:pt x="1145" y="172"/>
                      <a:pt x="72" y="3"/>
                    </a:cubicBezTo>
                    <a:cubicBezTo>
                      <a:pt x="67" y="1"/>
                      <a:pt x="62" y="1"/>
                      <a:pt x="5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61" name="Google Shape;10261;p34"/>
              <p:cNvSpPr/>
              <p:nvPr/>
            </p:nvSpPr>
            <p:spPr>
              <a:xfrm rot="386461">
                <a:off x="585540" y="249183"/>
                <a:ext cx="78986" cy="325029"/>
              </a:xfrm>
              <a:custGeom>
                <a:avLst/>
                <a:gdLst/>
                <a:ahLst/>
                <a:cxnLst/>
                <a:rect l="l" t="t" r="r" b="b"/>
                <a:pathLst>
                  <a:path w="565" h="2325" extrusionOk="0">
                    <a:moveTo>
                      <a:pt x="502" y="0"/>
                    </a:moveTo>
                    <a:cubicBezTo>
                      <a:pt x="487" y="0"/>
                      <a:pt x="473" y="6"/>
                      <a:pt x="460" y="16"/>
                    </a:cubicBezTo>
                    <a:cubicBezTo>
                      <a:pt x="460" y="21"/>
                      <a:pt x="455" y="21"/>
                      <a:pt x="455" y="27"/>
                    </a:cubicBezTo>
                    <a:cubicBezTo>
                      <a:pt x="438" y="54"/>
                      <a:pt x="0" y="738"/>
                      <a:pt x="444" y="2287"/>
                    </a:cubicBezTo>
                    <a:cubicBezTo>
                      <a:pt x="452" y="2313"/>
                      <a:pt x="474" y="2325"/>
                      <a:pt x="495" y="2325"/>
                    </a:cubicBezTo>
                    <a:cubicBezTo>
                      <a:pt x="528" y="2325"/>
                      <a:pt x="561" y="2298"/>
                      <a:pt x="548" y="2255"/>
                    </a:cubicBezTo>
                    <a:cubicBezTo>
                      <a:pt x="121" y="766"/>
                      <a:pt x="542" y="92"/>
                      <a:pt x="548" y="87"/>
                    </a:cubicBezTo>
                    <a:cubicBezTo>
                      <a:pt x="564" y="60"/>
                      <a:pt x="559" y="27"/>
                      <a:pt x="531" y="10"/>
                    </a:cubicBezTo>
                    <a:cubicBezTo>
                      <a:pt x="522" y="3"/>
                      <a:pt x="512" y="0"/>
                      <a:pt x="50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62" name="Google Shape;10262;p34"/>
              <p:cNvSpPr/>
              <p:nvPr/>
            </p:nvSpPr>
            <p:spPr>
              <a:xfrm rot="386461">
                <a:off x="399145" y="16593"/>
                <a:ext cx="187049" cy="454761"/>
              </a:xfrm>
              <a:custGeom>
                <a:avLst/>
                <a:gdLst/>
                <a:ahLst/>
                <a:cxnLst/>
                <a:rect l="l" t="t" r="r" b="b"/>
                <a:pathLst>
                  <a:path w="1338" h="3253" extrusionOk="0">
                    <a:moveTo>
                      <a:pt x="1261" y="0"/>
                    </a:moveTo>
                    <a:cubicBezTo>
                      <a:pt x="1248" y="0"/>
                      <a:pt x="1234" y="5"/>
                      <a:pt x="1222" y="17"/>
                    </a:cubicBezTo>
                    <a:cubicBezTo>
                      <a:pt x="1211" y="33"/>
                      <a:pt x="1" y="1369"/>
                      <a:pt x="565" y="3219"/>
                    </a:cubicBezTo>
                    <a:cubicBezTo>
                      <a:pt x="575" y="3242"/>
                      <a:pt x="596" y="3252"/>
                      <a:pt x="616" y="3252"/>
                    </a:cubicBezTo>
                    <a:cubicBezTo>
                      <a:pt x="648" y="3252"/>
                      <a:pt x="681" y="3226"/>
                      <a:pt x="674" y="3186"/>
                    </a:cubicBezTo>
                    <a:cubicBezTo>
                      <a:pt x="121" y="1402"/>
                      <a:pt x="1293" y="104"/>
                      <a:pt x="1304" y="93"/>
                    </a:cubicBezTo>
                    <a:cubicBezTo>
                      <a:pt x="1337" y="52"/>
                      <a:pt x="1303" y="0"/>
                      <a:pt x="126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63" name="Google Shape;10263;p34"/>
              <p:cNvSpPr/>
              <p:nvPr/>
            </p:nvSpPr>
            <p:spPr>
              <a:xfrm rot="386461">
                <a:off x="861780" y="691808"/>
                <a:ext cx="192781" cy="144970"/>
              </a:xfrm>
              <a:custGeom>
                <a:avLst/>
                <a:gdLst/>
                <a:ahLst/>
                <a:cxnLst/>
                <a:rect l="l" t="t" r="r" b="b"/>
                <a:pathLst>
                  <a:path w="1379" h="1037" extrusionOk="0">
                    <a:moveTo>
                      <a:pt x="691" y="1"/>
                    </a:moveTo>
                    <a:cubicBezTo>
                      <a:pt x="689" y="1"/>
                      <a:pt x="687" y="1"/>
                      <a:pt x="685" y="1"/>
                    </a:cubicBezTo>
                    <a:cubicBezTo>
                      <a:pt x="225" y="12"/>
                      <a:pt x="1" y="570"/>
                      <a:pt x="329" y="888"/>
                    </a:cubicBezTo>
                    <a:cubicBezTo>
                      <a:pt x="429" y="988"/>
                      <a:pt x="559" y="1037"/>
                      <a:pt x="690" y="1037"/>
                    </a:cubicBezTo>
                    <a:cubicBezTo>
                      <a:pt x="825" y="1037"/>
                      <a:pt x="960" y="985"/>
                      <a:pt x="1062" y="882"/>
                    </a:cubicBezTo>
                    <a:cubicBezTo>
                      <a:pt x="1378" y="555"/>
                      <a:pt x="1147" y="1"/>
                      <a:pt x="69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64" name="Google Shape;10264;p34"/>
              <p:cNvSpPr/>
              <p:nvPr/>
            </p:nvSpPr>
            <p:spPr>
              <a:xfrm rot="386461">
                <a:off x="712805" y="749036"/>
                <a:ext cx="193619" cy="145110"/>
              </a:xfrm>
              <a:custGeom>
                <a:avLst/>
                <a:gdLst/>
                <a:ahLst/>
                <a:cxnLst/>
                <a:rect l="l" t="t" r="r" b="b"/>
                <a:pathLst>
                  <a:path w="1385" h="1038" extrusionOk="0">
                    <a:moveTo>
                      <a:pt x="692" y="0"/>
                    </a:moveTo>
                    <a:cubicBezTo>
                      <a:pt x="690" y="0"/>
                      <a:pt x="687" y="0"/>
                      <a:pt x="685" y="0"/>
                    </a:cubicBezTo>
                    <a:cubicBezTo>
                      <a:pt x="225" y="6"/>
                      <a:pt x="1" y="570"/>
                      <a:pt x="335" y="893"/>
                    </a:cubicBezTo>
                    <a:cubicBezTo>
                      <a:pt x="434" y="989"/>
                      <a:pt x="563" y="1037"/>
                      <a:pt x="693" y="1037"/>
                    </a:cubicBezTo>
                    <a:cubicBezTo>
                      <a:pt x="827" y="1037"/>
                      <a:pt x="962" y="985"/>
                      <a:pt x="1063" y="882"/>
                    </a:cubicBezTo>
                    <a:cubicBezTo>
                      <a:pt x="1384" y="555"/>
                      <a:pt x="1153" y="0"/>
                      <a:pt x="69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65" name="Google Shape;10265;p34"/>
              <p:cNvSpPr/>
              <p:nvPr/>
            </p:nvSpPr>
            <p:spPr>
              <a:xfrm rot="386461">
                <a:off x="542352" y="548022"/>
                <a:ext cx="193480" cy="144970"/>
              </a:xfrm>
              <a:custGeom>
                <a:avLst/>
                <a:gdLst/>
                <a:ahLst/>
                <a:cxnLst/>
                <a:rect l="l" t="t" r="r" b="b"/>
                <a:pathLst>
                  <a:path w="1384" h="1037" extrusionOk="0">
                    <a:moveTo>
                      <a:pt x="691" y="1"/>
                    </a:moveTo>
                    <a:cubicBezTo>
                      <a:pt x="689" y="1"/>
                      <a:pt x="687" y="1"/>
                      <a:pt x="684" y="1"/>
                    </a:cubicBezTo>
                    <a:cubicBezTo>
                      <a:pt x="224" y="6"/>
                      <a:pt x="0" y="570"/>
                      <a:pt x="334" y="887"/>
                    </a:cubicBezTo>
                    <a:cubicBezTo>
                      <a:pt x="434" y="987"/>
                      <a:pt x="564" y="1037"/>
                      <a:pt x="695" y="1037"/>
                    </a:cubicBezTo>
                    <a:cubicBezTo>
                      <a:pt x="828" y="1037"/>
                      <a:pt x="962" y="985"/>
                      <a:pt x="1062" y="882"/>
                    </a:cubicBezTo>
                    <a:cubicBezTo>
                      <a:pt x="1383" y="550"/>
                      <a:pt x="1152" y="1"/>
                      <a:pt x="69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66" name="Google Shape;10266;p34"/>
              <p:cNvSpPr/>
              <p:nvPr/>
            </p:nvSpPr>
            <p:spPr>
              <a:xfrm rot="386461">
                <a:off x="1015615" y="542890"/>
                <a:ext cx="192781" cy="144970"/>
              </a:xfrm>
              <a:custGeom>
                <a:avLst/>
                <a:gdLst/>
                <a:ahLst/>
                <a:cxnLst/>
                <a:rect l="l" t="t" r="r" b="b"/>
                <a:pathLst>
                  <a:path w="1379" h="1037" extrusionOk="0">
                    <a:moveTo>
                      <a:pt x="692" y="1"/>
                    </a:moveTo>
                    <a:cubicBezTo>
                      <a:pt x="690" y="1"/>
                      <a:pt x="687" y="1"/>
                      <a:pt x="685" y="1"/>
                    </a:cubicBezTo>
                    <a:cubicBezTo>
                      <a:pt x="225" y="6"/>
                      <a:pt x="1" y="570"/>
                      <a:pt x="329" y="887"/>
                    </a:cubicBezTo>
                    <a:cubicBezTo>
                      <a:pt x="429" y="987"/>
                      <a:pt x="560" y="1037"/>
                      <a:pt x="691" y="1037"/>
                    </a:cubicBezTo>
                    <a:cubicBezTo>
                      <a:pt x="825" y="1037"/>
                      <a:pt x="960" y="985"/>
                      <a:pt x="1063" y="882"/>
                    </a:cubicBezTo>
                    <a:cubicBezTo>
                      <a:pt x="1379" y="550"/>
                      <a:pt x="1147" y="1"/>
                      <a:pt x="69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267" name="Google Shape;10267;p34"/>
            <p:cNvSpPr/>
            <p:nvPr/>
          </p:nvSpPr>
          <p:spPr>
            <a:xfrm rot="-386426" flipH="1">
              <a:off x="8420836" y="882885"/>
              <a:ext cx="148095" cy="111125"/>
            </a:xfrm>
            <a:custGeom>
              <a:avLst/>
              <a:gdLst/>
              <a:ahLst/>
              <a:cxnLst/>
              <a:rect l="l" t="t" r="r" b="b"/>
              <a:pathLst>
                <a:path w="1378" h="1034" extrusionOk="0">
                  <a:moveTo>
                    <a:pt x="691" y="1"/>
                  </a:moveTo>
                  <a:cubicBezTo>
                    <a:pt x="689" y="1"/>
                    <a:pt x="687" y="1"/>
                    <a:pt x="684" y="1"/>
                  </a:cubicBezTo>
                  <a:cubicBezTo>
                    <a:pt x="219" y="6"/>
                    <a:pt x="0" y="565"/>
                    <a:pt x="329" y="888"/>
                  </a:cubicBezTo>
                  <a:cubicBezTo>
                    <a:pt x="428" y="985"/>
                    <a:pt x="559" y="1034"/>
                    <a:pt x="689" y="1034"/>
                  </a:cubicBezTo>
                  <a:cubicBezTo>
                    <a:pt x="823" y="1034"/>
                    <a:pt x="957" y="982"/>
                    <a:pt x="1057" y="877"/>
                  </a:cubicBezTo>
                  <a:cubicBezTo>
                    <a:pt x="1378" y="550"/>
                    <a:pt x="1146" y="1"/>
                    <a:pt x="69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8" name="Google Shape;10268;p34"/>
            <p:cNvSpPr/>
            <p:nvPr/>
          </p:nvSpPr>
          <p:spPr>
            <a:xfrm rot="-386426" flipH="1">
              <a:off x="8849813" y="986618"/>
              <a:ext cx="148202" cy="111555"/>
            </a:xfrm>
            <a:custGeom>
              <a:avLst/>
              <a:gdLst/>
              <a:ahLst/>
              <a:cxnLst/>
              <a:rect l="l" t="t" r="r" b="b"/>
              <a:pathLst>
                <a:path w="1379" h="1038" extrusionOk="0">
                  <a:moveTo>
                    <a:pt x="691" y="0"/>
                  </a:moveTo>
                  <a:cubicBezTo>
                    <a:pt x="689" y="0"/>
                    <a:pt x="687" y="1"/>
                    <a:pt x="684" y="1"/>
                  </a:cubicBezTo>
                  <a:cubicBezTo>
                    <a:pt x="225" y="6"/>
                    <a:pt x="0" y="570"/>
                    <a:pt x="329" y="893"/>
                  </a:cubicBezTo>
                  <a:cubicBezTo>
                    <a:pt x="428" y="989"/>
                    <a:pt x="557" y="1037"/>
                    <a:pt x="687" y="1037"/>
                  </a:cubicBezTo>
                  <a:cubicBezTo>
                    <a:pt x="823" y="1037"/>
                    <a:pt x="959" y="985"/>
                    <a:pt x="1062" y="882"/>
                  </a:cubicBezTo>
                  <a:cubicBezTo>
                    <a:pt x="1378" y="555"/>
                    <a:pt x="1147" y="0"/>
                    <a:pt x="69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0269" name="Google Shape;10269;p34"/>
            <p:cNvGrpSpPr/>
            <p:nvPr/>
          </p:nvGrpSpPr>
          <p:grpSpPr>
            <a:xfrm flipH="1">
              <a:off x="7869869" y="48566"/>
              <a:ext cx="1010595" cy="1108463"/>
              <a:chOff x="518737" y="-848413"/>
              <a:chExt cx="1314510" cy="1441809"/>
            </a:xfrm>
          </p:grpSpPr>
          <p:sp>
            <p:nvSpPr>
              <p:cNvPr id="10270" name="Google Shape;10270;p34"/>
              <p:cNvSpPr/>
              <p:nvPr/>
            </p:nvSpPr>
            <p:spPr>
              <a:xfrm rot="386461">
                <a:off x="588982" y="-786723"/>
                <a:ext cx="1174019" cy="1318429"/>
              </a:xfrm>
              <a:custGeom>
                <a:avLst/>
                <a:gdLst/>
                <a:ahLst/>
                <a:cxnLst/>
                <a:rect l="l" t="t" r="r" b="b"/>
                <a:pathLst>
                  <a:path w="8398" h="9431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32" y="3232"/>
                      <a:pt x="1700" y="5116"/>
                      <a:pt x="2088" y="5116"/>
                    </a:cubicBezTo>
                    <a:cubicBezTo>
                      <a:pt x="2117" y="5116"/>
                      <a:pt x="2139" y="5106"/>
                      <a:pt x="2152" y="5085"/>
                    </a:cubicBezTo>
                    <a:cubicBezTo>
                      <a:pt x="2289" y="4874"/>
                      <a:pt x="2345" y="4370"/>
                      <a:pt x="2487" y="4370"/>
                    </a:cubicBezTo>
                    <a:cubicBezTo>
                      <a:pt x="2544" y="4370"/>
                      <a:pt x="2615" y="4451"/>
                      <a:pt x="2710" y="4664"/>
                    </a:cubicBezTo>
                    <a:cubicBezTo>
                      <a:pt x="3017" y="5770"/>
                      <a:pt x="3592" y="7413"/>
                      <a:pt x="4015" y="7413"/>
                    </a:cubicBezTo>
                    <a:cubicBezTo>
                      <a:pt x="4052" y="7413"/>
                      <a:pt x="4088" y="7400"/>
                      <a:pt x="4123" y="7373"/>
                    </a:cubicBezTo>
                    <a:cubicBezTo>
                      <a:pt x="4485" y="7091"/>
                      <a:pt x="4568" y="6063"/>
                      <a:pt x="4748" y="6063"/>
                    </a:cubicBezTo>
                    <a:cubicBezTo>
                      <a:pt x="4777" y="6063"/>
                      <a:pt x="4809" y="6090"/>
                      <a:pt x="4845" y="6152"/>
                    </a:cubicBezTo>
                    <a:cubicBezTo>
                      <a:pt x="5102" y="6601"/>
                      <a:pt x="5206" y="8813"/>
                      <a:pt x="5819" y="8813"/>
                    </a:cubicBezTo>
                    <a:cubicBezTo>
                      <a:pt x="6406" y="8813"/>
                      <a:pt x="6236" y="7794"/>
                      <a:pt x="6345" y="7794"/>
                    </a:cubicBezTo>
                    <a:cubicBezTo>
                      <a:pt x="6350" y="7794"/>
                      <a:pt x="6355" y="7796"/>
                      <a:pt x="6361" y="7800"/>
                    </a:cubicBezTo>
                    <a:cubicBezTo>
                      <a:pt x="6504" y="7899"/>
                      <a:pt x="6673" y="8922"/>
                      <a:pt x="7199" y="9272"/>
                    </a:cubicBezTo>
                    <a:cubicBezTo>
                      <a:pt x="7357" y="9377"/>
                      <a:pt x="7527" y="9431"/>
                      <a:pt x="7687" y="9431"/>
                    </a:cubicBezTo>
                    <a:cubicBezTo>
                      <a:pt x="8056" y="9431"/>
                      <a:pt x="8375" y="9148"/>
                      <a:pt x="8387" y="8550"/>
                    </a:cubicBezTo>
                    <a:cubicBezTo>
                      <a:pt x="8397" y="7691"/>
                      <a:pt x="7423" y="7067"/>
                      <a:pt x="7642" y="6897"/>
                    </a:cubicBezTo>
                    <a:cubicBezTo>
                      <a:pt x="7861" y="6727"/>
                      <a:pt x="8359" y="6700"/>
                      <a:pt x="7971" y="6114"/>
                    </a:cubicBezTo>
                    <a:cubicBezTo>
                      <a:pt x="7587" y="5528"/>
                      <a:pt x="6339" y="5030"/>
                      <a:pt x="6312" y="4877"/>
                    </a:cubicBezTo>
                    <a:cubicBezTo>
                      <a:pt x="6279" y="4724"/>
                      <a:pt x="6504" y="4697"/>
                      <a:pt x="6947" y="4642"/>
                    </a:cubicBezTo>
                    <a:cubicBezTo>
                      <a:pt x="7719" y="4538"/>
                      <a:pt x="7237" y="3618"/>
                      <a:pt x="6640" y="3328"/>
                    </a:cubicBezTo>
                    <a:cubicBezTo>
                      <a:pt x="6049" y="3043"/>
                      <a:pt x="4752" y="2770"/>
                      <a:pt x="5048" y="2513"/>
                    </a:cubicBezTo>
                    <a:cubicBezTo>
                      <a:pt x="5338" y="2261"/>
                      <a:pt x="6405" y="2080"/>
                      <a:pt x="5387" y="1429"/>
                    </a:cubicBezTo>
                    <a:cubicBezTo>
                      <a:pt x="4374" y="783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71" name="Google Shape;10271;p34"/>
              <p:cNvSpPr/>
              <p:nvPr/>
            </p:nvSpPr>
            <p:spPr>
              <a:xfrm rot="386461">
                <a:off x="673637" y="-615172"/>
                <a:ext cx="955795" cy="966140"/>
              </a:xfrm>
              <a:custGeom>
                <a:avLst/>
                <a:gdLst/>
                <a:ahLst/>
                <a:cxnLst/>
                <a:rect l="l" t="t" r="r" b="b"/>
                <a:pathLst>
                  <a:path w="6837" h="6911" extrusionOk="0">
                    <a:moveTo>
                      <a:pt x="66" y="0"/>
                    </a:moveTo>
                    <a:cubicBezTo>
                      <a:pt x="65" y="0"/>
                      <a:pt x="65" y="1"/>
                      <a:pt x="66" y="1"/>
                    </a:cubicBezTo>
                    <a:cubicBezTo>
                      <a:pt x="69" y="3"/>
                      <a:pt x="95" y="19"/>
                      <a:pt x="141" y="50"/>
                    </a:cubicBezTo>
                    <a:lnTo>
                      <a:pt x="141" y="50"/>
                    </a:lnTo>
                    <a:lnTo>
                      <a:pt x="16" y="12"/>
                    </a:lnTo>
                    <a:lnTo>
                      <a:pt x="16" y="12"/>
                    </a:lnTo>
                    <a:cubicBezTo>
                      <a:pt x="0" y="29"/>
                      <a:pt x="6" y="56"/>
                      <a:pt x="27" y="67"/>
                    </a:cubicBezTo>
                    <a:cubicBezTo>
                      <a:pt x="71" y="94"/>
                      <a:pt x="5101" y="3307"/>
                      <a:pt x="6760" y="6887"/>
                    </a:cubicBezTo>
                    <a:cubicBezTo>
                      <a:pt x="6764" y="6904"/>
                      <a:pt x="6778" y="6911"/>
                      <a:pt x="6794" y="6911"/>
                    </a:cubicBezTo>
                    <a:cubicBezTo>
                      <a:pt x="6799" y="6911"/>
                      <a:pt x="6804" y="6910"/>
                      <a:pt x="6809" y="6909"/>
                    </a:cubicBezTo>
                    <a:cubicBezTo>
                      <a:pt x="6831" y="6898"/>
                      <a:pt x="6837" y="6876"/>
                      <a:pt x="6831" y="6860"/>
                    </a:cubicBezTo>
                    <a:cubicBezTo>
                      <a:pt x="5275" y="3501"/>
                      <a:pt x="777" y="467"/>
                      <a:pt x="141" y="50"/>
                    </a:cubicBezTo>
                    <a:lnTo>
                      <a:pt x="141" y="50"/>
                    </a:lnTo>
                    <a:lnTo>
                      <a:pt x="378" y="122"/>
                    </a:lnTo>
                    <a:cubicBezTo>
                      <a:pt x="388" y="106"/>
                      <a:pt x="79" y="0"/>
                      <a:pt x="6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72" name="Google Shape;10272;p34"/>
              <p:cNvSpPr/>
              <p:nvPr/>
            </p:nvSpPr>
            <p:spPr>
              <a:xfrm rot="386461">
                <a:off x="1348983" y="21993"/>
                <a:ext cx="286305" cy="335514"/>
              </a:xfrm>
              <a:custGeom>
                <a:avLst/>
                <a:gdLst/>
                <a:ahLst/>
                <a:cxnLst/>
                <a:rect l="l" t="t" r="r" b="b"/>
                <a:pathLst>
                  <a:path w="2048" h="2400" extrusionOk="0">
                    <a:moveTo>
                      <a:pt x="0" y="1"/>
                    </a:moveTo>
                    <a:lnTo>
                      <a:pt x="22" y="66"/>
                    </a:lnTo>
                    <a:cubicBezTo>
                      <a:pt x="274" y="871"/>
                      <a:pt x="99" y="2343"/>
                      <a:pt x="99" y="2360"/>
                    </a:cubicBezTo>
                    <a:cubicBezTo>
                      <a:pt x="96" y="2386"/>
                      <a:pt x="116" y="2399"/>
                      <a:pt x="136" y="2399"/>
                    </a:cubicBezTo>
                    <a:cubicBezTo>
                      <a:pt x="154" y="2399"/>
                      <a:pt x="173" y="2388"/>
                      <a:pt x="175" y="2365"/>
                    </a:cubicBezTo>
                    <a:cubicBezTo>
                      <a:pt x="181" y="2305"/>
                      <a:pt x="345" y="942"/>
                      <a:pt x="115" y="115"/>
                    </a:cubicBezTo>
                    <a:lnTo>
                      <a:pt x="115" y="115"/>
                    </a:lnTo>
                    <a:cubicBezTo>
                      <a:pt x="761" y="313"/>
                      <a:pt x="1390" y="575"/>
                      <a:pt x="1987" y="893"/>
                    </a:cubicBezTo>
                    <a:cubicBezTo>
                      <a:pt x="1992" y="896"/>
                      <a:pt x="1997" y="897"/>
                      <a:pt x="2002" y="897"/>
                    </a:cubicBezTo>
                    <a:cubicBezTo>
                      <a:pt x="2015" y="897"/>
                      <a:pt x="2028" y="888"/>
                      <a:pt x="2036" y="876"/>
                    </a:cubicBezTo>
                    <a:cubicBezTo>
                      <a:pt x="2047" y="860"/>
                      <a:pt x="2042" y="833"/>
                      <a:pt x="2020" y="822"/>
                    </a:cubicBezTo>
                    <a:cubicBezTo>
                      <a:pt x="2014" y="816"/>
                      <a:pt x="1046" y="291"/>
                      <a:pt x="71" y="22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73" name="Google Shape;10273;p34"/>
              <p:cNvSpPr/>
              <p:nvPr/>
            </p:nvSpPr>
            <p:spPr>
              <a:xfrm rot="386461">
                <a:off x="1119798" y="-259644"/>
                <a:ext cx="417715" cy="435469"/>
              </a:xfrm>
              <a:custGeom>
                <a:avLst/>
                <a:gdLst/>
                <a:ahLst/>
                <a:cxnLst/>
                <a:rect l="l" t="t" r="r" b="b"/>
                <a:pathLst>
                  <a:path w="2988" h="3115" extrusionOk="0">
                    <a:moveTo>
                      <a:pt x="136" y="1"/>
                    </a:moveTo>
                    <a:cubicBezTo>
                      <a:pt x="107" y="1"/>
                      <a:pt x="79" y="1"/>
                      <a:pt x="50" y="2"/>
                    </a:cubicBezTo>
                    <a:lnTo>
                      <a:pt x="1" y="2"/>
                    </a:lnTo>
                    <a:lnTo>
                      <a:pt x="12" y="51"/>
                    </a:lnTo>
                    <a:cubicBezTo>
                      <a:pt x="411" y="1375"/>
                      <a:pt x="83" y="3056"/>
                      <a:pt x="77" y="3072"/>
                    </a:cubicBezTo>
                    <a:cubicBezTo>
                      <a:pt x="74" y="3098"/>
                      <a:pt x="96" y="3114"/>
                      <a:pt x="117" y="3114"/>
                    </a:cubicBezTo>
                    <a:cubicBezTo>
                      <a:pt x="132" y="3114"/>
                      <a:pt x="147" y="3107"/>
                      <a:pt x="154" y="3089"/>
                    </a:cubicBezTo>
                    <a:cubicBezTo>
                      <a:pt x="154" y="3072"/>
                      <a:pt x="483" y="1414"/>
                      <a:pt x="99" y="78"/>
                    </a:cubicBezTo>
                    <a:cubicBezTo>
                      <a:pt x="114" y="78"/>
                      <a:pt x="128" y="78"/>
                      <a:pt x="143" y="78"/>
                    </a:cubicBezTo>
                    <a:cubicBezTo>
                      <a:pt x="1609" y="78"/>
                      <a:pt x="2913" y="620"/>
                      <a:pt x="2929" y="626"/>
                    </a:cubicBezTo>
                    <a:cubicBezTo>
                      <a:pt x="2931" y="626"/>
                      <a:pt x="2933" y="626"/>
                      <a:pt x="2935" y="626"/>
                    </a:cubicBezTo>
                    <a:cubicBezTo>
                      <a:pt x="2970" y="626"/>
                      <a:pt x="2988" y="580"/>
                      <a:pt x="2957" y="554"/>
                    </a:cubicBezTo>
                    <a:cubicBezTo>
                      <a:pt x="2946" y="549"/>
                      <a:pt x="1618" y="1"/>
                      <a:pt x="13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74" name="Google Shape;10274;p34"/>
              <p:cNvSpPr/>
              <p:nvPr/>
            </p:nvSpPr>
            <p:spPr>
              <a:xfrm rot="386461">
                <a:off x="861014" y="-554024"/>
                <a:ext cx="466504" cy="372840"/>
              </a:xfrm>
              <a:custGeom>
                <a:avLst/>
                <a:gdLst/>
                <a:ahLst/>
                <a:cxnLst/>
                <a:rect l="l" t="t" r="r" b="b"/>
                <a:pathLst>
                  <a:path w="3337" h="2667" extrusionOk="0">
                    <a:moveTo>
                      <a:pt x="1837" y="1"/>
                    </a:moveTo>
                    <a:cubicBezTo>
                      <a:pt x="1249" y="1"/>
                      <a:pt x="581" y="46"/>
                      <a:pt x="39" y="202"/>
                    </a:cubicBezTo>
                    <a:lnTo>
                      <a:pt x="1" y="213"/>
                    </a:lnTo>
                    <a:lnTo>
                      <a:pt x="12" y="252"/>
                    </a:lnTo>
                    <a:cubicBezTo>
                      <a:pt x="346" y="1379"/>
                      <a:pt x="99" y="2605"/>
                      <a:pt x="99" y="2616"/>
                    </a:cubicBezTo>
                    <a:cubicBezTo>
                      <a:pt x="94" y="2638"/>
                      <a:pt x="105" y="2660"/>
                      <a:pt x="127" y="2665"/>
                    </a:cubicBezTo>
                    <a:cubicBezTo>
                      <a:pt x="130" y="2666"/>
                      <a:pt x="133" y="2666"/>
                      <a:pt x="135" y="2666"/>
                    </a:cubicBezTo>
                    <a:cubicBezTo>
                      <a:pt x="154" y="2666"/>
                      <a:pt x="171" y="2652"/>
                      <a:pt x="171" y="2633"/>
                    </a:cubicBezTo>
                    <a:cubicBezTo>
                      <a:pt x="171" y="2622"/>
                      <a:pt x="422" y="1401"/>
                      <a:pt x="99" y="262"/>
                    </a:cubicBezTo>
                    <a:cubicBezTo>
                      <a:pt x="622" y="119"/>
                      <a:pt x="1259" y="77"/>
                      <a:pt x="1824" y="77"/>
                    </a:cubicBezTo>
                    <a:cubicBezTo>
                      <a:pt x="2615" y="77"/>
                      <a:pt x="3267" y="158"/>
                      <a:pt x="3280" y="158"/>
                    </a:cubicBezTo>
                    <a:cubicBezTo>
                      <a:pt x="3283" y="159"/>
                      <a:pt x="3286" y="160"/>
                      <a:pt x="3289" y="160"/>
                    </a:cubicBezTo>
                    <a:cubicBezTo>
                      <a:pt x="3330" y="160"/>
                      <a:pt x="3336" y="92"/>
                      <a:pt x="3285" y="82"/>
                    </a:cubicBezTo>
                    <a:cubicBezTo>
                      <a:pt x="3276" y="82"/>
                      <a:pt x="2628" y="1"/>
                      <a:pt x="183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275" name="Google Shape;10275;p34"/>
            <p:cNvSpPr/>
            <p:nvPr/>
          </p:nvSpPr>
          <p:spPr>
            <a:xfrm rot="-386426" flipH="1">
              <a:off x="8653315" y="587382"/>
              <a:ext cx="219133" cy="228053"/>
            </a:xfrm>
            <a:custGeom>
              <a:avLst/>
              <a:gdLst/>
              <a:ahLst/>
              <a:cxnLst/>
              <a:rect l="l" t="t" r="r" b="b"/>
              <a:pathLst>
                <a:path w="2039" h="2122" extrusionOk="0">
                  <a:moveTo>
                    <a:pt x="1541" y="1"/>
                  </a:moveTo>
                  <a:cubicBezTo>
                    <a:pt x="1437" y="1"/>
                    <a:pt x="1306" y="39"/>
                    <a:pt x="1140" y="136"/>
                  </a:cubicBezTo>
                  <a:cubicBezTo>
                    <a:pt x="478" y="508"/>
                    <a:pt x="177" y="968"/>
                    <a:pt x="79" y="1132"/>
                  </a:cubicBezTo>
                  <a:cubicBezTo>
                    <a:pt x="0" y="1266"/>
                    <a:pt x="46" y="1454"/>
                    <a:pt x="233" y="1454"/>
                  </a:cubicBezTo>
                  <a:cubicBezTo>
                    <a:pt x="268" y="1454"/>
                    <a:pt x="308" y="1448"/>
                    <a:pt x="352" y="1433"/>
                  </a:cubicBezTo>
                  <a:lnTo>
                    <a:pt x="352" y="1433"/>
                  </a:lnTo>
                  <a:cubicBezTo>
                    <a:pt x="273" y="1712"/>
                    <a:pt x="383" y="1882"/>
                    <a:pt x="574" y="1882"/>
                  </a:cubicBezTo>
                  <a:cubicBezTo>
                    <a:pt x="661" y="1882"/>
                    <a:pt x="763" y="1848"/>
                    <a:pt x="872" y="1773"/>
                  </a:cubicBezTo>
                  <a:lnTo>
                    <a:pt x="872" y="1773"/>
                  </a:lnTo>
                  <a:cubicBezTo>
                    <a:pt x="844" y="1988"/>
                    <a:pt x="1038" y="2121"/>
                    <a:pt x="1229" y="2121"/>
                  </a:cubicBezTo>
                  <a:cubicBezTo>
                    <a:pt x="1368" y="2121"/>
                    <a:pt x="1506" y="2052"/>
                    <a:pt x="1556" y="1893"/>
                  </a:cubicBezTo>
                  <a:cubicBezTo>
                    <a:pt x="1582" y="1937"/>
                    <a:pt x="1652" y="1992"/>
                    <a:pt x="1729" y="1992"/>
                  </a:cubicBezTo>
                  <a:cubicBezTo>
                    <a:pt x="1814" y="1992"/>
                    <a:pt x="1907" y="1924"/>
                    <a:pt x="1956" y="1696"/>
                  </a:cubicBezTo>
                  <a:cubicBezTo>
                    <a:pt x="2038" y="1258"/>
                    <a:pt x="2027" y="809"/>
                    <a:pt x="1923" y="377"/>
                  </a:cubicBezTo>
                  <a:cubicBezTo>
                    <a:pt x="1892" y="254"/>
                    <a:pt x="1809" y="1"/>
                    <a:pt x="154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6" name="Google Shape;10276;p34"/>
            <p:cNvSpPr/>
            <p:nvPr/>
          </p:nvSpPr>
          <p:spPr>
            <a:xfrm rot="-386426" flipH="1">
              <a:off x="8663166" y="580440"/>
              <a:ext cx="147235" cy="179046"/>
            </a:xfrm>
            <a:custGeom>
              <a:avLst/>
              <a:gdLst/>
              <a:ahLst/>
              <a:cxnLst/>
              <a:rect l="l" t="t" r="r" b="b"/>
              <a:pathLst>
                <a:path w="1370" h="1666" extrusionOk="0">
                  <a:moveTo>
                    <a:pt x="1143" y="0"/>
                  </a:moveTo>
                  <a:cubicBezTo>
                    <a:pt x="1106" y="0"/>
                    <a:pt x="1064" y="9"/>
                    <a:pt x="1013" y="29"/>
                  </a:cubicBezTo>
                  <a:cubicBezTo>
                    <a:pt x="674" y="171"/>
                    <a:pt x="181" y="620"/>
                    <a:pt x="1" y="949"/>
                  </a:cubicBezTo>
                  <a:cubicBezTo>
                    <a:pt x="253" y="626"/>
                    <a:pt x="876" y="374"/>
                    <a:pt x="877" y="374"/>
                  </a:cubicBezTo>
                  <a:lnTo>
                    <a:pt x="877" y="374"/>
                  </a:lnTo>
                  <a:cubicBezTo>
                    <a:pt x="876" y="374"/>
                    <a:pt x="329" y="970"/>
                    <a:pt x="231" y="1414"/>
                  </a:cubicBezTo>
                  <a:lnTo>
                    <a:pt x="231" y="1414"/>
                  </a:lnTo>
                  <a:cubicBezTo>
                    <a:pt x="264" y="1375"/>
                    <a:pt x="641" y="850"/>
                    <a:pt x="1002" y="494"/>
                  </a:cubicBezTo>
                  <a:lnTo>
                    <a:pt x="1002" y="494"/>
                  </a:lnTo>
                  <a:cubicBezTo>
                    <a:pt x="1002" y="494"/>
                    <a:pt x="964" y="790"/>
                    <a:pt x="751" y="1666"/>
                  </a:cubicBezTo>
                  <a:cubicBezTo>
                    <a:pt x="778" y="1638"/>
                    <a:pt x="1106" y="916"/>
                    <a:pt x="1150" y="478"/>
                  </a:cubicBezTo>
                  <a:cubicBezTo>
                    <a:pt x="1178" y="554"/>
                    <a:pt x="1265" y="812"/>
                    <a:pt x="1221" y="1545"/>
                  </a:cubicBezTo>
                  <a:cubicBezTo>
                    <a:pt x="1369" y="1321"/>
                    <a:pt x="1353" y="286"/>
                    <a:pt x="1353" y="286"/>
                  </a:cubicBezTo>
                  <a:cubicBezTo>
                    <a:pt x="1353" y="286"/>
                    <a:pt x="1353" y="0"/>
                    <a:pt x="11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7" name="Google Shape;10277;p34"/>
            <p:cNvSpPr/>
            <p:nvPr/>
          </p:nvSpPr>
          <p:spPr>
            <a:xfrm rot="-386426" flipH="1">
              <a:off x="8439355" y="591188"/>
              <a:ext cx="240305" cy="224291"/>
            </a:xfrm>
            <a:custGeom>
              <a:avLst/>
              <a:gdLst/>
              <a:ahLst/>
              <a:cxnLst/>
              <a:rect l="l" t="t" r="r" b="b"/>
              <a:pathLst>
                <a:path w="2236" h="2087" extrusionOk="0">
                  <a:moveTo>
                    <a:pt x="500" y="0"/>
                  </a:moveTo>
                  <a:cubicBezTo>
                    <a:pt x="299" y="0"/>
                    <a:pt x="0" y="87"/>
                    <a:pt x="106" y="669"/>
                  </a:cubicBezTo>
                  <a:cubicBezTo>
                    <a:pt x="243" y="1419"/>
                    <a:pt x="577" y="1857"/>
                    <a:pt x="697" y="1999"/>
                  </a:cubicBezTo>
                  <a:cubicBezTo>
                    <a:pt x="746" y="2054"/>
                    <a:pt x="816" y="2087"/>
                    <a:pt x="882" y="2087"/>
                  </a:cubicBezTo>
                  <a:cubicBezTo>
                    <a:pt x="981" y="2087"/>
                    <a:pt x="1072" y="2014"/>
                    <a:pt x="1075" y="1835"/>
                  </a:cubicBezTo>
                  <a:cubicBezTo>
                    <a:pt x="1176" y="1907"/>
                    <a:pt x="1270" y="1939"/>
                    <a:pt x="1349" y="1939"/>
                  </a:cubicBezTo>
                  <a:cubicBezTo>
                    <a:pt x="1542" y="1939"/>
                    <a:pt x="1651" y="1748"/>
                    <a:pt x="1573" y="1457"/>
                  </a:cubicBezTo>
                  <a:lnTo>
                    <a:pt x="1573" y="1457"/>
                  </a:lnTo>
                  <a:cubicBezTo>
                    <a:pt x="1617" y="1480"/>
                    <a:pt x="1662" y="1490"/>
                    <a:pt x="1704" y="1490"/>
                  </a:cubicBezTo>
                  <a:cubicBezTo>
                    <a:pt x="1981" y="1490"/>
                    <a:pt x="2188" y="1058"/>
                    <a:pt x="1913" y="849"/>
                  </a:cubicBezTo>
                  <a:cubicBezTo>
                    <a:pt x="2017" y="833"/>
                    <a:pt x="2236" y="641"/>
                    <a:pt x="1858" y="412"/>
                  </a:cubicBezTo>
                  <a:cubicBezTo>
                    <a:pt x="1469" y="187"/>
                    <a:pt x="1042" y="50"/>
                    <a:pt x="599" y="6"/>
                  </a:cubicBezTo>
                  <a:cubicBezTo>
                    <a:pt x="571" y="3"/>
                    <a:pt x="537" y="0"/>
                    <a:pt x="50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8" name="Google Shape;10278;p34"/>
            <p:cNvSpPr/>
            <p:nvPr/>
          </p:nvSpPr>
          <p:spPr>
            <a:xfrm rot="-386426" flipH="1">
              <a:off x="8507381" y="581800"/>
              <a:ext cx="161743" cy="163141"/>
            </a:xfrm>
            <a:custGeom>
              <a:avLst/>
              <a:gdLst/>
              <a:ahLst/>
              <a:cxnLst/>
              <a:rect l="l" t="t" r="r" b="b"/>
              <a:pathLst>
                <a:path w="1505" h="1518" extrusionOk="0">
                  <a:moveTo>
                    <a:pt x="223" y="0"/>
                  </a:moveTo>
                  <a:cubicBezTo>
                    <a:pt x="121" y="0"/>
                    <a:pt x="0" y="45"/>
                    <a:pt x="10" y="259"/>
                  </a:cubicBezTo>
                  <a:cubicBezTo>
                    <a:pt x="32" y="625"/>
                    <a:pt x="295" y="1244"/>
                    <a:pt x="546" y="1517"/>
                  </a:cubicBezTo>
                  <a:cubicBezTo>
                    <a:pt x="322" y="1173"/>
                    <a:pt x="289" y="505"/>
                    <a:pt x="289" y="505"/>
                  </a:cubicBezTo>
                  <a:lnTo>
                    <a:pt x="289" y="505"/>
                  </a:lnTo>
                  <a:cubicBezTo>
                    <a:pt x="289" y="505"/>
                    <a:pt x="672" y="1216"/>
                    <a:pt x="1061" y="1457"/>
                  </a:cubicBezTo>
                  <a:cubicBezTo>
                    <a:pt x="1034" y="1413"/>
                    <a:pt x="661" y="883"/>
                    <a:pt x="442" y="423"/>
                  </a:cubicBezTo>
                  <a:lnTo>
                    <a:pt x="442" y="423"/>
                  </a:lnTo>
                  <a:cubicBezTo>
                    <a:pt x="442" y="423"/>
                    <a:pt x="711" y="560"/>
                    <a:pt x="1471" y="1047"/>
                  </a:cubicBezTo>
                  <a:cubicBezTo>
                    <a:pt x="1450" y="1014"/>
                    <a:pt x="875" y="467"/>
                    <a:pt x="481" y="275"/>
                  </a:cubicBezTo>
                  <a:cubicBezTo>
                    <a:pt x="557" y="275"/>
                    <a:pt x="831" y="275"/>
                    <a:pt x="1504" y="560"/>
                  </a:cubicBezTo>
                  <a:cubicBezTo>
                    <a:pt x="1346" y="346"/>
                    <a:pt x="360" y="23"/>
                    <a:pt x="360" y="23"/>
                  </a:cubicBezTo>
                  <a:cubicBezTo>
                    <a:pt x="360" y="23"/>
                    <a:pt x="296" y="0"/>
                    <a:pt x="2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9" name="Google Shape;10279;p34"/>
            <p:cNvSpPr/>
            <p:nvPr/>
          </p:nvSpPr>
          <p:spPr>
            <a:xfrm rot="-386426" flipH="1">
              <a:off x="8383168" y="406266"/>
              <a:ext cx="261261" cy="204947"/>
            </a:xfrm>
            <a:custGeom>
              <a:avLst/>
              <a:gdLst/>
              <a:ahLst/>
              <a:cxnLst/>
              <a:rect l="l" t="t" r="r" b="b"/>
              <a:pathLst>
                <a:path w="2431" h="1907" extrusionOk="0">
                  <a:moveTo>
                    <a:pt x="1234" y="0"/>
                  </a:moveTo>
                  <a:cubicBezTo>
                    <a:pt x="1168" y="0"/>
                    <a:pt x="1081" y="35"/>
                    <a:pt x="970" y="132"/>
                  </a:cubicBezTo>
                  <a:cubicBezTo>
                    <a:pt x="647" y="433"/>
                    <a:pt x="384" y="800"/>
                    <a:pt x="209" y="1205"/>
                  </a:cubicBezTo>
                  <a:cubicBezTo>
                    <a:pt x="143" y="1375"/>
                    <a:pt x="1" y="1791"/>
                    <a:pt x="690" y="1878"/>
                  </a:cubicBezTo>
                  <a:cubicBezTo>
                    <a:pt x="839" y="1898"/>
                    <a:pt x="979" y="1906"/>
                    <a:pt x="1109" y="1906"/>
                  </a:cubicBezTo>
                  <a:cubicBezTo>
                    <a:pt x="1637" y="1906"/>
                    <a:pt x="1999" y="1771"/>
                    <a:pt x="2135" y="1714"/>
                  </a:cubicBezTo>
                  <a:cubicBezTo>
                    <a:pt x="2305" y="1638"/>
                    <a:pt x="2382" y="1402"/>
                    <a:pt x="2097" y="1304"/>
                  </a:cubicBezTo>
                  <a:cubicBezTo>
                    <a:pt x="2431" y="1046"/>
                    <a:pt x="2316" y="734"/>
                    <a:pt x="1884" y="718"/>
                  </a:cubicBezTo>
                  <a:cubicBezTo>
                    <a:pt x="2097" y="500"/>
                    <a:pt x="1862" y="148"/>
                    <a:pt x="1593" y="148"/>
                  </a:cubicBezTo>
                  <a:cubicBezTo>
                    <a:pt x="1531" y="148"/>
                    <a:pt x="1468" y="166"/>
                    <a:pt x="1407" y="209"/>
                  </a:cubicBezTo>
                  <a:cubicBezTo>
                    <a:pt x="1415" y="140"/>
                    <a:pt x="1366" y="0"/>
                    <a:pt x="123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0" name="Google Shape;10280;p34"/>
            <p:cNvSpPr/>
            <p:nvPr/>
          </p:nvSpPr>
          <p:spPr>
            <a:xfrm rot="-386426" flipH="1">
              <a:off x="8463778" y="448106"/>
              <a:ext cx="194844" cy="148632"/>
            </a:xfrm>
            <a:custGeom>
              <a:avLst/>
              <a:gdLst/>
              <a:ahLst/>
              <a:cxnLst/>
              <a:rect l="l" t="t" r="r" b="b"/>
              <a:pathLst>
                <a:path w="1813" h="1383" extrusionOk="0">
                  <a:moveTo>
                    <a:pt x="1095" y="1"/>
                  </a:moveTo>
                  <a:lnTo>
                    <a:pt x="1095" y="1"/>
                  </a:lnTo>
                  <a:cubicBezTo>
                    <a:pt x="838" y="94"/>
                    <a:pt x="236" y="931"/>
                    <a:pt x="236" y="931"/>
                  </a:cubicBezTo>
                  <a:cubicBezTo>
                    <a:pt x="236" y="931"/>
                    <a:pt x="1" y="1249"/>
                    <a:pt x="357" y="1342"/>
                  </a:cubicBezTo>
                  <a:cubicBezTo>
                    <a:pt x="468" y="1369"/>
                    <a:pt x="609" y="1382"/>
                    <a:pt x="761" y="1382"/>
                  </a:cubicBezTo>
                  <a:cubicBezTo>
                    <a:pt x="1095" y="1382"/>
                    <a:pt x="1482" y="1320"/>
                    <a:pt x="1719" y="1211"/>
                  </a:cubicBezTo>
                  <a:lnTo>
                    <a:pt x="1719" y="1211"/>
                  </a:lnTo>
                  <a:cubicBezTo>
                    <a:pt x="1622" y="1237"/>
                    <a:pt x="1510" y="1247"/>
                    <a:pt x="1396" y="1247"/>
                  </a:cubicBezTo>
                  <a:cubicBezTo>
                    <a:pt x="1043" y="1247"/>
                    <a:pt x="674" y="1150"/>
                    <a:pt x="674" y="1150"/>
                  </a:cubicBezTo>
                  <a:cubicBezTo>
                    <a:pt x="674" y="1150"/>
                    <a:pt x="1473" y="997"/>
                    <a:pt x="1813" y="702"/>
                  </a:cubicBezTo>
                  <a:lnTo>
                    <a:pt x="1813" y="702"/>
                  </a:lnTo>
                  <a:cubicBezTo>
                    <a:pt x="1763" y="707"/>
                    <a:pt x="1150" y="910"/>
                    <a:pt x="641" y="975"/>
                  </a:cubicBezTo>
                  <a:cubicBezTo>
                    <a:pt x="641" y="975"/>
                    <a:pt x="855" y="762"/>
                    <a:pt x="1550" y="187"/>
                  </a:cubicBezTo>
                  <a:lnTo>
                    <a:pt x="1550" y="187"/>
                  </a:lnTo>
                  <a:cubicBezTo>
                    <a:pt x="1506" y="192"/>
                    <a:pt x="811" y="576"/>
                    <a:pt x="515" y="899"/>
                  </a:cubicBezTo>
                  <a:cubicBezTo>
                    <a:pt x="537" y="822"/>
                    <a:pt x="619" y="565"/>
                    <a:pt x="109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1" name="Google Shape;10281;p34"/>
            <p:cNvSpPr/>
            <p:nvPr/>
          </p:nvSpPr>
          <p:spPr>
            <a:xfrm rot="-386426" flipH="1">
              <a:off x="8571507" y="318815"/>
              <a:ext cx="219025" cy="237510"/>
            </a:xfrm>
            <a:custGeom>
              <a:avLst/>
              <a:gdLst/>
              <a:ahLst/>
              <a:cxnLst/>
              <a:rect l="l" t="t" r="r" b="b"/>
              <a:pathLst>
                <a:path w="2038" h="2210" extrusionOk="0">
                  <a:moveTo>
                    <a:pt x="1298" y="0"/>
                  </a:moveTo>
                  <a:cubicBezTo>
                    <a:pt x="1176" y="0"/>
                    <a:pt x="1052" y="106"/>
                    <a:pt x="976" y="313"/>
                  </a:cubicBezTo>
                  <a:cubicBezTo>
                    <a:pt x="917" y="206"/>
                    <a:pt x="817" y="160"/>
                    <a:pt x="712" y="160"/>
                  </a:cubicBezTo>
                  <a:cubicBezTo>
                    <a:pt x="497" y="160"/>
                    <a:pt x="265" y="356"/>
                    <a:pt x="346" y="614"/>
                  </a:cubicBezTo>
                  <a:cubicBezTo>
                    <a:pt x="327" y="605"/>
                    <a:pt x="298" y="599"/>
                    <a:pt x="267" y="599"/>
                  </a:cubicBezTo>
                  <a:cubicBezTo>
                    <a:pt x="151" y="599"/>
                    <a:pt x="0" y="683"/>
                    <a:pt x="138" y="1003"/>
                  </a:cubicBezTo>
                  <a:cubicBezTo>
                    <a:pt x="325" y="1408"/>
                    <a:pt x="593" y="1769"/>
                    <a:pt x="932" y="2059"/>
                  </a:cubicBezTo>
                  <a:cubicBezTo>
                    <a:pt x="1000" y="2117"/>
                    <a:pt x="1124" y="2210"/>
                    <a:pt x="1266" y="2210"/>
                  </a:cubicBezTo>
                  <a:cubicBezTo>
                    <a:pt x="1408" y="2210"/>
                    <a:pt x="1570" y="2117"/>
                    <a:pt x="1715" y="1802"/>
                  </a:cubicBezTo>
                  <a:cubicBezTo>
                    <a:pt x="2038" y="1112"/>
                    <a:pt x="2016" y="559"/>
                    <a:pt x="1999" y="373"/>
                  </a:cubicBezTo>
                  <a:cubicBezTo>
                    <a:pt x="1989" y="261"/>
                    <a:pt x="1905" y="161"/>
                    <a:pt x="1799" y="161"/>
                  </a:cubicBezTo>
                  <a:cubicBezTo>
                    <a:pt x="1735" y="161"/>
                    <a:pt x="1663" y="198"/>
                    <a:pt x="1594" y="291"/>
                  </a:cubicBezTo>
                  <a:cubicBezTo>
                    <a:pt x="1528" y="96"/>
                    <a:pt x="1414" y="0"/>
                    <a:pt x="129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2" name="Google Shape;10282;p34"/>
            <p:cNvSpPr/>
            <p:nvPr/>
          </p:nvSpPr>
          <p:spPr>
            <a:xfrm rot="-386426" flipH="1">
              <a:off x="8598960" y="386412"/>
              <a:ext cx="149599" cy="184420"/>
            </a:xfrm>
            <a:custGeom>
              <a:avLst/>
              <a:gdLst/>
              <a:ahLst/>
              <a:cxnLst/>
              <a:rect l="l" t="t" r="r" b="b"/>
              <a:pathLst>
                <a:path w="1392" h="1716" extrusionOk="0">
                  <a:moveTo>
                    <a:pt x="888" y="1"/>
                  </a:moveTo>
                  <a:cubicBezTo>
                    <a:pt x="882" y="50"/>
                    <a:pt x="882" y="696"/>
                    <a:pt x="795" y="1199"/>
                  </a:cubicBezTo>
                  <a:cubicBezTo>
                    <a:pt x="795" y="1199"/>
                    <a:pt x="652" y="931"/>
                    <a:pt x="318" y="94"/>
                  </a:cubicBezTo>
                  <a:lnTo>
                    <a:pt x="318" y="94"/>
                  </a:lnTo>
                  <a:cubicBezTo>
                    <a:pt x="313" y="137"/>
                    <a:pt x="466" y="915"/>
                    <a:pt x="680" y="1292"/>
                  </a:cubicBezTo>
                  <a:cubicBezTo>
                    <a:pt x="609" y="1254"/>
                    <a:pt x="390" y="1095"/>
                    <a:pt x="1" y="471"/>
                  </a:cubicBezTo>
                  <a:lnTo>
                    <a:pt x="1" y="471"/>
                  </a:lnTo>
                  <a:cubicBezTo>
                    <a:pt x="12" y="740"/>
                    <a:pt x="630" y="1572"/>
                    <a:pt x="630" y="1572"/>
                  </a:cubicBezTo>
                  <a:cubicBezTo>
                    <a:pt x="630" y="1572"/>
                    <a:pt x="735" y="1716"/>
                    <a:pt x="862" y="1716"/>
                  </a:cubicBezTo>
                  <a:cubicBezTo>
                    <a:pt x="923" y="1716"/>
                    <a:pt x="990" y="1682"/>
                    <a:pt x="1052" y="1582"/>
                  </a:cubicBezTo>
                  <a:cubicBezTo>
                    <a:pt x="1249" y="1270"/>
                    <a:pt x="1391" y="619"/>
                    <a:pt x="1342" y="247"/>
                  </a:cubicBezTo>
                  <a:lnTo>
                    <a:pt x="1342" y="247"/>
                  </a:lnTo>
                  <a:cubicBezTo>
                    <a:pt x="1326" y="657"/>
                    <a:pt x="970" y="1221"/>
                    <a:pt x="970" y="1221"/>
                  </a:cubicBezTo>
                  <a:cubicBezTo>
                    <a:pt x="970" y="1221"/>
                    <a:pt x="1068" y="417"/>
                    <a:pt x="8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3" name="Google Shape;10283;p34"/>
            <p:cNvSpPr/>
            <p:nvPr/>
          </p:nvSpPr>
          <p:spPr>
            <a:xfrm rot="-386426" flipH="1">
              <a:off x="8662387" y="416514"/>
              <a:ext cx="268892" cy="212362"/>
            </a:xfrm>
            <a:custGeom>
              <a:avLst/>
              <a:gdLst/>
              <a:ahLst/>
              <a:cxnLst/>
              <a:rect l="l" t="t" r="r" b="b"/>
              <a:pathLst>
                <a:path w="2502" h="1976" extrusionOk="0">
                  <a:moveTo>
                    <a:pt x="745" y="0"/>
                  </a:moveTo>
                  <a:cubicBezTo>
                    <a:pt x="590" y="0"/>
                    <a:pt x="454" y="129"/>
                    <a:pt x="586" y="350"/>
                  </a:cubicBezTo>
                  <a:cubicBezTo>
                    <a:pt x="572" y="349"/>
                    <a:pt x="559" y="349"/>
                    <a:pt x="546" y="349"/>
                  </a:cubicBezTo>
                  <a:cubicBezTo>
                    <a:pt x="158" y="349"/>
                    <a:pt x="66" y="655"/>
                    <a:pt x="373" y="936"/>
                  </a:cubicBezTo>
                  <a:cubicBezTo>
                    <a:pt x="0" y="974"/>
                    <a:pt x="11" y="1598"/>
                    <a:pt x="411" y="1631"/>
                  </a:cubicBezTo>
                  <a:cubicBezTo>
                    <a:pt x="335" y="1707"/>
                    <a:pt x="254" y="1976"/>
                    <a:pt x="677" y="1976"/>
                  </a:cubicBezTo>
                  <a:cubicBezTo>
                    <a:pt x="681" y="1976"/>
                    <a:pt x="686" y="1976"/>
                    <a:pt x="690" y="1976"/>
                  </a:cubicBezTo>
                  <a:cubicBezTo>
                    <a:pt x="1139" y="1954"/>
                    <a:pt x="1571" y="1844"/>
                    <a:pt x="1971" y="1647"/>
                  </a:cubicBezTo>
                  <a:cubicBezTo>
                    <a:pt x="2130" y="1565"/>
                    <a:pt x="2502" y="1335"/>
                    <a:pt x="2031" y="815"/>
                  </a:cubicBezTo>
                  <a:cubicBezTo>
                    <a:pt x="1517" y="257"/>
                    <a:pt x="997" y="60"/>
                    <a:pt x="821" y="11"/>
                  </a:cubicBezTo>
                  <a:cubicBezTo>
                    <a:pt x="796" y="4"/>
                    <a:pt x="771" y="0"/>
                    <a:pt x="74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4" name="Google Shape;10284;p34"/>
            <p:cNvSpPr/>
            <p:nvPr/>
          </p:nvSpPr>
          <p:spPr>
            <a:xfrm rot="-386426" flipH="1">
              <a:off x="8661413" y="464604"/>
              <a:ext cx="200648" cy="144871"/>
            </a:xfrm>
            <a:custGeom>
              <a:avLst/>
              <a:gdLst/>
              <a:ahLst/>
              <a:cxnLst/>
              <a:rect l="l" t="t" r="r" b="b"/>
              <a:pathLst>
                <a:path w="1867" h="1348" extrusionOk="0">
                  <a:moveTo>
                    <a:pt x="531" y="0"/>
                  </a:moveTo>
                  <a:lnTo>
                    <a:pt x="531" y="0"/>
                  </a:lnTo>
                  <a:cubicBezTo>
                    <a:pt x="903" y="170"/>
                    <a:pt x="1292" y="717"/>
                    <a:pt x="1292" y="717"/>
                  </a:cubicBezTo>
                  <a:cubicBezTo>
                    <a:pt x="1292" y="717"/>
                    <a:pt x="596" y="329"/>
                    <a:pt x="141" y="329"/>
                  </a:cubicBezTo>
                  <a:cubicBezTo>
                    <a:pt x="138" y="329"/>
                    <a:pt x="135" y="329"/>
                    <a:pt x="132" y="329"/>
                  </a:cubicBezTo>
                  <a:cubicBezTo>
                    <a:pt x="175" y="356"/>
                    <a:pt x="772" y="597"/>
                    <a:pt x="1199" y="870"/>
                  </a:cubicBezTo>
                  <a:cubicBezTo>
                    <a:pt x="1199" y="870"/>
                    <a:pt x="982" y="895"/>
                    <a:pt x="351" y="895"/>
                  </a:cubicBezTo>
                  <a:cubicBezTo>
                    <a:pt x="246" y="895"/>
                    <a:pt x="129" y="894"/>
                    <a:pt x="0" y="892"/>
                  </a:cubicBezTo>
                  <a:lnTo>
                    <a:pt x="0" y="892"/>
                  </a:lnTo>
                  <a:cubicBezTo>
                    <a:pt x="33" y="911"/>
                    <a:pt x="599" y="1024"/>
                    <a:pt x="1034" y="1024"/>
                  </a:cubicBezTo>
                  <a:cubicBezTo>
                    <a:pt x="1111" y="1024"/>
                    <a:pt x="1183" y="1021"/>
                    <a:pt x="1248" y="1013"/>
                  </a:cubicBezTo>
                  <a:lnTo>
                    <a:pt x="1248" y="1013"/>
                  </a:lnTo>
                  <a:cubicBezTo>
                    <a:pt x="1188" y="1062"/>
                    <a:pt x="953" y="1204"/>
                    <a:pt x="230" y="1325"/>
                  </a:cubicBezTo>
                  <a:cubicBezTo>
                    <a:pt x="271" y="1341"/>
                    <a:pt x="330" y="1347"/>
                    <a:pt x="402" y="1347"/>
                  </a:cubicBezTo>
                  <a:cubicBezTo>
                    <a:pt x="778" y="1347"/>
                    <a:pt x="1484" y="1166"/>
                    <a:pt x="1484" y="1166"/>
                  </a:cubicBezTo>
                  <a:cubicBezTo>
                    <a:pt x="1484" y="1166"/>
                    <a:pt x="1867" y="1078"/>
                    <a:pt x="1653" y="777"/>
                  </a:cubicBezTo>
                  <a:cubicBezTo>
                    <a:pt x="1440" y="476"/>
                    <a:pt x="892" y="99"/>
                    <a:pt x="53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5" name="Google Shape;10285;p34"/>
            <p:cNvSpPr/>
            <p:nvPr/>
          </p:nvSpPr>
          <p:spPr>
            <a:xfrm rot="-386426" flipH="1">
              <a:off x="8605325" y="522905"/>
              <a:ext cx="124881" cy="109835"/>
            </a:xfrm>
            <a:custGeom>
              <a:avLst/>
              <a:gdLst/>
              <a:ahLst/>
              <a:cxnLst/>
              <a:rect l="l" t="t" r="r" b="b"/>
              <a:pathLst>
                <a:path w="1162" h="1022" extrusionOk="0">
                  <a:moveTo>
                    <a:pt x="580" y="0"/>
                  </a:moveTo>
                  <a:cubicBezTo>
                    <a:pt x="515" y="0"/>
                    <a:pt x="448" y="13"/>
                    <a:pt x="384" y="40"/>
                  </a:cubicBezTo>
                  <a:cubicBezTo>
                    <a:pt x="121" y="144"/>
                    <a:pt x="1" y="445"/>
                    <a:pt x="105" y="708"/>
                  </a:cubicBezTo>
                  <a:cubicBezTo>
                    <a:pt x="187" y="905"/>
                    <a:pt x="377" y="1022"/>
                    <a:pt x="577" y="1022"/>
                  </a:cubicBezTo>
                  <a:cubicBezTo>
                    <a:pt x="644" y="1022"/>
                    <a:pt x="712" y="1009"/>
                    <a:pt x="778" y="981"/>
                  </a:cubicBezTo>
                  <a:cubicBezTo>
                    <a:pt x="1035" y="877"/>
                    <a:pt x="1161" y="576"/>
                    <a:pt x="1052" y="314"/>
                  </a:cubicBezTo>
                  <a:cubicBezTo>
                    <a:pt x="969" y="120"/>
                    <a:pt x="781" y="0"/>
                    <a:pt x="58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6" name="Google Shape;10286;p34"/>
            <p:cNvSpPr/>
            <p:nvPr/>
          </p:nvSpPr>
          <p:spPr>
            <a:xfrm rot="-386426" flipH="1">
              <a:off x="8649886" y="343629"/>
              <a:ext cx="319618" cy="229665"/>
            </a:xfrm>
            <a:custGeom>
              <a:avLst/>
              <a:gdLst/>
              <a:ahLst/>
              <a:cxnLst/>
              <a:rect l="l" t="t" r="r" b="b"/>
              <a:pathLst>
                <a:path w="2974" h="2137" extrusionOk="0">
                  <a:moveTo>
                    <a:pt x="1850" y="0"/>
                  </a:moveTo>
                  <a:cubicBezTo>
                    <a:pt x="1597" y="0"/>
                    <a:pt x="1319" y="64"/>
                    <a:pt x="1052" y="195"/>
                  </a:cubicBezTo>
                  <a:cubicBezTo>
                    <a:pt x="362" y="540"/>
                    <a:pt x="1" y="1203"/>
                    <a:pt x="236" y="1684"/>
                  </a:cubicBezTo>
                  <a:cubicBezTo>
                    <a:pt x="384" y="1979"/>
                    <a:pt x="722" y="2136"/>
                    <a:pt x="1120" y="2136"/>
                  </a:cubicBezTo>
                  <a:cubicBezTo>
                    <a:pt x="1372" y="2136"/>
                    <a:pt x="1649" y="2073"/>
                    <a:pt x="1917" y="1941"/>
                  </a:cubicBezTo>
                  <a:cubicBezTo>
                    <a:pt x="2606" y="1602"/>
                    <a:pt x="2973" y="934"/>
                    <a:pt x="2732" y="453"/>
                  </a:cubicBezTo>
                  <a:cubicBezTo>
                    <a:pt x="2588" y="158"/>
                    <a:pt x="2249" y="0"/>
                    <a:pt x="185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7" name="Google Shape;10287;p34"/>
            <p:cNvSpPr/>
            <p:nvPr/>
          </p:nvSpPr>
          <p:spPr>
            <a:xfrm rot="-386426" flipH="1">
              <a:off x="9224398" y="-85714"/>
              <a:ext cx="254276" cy="289634"/>
            </a:xfrm>
            <a:custGeom>
              <a:avLst/>
              <a:gdLst/>
              <a:ahLst/>
              <a:cxnLst/>
              <a:rect l="l" t="t" r="r" b="b"/>
              <a:pathLst>
                <a:path w="2366" h="2695" extrusionOk="0">
                  <a:moveTo>
                    <a:pt x="1426" y="1"/>
                  </a:moveTo>
                  <a:cubicBezTo>
                    <a:pt x="985" y="1"/>
                    <a:pt x="507" y="397"/>
                    <a:pt x="274" y="996"/>
                  </a:cubicBezTo>
                  <a:cubicBezTo>
                    <a:pt x="1" y="1713"/>
                    <a:pt x="181" y="2452"/>
                    <a:pt x="679" y="2649"/>
                  </a:cubicBezTo>
                  <a:cubicBezTo>
                    <a:pt x="761" y="2680"/>
                    <a:pt x="846" y="2695"/>
                    <a:pt x="932" y="2695"/>
                  </a:cubicBezTo>
                  <a:cubicBezTo>
                    <a:pt x="1377" y="2695"/>
                    <a:pt x="1858" y="2298"/>
                    <a:pt x="2092" y="1697"/>
                  </a:cubicBezTo>
                  <a:cubicBezTo>
                    <a:pt x="2365" y="980"/>
                    <a:pt x="2185" y="241"/>
                    <a:pt x="1681" y="49"/>
                  </a:cubicBezTo>
                  <a:cubicBezTo>
                    <a:pt x="1599" y="16"/>
                    <a:pt x="1513" y="1"/>
                    <a:pt x="14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8" name="Google Shape;10288;p34"/>
            <p:cNvSpPr/>
            <p:nvPr/>
          </p:nvSpPr>
          <p:spPr>
            <a:xfrm rot="-386426" flipH="1">
              <a:off x="9079535" y="316869"/>
              <a:ext cx="314244" cy="238907"/>
            </a:xfrm>
            <a:custGeom>
              <a:avLst/>
              <a:gdLst/>
              <a:ahLst/>
              <a:cxnLst/>
              <a:rect l="l" t="t" r="r" b="b"/>
              <a:pathLst>
                <a:path w="2924" h="2223" extrusionOk="0">
                  <a:moveTo>
                    <a:pt x="1056" y="1"/>
                  </a:moveTo>
                  <a:cubicBezTo>
                    <a:pt x="725" y="1"/>
                    <a:pt x="439" y="123"/>
                    <a:pt x="285" y="364"/>
                  </a:cubicBezTo>
                  <a:cubicBezTo>
                    <a:pt x="0" y="818"/>
                    <a:pt x="291" y="1519"/>
                    <a:pt x="936" y="1935"/>
                  </a:cubicBezTo>
                  <a:cubicBezTo>
                    <a:pt x="1242" y="2128"/>
                    <a:pt x="1573" y="2223"/>
                    <a:pt x="1867" y="2223"/>
                  </a:cubicBezTo>
                  <a:cubicBezTo>
                    <a:pt x="2199" y="2223"/>
                    <a:pt x="2485" y="2102"/>
                    <a:pt x="2639" y="1864"/>
                  </a:cubicBezTo>
                  <a:cubicBezTo>
                    <a:pt x="2923" y="1410"/>
                    <a:pt x="2633" y="703"/>
                    <a:pt x="1982" y="293"/>
                  </a:cubicBezTo>
                  <a:cubicBezTo>
                    <a:pt x="1678" y="97"/>
                    <a:pt x="1349" y="1"/>
                    <a:pt x="10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9" name="Google Shape;10289;p34"/>
            <p:cNvSpPr/>
            <p:nvPr/>
          </p:nvSpPr>
          <p:spPr>
            <a:xfrm rot="-386426" flipH="1">
              <a:off x="8537372" y="-68228"/>
              <a:ext cx="264271" cy="279854"/>
            </a:xfrm>
            <a:custGeom>
              <a:avLst/>
              <a:gdLst/>
              <a:ahLst/>
              <a:cxnLst/>
              <a:rect l="l" t="t" r="r" b="b"/>
              <a:pathLst>
                <a:path w="2459" h="2604" extrusionOk="0">
                  <a:moveTo>
                    <a:pt x="896" y="1"/>
                  </a:moveTo>
                  <a:cubicBezTo>
                    <a:pt x="767" y="1"/>
                    <a:pt x="643" y="31"/>
                    <a:pt x="531" y="95"/>
                  </a:cubicBezTo>
                  <a:cubicBezTo>
                    <a:pt x="66" y="364"/>
                    <a:pt x="0" y="1119"/>
                    <a:pt x="389" y="1787"/>
                  </a:cubicBezTo>
                  <a:cubicBezTo>
                    <a:pt x="681" y="2295"/>
                    <a:pt x="1150" y="2604"/>
                    <a:pt x="1563" y="2604"/>
                  </a:cubicBezTo>
                  <a:cubicBezTo>
                    <a:pt x="1692" y="2604"/>
                    <a:pt x="1816" y="2573"/>
                    <a:pt x="1927" y="2509"/>
                  </a:cubicBezTo>
                  <a:cubicBezTo>
                    <a:pt x="2392" y="2241"/>
                    <a:pt x="2458" y="1480"/>
                    <a:pt x="2075" y="812"/>
                  </a:cubicBezTo>
                  <a:cubicBezTo>
                    <a:pt x="1779" y="308"/>
                    <a:pt x="1309" y="1"/>
                    <a:pt x="89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0" name="Google Shape;10290;p34"/>
            <p:cNvSpPr/>
            <p:nvPr/>
          </p:nvSpPr>
          <p:spPr>
            <a:xfrm rot="-386426" flipH="1">
              <a:off x="8838283" y="-227180"/>
              <a:ext cx="303605" cy="209246"/>
            </a:xfrm>
            <a:custGeom>
              <a:avLst/>
              <a:gdLst/>
              <a:ahLst/>
              <a:cxnLst/>
              <a:rect l="l" t="t" r="r" b="b"/>
              <a:pathLst>
                <a:path w="2825" h="1947" extrusionOk="0">
                  <a:moveTo>
                    <a:pt x="1365" y="1"/>
                  </a:moveTo>
                  <a:cubicBezTo>
                    <a:pt x="638" y="1"/>
                    <a:pt x="44" y="400"/>
                    <a:pt x="22" y="916"/>
                  </a:cubicBezTo>
                  <a:cubicBezTo>
                    <a:pt x="1" y="1453"/>
                    <a:pt x="603" y="1913"/>
                    <a:pt x="1374" y="1945"/>
                  </a:cubicBezTo>
                  <a:cubicBezTo>
                    <a:pt x="1399" y="1946"/>
                    <a:pt x="1423" y="1947"/>
                    <a:pt x="1447" y="1947"/>
                  </a:cubicBezTo>
                  <a:cubicBezTo>
                    <a:pt x="2181" y="1947"/>
                    <a:pt x="2782" y="1545"/>
                    <a:pt x="2803" y="1026"/>
                  </a:cubicBezTo>
                  <a:cubicBezTo>
                    <a:pt x="2825" y="495"/>
                    <a:pt x="2223" y="35"/>
                    <a:pt x="1451" y="2"/>
                  </a:cubicBezTo>
                  <a:cubicBezTo>
                    <a:pt x="1422" y="1"/>
                    <a:pt x="1394" y="1"/>
                    <a:pt x="136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1" name="Google Shape;10291;p34"/>
            <p:cNvSpPr/>
            <p:nvPr/>
          </p:nvSpPr>
          <p:spPr>
            <a:xfrm rot="-386426" flipH="1">
              <a:off x="8549735" y="-182091"/>
              <a:ext cx="937252" cy="804204"/>
            </a:xfrm>
            <a:custGeom>
              <a:avLst/>
              <a:gdLst/>
              <a:ahLst/>
              <a:cxnLst/>
              <a:rect l="l" t="t" r="r" b="b"/>
              <a:pathLst>
                <a:path w="8721" h="7483" extrusionOk="0">
                  <a:moveTo>
                    <a:pt x="2177" y="1"/>
                  </a:moveTo>
                  <a:cubicBezTo>
                    <a:pt x="1880" y="1"/>
                    <a:pt x="1588" y="77"/>
                    <a:pt x="1314" y="296"/>
                  </a:cubicBezTo>
                  <a:cubicBezTo>
                    <a:pt x="242" y="1144"/>
                    <a:pt x="1528" y="1938"/>
                    <a:pt x="767" y="3120"/>
                  </a:cubicBezTo>
                  <a:cubicBezTo>
                    <a:pt x="1" y="4297"/>
                    <a:pt x="242" y="5096"/>
                    <a:pt x="1096" y="5534"/>
                  </a:cubicBezTo>
                  <a:cubicBezTo>
                    <a:pt x="1949" y="5972"/>
                    <a:pt x="2354" y="5616"/>
                    <a:pt x="3181" y="6716"/>
                  </a:cubicBezTo>
                  <a:cubicBezTo>
                    <a:pt x="3565" y="7228"/>
                    <a:pt x="4063" y="7482"/>
                    <a:pt x="4571" y="7482"/>
                  </a:cubicBezTo>
                  <a:cubicBezTo>
                    <a:pt x="5151" y="7482"/>
                    <a:pt x="5745" y="7151"/>
                    <a:pt x="6197" y="6492"/>
                  </a:cubicBezTo>
                  <a:cubicBezTo>
                    <a:pt x="6867" y="5520"/>
                    <a:pt x="7284" y="5417"/>
                    <a:pt x="7430" y="5417"/>
                  </a:cubicBezTo>
                  <a:cubicBezTo>
                    <a:pt x="7469" y="5417"/>
                    <a:pt x="7489" y="5425"/>
                    <a:pt x="7489" y="5425"/>
                  </a:cubicBezTo>
                  <a:cubicBezTo>
                    <a:pt x="8282" y="5288"/>
                    <a:pt x="8720" y="4625"/>
                    <a:pt x="8611" y="3558"/>
                  </a:cubicBezTo>
                  <a:cubicBezTo>
                    <a:pt x="8501" y="2485"/>
                    <a:pt x="7543" y="2485"/>
                    <a:pt x="7346" y="1144"/>
                  </a:cubicBezTo>
                  <a:cubicBezTo>
                    <a:pt x="7228" y="309"/>
                    <a:pt x="6496" y="2"/>
                    <a:pt x="5761" y="2"/>
                  </a:cubicBezTo>
                  <a:cubicBezTo>
                    <a:pt x="5312" y="2"/>
                    <a:pt x="4861" y="117"/>
                    <a:pt x="4549" y="296"/>
                  </a:cubicBezTo>
                  <a:cubicBezTo>
                    <a:pt x="4420" y="369"/>
                    <a:pt x="4277" y="398"/>
                    <a:pt x="4124" y="398"/>
                  </a:cubicBezTo>
                  <a:cubicBezTo>
                    <a:pt x="3557" y="398"/>
                    <a:pt x="2854" y="1"/>
                    <a:pt x="217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2" name="Google Shape;10292;p34"/>
            <p:cNvSpPr/>
            <p:nvPr/>
          </p:nvSpPr>
          <p:spPr>
            <a:xfrm rot="-386426" flipH="1">
              <a:off x="8828431" y="442299"/>
              <a:ext cx="354224" cy="120260"/>
            </a:xfrm>
            <a:custGeom>
              <a:avLst/>
              <a:gdLst/>
              <a:ahLst/>
              <a:cxnLst/>
              <a:rect l="l" t="t" r="r" b="b"/>
              <a:pathLst>
                <a:path w="3296" h="1119" extrusionOk="0">
                  <a:moveTo>
                    <a:pt x="3295" y="0"/>
                  </a:moveTo>
                  <a:cubicBezTo>
                    <a:pt x="3295" y="1"/>
                    <a:pt x="2514" y="844"/>
                    <a:pt x="1484" y="844"/>
                  </a:cubicBezTo>
                  <a:cubicBezTo>
                    <a:pt x="1023" y="844"/>
                    <a:pt x="513" y="675"/>
                    <a:pt x="0" y="187"/>
                  </a:cubicBezTo>
                  <a:lnTo>
                    <a:pt x="0" y="187"/>
                  </a:lnTo>
                  <a:cubicBezTo>
                    <a:pt x="271" y="831"/>
                    <a:pt x="876" y="1118"/>
                    <a:pt x="1501" y="1118"/>
                  </a:cubicBezTo>
                  <a:cubicBezTo>
                    <a:pt x="2251" y="1118"/>
                    <a:pt x="3030" y="705"/>
                    <a:pt x="329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3" name="Google Shape;10293;p34"/>
            <p:cNvSpPr/>
            <p:nvPr/>
          </p:nvSpPr>
          <p:spPr>
            <a:xfrm rot="-386426" flipH="1">
              <a:off x="9149613" y="121373"/>
              <a:ext cx="246001" cy="269644"/>
            </a:xfrm>
            <a:custGeom>
              <a:avLst/>
              <a:gdLst/>
              <a:ahLst/>
              <a:cxnLst/>
              <a:rect l="l" t="t" r="r" b="b"/>
              <a:pathLst>
                <a:path w="2289" h="2509" extrusionOk="0">
                  <a:moveTo>
                    <a:pt x="619" y="0"/>
                  </a:moveTo>
                  <a:lnTo>
                    <a:pt x="619" y="0"/>
                  </a:lnTo>
                  <a:cubicBezTo>
                    <a:pt x="1" y="766"/>
                    <a:pt x="317" y="2509"/>
                    <a:pt x="1890" y="2509"/>
                  </a:cubicBezTo>
                  <a:cubicBezTo>
                    <a:pt x="2015" y="2509"/>
                    <a:pt x="2148" y="2498"/>
                    <a:pt x="2289" y="2474"/>
                  </a:cubicBezTo>
                  <a:cubicBezTo>
                    <a:pt x="2289" y="2474"/>
                    <a:pt x="203" y="2349"/>
                    <a:pt x="6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4" name="Google Shape;10294;p34"/>
            <p:cNvSpPr/>
            <p:nvPr/>
          </p:nvSpPr>
          <p:spPr>
            <a:xfrm rot="-386426" flipH="1">
              <a:off x="9014665" y="-138631"/>
              <a:ext cx="305969" cy="179369"/>
            </a:xfrm>
            <a:custGeom>
              <a:avLst/>
              <a:gdLst/>
              <a:ahLst/>
              <a:cxnLst/>
              <a:rect l="l" t="t" r="r" b="b"/>
              <a:pathLst>
                <a:path w="2847" h="1669" extrusionOk="0">
                  <a:moveTo>
                    <a:pt x="2044" y="1"/>
                  </a:moveTo>
                  <a:cubicBezTo>
                    <a:pt x="1176" y="1"/>
                    <a:pt x="122" y="661"/>
                    <a:pt x="0" y="1668"/>
                  </a:cubicBezTo>
                  <a:cubicBezTo>
                    <a:pt x="0" y="1668"/>
                    <a:pt x="727" y="224"/>
                    <a:pt x="2375" y="224"/>
                  </a:cubicBezTo>
                  <a:cubicBezTo>
                    <a:pt x="2524" y="224"/>
                    <a:pt x="2682" y="236"/>
                    <a:pt x="2846" y="262"/>
                  </a:cubicBezTo>
                  <a:cubicBezTo>
                    <a:pt x="2635" y="83"/>
                    <a:pt x="2351" y="1"/>
                    <a:pt x="204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5" name="Google Shape;10295;p34"/>
            <p:cNvSpPr/>
            <p:nvPr/>
          </p:nvSpPr>
          <p:spPr>
            <a:xfrm rot="-386426" flipH="1">
              <a:off x="8659834" y="-120402"/>
              <a:ext cx="309408" cy="177327"/>
            </a:xfrm>
            <a:custGeom>
              <a:avLst/>
              <a:gdLst/>
              <a:ahLst/>
              <a:cxnLst/>
              <a:rect l="l" t="t" r="r" b="b"/>
              <a:pathLst>
                <a:path w="2879" h="1650" extrusionOk="0">
                  <a:moveTo>
                    <a:pt x="843" y="1"/>
                  </a:moveTo>
                  <a:cubicBezTo>
                    <a:pt x="554" y="1"/>
                    <a:pt x="265" y="68"/>
                    <a:pt x="1" y="221"/>
                  </a:cubicBezTo>
                  <a:cubicBezTo>
                    <a:pt x="1" y="221"/>
                    <a:pt x="152" y="193"/>
                    <a:pt x="389" y="193"/>
                  </a:cubicBezTo>
                  <a:cubicBezTo>
                    <a:pt x="993" y="193"/>
                    <a:pt x="2157" y="373"/>
                    <a:pt x="2836" y="1650"/>
                  </a:cubicBezTo>
                  <a:cubicBezTo>
                    <a:pt x="2879" y="823"/>
                    <a:pt x="1858" y="1"/>
                    <a:pt x="84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6" name="Google Shape;10296;p34"/>
            <p:cNvSpPr/>
            <p:nvPr/>
          </p:nvSpPr>
          <p:spPr>
            <a:xfrm rot="-386426" flipH="1">
              <a:off x="8570474" y="113677"/>
              <a:ext cx="191298" cy="328323"/>
            </a:xfrm>
            <a:custGeom>
              <a:avLst/>
              <a:gdLst/>
              <a:ahLst/>
              <a:cxnLst/>
              <a:rect l="l" t="t" r="r" b="b"/>
              <a:pathLst>
                <a:path w="1780" h="3055" extrusionOk="0">
                  <a:moveTo>
                    <a:pt x="881" y="0"/>
                  </a:moveTo>
                  <a:cubicBezTo>
                    <a:pt x="881" y="0"/>
                    <a:pt x="1571" y="1796"/>
                    <a:pt x="0" y="3055"/>
                  </a:cubicBezTo>
                  <a:cubicBezTo>
                    <a:pt x="1056" y="2912"/>
                    <a:pt x="1779" y="1040"/>
                    <a:pt x="8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7" name="Google Shape;10297;p34"/>
            <p:cNvSpPr/>
            <p:nvPr/>
          </p:nvSpPr>
          <p:spPr>
            <a:xfrm rot="-386426" flipH="1">
              <a:off x="8717258" y="252888"/>
              <a:ext cx="278564" cy="225581"/>
            </a:xfrm>
            <a:custGeom>
              <a:avLst/>
              <a:gdLst/>
              <a:ahLst/>
              <a:cxnLst/>
              <a:rect l="l" t="t" r="r" b="b"/>
              <a:pathLst>
                <a:path w="2592" h="2099" extrusionOk="0">
                  <a:moveTo>
                    <a:pt x="2491" y="0"/>
                  </a:moveTo>
                  <a:cubicBezTo>
                    <a:pt x="2491" y="0"/>
                    <a:pt x="2009" y="1867"/>
                    <a:pt x="1" y="1976"/>
                  </a:cubicBezTo>
                  <a:cubicBezTo>
                    <a:pt x="157" y="2059"/>
                    <a:pt x="335" y="2098"/>
                    <a:pt x="521" y="2098"/>
                  </a:cubicBezTo>
                  <a:cubicBezTo>
                    <a:pt x="1447" y="2098"/>
                    <a:pt x="2591" y="1144"/>
                    <a:pt x="249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8" name="Google Shape;10298;p34"/>
            <p:cNvSpPr/>
            <p:nvPr/>
          </p:nvSpPr>
          <p:spPr>
            <a:xfrm rot="-386426" flipH="1">
              <a:off x="8890947" y="297566"/>
              <a:ext cx="330043" cy="133371"/>
            </a:xfrm>
            <a:custGeom>
              <a:avLst/>
              <a:gdLst/>
              <a:ahLst/>
              <a:cxnLst/>
              <a:rect l="l" t="t" r="r" b="b"/>
              <a:pathLst>
                <a:path w="3071" h="1241" extrusionOk="0">
                  <a:moveTo>
                    <a:pt x="0" y="0"/>
                  </a:moveTo>
                  <a:lnTo>
                    <a:pt x="0" y="0"/>
                  </a:lnTo>
                  <a:cubicBezTo>
                    <a:pt x="110" y="704"/>
                    <a:pt x="993" y="1241"/>
                    <a:pt x="1871" y="1241"/>
                  </a:cubicBezTo>
                  <a:cubicBezTo>
                    <a:pt x="2303" y="1241"/>
                    <a:pt x="2735" y="1110"/>
                    <a:pt x="3071" y="805"/>
                  </a:cubicBezTo>
                  <a:lnTo>
                    <a:pt x="3071" y="805"/>
                  </a:lnTo>
                  <a:cubicBezTo>
                    <a:pt x="3071" y="805"/>
                    <a:pt x="2647" y="980"/>
                    <a:pt x="2063" y="980"/>
                  </a:cubicBezTo>
                  <a:cubicBezTo>
                    <a:pt x="1450" y="980"/>
                    <a:pt x="661" y="787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9" name="Google Shape;10299;p34"/>
            <p:cNvSpPr/>
            <p:nvPr/>
          </p:nvSpPr>
          <p:spPr>
            <a:xfrm rot="-386426" flipH="1">
              <a:off x="9177990" y="-47174"/>
              <a:ext cx="159487" cy="338318"/>
            </a:xfrm>
            <a:custGeom>
              <a:avLst/>
              <a:gdLst/>
              <a:ahLst/>
              <a:cxnLst/>
              <a:rect l="l" t="t" r="r" b="b"/>
              <a:pathLst>
                <a:path w="1484" h="3148" extrusionOk="0">
                  <a:moveTo>
                    <a:pt x="1484" y="0"/>
                  </a:moveTo>
                  <a:lnTo>
                    <a:pt x="1484" y="0"/>
                  </a:lnTo>
                  <a:cubicBezTo>
                    <a:pt x="460" y="290"/>
                    <a:pt x="1" y="2239"/>
                    <a:pt x="1041" y="3147"/>
                  </a:cubicBezTo>
                  <a:cubicBezTo>
                    <a:pt x="1041" y="3147"/>
                    <a:pt x="105" y="1467"/>
                    <a:pt x="148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0" name="Google Shape;10300;p34"/>
            <p:cNvSpPr/>
            <p:nvPr/>
          </p:nvSpPr>
          <p:spPr>
            <a:xfrm rot="-386426" flipH="1">
              <a:off x="8815072" y="-79125"/>
              <a:ext cx="341327" cy="88019"/>
            </a:xfrm>
            <a:custGeom>
              <a:avLst/>
              <a:gdLst/>
              <a:ahLst/>
              <a:cxnLst/>
              <a:rect l="l" t="t" r="r" b="b"/>
              <a:pathLst>
                <a:path w="3176" h="819" extrusionOk="0">
                  <a:moveTo>
                    <a:pt x="1649" y="0"/>
                  </a:moveTo>
                  <a:cubicBezTo>
                    <a:pt x="1018" y="0"/>
                    <a:pt x="360" y="254"/>
                    <a:pt x="1" y="818"/>
                  </a:cubicBezTo>
                  <a:cubicBezTo>
                    <a:pt x="1" y="818"/>
                    <a:pt x="692" y="284"/>
                    <a:pt x="1649" y="284"/>
                  </a:cubicBezTo>
                  <a:cubicBezTo>
                    <a:pt x="2112" y="284"/>
                    <a:pt x="2637" y="409"/>
                    <a:pt x="3175" y="780"/>
                  </a:cubicBezTo>
                  <a:cubicBezTo>
                    <a:pt x="2951" y="283"/>
                    <a:pt x="2315" y="0"/>
                    <a:pt x="164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1" name="Google Shape;10301;p34"/>
            <p:cNvSpPr/>
            <p:nvPr/>
          </p:nvSpPr>
          <p:spPr>
            <a:xfrm rot="-386426" flipH="1">
              <a:off x="8664751" y="7431"/>
              <a:ext cx="131222" cy="283078"/>
            </a:xfrm>
            <a:custGeom>
              <a:avLst/>
              <a:gdLst/>
              <a:ahLst/>
              <a:cxnLst/>
              <a:rect l="l" t="t" r="r" b="b"/>
              <a:pathLst>
                <a:path w="1221" h="2634" extrusionOk="0"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1221" y="1303"/>
                    <a:pt x="148" y="2633"/>
                  </a:cubicBezTo>
                  <a:cubicBezTo>
                    <a:pt x="1095" y="2305"/>
                    <a:pt x="1177" y="657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2" name="Google Shape;10302;p34"/>
            <p:cNvSpPr/>
            <p:nvPr/>
          </p:nvSpPr>
          <p:spPr>
            <a:xfrm rot="-386426" flipH="1">
              <a:off x="8732656" y="9938"/>
              <a:ext cx="236866" cy="222142"/>
            </a:xfrm>
            <a:custGeom>
              <a:avLst/>
              <a:gdLst/>
              <a:ahLst/>
              <a:cxnLst/>
              <a:rect l="l" t="t" r="r" b="b"/>
              <a:pathLst>
                <a:path w="2204" h="2067" extrusionOk="0">
                  <a:moveTo>
                    <a:pt x="211" y="1"/>
                  </a:moveTo>
                  <a:cubicBezTo>
                    <a:pt x="142" y="1"/>
                    <a:pt x="72" y="5"/>
                    <a:pt x="1" y="13"/>
                  </a:cubicBezTo>
                  <a:cubicBezTo>
                    <a:pt x="1" y="13"/>
                    <a:pt x="1752" y="353"/>
                    <a:pt x="1654" y="2066"/>
                  </a:cubicBezTo>
                  <a:cubicBezTo>
                    <a:pt x="2203" y="1289"/>
                    <a:pt x="1432" y="1"/>
                    <a:pt x="2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3" name="Google Shape;10303;p34"/>
            <p:cNvSpPr/>
            <p:nvPr/>
          </p:nvSpPr>
          <p:spPr>
            <a:xfrm rot="-386426" flipH="1">
              <a:off x="9026925" y="-22768"/>
              <a:ext cx="195382" cy="192050"/>
            </a:xfrm>
            <a:custGeom>
              <a:avLst/>
              <a:gdLst/>
              <a:ahLst/>
              <a:cxnLst/>
              <a:rect l="l" t="t" r="r" b="b"/>
              <a:pathLst>
                <a:path w="1818" h="1787" extrusionOk="0">
                  <a:moveTo>
                    <a:pt x="1302" y="0"/>
                  </a:moveTo>
                  <a:cubicBezTo>
                    <a:pt x="636" y="0"/>
                    <a:pt x="0" y="763"/>
                    <a:pt x="252" y="1786"/>
                  </a:cubicBezTo>
                  <a:cubicBezTo>
                    <a:pt x="252" y="1786"/>
                    <a:pt x="315" y="164"/>
                    <a:pt x="1720" y="164"/>
                  </a:cubicBezTo>
                  <a:cubicBezTo>
                    <a:pt x="1752" y="164"/>
                    <a:pt x="1784" y="165"/>
                    <a:pt x="1817" y="166"/>
                  </a:cubicBezTo>
                  <a:cubicBezTo>
                    <a:pt x="1654" y="53"/>
                    <a:pt x="1477" y="0"/>
                    <a:pt x="130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4" name="Google Shape;10304;p34"/>
            <p:cNvSpPr/>
            <p:nvPr/>
          </p:nvSpPr>
          <p:spPr>
            <a:xfrm rot="-386426" flipH="1">
              <a:off x="9050218" y="128960"/>
              <a:ext cx="192480" cy="217091"/>
            </a:xfrm>
            <a:custGeom>
              <a:avLst/>
              <a:gdLst/>
              <a:ahLst/>
              <a:cxnLst/>
              <a:rect l="l" t="t" r="r" b="b"/>
              <a:pathLst>
                <a:path w="1791" h="2020" extrusionOk="0">
                  <a:moveTo>
                    <a:pt x="783" y="0"/>
                  </a:moveTo>
                  <a:cubicBezTo>
                    <a:pt x="1" y="564"/>
                    <a:pt x="466" y="1889"/>
                    <a:pt x="1791" y="2020"/>
                  </a:cubicBezTo>
                  <a:cubicBezTo>
                    <a:pt x="1791" y="2020"/>
                    <a:pt x="209" y="1390"/>
                    <a:pt x="78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5" name="Google Shape;10305;p34"/>
            <p:cNvSpPr/>
            <p:nvPr/>
          </p:nvSpPr>
          <p:spPr>
            <a:xfrm rot="-386426" flipH="1">
              <a:off x="8873533" y="188283"/>
              <a:ext cx="204624" cy="163463"/>
            </a:xfrm>
            <a:custGeom>
              <a:avLst/>
              <a:gdLst/>
              <a:ahLst/>
              <a:cxnLst/>
              <a:rect l="l" t="t" r="r" b="b"/>
              <a:pathLst>
                <a:path w="1904" h="1521" extrusionOk="0">
                  <a:moveTo>
                    <a:pt x="1900" y="0"/>
                  </a:moveTo>
                  <a:cubicBezTo>
                    <a:pt x="1900" y="1"/>
                    <a:pt x="1539" y="1285"/>
                    <a:pt x="455" y="1285"/>
                  </a:cubicBezTo>
                  <a:cubicBezTo>
                    <a:pt x="316" y="1285"/>
                    <a:pt x="164" y="1264"/>
                    <a:pt x="0" y="1216"/>
                  </a:cubicBezTo>
                  <a:lnTo>
                    <a:pt x="0" y="1216"/>
                  </a:lnTo>
                  <a:cubicBezTo>
                    <a:pt x="186" y="1424"/>
                    <a:pt x="425" y="1521"/>
                    <a:pt x="670" y="1521"/>
                  </a:cubicBezTo>
                  <a:cubicBezTo>
                    <a:pt x="1268" y="1521"/>
                    <a:pt x="1903" y="944"/>
                    <a:pt x="190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6" name="Google Shape;10306;p34"/>
            <p:cNvSpPr/>
            <p:nvPr/>
          </p:nvSpPr>
          <p:spPr>
            <a:xfrm rot="-386426" flipH="1">
              <a:off x="8835591" y="41119"/>
              <a:ext cx="211502" cy="137777"/>
            </a:xfrm>
            <a:custGeom>
              <a:avLst/>
              <a:gdLst/>
              <a:ahLst/>
              <a:cxnLst/>
              <a:rect l="l" t="t" r="r" b="b"/>
              <a:pathLst>
                <a:path w="1968" h="1282" extrusionOk="0">
                  <a:moveTo>
                    <a:pt x="668" y="1"/>
                  </a:moveTo>
                  <a:cubicBezTo>
                    <a:pt x="464" y="1"/>
                    <a:pt x="238" y="42"/>
                    <a:pt x="1" y="137"/>
                  </a:cubicBezTo>
                  <a:cubicBezTo>
                    <a:pt x="1" y="137"/>
                    <a:pt x="79" y="128"/>
                    <a:pt x="200" y="128"/>
                  </a:cubicBezTo>
                  <a:cubicBezTo>
                    <a:pt x="625" y="128"/>
                    <a:pt x="1579" y="244"/>
                    <a:pt x="1604" y="1281"/>
                  </a:cubicBezTo>
                  <a:cubicBezTo>
                    <a:pt x="1967" y="657"/>
                    <a:pt x="1479" y="1"/>
                    <a:pt x="66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7" name="Google Shape;10307;p34"/>
            <p:cNvSpPr/>
            <p:nvPr/>
          </p:nvSpPr>
          <p:spPr>
            <a:xfrm rot="-386426" flipH="1">
              <a:off x="9004643" y="56845"/>
              <a:ext cx="155618" cy="195919"/>
            </a:xfrm>
            <a:custGeom>
              <a:avLst/>
              <a:gdLst/>
              <a:ahLst/>
              <a:cxnLst/>
              <a:rect l="l" t="t" r="r" b="b"/>
              <a:pathLst>
                <a:path w="1448" h="1823" extrusionOk="0">
                  <a:moveTo>
                    <a:pt x="1123" y="0"/>
                  </a:moveTo>
                  <a:cubicBezTo>
                    <a:pt x="448" y="0"/>
                    <a:pt x="0" y="878"/>
                    <a:pt x="555" y="1822"/>
                  </a:cubicBezTo>
                  <a:cubicBezTo>
                    <a:pt x="555" y="1822"/>
                    <a:pt x="128" y="295"/>
                    <a:pt x="1447" y="65"/>
                  </a:cubicBezTo>
                  <a:cubicBezTo>
                    <a:pt x="1336" y="21"/>
                    <a:pt x="1227" y="0"/>
                    <a:pt x="11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8" name="Google Shape;10308;p34"/>
            <p:cNvSpPr/>
            <p:nvPr/>
          </p:nvSpPr>
          <p:spPr>
            <a:xfrm rot="-386426" flipH="1">
              <a:off x="8778134" y="196828"/>
              <a:ext cx="152501" cy="204624"/>
            </a:xfrm>
            <a:custGeom>
              <a:avLst/>
              <a:gdLst/>
              <a:ahLst/>
              <a:cxnLst/>
              <a:rect l="l" t="t" r="r" b="b"/>
              <a:pathLst>
                <a:path w="1419" h="1904" extrusionOk="0">
                  <a:moveTo>
                    <a:pt x="739" y="0"/>
                  </a:moveTo>
                  <a:cubicBezTo>
                    <a:pt x="739" y="0"/>
                    <a:pt x="1330" y="1538"/>
                    <a:pt x="0" y="1856"/>
                  </a:cubicBezTo>
                  <a:cubicBezTo>
                    <a:pt x="101" y="1888"/>
                    <a:pt x="198" y="1904"/>
                    <a:pt x="290" y="1904"/>
                  </a:cubicBezTo>
                  <a:cubicBezTo>
                    <a:pt x="1013" y="1904"/>
                    <a:pt x="1419" y="952"/>
                    <a:pt x="73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9" name="Google Shape;10309;p34"/>
            <p:cNvSpPr/>
            <p:nvPr/>
          </p:nvSpPr>
          <p:spPr>
            <a:xfrm rot="-386426" flipH="1">
              <a:off x="8969614" y="227433"/>
              <a:ext cx="33638" cy="28372"/>
            </a:xfrm>
            <a:custGeom>
              <a:avLst/>
              <a:gdLst/>
              <a:ahLst/>
              <a:cxnLst/>
              <a:rect l="l" t="t" r="r" b="b"/>
              <a:pathLst>
                <a:path w="313" h="264" extrusionOk="0">
                  <a:moveTo>
                    <a:pt x="134" y="0"/>
                  </a:moveTo>
                  <a:cubicBezTo>
                    <a:pt x="67" y="0"/>
                    <a:pt x="5" y="52"/>
                    <a:pt x="5" y="132"/>
                  </a:cubicBezTo>
                  <a:cubicBezTo>
                    <a:pt x="0" y="204"/>
                    <a:pt x="60" y="264"/>
                    <a:pt x="131" y="264"/>
                  </a:cubicBezTo>
                  <a:cubicBezTo>
                    <a:pt x="252" y="264"/>
                    <a:pt x="312" y="121"/>
                    <a:pt x="230" y="39"/>
                  </a:cubicBezTo>
                  <a:cubicBezTo>
                    <a:pt x="201" y="12"/>
                    <a:pt x="167" y="0"/>
                    <a:pt x="13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0" name="Google Shape;10310;p34"/>
            <p:cNvSpPr/>
            <p:nvPr/>
          </p:nvSpPr>
          <p:spPr>
            <a:xfrm rot="-386426" flipH="1">
              <a:off x="8926034" y="238987"/>
              <a:ext cx="32994" cy="28372"/>
            </a:xfrm>
            <a:custGeom>
              <a:avLst/>
              <a:gdLst/>
              <a:ahLst/>
              <a:cxnLst/>
              <a:rect l="l" t="t" r="r" b="b"/>
              <a:pathLst>
                <a:path w="307" h="264" extrusionOk="0">
                  <a:moveTo>
                    <a:pt x="134" y="1"/>
                  </a:moveTo>
                  <a:cubicBezTo>
                    <a:pt x="66" y="1"/>
                    <a:pt x="0" y="53"/>
                    <a:pt x="0" y="132"/>
                  </a:cubicBezTo>
                  <a:cubicBezTo>
                    <a:pt x="0" y="203"/>
                    <a:pt x="61" y="263"/>
                    <a:pt x="132" y="263"/>
                  </a:cubicBezTo>
                  <a:cubicBezTo>
                    <a:pt x="252" y="263"/>
                    <a:pt x="307" y="121"/>
                    <a:pt x="225" y="39"/>
                  </a:cubicBezTo>
                  <a:cubicBezTo>
                    <a:pt x="199" y="12"/>
                    <a:pt x="166" y="1"/>
                    <a:pt x="13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1" name="Google Shape;10311;p34"/>
            <p:cNvSpPr/>
            <p:nvPr/>
          </p:nvSpPr>
          <p:spPr>
            <a:xfrm rot="-386426" flipH="1">
              <a:off x="8911113" y="159451"/>
              <a:ext cx="32994" cy="28480"/>
            </a:xfrm>
            <a:custGeom>
              <a:avLst/>
              <a:gdLst/>
              <a:ahLst/>
              <a:cxnLst/>
              <a:rect l="l" t="t" r="r" b="b"/>
              <a:pathLst>
                <a:path w="307" h="265" extrusionOk="0">
                  <a:moveTo>
                    <a:pt x="132" y="1"/>
                  </a:moveTo>
                  <a:cubicBezTo>
                    <a:pt x="64" y="1"/>
                    <a:pt x="0" y="52"/>
                    <a:pt x="0" y="133"/>
                  </a:cubicBezTo>
                  <a:cubicBezTo>
                    <a:pt x="0" y="204"/>
                    <a:pt x="60" y="264"/>
                    <a:pt x="132" y="264"/>
                  </a:cubicBezTo>
                  <a:cubicBezTo>
                    <a:pt x="247" y="264"/>
                    <a:pt x="307" y="122"/>
                    <a:pt x="225" y="40"/>
                  </a:cubicBezTo>
                  <a:cubicBezTo>
                    <a:pt x="198" y="13"/>
                    <a:pt x="164" y="1"/>
                    <a:pt x="1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2" name="Google Shape;10312;p34"/>
            <p:cNvSpPr/>
            <p:nvPr/>
          </p:nvSpPr>
          <p:spPr>
            <a:xfrm rot="-386426" flipH="1">
              <a:off x="9053024" y="200042"/>
              <a:ext cx="28265" cy="28372"/>
            </a:xfrm>
            <a:custGeom>
              <a:avLst/>
              <a:gdLst/>
              <a:ahLst/>
              <a:cxnLst/>
              <a:rect l="l" t="t" r="r" b="b"/>
              <a:pathLst>
                <a:path w="263" h="264" extrusionOk="0">
                  <a:moveTo>
                    <a:pt x="131" y="0"/>
                  </a:moveTo>
                  <a:cubicBezTo>
                    <a:pt x="60" y="0"/>
                    <a:pt x="0" y="61"/>
                    <a:pt x="0" y="132"/>
                  </a:cubicBezTo>
                  <a:cubicBezTo>
                    <a:pt x="0" y="208"/>
                    <a:pt x="60" y="263"/>
                    <a:pt x="131" y="263"/>
                  </a:cubicBezTo>
                  <a:cubicBezTo>
                    <a:pt x="203" y="263"/>
                    <a:pt x="263" y="208"/>
                    <a:pt x="263" y="132"/>
                  </a:cubicBezTo>
                  <a:cubicBezTo>
                    <a:pt x="263" y="61"/>
                    <a:pt x="203" y="0"/>
                    <a:pt x="13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3" name="Google Shape;10313;p34"/>
            <p:cNvSpPr/>
            <p:nvPr/>
          </p:nvSpPr>
          <p:spPr>
            <a:xfrm rot="-386426" flipH="1">
              <a:off x="9038633" y="241085"/>
              <a:ext cx="33101" cy="28265"/>
            </a:xfrm>
            <a:custGeom>
              <a:avLst/>
              <a:gdLst/>
              <a:ahLst/>
              <a:cxnLst/>
              <a:rect l="l" t="t" r="r" b="b"/>
              <a:pathLst>
                <a:path w="308" h="263" extrusionOk="0">
                  <a:moveTo>
                    <a:pt x="134" y="0"/>
                  </a:moveTo>
                  <a:cubicBezTo>
                    <a:pt x="66" y="0"/>
                    <a:pt x="0" y="53"/>
                    <a:pt x="0" y="131"/>
                  </a:cubicBezTo>
                  <a:cubicBezTo>
                    <a:pt x="0" y="203"/>
                    <a:pt x="61" y="263"/>
                    <a:pt x="132" y="263"/>
                  </a:cubicBezTo>
                  <a:cubicBezTo>
                    <a:pt x="247" y="263"/>
                    <a:pt x="307" y="121"/>
                    <a:pt x="225" y="38"/>
                  </a:cubicBezTo>
                  <a:cubicBezTo>
                    <a:pt x="199" y="12"/>
                    <a:pt x="166" y="0"/>
                    <a:pt x="13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4" name="Google Shape;10314;p34"/>
            <p:cNvSpPr/>
            <p:nvPr/>
          </p:nvSpPr>
          <p:spPr>
            <a:xfrm rot="-386426" flipH="1">
              <a:off x="8942457" y="190946"/>
              <a:ext cx="33101" cy="28372"/>
            </a:xfrm>
            <a:custGeom>
              <a:avLst/>
              <a:gdLst/>
              <a:ahLst/>
              <a:cxnLst/>
              <a:rect l="l" t="t" r="r" b="b"/>
              <a:pathLst>
                <a:path w="308" h="264" extrusionOk="0">
                  <a:moveTo>
                    <a:pt x="135" y="1"/>
                  </a:moveTo>
                  <a:cubicBezTo>
                    <a:pt x="67" y="1"/>
                    <a:pt x="1" y="55"/>
                    <a:pt x="1" y="137"/>
                  </a:cubicBezTo>
                  <a:cubicBezTo>
                    <a:pt x="1" y="208"/>
                    <a:pt x="61" y="263"/>
                    <a:pt x="132" y="263"/>
                  </a:cubicBezTo>
                  <a:cubicBezTo>
                    <a:pt x="247" y="263"/>
                    <a:pt x="307" y="121"/>
                    <a:pt x="225" y="39"/>
                  </a:cubicBezTo>
                  <a:cubicBezTo>
                    <a:pt x="199" y="13"/>
                    <a:pt x="167" y="1"/>
                    <a:pt x="13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5" name="Google Shape;10315;p34"/>
            <p:cNvSpPr/>
            <p:nvPr/>
          </p:nvSpPr>
          <p:spPr>
            <a:xfrm rot="-386426" flipH="1">
              <a:off x="8958471" y="144009"/>
              <a:ext cx="33638" cy="28480"/>
            </a:xfrm>
            <a:custGeom>
              <a:avLst/>
              <a:gdLst/>
              <a:ahLst/>
              <a:cxnLst/>
              <a:rect l="l" t="t" r="r" b="b"/>
              <a:pathLst>
                <a:path w="313" h="265" extrusionOk="0">
                  <a:moveTo>
                    <a:pt x="133" y="1"/>
                  </a:moveTo>
                  <a:cubicBezTo>
                    <a:pt x="68" y="1"/>
                    <a:pt x="6" y="52"/>
                    <a:pt x="6" y="133"/>
                  </a:cubicBezTo>
                  <a:cubicBezTo>
                    <a:pt x="0" y="204"/>
                    <a:pt x="61" y="264"/>
                    <a:pt x="137" y="264"/>
                  </a:cubicBezTo>
                  <a:cubicBezTo>
                    <a:pt x="252" y="264"/>
                    <a:pt x="312" y="122"/>
                    <a:pt x="225" y="40"/>
                  </a:cubicBezTo>
                  <a:cubicBezTo>
                    <a:pt x="198" y="13"/>
                    <a:pt x="165" y="1"/>
                    <a:pt x="1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6" name="Google Shape;10316;p34"/>
            <p:cNvSpPr/>
            <p:nvPr/>
          </p:nvSpPr>
          <p:spPr>
            <a:xfrm rot="-386426" flipH="1">
              <a:off x="8939622" y="102748"/>
              <a:ext cx="28265" cy="28372"/>
            </a:xfrm>
            <a:custGeom>
              <a:avLst/>
              <a:gdLst/>
              <a:ahLst/>
              <a:cxnLst/>
              <a:rect l="l" t="t" r="r" b="b"/>
              <a:pathLst>
                <a:path w="263" h="264" extrusionOk="0">
                  <a:moveTo>
                    <a:pt x="131" y="0"/>
                  </a:moveTo>
                  <a:cubicBezTo>
                    <a:pt x="55" y="0"/>
                    <a:pt x="0" y="61"/>
                    <a:pt x="0" y="132"/>
                  </a:cubicBezTo>
                  <a:cubicBezTo>
                    <a:pt x="0" y="203"/>
                    <a:pt x="55" y="263"/>
                    <a:pt x="131" y="263"/>
                  </a:cubicBezTo>
                  <a:cubicBezTo>
                    <a:pt x="203" y="263"/>
                    <a:pt x="263" y="203"/>
                    <a:pt x="263" y="132"/>
                  </a:cubicBezTo>
                  <a:cubicBezTo>
                    <a:pt x="263" y="61"/>
                    <a:pt x="203" y="0"/>
                    <a:pt x="13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7" name="Google Shape;10317;p34"/>
            <p:cNvSpPr/>
            <p:nvPr/>
          </p:nvSpPr>
          <p:spPr>
            <a:xfrm rot="-386426" flipH="1">
              <a:off x="8999550" y="135298"/>
              <a:ext cx="32994" cy="28372"/>
            </a:xfrm>
            <a:custGeom>
              <a:avLst/>
              <a:gdLst/>
              <a:ahLst/>
              <a:cxnLst/>
              <a:rect l="l" t="t" r="r" b="b"/>
              <a:pathLst>
                <a:path w="307" h="264" extrusionOk="0">
                  <a:moveTo>
                    <a:pt x="132" y="0"/>
                  </a:moveTo>
                  <a:cubicBezTo>
                    <a:pt x="65" y="0"/>
                    <a:pt x="0" y="51"/>
                    <a:pt x="0" y="132"/>
                  </a:cubicBezTo>
                  <a:cubicBezTo>
                    <a:pt x="0" y="204"/>
                    <a:pt x="60" y="264"/>
                    <a:pt x="132" y="264"/>
                  </a:cubicBezTo>
                  <a:cubicBezTo>
                    <a:pt x="247" y="264"/>
                    <a:pt x="307" y="121"/>
                    <a:pt x="225" y="39"/>
                  </a:cubicBezTo>
                  <a:cubicBezTo>
                    <a:pt x="198" y="12"/>
                    <a:pt x="164" y="0"/>
                    <a:pt x="13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8" name="Google Shape;10318;p34"/>
            <p:cNvSpPr/>
            <p:nvPr/>
          </p:nvSpPr>
          <p:spPr>
            <a:xfrm rot="-386426" flipH="1">
              <a:off x="9050528" y="130993"/>
              <a:ext cx="28372" cy="28372"/>
            </a:xfrm>
            <a:custGeom>
              <a:avLst/>
              <a:gdLst/>
              <a:ahLst/>
              <a:cxnLst/>
              <a:rect l="l" t="t" r="r" b="b"/>
              <a:pathLst>
                <a:path w="264" h="264" extrusionOk="0">
                  <a:moveTo>
                    <a:pt x="132" y="1"/>
                  </a:moveTo>
                  <a:cubicBezTo>
                    <a:pt x="56" y="1"/>
                    <a:pt x="1" y="61"/>
                    <a:pt x="1" y="132"/>
                  </a:cubicBezTo>
                  <a:cubicBezTo>
                    <a:pt x="1" y="204"/>
                    <a:pt x="56" y="264"/>
                    <a:pt x="132" y="264"/>
                  </a:cubicBezTo>
                  <a:cubicBezTo>
                    <a:pt x="203" y="264"/>
                    <a:pt x="264" y="204"/>
                    <a:pt x="264" y="132"/>
                  </a:cubicBezTo>
                  <a:cubicBezTo>
                    <a:pt x="264" y="61"/>
                    <a:pt x="203" y="1"/>
                    <a:pt x="1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9" name="Google Shape;10319;p34"/>
            <p:cNvSpPr/>
            <p:nvPr/>
          </p:nvSpPr>
          <p:spPr>
            <a:xfrm rot="-386426" flipH="1">
              <a:off x="8990167" y="94287"/>
              <a:ext cx="32994" cy="28480"/>
            </a:xfrm>
            <a:custGeom>
              <a:avLst/>
              <a:gdLst/>
              <a:ahLst/>
              <a:cxnLst/>
              <a:rect l="l" t="t" r="r" b="b"/>
              <a:pathLst>
                <a:path w="307" h="265" extrusionOk="0">
                  <a:moveTo>
                    <a:pt x="131" y="1"/>
                  </a:moveTo>
                  <a:cubicBezTo>
                    <a:pt x="64" y="1"/>
                    <a:pt x="0" y="52"/>
                    <a:pt x="0" y="133"/>
                  </a:cubicBezTo>
                  <a:cubicBezTo>
                    <a:pt x="0" y="204"/>
                    <a:pt x="60" y="264"/>
                    <a:pt x="131" y="264"/>
                  </a:cubicBezTo>
                  <a:cubicBezTo>
                    <a:pt x="252" y="264"/>
                    <a:pt x="307" y="122"/>
                    <a:pt x="224" y="40"/>
                  </a:cubicBezTo>
                  <a:cubicBezTo>
                    <a:pt x="198" y="13"/>
                    <a:pt x="164" y="1"/>
                    <a:pt x="13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0" name="Google Shape;10320;p34"/>
            <p:cNvSpPr/>
            <p:nvPr/>
          </p:nvSpPr>
          <p:spPr>
            <a:xfrm rot="-386426" flipH="1">
              <a:off x="9023465" y="174740"/>
              <a:ext cx="33638" cy="28265"/>
            </a:xfrm>
            <a:custGeom>
              <a:avLst/>
              <a:gdLst/>
              <a:ahLst/>
              <a:cxnLst/>
              <a:rect l="l" t="t" r="r" b="b"/>
              <a:pathLst>
                <a:path w="313" h="263" extrusionOk="0">
                  <a:moveTo>
                    <a:pt x="137" y="0"/>
                  </a:moveTo>
                  <a:cubicBezTo>
                    <a:pt x="69" y="0"/>
                    <a:pt x="6" y="53"/>
                    <a:pt x="6" y="131"/>
                  </a:cubicBezTo>
                  <a:cubicBezTo>
                    <a:pt x="0" y="202"/>
                    <a:pt x="60" y="262"/>
                    <a:pt x="132" y="262"/>
                  </a:cubicBezTo>
                  <a:cubicBezTo>
                    <a:pt x="252" y="262"/>
                    <a:pt x="312" y="120"/>
                    <a:pt x="230" y="38"/>
                  </a:cubicBezTo>
                  <a:cubicBezTo>
                    <a:pt x="202" y="12"/>
                    <a:pt x="169" y="0"/>
                    <a:pt x="13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1" name="Google Shape;10321;p34"/>
            <p:cNvSpPr/>
            <p:nvPr/>
          </p:nvSpPr>
          <p:spPr>
            <a:xfrm rot="-386426" flipH="1">
              <a:off x="9011321" y="218328"/>
              <a:ext cx="32994" cy="28695"/>
            </a:xfrm>
            <a:custGeom>
              <a:avLst/>
              <a:gdLst/>
              <a:ahLst/>
              <a:cxnLst/>
              <a:rect l="l" t="t" r="r" b="b"/>
              <a:pathLst>
                <a:path w="307" h="267" extrusionOk="0">
                  <a:moveTo>
                    <a:pt x="132" y="1"/>
                  </a:moveTo>
                  <a:cubicBezTo>
                    <a:pt x="65" y="1"/>
                    <a:pt x="0" y="54"/>
                    <a:pt x="0" y="135"/>
                  </a:cubicBezTo>
                  <a:cubicBezTo>
                    <a:pt x="0" y="206"/>
                    <a:pt x="61" y="261"/>
                    <a:pt x="132" y="266"/>
                  </a:cubicBezTo>
                  <a:cubicBezTo>
                    <a:pt x="247" y="266"/>
                    <a:pt x="307" y="124"/>
                    <a:pt x="225" y="42"/>
                  </a:cubicBezTo>
                  <a:cubicBezTo>
                    <a:pt x="198" y="13"/>
                    <a:pt x="164" y="1"/>
                    <a:pt x="1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2" name="Google Shape;10322;p34"/>
            <p:cNvSpPr/>
            <p:nvPr/>
          </p:nvSpPr>
          <p:spPr>
            <a:xfrm rot="-386426" flipH="1">
              <a:off x="8999650" y="262682"/>
              <a:ext cx="33101" cy="28265"/>
            </a:xfrm>
            <a:custGeom>
              <a:avLst/>
              <a:gdLst/>
              <a:ahLst/>
              <a:cxnLst/>
              <a:rect l="l" t="t" r="r" b="b"/>
              <a:pathLst>
                <a:path w="308" h="263" extrusionOk="0">
                  <a:moveTo>
                    <a:pt x="134" y="0"/>
                  </a:moveTo>
                  <a:cubicBezTo>
                    <a:pt x="66" y="0"/>
                    <a:pt x="1" y="53"/>
                    <a:pt x="1" y="131"/>
                  </a:cubicBezTo>
                  <a:cubicBezTo>
                    <a:pt x="1" y="202"/>
                    <a:pt x="61" y="263"/>
                    <a:pt x="132" y="263"/>
                  </a:cubicBezTo>
                  <a:cubicBezTo>
                    <a:pt x="247" y="263"/>
                    <a:pt x="307" y="126"/>
                    <a:pt x="225" y="38"/>
                  </a:cubicBezTo>
                  <a:cubicBezTo>
                    <a:pt x="199" y="12"/>
                    <a:pt x="166" y="0"/>
                    <a:pt x="13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3" name="Google Shape;10323;p34"/>
            <p:cNvSpPr/>
            <p:nvPr/>
          </p:nvSpPr>
          <p:spPr>
            <a:xfrm rot="-386426" flipH="1">
              <a:off x="8986082" y="183648"/>
              <a:ext cx="32994" cy="28372"/>
            </a:xfrm>
            <a:custGeom>
              <a:avLst/>
              <a:gdLst/>
              <a:ahLst/>
              <a:cxnLst/>
              <a:rect l="l" t="t" r="r" b="b"/>
              <a:pathLst>
                <a:path w="307" h="264" extrusionOk="0">
                  <a:moveTo>
                    <a:pt x="134" y="1"/>
                  </a:moveTo>
                  <a:cubicBezTo>
                    <a:pt x="66" y="1"/>
                    <a:pt x="0" y="54"/>
                    <a:pt x="0" y="132"/>
                  </a:cubicBezTo>
                  <a:cubicBezTo>
                    <a:pt x="0" y="208"/>
                    <a:pt x="61" y="263"/>
                    <a:pt x="132" y="263"/>
                  </a:cubicBezTo>
                  <a:cubicBezTo>
                    <a:pt x="252" y="263"/>
                    <a:pt x="307" y="126"/>
                    <a:pt x="225" y="39"/>
                  </a:cubicBezTo>
                  <a:cubicBezTo>
                    <a:pt x="199" y="12"/>
                    <a:pt x="166" y="1"/>
                    <a:pt x="13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4" name="Google Shape;10324;p34"/>
            <p:cNvSpPr/>
            <p:nvPr/>
          </p:nvSpPr>
          <p:spPr>
            <a:xfrm rot="-386426" flipH="1">
              <a:off x="9257348" y="977228"/>
              <a:ext cx="275662" cy="286624"/>
            </a:xfrm>
            <a:custGeom>
              <a:avLst/>
              <a:gdLst/>
              <a:ahLst/>
              <a:cxnLst/>
              <a:rect l="l" t="t" r="r" b="b"/>
              <a:pathLst>
                <a:path w="2565" h="2667" extrusionOk="0">
                  <a:moveTo>
                    <a:pt x="1931" y="1"/>
                  </a:moveTo>
                  <a:cubicBezTo>
                    <a:pt x="1801" y="1"/>
                    <a:pt x="1636" y="47"/>
                    <a:pt x="1426" y="164"/>
                  </a:cubicBezTo>
                  <a:cubicBezTo>
                    <a:pt x="594" y="635"/>
                    <a:pt x="217" y="1215"/>
                    <a:pt x="102" y="1418"/>
                  </a:cubicBezTo>
                  <a:cubicBezTo>
                    <a:pt x="0" y="1584"/>
                    <a:pt x="58" y="1823"/>
                    <a:pt x="294" y="1823"/>
                  </a:cubicBezTo>
                  <a:cubicBezTo>
                    <a:pt x="339" y="1823"/>
                    <a:pt x="389" y="1815"/>
                    <a:pt x="447" y="1795"/>
                  </a:cubicBezTo>
                  <a:lnTo>
                    <a:pt x="447" y="1795"/>
                  </a:lnTo>
                  <a:cubicBezTo>
                    <a:pt x="344" y="2147"/>
                    <a:pt x="483" y="2366"/>
                    <a:pt x="725" y="2366"/>
                  </a:cubicBezTo>
                  <a:cubicBezTo>
                    <a:pt x="833" y="2366"/>
                    <a:pt x="961" y="2322"/>
                    <a:pt x="1098" y="2228"/>
                  </a:cubicBezTo>
                  <a:lnTo>
                    <a:pt x="1098" y="2228"/>
                  </a:lnTo>
                  <a:cubicBezTo>
                    <a:pt x="1066" y="2498"/>
                    <a:pt x="1311" y="2666"/>
                    <a:pt x="1552" y="2666"/>
                  </a:cubicBezTo>
                  <a:cubicBezTo>
                    <a:pt x="1726" y="2666"/>
                    <a:pt x="1898" y="2578"/>
                    <a:pt x="1963" y="2376"/>
                  </a:cubicBezTo>
                  <a:cubicBezTo>
                    <a:pt x="1994" y="2433"/>
                    <a:pt x="2080" y="2502"/>
                    <a:pt x="2176" y="2502"/>
                  </a:cubicBezTo>
                  <a:cubicBezTo>
                    <a:pt x="2281" y="2502"/>
                    <a:pt x="2398" y="2417"/>
                    <a:pt x="2461" y="2135"/>
                  </a:cubicBezTo>
                  <a:cubicBezTo>
                    <a:pt x="2565" y="1582"/>
                    <a:pt x="2548" y="1018"/>
                    <a:pt x="2417" y="476"/>
                  </a:cubicBezTo>
                  <a:cubicBezTo>
                    <a:pt x="2377" y="318"/>
                    <a:pt x="2275" y="1"/>
                    <a:pt x="193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5" name="Google Shape;10325;p34"/>
            <p:cNvSpPr/>
            <p:nvPr/>
          </p:nvSpPr>
          <p:spPr>
            <a:xfrm rot="-386426" flipH="1">
              <a:off x="9269189" y="969003"/>
              <a:ext cx="185387" cy="224721"/>
            </a:xfrm>
            <a:custGeom>
              <a:avLst/>
              <a:gdLst/>
              <a:ahLst/>
              <a:cxnLst/>
              <a:rect l="l" t="t" r="r" b="b"/>
              <a:pathLst>
                <a:path w="1725" h="2091" extrusionOk="0">
                  <a:moveTo>
                    <a:pt x="1436" y="0"/>
                  </a:moveTo>
                  <a:cubicBezTo>
                    <a:pt x="1389" y="0"/>
                    <a:pt x="1335" y="12"/>
                    <a:pt x="1270" y="38"/>
                  </a:cubicBezTo>
                  <a:cubicBezTo>
                    <a:pt x="849" y="213"/>
                    <a:pt x="225" y="777"/>
                    <a:pt x="0" y="1187"/>
                  </a:cubicBezTo>
                  <a:cubicBezTo>
                    <a:pt x="318" y="782"/>
                    <a:pt x="1095" y="465"/>
                    <a:pt x="1095" y="465"/>
                  </a:cubicBezTo>
                  <a:lnTo>
                    <a:pt x="1095" y="465"/>
                  </a:lnTo>
                  <a:cubicBezTo>
                    <a:pt x="1095" y="465"/>
                    <a:pt x="405" y="1215"/>
                    <a:pt x="285" y="1773"/>
                  </a:cubicBezTo>
                  <a:cubicBezTo>
                    <a:pt x="329" y="1724"/>
                    <a:pt x="800" y="1067"/>
                    <a:pt x="1254" y="618"/>
                  </a:cubicBezTo>
                  <a:lnTo>
                    <a:pt x="1254" y="618"/>
                  </a:lnTo>
                  <a:cubicBezTo>
                    <a:pt x="1254" y="618"/>
                    <a:pt x="1205" y="990"/>
                    <a:pt x="942" y="2091"/>
                  </a:cubicBezTo>
                  <a:cubicBezTo>
                    <a:pt x="975" y="2052"/>
                    <a:pt x="1385" y="1149"/>
                    <a:pt x="1445" y="602"/>
                  </a:cubicBezTo>
                  <a:cubicBezTo>
                    <a:pt x="1484" y="695"/>
                    <a:pt x="1588" y="1018"/>
                    <a:pt x="1533" y="1937"/>
                  </a:cubicBezTo>
                  <a:cubicBezTo>
                    <a:pt x="1725" y="1653"/>
                    <a:pt x="1697" y="355"/>
                    <a:pt x="1697" y="355"/>
                  </a:cubicBezTo>
                  <a:cubicBezTo>
                    <a:pt x="1697" y="355"/>
                    <a:pt x="1697" y="0"/>
                    <a:pt x="14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6" name="Google Shape;10326;p34"/>
            <p:cNvSpPr/>
            <p:nvPr/>
          </p:nvSpPr>
          <p:spPr>
            <a:xfrm rot="-386426" flipH="1">
              <a:off x="8989424" y="981807"/>
              <a:ext cx="300918" cy="281143"/>
            </a:xfrm>
            <a:custGeom>
              <a:avLst/>
              <a:gdLst/>
              <a:ahLst/>
              <a:cxnLst/>
              <a:rect l="l" t="t" r="r" b="b"/>
              <a:pathLst>
                <a:path w="2800" h="2616" extrusionOk="0">
                  <a:moveTo>
                    <a:pt x="651" y="1"/>
                  </a:moveTo>
                  <a:cubicBezTo>
                    <a:pt x="400" y="1"/>
                    <a:pt x="1" y="91"/>
                    <a:pt x="134" y="837"/>
                  </a:cubicBezTo>
                  <a:cubicBezTo>
                    <a:pt x="303" y="1779"/>
                    <a:pt x="725" y="2331"/>
                    <a:pt x="873" y="2507"/>
                  </a:cubicBezTo>
                  <a:cubicBezTo>
                    <a:pt x="934" y="2575"/>
                    <a:pt x="1021" y="2615"/>
                    <a:pt x="1104" y="2615"/>
                  </a:cubicBezTo>
                  <a:cubicBezTo>
                    <a:pt x="1228" y="2615"/>
                    <a:pt x="1342" y="2525"/>
                    <a:pt x="1349" y="2299"/>
                  </a:cubicBezTo>
                  <a:cubicBezTo>
                    <a:pt x="1477" y="2391"/>
                    <a:pt x="1595" y="2433"/>
                    <a:pt x="1696" y="2433"/>
                  </a:cubicBezTo>
                  <a:cubicBezTo>
                    <a:pt x="1935" y="2433"/>
                    <a:pt x="2069" y="2194"/>
                    <a:pt x="1973" y="1828"/>
                  </a:cubicBezTo>
                  <a:lnTo>
                    <a:pt x="1973" y="1828"/>
                  </a:lnTo>
                  <a:cubicBezTo>
                    <a:pt x="2027" y="1855"/>
                    <a:pt x="2082" y="1867"/>
                    <a:pt x="2134" y="1867"/>
                  </a:cubicBezTo>
                  <a:cubicBezTo>
                    <a:pt x="2481" y="1867"/>
                    <a:pt x="2742" y="1328"/>
                    <a:pt x="2394" y="1062"/>
                  </a:cubicBezTo>
                  <a:cubicBezTo>
                    <a:pt x="2526" y="1040"/>
                    <a:pt x="2799" y="804"/>
                    <a:pt x="2329" y="514"/>
                  </a:cubicBezTo>
                  <a:cubicBezTo>
                    <a:pt x="1847" y="235"/>
                    <a:pt x="1311" y="60"/>
                    <a:pt x="752" y="5"/>
                  </a:cubicBezTo>
                  <a:cubicBezTo>
                    <a:pt x="723" y="3"/>
                    <a:pt x="689" y="1"/>
                    <a:pt x="65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7" name="Google Shape;10327;p34"/>
            <p:cNvSpPr/>
            <p:nvPr/>
          </p:nvSpPr>
          <p:spPr>
            <a:xfrm rot="-386426" flipH="1">
              <a:off x="9074130" y="970133"/>
              <a:ext cx="203765" cy="204947"/>
            </a:xfrm>
            <a:custGeom>
              <a:avLst/>
              <a:gdLst/>
              <a:ahLst/>
              <a:cxnLst/>
              <a:rect l="l" t="t" r="r" b="b"/>
              <a:pathLst>
                <a:path w="1896" h="1907" extrusionOk="0">
                  <a:moveTo>
                    <a:pt x="283" y="1"/>
                  </a:moveTo>
                  <a:cubicBezTo>
                    <a:pt x="153" y="1"/>
                    <a:pt x="0" y="57"/>
                    <a:pt x="13" y="325"/>
                  </a:cubicBezTo>
                  <a:cubicBezTo>
                    <a:pt x="40" y="785"/>
                    <a:pt x="369" y="1562"/>
                    <a:pt x="681" y="1907"/>
                  </a:cubicBezTo>
                  <a:cubicBezTo>
                    <a:pt x="402" y="1469"/>
                    <a:pt x="363" y="632"/>
                    <a:pt x="363" y="631"/>
                  </a:cubicBezTo>
                  <a:lnTo>
                    <a:pt x="363" y="631"/>
                  </a:lnTo>
                  <a:cubicBezTo>
                    <a:pt x="363" y="632"/>
                    <a:pt x="840" y="1529"/>
                    <a:pt x="1327" y="1830"/>
                  </a:cubicBezTo>
                  <a:cubicBezTo>
                    <a:pt x="1299" y="1770"/>
                    <a:pt x="834" y="1113"/>
                    <a:pt x="560" y="533"/>
                  </a:cubicBezTo>
                  <a:lnTo>
                    <a:pt x="560" y="533"/>
                  </a:lnTo>
                  <a:cubicBezTo>
                    <a:pt x="560" y="533"/>
                    <a:pt x="894" y="703"/>
                    <a:pt x="1847" y="1316"/>
                  </a:cubicBezTo>
                  <a:cubicBezTo>
                    <a:pt x="1819" y="1272"/>
                    <a:pt x="1097" y="588"/>
                    <a:pt x="604" y="352"/>
                  </a:cubicBezTo>
                  <a:cubicBezTo>
                    <a:pt x="614" y="352"/>
                    <a:pt x="627" y="351"/>
                    <a:pt x="642" y="351"/>
                  </a:cubicBezTo>
                  <a:cubicBezTo>
                    <a:pt x="780" y="351"/>
                    <a:pt x="1131" y="387"/>
                    <a:pt x="1896" y="708"/>
                  </a:cubicBezTo>
                  <a:cubicBezTo>
                    <a:pt x="1688" y="434"/>
                    <a:pt x="456" y="29"/>
                    <a:pt x="456" y="29"/>
                  </a:cubicBezTo>
                  <a:cubicBezTo>
                    <a:pt x="456" y="29"/>
                    <a:pt x="376" y="1"/>
                    <a:pt x="28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8" name="Google Shape;10328;p34"/>
            <p:cNvSpPr/>
            <p:nvPr/>
          </p:nvSpPr>
          <p:spPr>
            <a:xfrm rot="-386426" flipH="1">
              <a:off x="8917625" y="749925"/>
              <a:ext cx="328323" cy="256963"/>
            </a:xfrm>
            <a:custGeom>
              <a:avLst/>
              <a:gdLst/>
              <a:ahLst/>
              <a:cxnLst/>
              <a:rect l="l" t="t" r="r" b="b"/>
              <a:pathLst>
                <a:path w="3055" h="2391" extrusionOk="0">
                  <a:moveTo>
                    <a:pt x="1546" y="1"/>
                  </a:moveTo>
                  <a:cubicBezTo>
                    <a:pt x="1463" y="1"/>
                    <a:pt x="1354" y="45"/>
                    <a:pt x="1216" y="168"/>
                  </a:cubicBezTo>
                  <a:cubicBezTo>
                    <a:pt x="805" y="545"/>
                    <a:pt x="477" y="1005"/>
                    <a:pt x="258" y="1519"/>
                  </a:cubicBezTo>
                  <a:cubicBezTo>
                    <a:pt x="176" y="1727"/>
                    <a:pt x="1" y="2247"/>
                    <a:pt x="871" y="2357"/>
                  </a:cubicBezTo>
                  <a:cubicBezTo>
                    <a:pt x="1057" y="2381"/>
                    <a:pt x="1231" y="2391"/>
                    <a:pt x="1393" y="2391"/>
                  </a:cubicBezTo>
                  <a:cubicBezTo>
                    <a:pt x="2057" y="2391"/>
                    <a:pt x="2511" y="2224"/>
                    <a:pt x="2683" y="2149"/>
                  </a:cubicBezTo>
                  <a:cubicBezTo>
                    <a:pt x="2896" y="2061"/>
                    <a:pt x="2989" y="1760"/>
                    <a:pt x="2633" y="1640"/>
                  </a:cubicBezTo>
                  <a:cubicBezTo>
                    <a:pt x="3055" y="1317"/>
                    <a:pt x="2907" y="928"/>
                    <a:pt x="2371" y="901"/>
                  </a:cubicBezTo>
                  <a:cubicBezTo>
                    <a:pt x="2633" y="630"/>
                    <a:pt x="2339" y="188"/>
                    <a:pt x="1999" y="188"/>
                  </a:cubicBezTo>
                  <a:cubicBezTo>
                    <a:pt x="1921" y="188"/>
                    <a:pt x="1840" y="212"/>
                    <a:pt x="1763" y="266"/>
                  </a:cubicBezTo>
                  <a:cubicBezTo>
                    <a:pt x="1774" y="178"/>
                    <a:pt x="1712" y="1"/>
                    <a:pt x="154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9" name="Google Shape;10329;p34"/>
            <p:cNvSpPr/>
            <p:nvPr/>
          </p:nvSpPr>
          <p:spPr>
            <a:xfrm rot="-386426" flipH="1">
              <a:off x="9019918" y="802997"/>
              <a:ext cx="244818" cy="185817"/>
            </a:xfrm>
            <a:custGeom>
              <a:avLst/>
              <a:gdLst/>
              <a:ahLst/>
              <a:cxnLst/>
              <a:rect l="l" t="t" r="r" b="b"/>
              <a:pathLst>
                <a:path w="2278" h="1729" extrusionOk="0">
                  <a:moveTo>
                    <a:pt x="1380" y="0"/>
                  </a:moveTo>
                  <a:lnTo>
                    <a:pt x="1380" y="0"/>
                  </a:lnTo>
                  <a:cubicBezTo>
                    <a:pt x="1057" y="115"/>
                    <a:pt x="301" y="1166"/>
                    <a:pt x="301" y="1166"/>
                  </a:cubicBezTo>
                  <a:cubicBezTo>
                    <a:pt x="301" y="1166"/>
                    <a:pt x="0" y="1566"/>
                    <a:pt x="449" y="1675"/>
                  </a:cubicBezTo>
                  <a:cubicBezTo>
                    <a:pt x="592" y="1712"/>
                    <a:pt x="775" y="1729"/>
                    <a:pt x="971" y="1729"/>
                  </a:cubicBezTo>
                  <a:cubicBezTo>
                    <a:pt x="1390" y="1729"/>
                    <a:pt x="1872" y="1651"/>
                    <a:pt x="2162" y="1516"/>
                  </a:cubicBezTo>
                  <a:lnTo>
                    <a:pt x="2162" y="1516"/>
                  </a:lnTo>
                  <a:cubicBezTo>
                    <a:pt x="2040" y="1550"/>
                    <a:pt x="1900" y="1562"/>
                    <a:pt x="1758" y="1562"/>
                  </a:cubicBezTo>
                  <a:cubicBezTo>
                    <a:pt x="1313" y="1562"/>
                    <a:pt x="849" y="1440"/>
                    <a:pt x="849" y="1440"/>
                  </a:cubicBezTo>
                  <a:cubicBezTo>
                    <a:pt x="849" y="1440"/>
                    <a:pt x="1850" y="1248"/>
                    <a:pt x="2277" y="876"/>
                  </a:cubicBezTo>
                  <a:lnTo>
                    <a:pt x="2277" y="876"/>
                  </a:lnTo>
                  <a:cubicBezTo>
                    <a:pt x="2217" y="887"/>
                    <a:pt x="1445" y="1139"/>
                    <a:pt x="810" y="1221"/>
                  </a:cubicBezTo>
                  <a:cubicBezTo>
                    <a:pt x="810" y="1221"/>
                    <a:pt x="1073" y="953"/>
                    <a:pt x="1944" y="230"/>
                  </a:cubicBezTo>
                  <a:lnTo>
                    <a:pt x="1944" y="230"/>
                  </a:lnTo>
                  <a:cubicBezTo>
                    <a:pt x="1894" y="241"/>
                    <a:pt x="1024" y="723"/>
                    <a:pt x="652" y="1122"/>
                  </a:cubicBezTo>
                  <a:cubicBezTo>
                    <a:pt x="679" y="1024"/>
                    <a:pt x="783" y="701"/>
                    <a:pt x="13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0" name="Google Shape;10330;p34"/>
            <p:cNvSpPr/>
            <p:nvPr/>
          </p:nvSpPr>
          <p:spPr>
            <a:xfrm rot="-386426" flipH="1">
              <a:off x="9154210" y="640268"/>
              <a:ext cx="275018" cy="298339"/>
            </a:xfrm>
            <a:custGeom>
              <a:avLst/>
              <a:gdLst/>
              <a:ahLst/>
              <a:cxnLst/>
              <a:rect l="l" t="t" r="r" b="b"/>
              <a:pathLst>
                <a:path w="2559" h="2776" extrusionOk="0">
                  <a:moveTo>
                    <a:pt x="1629" y="1"/>
                  </a:moveTo>
                  <a:cubicBezTo>
                    <a:pt x="1475" y="1"/>
                    <a:pt x="1318" y="134"/>
                    <a:pt x="1223" y="394"/>
                  </a:cubicBezTo>
                  <a:cubicBezTo>
                    <a:pt x="1152" y="259"/>
                    <a:pt x="1027" y="201"/>
                    <a:pt x="897" y="201"/>
                  </a:cubicBezTo>
                  <a:cubicBezTo>
                    <a:pt x="627" y="201"/>
                    <a:pt x="331" y="450"/>
                    <a:pt x="435" y="772"/>
                  </a:cubicBezTo>
                  <a:cubicBezTo>
                    <a:pt x="409" y="759"/>
                    <a:pt x="371" y="750"/>
                    <a:pt x="331" y="750"/>
                  </a:cubicBezTo>
                  <a:cubicBezTo>
                    <a:pt x="185" y="750"/>
                    <a:pt x="0" y="860"/>
                    <a:pt x="172" y="1259"/>
                  </a:cubicBezTo>
                  <a:cubicBezTo>
                    <a:pt x="407" y="1768"/>
                    <a:pt x="747" y="2217"/>
                    <a:pt x="1168" y="2584"/>
                  </a:cubicBezTo>
                  <a:cubicBezTo>
                    <a:pt x="1253" y="2658"/>
                    <a:pt x="1406" y="2775"/>
                    <a:pt x="1585" y="2775"/>
                  </a:cubicBezTo>
                  <a:cubicBezTo>
                    <a:pt x="1763" y="2775"/>
                    <a:pt x="1967" y="2658"/>
                    <a:pt x="2153" y="2261"/>
                  </a:cubicBezTo>
                  <a:cubicBezTo>
                    <a:pt x="2558" y="1396"/>
                    <a:pt x="2531" y="701"/>
                    <a:pt x="2509" y="471"/>
                  </a:cubicBezTo>
                  <a:cubicBezTo>
                    <a:pt x="2496" y="328"/>
                    <a:pt x="2391" y="204"/>
                    <a:pt x="2260" y="204"/>
                  </a:cubicBezTo>
                  <a:cubicBezTo>
                    <a:pt x="2181" y="204"/>
                    <a:pt x="2091" y="251"/>
                    <a:pt x="2006" y="367"/>
                  </a:cubicBezTo>
                  <a:cubicBezTo>
                    <a:pt x="1920" y="121"/>
                    <a:pt x="1776" y="1"/>
                    <a:pt x="162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1" name="Google Shape;10331;p34"/>
            <p:cNvSpPr/>
            <p:nvPr/>
          </p:nvSpPr>
          <p:spPr>
            <a:xfrm rot="-386426" flipH="1">
              <a:off x="9189424" y="725617"/>
              <a:ext cx="187107" cy="231385"/>
            </a:xfrm>
            <a:custGeom>
              <a:avLst/>
              <a:gdLst/>
              <a:ahLst/>
              <a:cxnLst/>
              <a:rect l="l" t="t" r="r" b="b"/>
              <a:pathLst>
                <a:path w="1741" h="2153" extrusionOk="0">
                  <a:moveTo>
                    <a:pt x="1111" y="1"/>
                  </a:moveTo>
                  <a:cubicBezTo>
                    <a:pt x="1100" y="61"/>
                    <a:pt x="1106" y="871"/>
                    <a:pt x="991" y="1501"/>
                  </a:cubicBezTo>
                  <a:cubicBezTo>
                    <a:pt x="991" y="1501"/>
                    <a:pt x="816" y="1167"/>
                    <a:pt x="394" y="116"/>
                  </a:cubicBezTo>
                  <a:lnTo>
                    <a:pt x="394" y="116"/>
                  </a:lnTo>
                  <a:cubicBezTo>
                    <a:pt x="389" y="171"/>
                    <a:pt x="580" y="1145"/>
                    <a:pt x="849" y="1621"/>
                  </a:cubicBezTo>
                  <a:cubicBezTo>
                    <a:pt x="761" y="1572"/>
                    <a:pt x="487" y="1369"/>
                    <a:pt x="0" y="587"/>
                  </a:cubicBezTo>
                  <a:lnTo>
                    <a:pt x="0" y="587"/>
                  </a:lnTo>
                  <a:cubicBezTo>
                    <a:pt x="11" y="926"/>
                    <a:pt x="783" y="1971"/>
                    <a:pt x="783" y="1971"/>
                  </a:cubicBezTo>
                  <a:cubicBezTo>
                    <a:pt x="783" y="1971"/>
                    <a:pt x="914" y="2152"/>
                    <a:pt x="1073" y="2152"/>
                  </a:cubicBezTo>
                  <a:cubicBezTo>
                    <a:pt x="1151" y="2152"/>
                    <a:pt x="1235" y="2109"/>
                    <a:pt x="1314" y="1982"/>
                  </a:cubicBezTo>
                  <a:cubicBezTo>
                    <a:pt x="1560" y="1594"/>
                    <a:pt x="1741" y="773"/>
                    <a:pt x="1681" y="307"/>
                  </a:cubicBezTo>
                  <a:lnTo>
                    <a:pt x="1681" y="307"/>
                  </a:lnTo>
                  <a:cubicBezTo>
                    <a:pt x="1659" y="822"/>
                    <a:pt x="1210" y="1528"/>
                    <a:pt x="1210" y="1528"/>
                  </a:cubicBezTo>
                  <a:cubicBezTo>
                    <a:pt x="1210" y="1528"/>
                    <a:pt x="1336" y="521"/>
                    <a:pt x="11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2" name="Google Shape;10332;p34"/>
            <p:cNvSpPr/>
            <p:nvPr/>
          </p:nvSpPr>
          <p:spPr>
            <a:xfrm rot="-386426" flipH="1">
              <a:off x="9268379" y="763685"/>
              <a:ext cx="337673" cy="265775"/>
            </a:xfrm>
            <a:custGeom>
              <a:avLst/>
              <a:gdLst/>
              <a:ahLst/>
              <a:cxnLst/>
              <a:rect l="l" t="t" r="r" b="b"/>
              <a:pathLst>
                <a:path w="3142" h="2473" extrusionOk="0">
                  <a:moveTo>
                    <a:pt x="930" y="0"/>
                  </a:moveTo>
                  <a:cubicBezTo>
                    <a:pt x="738" y="0"/>
                    <a:pt x="571" y="161"/>
                    <a:pt x="739" y="441"/>
                  </a:cubicBezTo>
                  <a:cubicBezTo>
                    <a:pt x="718" y="440"/>
                    <a:pt x="698" y="439"/>
                    <a:pt x="679" y="439"/>
                  </a:cubicBezTo>
                  <a:cubicBezTo>
                    <a:pt x="198" y="439"/>
                    <a:pt x="81" y="822"/>
                    <a:pt x="465" y="1169"/>
                  </a:cubicBezTo>
                  <a:cubicBezTo>
                    <a:pt x="0" y="1219"/>
                    <a:pt x="17" y="2007"/>
                    <a:pt x="515" y="2045"/>
                  </a:cubicBezTo>
                  <a:cubicBezTo>
                    <a:pt x="418" y="2131"/>
                    <a:pt x="315" y="2472"/>
                    <a:pt x="840" y="2472"/>
                  </a:cubicBezTo>
                  <a:cubicBezTo>
                    <a:pt x="848" y="2472"/>
                    <a:pt x="856" y="2472"/>
                    <a:pt x="865" y="2472"/>
                  </a:cubicBezTo>
                  <a:cubicBezTo>
                    <a:pt x="1423" y="2450"/>
                    <a:pt x="1971" y="2308"/>
                    <a:pt x="2474" y="2061"/>
                  </a:cubicBezTo>
                  <a:cubicBezTo>
                    <a:pt x="2671" y="1957"/>
                    <a:pt x="3142" y="1667"/>
                    <a:pt x="2551" y="1021"/>
                  </a:cubicBezTo>
                  <a:cubicBezTo>
                    <a:pt x="1899" y="321"/>
                    <a:pt x="1254" y="80"/>
                    <a:pt x="1029" y="14"/>
                  </a:cubicBezTo>
                  <a:cubicBezTo>
                    <a:pt x="996" y="5"/>
                    <a:pt x="963" y="0"/>
                    <a:pt x="93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3" name="Google Shape;10333;p34"/>
            <p:cNvSpPr/>
            <p:nvPr/>
          </p:nvSpPr>
          <p:spPr>
            <a:xfrm rot="-386426" flipH="1">
              <a:off x="9267062" y="823134"/>
              <a:ext cx="251911" cy="181948"/>
            </a:xfrm>
            <a:custGeom>
              <a:avLst/>
              <a:gdLst/>
              <a:ahLst/>
              <a:cxnLst/>
              <a:rect l="l" t="t" r="r" b="b"/>
              <a:pathLst>
                <a:path w="2344" h="1693" extrusionOk="0">
                  <a:moveTo>
                    <a:pt x="663" y="1"/>
                  </a:moveTo>
                  <a:cubicBezTo>
                    <a:pt x="1134" y="220"/>
                    <a:pt x="1615" y="904"/>
                    <a:pt x="1615" y="904"/>
                  </a:cubicBezTo>
                  <a:cubicBezTo>
                    <a:pt x="1615" y="904"/>
                    <a:pt x="748" y="417"/>
                    <a:pt x="178" y="417"/>
                  </a:cubicBezTo>
                  <a:cubicBezTo>
                    <a:pt x="172" y="417"/>
                    <a:pt x="166" y="417"/>
                    <a:pt x="159" y="417"/>
                  </a:cubicBezTo>
                  <a:cubicBezTo>
                    <a:pt x="214" y="450"/>
                    <a:pt x="964" y="751"/>
                    <a:pt x="1506" y="1096"/>
                  </a:cubicBezTo>
                  <a:cubicBezTo>
                    <a:pt x="1506" y="1096"/>
                    <a:pt x="1217" y="1125"/>
                    <a:pt x="389" y="1125"/>
                  </a:cubicBezTo>
                  <a:cubicBezTo>
                    <a:pt x="271" y="1125"/>
                    <a:pt x="142" y="1124"/>
                    <a:pt x="1" y="1123"/>
                  </a:cubicBezTo>
                  <a:lnTo>
                    <a:pt x="1" y="1123"/>
                  </a:lnTo>
                  <a:cubicBezTo>
                    <a:pt x="38" y="1146"/>
                    <a:pt x="756" y="1290"/>
                    <a:pt x="1305" y="1290"/>
                  </a:cubicBezTo>
                  <a:cubicBezTo>
                    <a:pt x="1399" y="1290"/>
                    <a:pt x="1487" y="1286"/>
                    <a:pt x="1566" y="1276"/>
                  </a:cubicBezTo>
                  <a:lnTo>
                    <a:pt x="1566" y="1276"/>
                  </a:lnTo>
                  <a:cubicBezTo>
                    <a:pt x="1484" y="1337"/>
                    <a:pt x="1194" y="1512"/>
                    <a:pt x="285" y="1665"/>
                  </a:cubicBezTo>
                  <a:cubicBezTo>
                    <a:pt x="336" y="1684"/>
                    <a:pt x="410" y="1692"/>
                    <a:pt x="500" y="1692"/>
                  </a:cubicBezTo>
                  <a:cubicBezTo>
                    <a:pt x="972" y="1692"/>
                    <a:pt x="1862" y="1468"/>
                    <a:pt x="1862" y="1468"/>
                  </a:cubicBezTo>
                  <a:cubicBezTo>
                    <a:pt x="1862" y="1468"/>
                    <a:pt x="2343" y="1353"/>
                    <a:pt x="2075" y="981"/>
                  </a:cubicBezTo>
                  <a:cubicBezTo>
                    <a:pt x="1807" y="603"/>
                    <a:pt x="1117" y="127"/>
                    <a:pt x="66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4" name="Google Shape;10334;p34"/>
            <p:cNvSpPr/>
            <p:nvPr/>
          </p:nvSpPr>
          <p:spPr>
            <a:xfrm rot="-386426" flipH="1">
              <a:off x="9206869" y="896695"/>
              <a:ext cx="137670" cy="137777"/>
            </a:xfrm>
            <a:custGeom>
              <a:avLst/>
              <a:gdLst/>
              <a:ahLst/>
              <a:cxnLst/>
              <a:rect l="l" t="t" r="r" b="b"/>
              <a:pathLst>
                <a:path w="1281" h="1282" extrusionOk="0">
                  <a:moveTo>
                    <a:pt x="641" y="0"/>
                  </a:moveTo>
                  <a:cubicBezTo>
                    <a:pt x="285" y="0"/>
                    <a:pt x="0" y="285"/>
                    <a:pt x="0" y="641"/>
                  </a:cubicBezTo>
                  <a:cubicBezTo>
                    <a:pt x="0" y="996"/>
                    <a:pt x="285" y="1281"/>
                    <a:pt x="641" y="1281"/>
                  </a:cubicBezTo>
                  <a:cubicBezTo>
                    <a:pt x="996" y="1281"/>
                    <a:pt x="1281" y="996"/>
                    <a:pt x="1281" y="641"/>
                  </a:cubicBezTo>
                  <a:cubicBezTo>
                    <a:pt x="1281" y="285"/>
                    <a:pt x="996" y="0"/>
                    <a:pt x="64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5" name="Google Shape;10335;p34"/>
            <p:cNvSpPr/>
            <p:nvPr/>
          </p:nvSpPr>
          <p:spPr>
            <a:xfrm rot="-386426" flipH="1">
              <a:off x="8062452" y="418965"/>
              <a:ext cx="267817" cy="172491"/>
            </a:xfrm>
            <a:custGeom>
              <a:avLst/>
              <a:gdLst/>
              <a:ahLst/>
              <a:cxnLst/>
              <a:rect l="l" t="t" r="r" b="b"/>
              <a:pathLst>
                <a:path w="2492" h="1605" extrusionOk="0">
                  <a:moveTo>
                    <a:pt x="1774" y="0"/>
                  </a:moveTo>
                  <a:cubicBezTo>
                    <a:pt x="1599" y="0"/>
                    <a:pt x="1434" y="14"/>
                    <a:pt x="1336" y="55"/>
                  </a:cubicBezTo>
                  <a:cubicBezTo>
                    <a:pt x="1057" y="176"/>
                    <a:pt x="833" y="313"/>
                    <a:pt x="1" y="1604"/>
                  </a:cubicBezTo>
                  <a:cubicBezTo>
                    <a:pt x="253" y="1533"/>
                    <a:pt x="783" y="1500"/>
                    <a:pt x="1572" y="1259"/>
                  </a:cubicBezTo>
                  <a:cubicBezTo>
                    <a:pt x="2360" y="1019"/>
                    <a:pt x="2491" y="77"/>
                    <a:pt x="2491" y="77"/>
                  </a:cubicBezTo>
                  <a:lnTo>
                    <a:pt x="2475" y="50"/>
                  </a:lnTo>
                  <a:cubicBezTo>
                    <a:pt x="2475" y="50"/>
                    <a:pt x="2107" y="0"/>
                    <a:pt x="17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6" name="Google Shape;10336;p34"/>
            <p:cNvSpPr/>
            <p:nvPr/>
          </p:nvSpPr>
          <p:spPr>
            <a:xfrm rot="-386426" flipH="1">
              <a:off x="8067444" y="431316"/>
              <a:ext cx="172383" cy="124666"/>
            </a:xfrm>
            <a:custGeom>
              <a:avLst/>
              <a:gdLst/>
              <a:ahLst/>
              <a:cxnLst/>
              <a:rect l="l" t="t" r="r" b="b"/>
              <a:pathLst>
                <a:path w="1604" h="1160" extrusionOk="0">
                  <a:moveTo>
                    <a:pt x="1582" y="1"/>
                  </a:moveTo>
                  <a:cubicBezTo>
                    <a:pt x="1577" y="1"/>
                    <a:pt x="1571" y="6"/>
                    <a:pt x="1571" y="12"/>
                  </a:cubicBezTo>
                  <a:cubicBezTo>
                    <a:pt x="1177" y="756"/>
                    <a:pt x="22" y="1128"/>
                    <a:pt x="11" y="1134"/>
                  </a:cubicBezTo>
                  <a:cubicBezTo>
                    <a:pt x="0" y="1134"/>
                    <a:pt x="0" y="1145"/>
                    <a:pt x="0" y="1150"/>
                  </a:cubicBezTo>
                  <a:cubicBezTo>
                    <a:pt x="3" y="1157"/>
                    <a:pt x="9" y="1159"/>
                    <a:pt x="13" y="1159"/>
                  </a:cubicBezTo>
                  <a:cubicBezTo>
                    <a:pt x="17" y="1159"/>
                    <a:pt x="20" y="1158"/>
                    <a:pt x="22" y="1156"/>
                  </a:cubicBezTo>
                  <a:cubicBezTo>
                    <a:pt x="33" y="1150"/>
                    <a:pt x="1199" y="772"/>
                    <a:pt x="1599" y="23"/>
                  </a:cubicBezTo>
                  <a:cubicBezTo>
                    <a:pt x="1604" y="12"/>
                    <a:pt x="1599" y="6"/>
                    <a:pt x="15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7" name="Google Shape;10337;p34"/>
            <p:cNvSpPr/>
            <p:nvPr/>
          </p:nvSpPr>
          <p:spPr>
            <a:xfrm rot="-386426" flipH="1">
              <a:off x="8071852" y="432183"/>
              <a:ext cx="160131" cy="98228"/>
            </a:xfrm>
            <a:custGeom>
              <a:avLst/>
              <a:gdLst/>
              <a:ahLst/>
              <a:cxnLst/>
              <a:rect l="l" t="t" r="r" b="b"/>
              <a:pathLst>
                <a:path w="1490" h="914" extrusionOk="0">
                  <a:moveTo>
                    <a:pt x="1476" y="1"/>
                  </a:moveTo>
                  <a:cubicBezTo>
                    <a:pt x="1473" y="1"/>
                    <a:pt x="1470" y="2"/>
                    <a:pt x="1467" y="5"/>
                  </a:cubicBezTo>
                  <a:lnTo>
                    <a:pt x="1462" y="5"/>
                  </a:lnTo>
                  <a:cubicBezTo>
                    <a:pt x="991" y="530"/>
                    <a:pt x="22" y="886"/>
                    <a:pt x="11" y="886"/>
                  </a:cubicBezTo>
                  <a:cubicBezTo>
                    <a:pt x="6" y="886"/>
                    <a:pt x="0" y="891"/>
                    <a:pt x="6" y="902"/>
                  </a:cubicBezTo>
                  <a:cubicBezTo>
                    <a:pt x="6" y="908"/>
                    <a:pt x="17" y="913"/>
                    <a:pt x="22" y="913"/>
                  </a:cubicBezTo>
                  <a:cubicBezTo>
                    <a:pt x="33" y="908"/>
                    <a:pt x="1002" y="557"/>
                    <a:pt x="1484" y="27"/>
                  </a:cubicBezTo>
                  <a:cubicBezTo>
                    <a:pt x="1489" y="21"/>
                    <a:pt x="1489" y="10"/>
                    <a:pt x="1484" y="5"/>
                  </a:cubicBezTo>
                  <a:cubicBezTo>
                    <a:pt x="1481" y="2"/>
                    <a:pt x="1478" y="1"/>
                    <a:pt x="14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8" name="Google Shape;10338;p34"/>
            <p:cNvSpPr/>
            <p:nvPr/>
          </p:nvSpPr>
          <p:spPr>
            <a:xfrm rot="-386426" flipH="1">
              <a:off x="8077680" y="431957"/>
              <a:ext cx="143044" cy="66847"/>
            </a:xfrm>
            <a:custGeom>
              <a:avLst/>
              <a:gdLst/>
              <a:ahLst/>
              <a:cxnLst/>
              <a:rect l="l" t="t" r="r" b="b"/>
              <a:pathLst>
                <a:path w="1331" h="622" extrusionOk="0">
                  <a:moveTo>
                    <a:pt x="1313" y="1"/>
                  </a:moveTo>
                  <a:cubicBezTo>
                    <a:pt x="1311" y="1"/>
                    <a:pt x="1310" y="2"/>
                    <a:pt x="1308" y="3"/>
                  </a:cubicBezTo>
                  <a:cubicBezTo>
                    <a:pt x="920" y="282"/>
                    <a:pt x="482" y="485"/>
                    <a:pt x="16" y="589"/>
                  </a:cubicBezTo>
                  <a:cubicBezTo>
                    <a:pt x="5" y="594"/>
                    <a:pt x="0" y="600"/>
                    <a:pt x="5" y="611"/>
                  </a:cubicBezTo>
                  <a:cubicBezTo>
                    <a:pt x="5" y="616"/>
                    <a:pt x="11" y="622"/>
                    <a:pt x="22" y="622"/>
                  </a:cubicBezTo>
                  <a:cubicBezTo>
                    <a:pt x="493" y="512"/>
                    <a:pt x="931" y="310"/>
                    <a:pt x="1325" y="25"/>
                  </a:cubicBezTo>
                  <a:cubicBezTo>
                    <a:pt x="1330" y="20"/>
                    <a:pt x="1330" y="14"/>
                    <a:pt x="1325" y="9"/>
                  </a:cubicBezTo>
                  <a:cubicBezTo>
                    <a:pt x="1321" y="5"/>
                    <a:pt x="1317" y="1"/>
                    <a:pt x="131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9" name="Google Shape;10339;p34"/>
            <p:cNvSpPr/>
            <p:nvPr/>
          </p:nvSpPr>
          <p:spPr>
            <a:xfrm rot="-386426" flipH="1">
              <a:off x="8081826" y="430030"/>
              <a:ext cx="127138" cy="39657"/>
            </a:xfrm>
            <a:custGeom>
              <a:avLst/>
              <a:gdLst/>
              <a:ahLst/>
              <a:cxnLst/>
              <a:rect l="l" t="t" r="r" b="b"/>
              <a:pathLst>
                <a:path w="1183" h="369" extrusionOk="0">
                  <a:moveTo>
                    <a:pt x="1170" y="0"/>
                  </a:moveTo>
                  <a:cubicBezTo>
                    <a:pt x="1169" y="0"/>
                    <a:pt x="1167" y="1"/>
                    <a:pt x="1166" y="2"/>
                  </a:cubicBezTo>
                  <a:lnTo>
                    <a:pt x="1128" y="13"/>
                  </a:lnTo>
                  <a:cubicBezTo>
                    <a:pt x="723" y="112"/>
                    <a:pt x="230" y="270"/>
                    <a:pt x="66" y="320"/>
                  </a:cubicBezTo>
                  <a:lnTo>
                    <a:pt x="11" y="336"/>
                  </a:lnTo>
                  <a:cubicBezTo>
                    <a:pt x="6" y="342"/>
                    <a:pt x="0" y="347"/>
                    <a:pt x="0" y="358"/>
                  </a:cubicBezTo>
                  <a:cubicBezTo>
                    <a:pt x="0" y="364"/>
                    <a:pt x="11" y="369"/>
                    <a:pt x="16" y="369"/>
                  </a:cubicBezTo>
                  <a:lnTo>
                    <a:pt x="77" y="347"/>
                  </a:lnTo>
                  <a:cubicBezTo>
                    <a:pt x="246" y="298"/>
                    <a:pt x="761" y="134"/>
                    <a:pt x="1171" y="30"/>
                  </a:cubicBezTo>
                  <a:cubicBezTo>
                    <a:pt x="1177" y="30"/>
                    <a:pt x="1182" y="19"/>
                    <a:pt x="1182" y="13"/>
                  </a:cubicBezTo>
                  <a:cubicBezTo>
                    <a:pt x="1178" y="5"/>
                    <a:pt x="1174" y="0"/>
                    <a:pt x="117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0" name="Google Shape;10340;p34"/>
            <p:cNvSpPr/>
            <p:nvPr/>
          </p:nvSpPr>
          <p:spPr>
            <a:xfrm rot="-386426" flipH="1">
              <a:off x="8053428" y="339932"/>
              <a:ext cx="149492" cy="71898"/>
            </a:xfrm>
            <a:custGeom>
              <a:avLst/>
              <a:gdLst/>
              <a:ahLst/>
              <a:cxnLst/>
              <a:rect l="l" t="t" r="r" b="b"/>
              <a:pathLst>
                <a:path w="1391" h="669" extrusionOk="0">
                  <a:moveTo>
                    <a:pt x="6" y="0"/>
                  </a:moveTo>
                  <a:cubicBezTo>
                    <a:pt x="0" y="6"/>
                    <a:pt x="0" y="17"/>
                    <a:pt x="6" y="22"/>
                  </a:cubicBezTo>
                  <a:cubicBezTo>
                    <a:pt x="465" y="652"/>
                    <a:pt x="1363" y="668"/>
                    <a:pt x="1374" y="668"/>
                  </a:cubicBezTo>
                  <a:cubicBezTo>
                    <a:pt x="1380" y="668"/>
                    <a:pt x="1390" y="663"/>
                    <a:pt x="1390" y="652"/>
                  </a:cubicBezTo>
                  <a:cubicBezTo>
                    <a:pt x="1390" y="641"/>
                    <a:pt x="1385" y="635"/>
                    <a:pt x="1374" y="635"/>
                  </a:cubicBezTo>
                  <a:cubicBezTo>
                    <a:pt x="1363" y="635"/>
                    <a:pt x="482" y="624"/>
                    <a:pt x="33" y="6"/>
                  </a:cubicBezTo>
                  <a:cubicBezTo>
                    <a:pt x="28" y="0"/>
                    <a:pt x="22" y="0"/>
                    <a:pt x="1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1" name="Google Shape;10341;p34"/>
            <p:cNvSpPr/>
            <p:nvPr/>
          </p:nvSpPr>
          <p:spPr>
            <a:xfrm rot="-386426" flipH="1">
              <a:off x="8046648" y="287220"/>
              <a:ext cx="176037" cy="118970"/>
            </a:xfrm>
            <a:custGeom>
              <a:avLst/>
              <a:gdLst/>
              <a:ahLst/>
              <a:cxnLst/>
              <a:rect l="l" t="t" r="r" b="b"/>
              <a:pathLst>
                <a:path w="1638" h="1107" extrusionOk="0">
                  <a:moveTo>
                    <a:pt x="12" y="1"/>
                  </a:moveTo>
                  <a:lnTo>
                    <a:pt x="6" y="6"/>
                  </a:lnTo>
                  <a:cubicBezTo>
                    <a:pt x="1" y="12"/>
                    <a:pt x="1" y="17"/>
                    <a:pt x="6" y="23"/>
                  </a:cubicBezTo>
                  <a:cubicBezTo>
                    <a:pt x="12" y="34"/>
                    <a:pt x="772" y="997"/>
                    <a:pt x="1621" y="1106"/>
                  </a:cubicBezTo>
                  <a:cubicBezTo>
                    <a:pt x="1626" y="1106"/>
                    <a:pt x="1637" y="1101"/>
                    <a:pt x="1637" y="1095"/>
                  </a:cubicBezTo>
                  <a:cubicBezTo>
                    <a:pt x="1637" y="1084"/>
                    <a:pt x="1632" y="1079"/>
                    <a:pt x="1621" y="1079"/>
                  </a:cubicBezTo>
                  <a:cubicBezTo>
                    <a:pt x="789" y="964"/>
                    <a:pt x="39" y="17"/>
                    <a:pt x="28" y="6"/>
                  </a:cubicBezTo>
                  <a:cubicBezTo>
                    <a:pt x="23" y="1"/>
                    <a:pt x="17" y="1"/>
                    <a:pt x="1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2" name="Google Shape;10342;p34"/>
            <p:cNvSpPr/>
            <p:nvPr/>
          </p:nvSpPr>
          <p:spPr>
            <a:xfrm rot="-386426" flipH="1">
              <a:off x="8049303" y="285949"/>
              <a:ext cx="147127" cy="116498"/>
            </a:xfrm>
            <a:custGeom>
              <a:avLst/>
              <a:gdLst/>
              <a:ahLst/>
              <a:cxnLst/>
              <a:rect l="l" t="t" r="r" b="b"/>
              <a:pathLst>
                <a:path w="1369" h="1084" extrusionOk="0">
                  <a:moveTo>
                    <a:pt x="22" y="1"/>
                  </a:moveTo>
                  <a:cubicBezTo>
                    <a:pt x="20" y="1"/>
                    <a:pt x="19" y="1"/>
                    <a:pt x="17" y="3"/>
                  </a:cubicBezTo>
                  <a:lnTo>
                    <a:pt x="11" y="3"/>
                  </a:lnTo>
                  <a:cubicBezTo>
                    <a:pt x="1" y="8"/>
                    <a:pt x="1" y="19"/>
                    <a:pt x="11" y="25"/>
                  </a:cubicBezTo>
                  <a:cubicBezTo>
                    <a:pt x="17" y="36"/>
                    <a:pt x="685" y="824"/>
                    <a:pt x="1347" y="1081"/>
                  </a:cubicBezTo>
                  <a:cubicBezTo>
                    <a:pt x="1350" y="1083"/>
                    <a:pt x="1353" y="1083"/>
                    <a:pt x="1355" y="1083"/>
                  </a:cubicBezTo>
                  <a:cubicBezTo>
                    <a:pt x="1361" y="1083"/>
                    <a:pt x="1365" y="1080"/>
                    <a:pt x="1369" y="1076"/>
                  </a:cubicBezTo>
                  <a:cubicBezTo>
                    <a:pt x="1369" y="1065"/>
                    <a:pt x="1369" y="1059"/>
                    <a:pt x="1358" y="1054"/>
                  </a:cubicBezTo>
                  <a:cubicBezTo>
                    <a:pt x="701" y="796"/>
                    <a:pt x="39" y="14"/>
                    <a:pt x="33" y="8"/>
                  </a:cubicBezTo>
                  <a:cubicBezTo>
                    <a:pt x="30" y="4"/>
                    <a:pt x="26" y="1"/>
                    <a:pt x="2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43" name="Google Shape;10343;p34"/>
          <p:cNvGrpSpPr/>
          <p:nvPr/>
        </p:nvGrpSpPr>
        <p:grpSpPr>
          <a:xfrm rot="-1180766">
            <a:off x="55697" y="902642"/>
            <a:ext cx="1082628" cy="1082628"/>
            <a:chOff x="1573274" y="-1786841"/>
            <a:chExt cx="808209" cy="808209"/>
          </a:xfrm>
        </p:grpSpPr>
        <p:sp>
          <p:nvSpPr>
            <p:cNvPr id="10344" name="Google Shape;10344;p34"/>
            <p:cNvSpPr/>
            <p:nvPr/>
          </p:nvSpPr>
          <p:spPr>
            <a:xfrm rot="-2700000">
              <a:off x="1838211" y="-1451742"/>
              <a:ext cx="287597" cy="124147"/>
            </a:xfrm>
            <a:custGeom>
              <a:avLst/>
              <a:gdLst/>
              <a:ahLst/>
              <a:cxnLst/>
              <a:rect l="l" t="t" r="r" b="b"/>
              <a:pathLst>
                <a:path w="3183" h="1374" extrusionOk="0">
                  <a:moveTo>
                    <a:pt x="3103" y="1"/>
                  </a:moveTo>
                  <a:cubicBezTo>
                    <a:pt x="3095" y="1"/>
                    <a:pt x="3086" y="3"/>
                    <a:pt x="3077" y="7"/>
                  </a:cubicBezTo>
                  <a:lnTo>
                    <a:pt x="57" y="1271"/>
                  </a:lnTo>
                  <a:cubicBezTo>
                    <a:pt x="53" y="1271"/>
                    <a:pt x="49" y="1271"/>
                    <a:pt x="45" y="1275"/>
                  </a:cubicBezTo>
                  <a:cubicBezTo>
                    <a:pt x="0" y="1308"/>
                    <a:pt x="30" y="1374"/>
                    <a:pt x="77" y="1374"/>
                  </a:cubicBezTo>
                  <a:cubicBezTo>
                    <a:pt x="84" y="1374"/>
                    <a:pt x="92" y="1372"/>
                    <a:pt x="100" y="1369"/>
                  </a:cubicBezTo>
                  <a:lnTo>
                    <a:pt x="3120" y="105"/>
                  </a:lnTo>
                  <a:cubicBezTo>
                    <a:pt x="3182" y="86"/>
                    <a:pt x="3155" y="1"/>
                    <a:pt x="310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5" name="Google Shape;10345;p34"/>
            <p:cNvSpPr/>
            <p:nvPr/>
          </p:nvSpPr>
          <p:spPr>
            <a:xfrm rot="-2700000">
              <a:off x="1680203" y="-1657052"/>
              <a:ext cx="594349" cy="548630"/>
            </a:xfrm>
            <a:custGeom>
              <a:avLst/>
              <a:gdLst/>
              <a:ahLst/>
              <a:cxnLst/>
              <a:rect l="l" t="t" r="r" b="b"/>
              <a:pathLst>
                <a:path w="6578" h="6072" extrusionOk="0">
                  <a:moveTo>
                    <a:pt x="4092" y="0"/>
                  </a:moveTo>
                  <a:cubicBezTo>
                    <a:pt x="4003" y="0"/>
                    <a:pt x="3892" y="45"/>
                    <a:pt x="3758" y="150"/>
                  </a:cubicBezTo>
                  <a:cubicBezTo>
                    <a:pt x="3147" y="620"/>
                    <a:pt x="3080" y="2410"/>
                    <a:pt x="3080" y="2410"/>
                  </a:cubicBezTo>
                  <a:cubicBezTo>
                    <a:pt x="3080" y="2410"/>
                    <a:pt x="3088" y="1575"/>
                    <a:pt x="2867" y="799"/>
                  </a:cubicBezTo>
                  <a:cubicBezTo>
                    <a:pt x="2759" y="420"/>
                    <a:pt x="2533" y="239"/>
                    <a:pt x="2325" y="239"/>
                  </a:cubicBezTo>
                  <a:cubicBezTo>
                    <a:pt x="2109" y="239"/>
                    <a:pt x="1912" y="433"/>
                    <a:pt x="1883" y="803"/>
                  </a:cubicBezTo>
                  <a:cubicBezTo>
                    <a:pt x="1828" y="1532"/>
                    <a:pt x="2715" y="2448"/>
                    <a:pt x="2715" y="2448"/>
                  </a:cubicBezTo>
                  <a:cubicBezTo>
                    <a:pt x="2715" y="2448"/>
                    <a:pt x="2002" y="1719"/>
                    <a:pt x="1544" y="1430"/>
                  </a:cubicBezTo>
                  <a:cubicBezTo>
                    <a:pt x="1414" y="1350"/>
                    <a:pt x="1259" y="1312"/>
                    <a:pt x="1109" y="1312"/>
                  </a:cubicBezTo>
                  <a:cubicBezTo>
                    <a:pt x="731" y="1312"/>
                    <a:pt x="388" y="1555"/>
                    <a:pt x="586" y="1965"/>
                  </a:cubicBezTo>
                  <a:cubicBezTo>
                    <a:pt x="861" y="2542"/>
                    <a:pt x="2532" y="2762"/>
                    <a:pt x="2532" y="2762"/>
                  </a:cubicBezTo>
                  <a:cubicBezTo>
                    <a:pt x="2532" y="2762"/>
                    <a:pt x="1599" y="2792"/>
                    <a:pt x="899" y="2919"/>
                  </a:cubicBezTo>
                  <a:cubicBezTo>
                    <a:pt x="200" y="3051"/>
                    <a:pt x="0" y="3784"/>
                    <a:pt x="759" y="3907"/>
                  </a:cubicBezTo>
                  <a:cubicBezTo>
                    <a:pt x="809" y="3915"/>
                    <a:pt x="859" y="3919"/>
                    <a:pt x="911" y="3919"/>
                  </a:cubicBezTo>
                  <a:cubicBezTo>
                    <a:pt x="1656" y="3919"/>
                    <a:pt x="2613" y="3144"/>
                    <a:pt x="2613" y="3144"/>
                  </a:cubicBezTo>
                  <a:lnTo>
                    <a:pt x="2613" y="3144"/>
                  </a:lnTo>
                  <a:cubicBezTo>
                    <a:pt x="2613" y="3144"/>
                    <a:pt x="1642" y="4069"/>
                    <a:pt x="1336" y="4399"/>
                  </a:cubicBezTo>
                  <a:cubicBezTo>
                    <a:pt x="1042" y="4718"/>
                    <a:pt x="890" y="5493"/>
                    <a:pt x="1534" y="5493"/>
                  </a:cubicBezTo>
                  <a:cubicBezTo>
                    <a:pt x="1559" y="5493"/>
                    <a:pt x="1585" y="5492"/>
                    <a:pt x="1612" y="5490"/>
                  </a:cubicBezTo>
                  <a:cubicBezTo>
                    <a:pt x="2350" y="5426"/>
                    <a:pt x="2944" y="3339"/>
                    <a:pt x="2944" y="3339"/>
                  </a:cubicBezTo>
                  <a:lnTo>
                    <a:pt x="2944" y="3339"/>
                  </a:lnTo>
                  <a:cubicBezTo>
                    <a:pt x="2944" y="3339"/>
                    <a:pt x="2719" y="4735"/>
                    <a:pt x="2787" y="5434"/>
                  </a:cubicBezTo>
                  <a:cubicBezTo>
                    <a:pt x="2825" y="5825"/>
                    <a:pt x="3053" y="6071"/>
                    <a:pt x="3292" y="6071"/>
                  </a:cubicBezTo>
                  <a:cubicBezTo>
                    <a:pt x="3478" y="6071"/>
                    <a:pt x="3670" y="5922"/>
                    <a:pt x="3784" y="5574"/>
                  </a:cubicBezTo>
                  <a:cubicBezTo>
                    <a:pt x="4047" y="4785"/>
                    <a:pt x="3321" y="3280"/>
                    <a:pt x="3321" y="3280"/>
                  </a:cubicBezTo>
                  <a:lnTo>
                    <a:pt x="3321" y="3280"/>
                  </a:lnTo>
                  <a:cubicBezTo>
                    <a:pt x="3737" y="3746"/>
                    <a:pt x="4123" y="4243"/>
                    <a:pt x="4488" y="4752"/>
                  </a:cubicBezTo>
                  <a:cubicBezTo>
                    <a:pt x="4717" y="5088"/>
                    <a:pt x="5011" y="5253"/>
                    <a:pt x="5242" y="5253"/>
                  </a:cubicBezTo>
                  <a:cubicBezTo>
                    <a:pt x="5515" y="5253"/>
                    <a:pt x="5701" y="5023"/>
                    <a:pt x="5590" y="4573"/>
                  </a:cubicBezTo>
                  <a:cubicBezTo>
                    <a:pt x="5387" y="3738"/>
                    <a:pt x="3635" y="2983"/>
                    <a:pt x="3635" y="2983"/>
                  </a:cubicBezTo>
                  <a:lnTo>
                    <a:pt x="3635" y="2983"/>
                  </a:lnTo>
                  <a:cubicBezTo>
                    <a:pt x="3635" y="2983"/>
                    <a:pt x="4420" y="3199"/>
                    <a:pt x="5243" y="3339"/>
                  </a:cubicBezTo>
                  <a:cubicBezTo>
                    <a:pt x="5337" y="3356"/>
                    <a:pt x="5428" y="3363"/>
                    <a:pt x="5515" y="3363"/>
                  </a:cubicBezTo>
                  <a:cubicBezTo>
                    <a:pt x="6188" y="3363"/>
                    <a:pt x="6578" y="2905"/>
                    <a:pt x="5845" y="2593"/>
                  </a:cubicBezTo>
                  <a:cubicBezTo>
                    <a:pt x="5629" y="2499"/>
                    <a:pt x="5365" y="2465"/>
                    <a:pt x="5094" y="2465"/>
                  </a:cubicBezTo>
                  <a:cubicBezTo>
                    <a:pt x="4682" y="2465"/>
                    <a:pt x="4252" y="2544"/>
                    <a:pt x="3944" y="2617"/>
                  </a:cubicBezTo>
                  <a:lnTo>
                    <a:pt x="3944" y="2617"/>
                  </a:lnTo>
                  <a:cubicBezTo>
                    <a:pt x="4438" y="2470"/>
                    <a:pt x="5213" y="2203"/>
                    <a:pt x="5501" y="1901"/>
                  </a:cubicBezTo>
                  <a:cubicBezTo>
                    <a:pt x="5855" y="1523"/>
                    <a:pt x="5741" y="1012"/>
                    <a:pt x="5273" y="1012"/>
                  </a:cubicBezTo>
                  <a:cubicBezTo>
                    <a:pt x="5168" y="1012"/>
                    <a:pt x="5046" y="1037"/>
                    <a:pt x="4908" y="1095"/>
                  </a:cubicBezTo>
                  <a:cubicBezTo>
                    <a:pt x="4153" y="1414"/>
                    <a:pt x="3423" y="2423"/>
                    <a:pt x="3423" y="2423"/>
                  </a:cubicBezTo>
                  <a:cubicBezTo>
                    <a:pt x="3423" y="2423"/>
                    <a:pt x="4072" y="1422"/>
                    <a:pt x="4280" y="934"/>
                  </a:cubicBezTo>
                  <a:cubicBezTo>
                    <a:pt x="4445" y="551"/>
                    <a:pt x="4404" y="0"/>
                    <a:pt x="409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6" name="Google Shape;10346;p34"/>
            <p:cNvSpPr/>
            <p:nvPr/>
          </p:nvSpPr>
          <p:spPr>
            <a:xfrm rot="-2700000">
              <a:off x="1916047" y="-1347928"/>
              <a:ext cx="111226" cy="153421"/>
            </a:xfrm>
            <a:custGeom>
              <a:avLst/>
              <a:gdLst/>
              <a:ahLst/>
              <a:cxnLst/>
              <a:rect l="l" t="t" r="r" b="b"/>
              <a:pathLst>
                <a:path w="1231" h="1698" extrusionOk="0">
                  <a:moveTo>
                    <a:pt x="1196" y="1"/>
                  </a:moveTo>
                  <a:cubicBezTo>
                    <a:pt x="1188" y="1"/>
                    <a:pt x="1179" y="8"/>
                    <a:pt x="1175" y="15"/>
                  </a:cubicBezTo>
                  <a:cubicBezTo>
                    <a:pt x="1171" y="23"/>
                    <a:pt x="615" y="1164"/>
                    <a:pt x="13" y="1652"/>
                  </a:cubicBezTo>
                  <a:cubicBezTo>
                    <a:pt x="0" y="1660"/>
                    <a:pt x="0" y="1677"/>
                    <a:pt x="9" y="1686"/>
                  </a:cubicBezTo>
                  <a:cubicBezTo>
                    <a:pt x="14" y="1693"/>
                    <a:pt x="21" y="1698"/>
                    <a:pt x="30" y="1698"/>
                  </a:cubicBezTo>
                  <a:cubicBezTo>
                    <a:pt x="35" y="1698"/>
                    <a:pt x="42" y="1695"/>
                    <a:pt x="47" y="1690"/>
                  </a:cubicBezTo>
                  <a:cubicBezTo>
                    <a:pt x="658" y="1198"/>
                    <a:pt x="1217" y="48"/>
                    <a:pt x="1222" y="36"/>
                  </a:cubicBezTo>
                  <a:cubicBezTo>
                    <a:pt x="1230" y="23"/>
                    <a:pt x="1226" y="6"/>
                    <a:pt x="1209" y="2"/>
                  </a:cubicBezTo>
                  <a:lnTo>
                    <a:pt x="1201" y="2"/>
                  </a:lnTo>
                  <a:cubicBezTo>
                    <a:pt x="1199" y="1"/>
                    <a:pt x="1197" y="1"/>
                    <a:pt x="119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7" name="Google Shape;10347;p34"/>
            <p:cNvSpPr/>
            <p:nvPr/>
          </p:nvSpPr>
          <p:spPr>
            <a:xfrm rot="-2700000">
              <a:off x="1803892" y="-1312751"/>
              <a:ext cx="184051" cy="51954"/>
            </a:xfrm>
            <a:custGeom>
              <a:avLst/>
              <a:gdLst/>
              <a:ahLst/>
              <a:cxnLst/>
              <a:rect l="l" t="t" r="r" b="b"/>
              <a:pathLst>
                <a:path w="2037" h="575" extrusionOk="0">
                  <a:moveTo>
                    <a:pt x="2007" y="0"/>
                  </a:moveTo>
                  <a:cubicBezTo>
                    <a:pt x="2004" y="0"/>
                    <a:pt x="2001" y="2"/>
                    <a:pt x="1998" y="2"/>
                  </a:cubicBezTo>
                  <a:cubicBezTo>
                    <a:pt x="1986" y="6"/>
                    <a:pt x="796" y="520"/>
                    <a:pt x="44" y="520"/>
                  </a:cubicBezTo>
                  <a:cubicBezTo>
                    <a:pt x="38" y="520"/>
                    <a:pt x="32" y="520"/>
                    <a:pt x="26" y="520"/>
                  </a:cubicBezTo>
                  <a:cubicBezTo>
                    <a:pt x="13" y="520"/>
                    <a:pt x="0" y="532"/>
                    <a:pt x="0" y="549"/>
                  </a:cubicBezTo>
                  <a:cubicBezTo>
                    <a:pt x="0" y="562"/>
                    <a:pt x="13" y="575"/>
                    <a:pt x="26" y="575"/>
                  </a:cubicBezTo>
                  <a:cubicBezTo>
                    <a:pt x="29" y="575"/>
                    <a:pt x="32" y="575"/>
                    <a:pt x="35" y="575"/>
                  </a:cubicBezTo>
                  <a:cubicBezTo>
                    <a:pt x="799" y="575"/>
                    <a:pt x="2007" y="57"/>
                    <a:pt x="2019" y="49"/>
                  </a:cubicBezTo>
                  <a:cubicBezTo>
                    <a:pt x="2032" y="45"/>
                    <a:pt x="2036" y="28"/>
                    <a:pt x="2032" y="15"/>
                  </a:cubicBezTo>
                  <a:cubicBezTo>
                    <a:pt x="2028" y="6"/>
                    <a:pt x="2019" y="2"/>
                    <a:pt x="2011" y="2"/>
                  </a:cubicBezTo>
                  <a:cubicBezTo>
                    <a:pt x="2009" y="1"/>
                    <a:pt x="2008" y="0"/>
                    <a:pt x="200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8" name="Google Shape;10348;p34"/>
            <p:cNvSpPr/>
            <p:nvPr/>
          </p:nvSpPr>
          <p:spPr>
            <a:xfrm rot="-2700000">
              <a:off x="1766105" y="-1397251"/>
              <a:ext cx="173118" cy="86017"/>
            </a:xfrm>
            <a:custGeom>
              <a:avLst/>
              <a:gdLst/>
              <a:ahLst/>
              <a:cxnLst/>
              <a:rect l="l" t="t" r="r" b="b"/>
              <a:pathLst>
                <a:path w="1916" h="952" extrusionOk="0">
                  <a:moveTo>
                    <a:pt x="35" y="1"/>
                  </a:moveTo>
                  <a:cubicBezTo>
                    <a:pt x="13" y="1"/>
                    <a:pt x="1" y="31"/>
                    <a:pt x="13" y="48"/>
                  </a:cubicBezTo>
                  <a:cubicBezTo>
                    <a:pt x="569" y="641"/>
                    <a:pt x="1816" y="938"/>
                    <a:pt x="1871" y="951"/>
                  </a:cubicBezTo>
                  <a:cubicBezTo>
                    <a:pt x="1874" y="952"/>
                    <a:pt x="1876" y="952"/>
                    <a:pt x="1879" y="952"/>
                  </a:cubicBezTo>
                  <a:cubicBezTo>
                    <a:pt x="1907" y="952"/>
                    <a:pt x="1915" y="908"/>
                    <a:pt x="1884" y="900"/>
                  </a:cubicBezTo>
                  <a:cubicBezTo>
                    <a:pt x="1871" y="896"/>
                    <a:pt x="599" y="591"/>
                    <a:pt x="56" y="9"/>
                  </a:cubicBezTo>
                  <a:cubicBezTo>
                    <a:pt x="52" y="5"/>
                    <a:pt x="43" y="1"/>
                    <a:pt x="3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9" name="Google Shape;10349;p34"/>
            <p:cNvSpPr/>
            <p:nvPr/>
          </p:nvSpPr>
          <p:spPr>
            <a:xfrm rot="-2700000">
              <a:off x="1815914" y="-1520811"/>
              <a:ext cx="67495" cy="178269"/>
            </a:xfrm>
            <a:custGeom>
              <a:avLst/>
              <a:gdLst/>
              <a:ahLst/>
              <a:cxnLst/>
              <a:rect l="l" t="t" r="r" b="b"/>
              <a:pathLst>
                <a:path w="747" h="1973" extrusionOk="0">
                  <a:moveTo>
                    <a:pt x="26" y="0"/>
                  </a:moveTo>
                  <a:cubicBezTo>
                    <a:pt x="9" y="0"/>
                    <a:pt x="0" y="13"/>
                    <a:pt x="0" y="25"/>
                  </a:cubicBezTo>
                  <a:cubicBezTo>
                    <a:pt x="59" y="819"/>
                    <a:pt x="687" y="1947"/>
                    <a:pt x="696" y="1960"/>
                  </a:cubicBezTo>
                  <a:cubicBezTo>
                    <a:pt x="701" y="1968"/>
                    <a:pt x="708" y="1972"/>
                    <a:pt x="716" y="1972"/>
                  </a:cubicBezTo>
                  <a:cubicBezTo>
                    <a:pt x="721" y="1972"/>
                    <a:pt x="725" y="1971"/>
                    <a:pt x="730" y="1968"/>
                  </a:cubicBezTo>
                  <a:cubicBezTo>
                    <a:pt x="742" y="1960"/>
                    <a:pt x="747" y="1947"/>
                    <a:pt x="742" y="1934"/>
                  </a:cubicBezTo>
                  <a:cubicBezTo>
                    <a:pt x="734" y="1921"/>
                    <a:pt x="110" y="806"/>
                    <a:pt x="51" y="25"/>
                  </a:cubicBezTo>
                  <a:cubicBezTo>
                    <a:pt x="51" y="9"/>
                    <a:pt x="43" y="0"/>
                    <a:pt x="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0" name="Google Shape;10350;p34"/>
            <p:cNvSpPr/>
            <p:nvPr/>
          </p:nvSpPr>
          <p:spPr>
            <a:xfrm rot="-2700000">
              <a:off x="1867873" y="-1583002"/>
              <a:ext cx="70657" cy="182154"/>
            </a:xfrm>
            <a:custGeom>
              <a:avLst/>
              <a:gdLst/>
              <a:ahLst/>
              <a:cxnLst/>
              <a:rect l="l" t="t" r="r" b="b"/>
              <a:pathLst>
                <a:path w="782" h="2016" extrusionOk="0">
                  <a:moveTo>
                    <a:pt x="749" y="1"/>
                  </a:moveTo>
                  <a:cubicBezTo>
                    <a:pt x="740" y="1"/>
                    <a:pt x="734" y="8"/>
                    <a:pt x="730" y="15"/>
                  </a:cubicBezTo>
                  <a:cubicBezTo>
                    <a:pt x="353" y="638"/>
                    <a:pt x="9" y="1966"/>
                    <a:pt x="5" y="1983"/>
                  </a:cubicBezTo>
                  <a:cubicBezTo>
                    <a:pt x="0" y="2003"/>
                    <a:pt x="17" y="2015"/>
                    <a:pt x="34" y="2015"/>
                  </a:cubicBezTo>
                  <a:cubicBezTo>
                    <a:pt x="45" y="2015"/>
                    <a:pt x="57" y="2009"/>
                    <a:pt x="60" y="1995"/>
                  </a:cubicBezTo>
                  <a:cubicBezTo>
                    <a:pt x="60" y="1978"/>
                    <a:pt x="404" y="659"/>
                    <a:pt x="777" y="40"/>
                  </a:cubicBezTo>
                  <a:cubicBezTo>
                    <a:pt x="781" y="27"/>
                    <a:pt x="781" y="15"/>
                    <a:pt x="769" y="6"/>
                  </a:cubicBezTo>
                  <a:cubicBezTo>
                    <a:pt x="764" y="2"/>
                    <a:pt x="760" y="2"/>
                    <a:pt x="756" y="2"/>
                  </a:cubicBezTo>
                  <a:cubicBezTo>
                    <a:pt x="753" y="1"/>
                    <a:pt x="751" y="1"/>
                    <a:pt x="74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1" name="Google Shape;10351;p34"/>
            <p:cNvSpPr/>
            <p:nvPr/>
          </p:nvSpPr>
          <p:spPr>
            <a:xfrm rot="-2700000">
              <a:off x="1896993" y="-1554233"/>
              <a:ext cx="168691" cy="108515"/>
            </a:xfrm>
            <a:custGeom>
              <a:avLst/>
              <a:gdLst/>
              <a:ahLst/>
              <a:cxnLst/>
              <a:rect l="l" t="t" r="r" b="b"/>
              <a:pathLst>
                <a:path w="1867" h="1201" extrusionOk="0">
                  <a:moveTo>
                    <a:pt x="1841" y="0"/>
                  </a:moveTo>
                  <a:cubicBezTo>
                    <a:pt x="1833" y="0"/>
                    <a:pt x="1828" y="4"/>
                    <a:pt x="1824" y="9"/>
                  </a:cubicBezTo>
                  <a:cubicBezTo>
                    <a:pt x="1311" y="467"/>
                    <a:pt x="34" y="1145"/>
                    <a:pt x="22" y="1150"/>
                  </a:cubicBezTo>
                  <a:cubicBezTo>
                    <a:pt x="5" y="1158"/>
                    <a:pt x="0" y="1175"/>
                    <a:pt x="9" y="1184"/>
                  </a:cubicBezTo>
                  <a:cubicBezTo>
                    <a:pt x="14" y="1195"/>
                    <a:pt x="22" y="1201"/>
                    <a:pt x="30" y="1201"/>
                  </a:cubicBezTo>
                  <a:cubicBezTo>
                    <a:pt x="34" y="1201"/>
                    <a:pt x="38" y="1199"/>
                    <a:pt x="43" y="1196"/>
                  </a:cubicBezTo>
                  <a:cubicBezTo>
                    <a:pt x="55" y="1192"/>
                    <a:pt x="1341" y="509"/>
                    <a:pt x="1858" y="47"/>
                  </a:cubicBezTo>
                  <a:cubicBezTo>
                    <a:pt x="1867" y="38"/>
                    <a:pt x="1867" y="21"/>
                    <a:pt x="1858" y="9"/>
                  </a:cubicBezTo>
                  <a:cubicBezTo>
                    <a:pt x="1854" y="4"/>
                    <a:pt x="1845" y="0"/>
                    <a:pt x="18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2" name="Google Shape;10352;p34"/>
            <p:cNvSpPr/>
            <p:nvPr/>
          </p:nvSpPr>
          <p:spPr>
            <a:xfrm rot="-2700000">
              <a:off x="1933482" y="-1484507"/>
              <a:ext cx="235824" cy="16535"/>
            </a:xfrm>
            <a:custGeom>
              <a:avLst/>
              <a:gdLst/>
              <a:ahLst/>
              <a:cxnLst/>
              <a:rect l="l" t="t" r="r" b="b"/>
              <a:pathLst>
                <a:path w="2610" h="183" extrusionOk="0">
                  <a:moveTo>
                    <a:pt x="479" y="0"/>
                  </a:moveTo>
                  <a:cubicBezTo>
                    <a:pt x="292" y="0"/>
                    <a:pt x="133" y="8"/>
                    <a:pt x="26" y="25"/>
                  </a:cubicBezTo>
                  <a:cubicBezTo>
                    <a:pt x="14" y="25"/>
                    <a:pt x="1" y="42"/>
                    <a:pt x="5" y="55"/>
                  </a:cubicBezTo>
                  <a:cubicBezTo>
                    <a:pt x="9" y="66"/>
                    <a:pt x="19" y="77"/>
                    <a:pt x="30" y="77"/>
                  </a:cubicBezTo>
                  <a:cubicBezTo>
                    <a:pt x="31" y="77"/>
                    <a:pt x="33" y="77"/>
                    <a:pt x="35" y="76"/>
                  </a:cubicBezTo>
                  <a:cubicBezTo>
                    <a:pt x="136" y="60"/>
                    <a:pt x="286" y="53"/>
                    <a:pt x="465" y="53"/>
                  </a:cubicBezTo>
                  <a:cubicBezTo>
                    <a:pt x="1246" y="53"/>
                    <a:pt x="2562" y="182"/>
                    <a:pt x="2580" y="182"/>
                  </a:cubicBezTo>
                  <a:cubicBezTo>
                    <a:pt x="2597" y="182"/>
                    <a:pt x="2605" y="174"/>
                    <a:pt x="2609" y="161"/>
                  </a:cubicBezTo>
                  <a:cubicBezTo>
                    <a:pt x="2609" y="144"/>
                    <a:pt x="2601" y="131"/>
                    <a:pt x="2584" y="131"/>
                  </a:cubicBezTo>
                  <a:cubicBezTo>
                    <a:pt x="2554" y="127"/>
                    <a:pt x="2228" y="93"/>
                    <a:pt x="1812" y="64"/>
                  </a:cubicBezTo>
                  <a:cubicBezTo>
                    <a:pt x="1387" y="32"/>
                    <a:pt x="871" y="0"/>
                    <a:pt x="47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3" name="Google Shape;10353;p34"/>
            <p:cNvSpPr/>
            <p:nvPr/>
          </p:nvSpPr>
          <p:spPr>
            <a:xfrm rot="-2700000">
              <a:off x="1998696" y="-1468091"/>
              <a:ext cx="180979" cy="165980"/>
            </a:xfrm>
            <a:custGeom>
              <a:avLst/>
              <a:gdLst/>
              <a:ahLst/>
              <a:cxnLst/>
              <a:rect l="l" t="t" r="r" b="b"/>
              <a:pathLst>
                <a:path w="2003" h="1837" extrusionOk="0">
                  <a:moveTo>
                    <a:pt x="34" y="0"/>
                  </a:moveTo>
                  <a:cubicBezTo>
                    <a:pt x="26" y="0"/>
                    <a:pt x="13" y="5"/>
                    <a:pt x="9" y="13"/>
                  </a:cubicBezTo>
                  <a:cubicBezTo>
                    <a:pt x="0" y="26"/>
                    <a:pt x="9" y="43"/>
                    <a:pt x="22" y="51"/>
                  </a:cubicBezTo>
                  <a:cubicBezTo>
                    <a:pt x="827" y="501"/>
                    <a:pt x="1939" y="1811"/>
                    <a:pt x="1951" y="1828"/>
                  </a:cubicBezTo>
                  <a:cubicBezTo>
                    <a:pt x="1956" y="1833"/>
                    <a:pt x="1963" y="1836"/>
                    <a:pt x="1971" y="1836"/>
                  </a:cubicBezTo>
                  <a:cubicBezTo>
                    <a:pt x="1977" y="1836"/>
                    <a:pt x="1984" y="1834"/>
                    <a:pt x="1990" y="1828"/>
                  </a:cubicBezTo>
                  <a:cubicBezTo>
                    <a:pt x="1998" y="1820"/>
                    <a:pt x="2002" y="1803"/>
                    <a:pt x="1990" y="1794"/>
                  </a:cubicBezTo>
                  <a:cubicBezTo>
                    <a:pt x="1981" y="1778"/>
                    <a:pt x="861" y="458"/>
                    <a:pt x="47" y="5"/>
                  </a:cubicBezTo>
                  <a:lnTo>
                    <a:pt x="3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4" name="Google Shape;10354;p34"/>
            <p:cNvSpPr/>
            <p:nvPr/>
          </p:nvSpPr>
          <p:spPr>
            <a:xfrm rot="-2700000">
              <a:off x="2033853" y="-1419122"/>
              <a:ext cx="26203" cy="227512"/>
            </a:xfrm>
            <a:custGeom>
              <a:avLst/>
              <a:gdLst/>
              <a:ahLst/>
              <a:cxnLst/>
              <a:rect l="l" t="t" r="r" b="b"/>
              <a:pathLst>
                <a:path w="290" h="2518" extrusionOk="0">
                  <a:moveTo>
                    <a:pt x="30" y="1"/>
                  </a:moveTo>
                  <a:cubicBezTo>
                    <a:pt x="13" y="1"/>
                    <a:pt x="1" y="13"/>
                    <a:pt x="5" y="26"/>
                  </a:cubicBezTo>
                  <a:cubicBezTo>
                    <a:pt x="26" y="718"/>
                    <a:pt x="213" y="2461"/>
                    <a:pt x="234" y="2503"/>
                  </a:cubicBezTo>
                  <a:cubicBezTo>
                    <a:pt x="237" y="2513"/>
                    <a:pt x="248" y="2517"/>
                    <a:pt x="258" y="2517"/>
                  </a:cubicBezTo>
                  <a:cubicBezTo>
                    <a:pt x="261" y="2517"/>
                    <a:pt x="265" y="2517"/>
                    <a:pt x="268" y="2516"/>
                  </a:cubicBezTo>
                  <a:cubicBezTo>
                    <a:pt x="281" y="2512"/>
                    <a:pt x="289" y="2495"/>
                    <a:pt x="281" y="2482"/>
                  </a:cubicBezTo>
                  <a:cubicBezTo>
                    <a:pt x="268" y="2423"/>
                    <a:pt x="81" y="743"/>
                    <a:pt x="56" y="26"/>
                  </a:cubicBezTo>
                  <a:cubicBezTo>
                    <a:pt x="56" y="13"/>
                    <a:pt x="43" y="1"/>
                    <a:pt x="3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5" name="Google Shape;10355;p34"/>
            <p:cNvSpPr/>
            <p:nvPr/>
          </p:nvSpPr>
          <p:spPr>
            <a:xfrm rot="-2700000">
              <a:off x="1913046" y="-1422582"/>
              <a:ext cx="80234" cy="74452"/>
            </a:xfrm>
            <a:custGeom>
              <a:avLst/>
              <a:gdLst/>
              <a:ahLst/>
              <a:cxnLst/>
              <a:rect l="l" t="t" r="r" b="b"/>
              <a:pathLst>
                <a:path w="888" h="824" extrusionOk="0">
                  <a:moveTo>
                    <a:pt x="442" y="0"/>
                  </a:moveTo>
                  <a:cubicBezTo>
                    <a:pt x="239" y="0"/>
                    <a:pt x="65" y="145"/>
                    <a:pt x="35" y="353"/>
                  </a:cubicBezTo>
                  <a:cubicBezTo>
                    <a:pt x="1" y="577"/>
                    <a:pt x="158" y="785"/>
                    <a:pt x="382" y="819"/>
                  </a:cubicBezTo>
                  <a:cubicBezTo>
                    <a:pt x="403" y="822"/>
                    <a:pt x="423" y="824"/>
                    <a:pt x="444" y="824"/>
                  </a:cubicBezTo>
                  <a:cubicBezTo>
                    <a:pt x="644" y="824"/>
                    <a:pt x="822" y="675"/>
                    <a:pt x="853" y="471"/>
                  </a:cubicBezTo>
                  <a:cubicBezTo>
                    <a:pt x="887" y="246"/>
                    <a:pt x="730" y="34"/>
                    <a:pt x="505" y="5"/>
                  </a:cubicBezTo>
                  <a:cubicBezTo>
                    <a:pt x="484" y="2"/>
                    <a:pt x="463" y="0"/>
                    <a:pt x="44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56" name="Google Shape;10356;p34"/>
          <p:cNvGrpSpPr/>
          <p:nvPr/>
        </p:nvGrpSpPr>
        <p:grpSpPr>
          <a:xfrm>
            <a:off x="7403988" y="2062072"/>
            <a:ext cx="1383901" cy="3161468"/>
            <a:chOff x="3808250" y="1778175"/>
            <a:chExt cx="1508175" cy="3445366"/>
          </a:xfrm>
        </p:grpSpPr>
        <p:sp>
          <p:nvSpPr>
            <p:cNvPr id="10357" name="Google Shape;10357;p34"/>
            <p:cNvSpPr/>
            <p:nvPr/>
          </p:nvSpPr>
          <p:spPr>
            <a:xfrm>
              <a:off x="4560547" y="1962611"/>
              <a:ext cx="501337" cy="3260930"/>
            </a:xfrm>
            <a:custGeom>
              <a:avLst/>
              <a:gdLst/>
              <a:ahLst/>
              <a:cxnLst/>
              <a:rect l="l" t="t" r="r" b="b"/>
              <a:pathLst>
                <a:path w="1682" h="9689" extrusionOk="0">
                  <a:moveTo>
                    <a:pt x="121" y="0"/>
                  </a:moveTo>
                  <a:cubicBezTo>
                    <a:pt x="1" y="477"/>
                    <a:pt x="165" y="1019"/>
                    <a:pt x="625" y="1653"/>
                  </a:cubicBezTo>
                  <a:cubicBezTo>
                    <a:pt x="690" y="1736"/>
                    <a:pt x="751" y="1823"/>
                    <a:pt x="816" y="1905"/>
                  </a:cubicBezTo>
                  <a:cubicBezTo>
                    <a:pt x="1101" y="2283"/>
                    <a:pt x="1402" y="2677"/>
                    <a:pt x="1506" y="3137"/>
                  </a:cubicBezTo>
                  <a:cubicBezTo>
                    <a:pt x="1605" y="3580"/>
                    <a:pt x="1528" y="4095"/>
                    <a:pt x="1271" y="4708"/>
                  </a:cubicBezTo>
                  <a:cubicBezTo>
                    <a:pt x="1194" y="4899"/>
                    <a:pt x="1101" y="5096"/>
                    <a:pt x="1008" y="5282"/>
                  </a:cubicBezTo>
                  <a:cubicBezTo>
                    <a:pt x="855" y="5578"/>
                    <a:pt x="723" y="5890"/>
                    <a:pt x="614" y="6208"/>
                  </a:cubicBezTo>
                  <a:cubicBezTo>
                    <a:pt x="231" y="7390"/>
                    <a:pt x="439" y="8682"/>
                    <a:pt x="1172" y="9689"/>
                  </a:cubicBezTo>
                  <a:lnTo>
                    <a:pt x="1232" y="9645"/>
                  </a:lnTo>
                  <a:cubicBezTo>
                    <a:pt x="515" y="8660"/>
                    <a:pt x="313" y="7395"/>
                    <a:pt x="685" y="6235"/>
                  </a:cubicBezTo>
                  <a:cubicBezTo>
                    <a:pt x="794" y="5917"/>
                    <a:pt x="926" y="5611"/>
                    <a:pt x="1079" y="5315"/>
                  </a:cubicBezTo>
                  <a:cubicBezTo>
                    <a:pt x="1167" y="5129"/>
                    <a:pt x="1260" y="4932"/>
                    <a:pt x="1342" y="4741"/>
                  </a:cubicBezTo>
                  <a:cubicBezTo>
                    <a:pt x="1605" y="4111"/>
                    <a:pt x="1681" y="3586"/>
                    <a:pt x="1577" y="3126"/>
                  </a:cubicBezTo>
                  <a:cubicBezTo>
                    <a:pt x="1468" y="2644"/>
                    <a:pt x="1167" y="2245"/>
                    <a:pt x="877" y="1861"/>
                  </a:cubicBezTo>
                  <a:cubicBezTo>
                    <a:pt x="811" y="1779"/>
                    <a:pt x="751" y="1692"/>
                    <a:pt x="685" y="1610"/>
                  </a:cubicBezTo>
                  <a:cubicBezTo>
                    <a:pt x="242" y="991"/>
                    <a:pt x="77" y="471"/>
                    <a:pt x="192" y="17"/>
                  </a:cubicBezTo>
                  <a:lnTo>
                    <a:pt x="1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8" name="Google Shape;10358;p34"/>
            <p:cNvSpPr/>
            <p:nvPr/>
          </p:nvSpPr>
          <p:spPr>
            <a:xfrm>
              <a:off x="4506897" y="1778175"/>
              <a:ext cx="169894" cy="575181"/>
            </a:xfrm>
            <a:custGeom>
              <a:avLst/>
              <a:gdLst/>
              <a:ahLst/>
              <a:cxnLst/>
              <a:rect l="l" t="t" r="r" b="b"/>
              <a:pathLst>
                <a:path w="570" h="1709" extrusionOk="0">
                  <a:moveTo>
                    <a:pt x="294" y="1"/>
                  </a:moveTo>
                  <a:cubicBezTo>
                    <a:pt x="247" y="1"/>
                    <a:pt x="198" y="22"/>
                    <a:pt x="164" y="67"/>
                  </a:cubicBezTo>
                  <a:cubicBezTo>
                    <a:pt x="49" y="247"/>
                    <a:pt x="0" y="455"/>
                    <a:pt x="22" y="669"/>
                  </a:cubicBezTo>
                  <a:cubicBezTo>
                    <a:pt x="38" y="981"/>
                    <a:pt x="219" y="1506"/>
                    <a:pt x="542" y="1709"/>
                  </a:cubicBezTo>
                  <a:cubicBezTo>
                    <a:pt x="569" y="1435"/>
                    <a:pt x="449" y="800"/>
                    <a:pt x="465" y="444"/>
                  </a:cubicBezTo>
                  <a:cubicBezTo>
                    <a:pt x="476" y="335"/>
                    <a:pt x="471" y="226"/>
                    <a:pt x="449" y="122"/>
                  </a:cubicBezTo>
                  <a:cubicBezTo>
                    <a:pt x="430" y="44"/>
                    <a:pt x="363" y="1"/>
                    <a:pt x="29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9" name="Google Shape;10359;p34"/>
            <p:cNvSpPr/>
            <p:nvPr/>
          </p:nvSpPr>
          <p:spPr>
            <a:xfrm>
              <a:off x="3808250" y="3218323"/>
              <a:ext cx="432783" cy="367187"/>
            </a:xfrm>
            <a:custGeom>
              <a:avLst/>
              <a:gdLst/>
              <a:ahLst/>
              <a:cxnLst/>
              <a:rect l="l" t="t" r="r" b="b"/>
              <a:pathLst>
                <a:path w="1452" h="1091" extrusionOk="0">
                  <a:moveTo>
                    <a:pt x="1281" y="0"/>
                  </a:moveTo>
                  <a:cubicBezTo>
                    <a:pt x="934" y="0"/>
                    <a:pt x="537" y="202"/>
                    <a:pt x="341" y="380"/>
                  </a:cubicBezTo>
                  <a:cubicBezTo>
                    <a:pt x="177" y="511"/>
                    <a:pt x="62" y="698"/>
                    <a:pt x="18" y="906"/>
                  </a:cubicBezTo>
                  <a:cubicBezTo>
                    <a:pt x="1" y="1008"/>
                    <a:pt x="84" y="1091"/>
                    <a:pt x="176" y="1091"/>
                  </a:cubicBezTo>
                  <a:cubicBezTo>
                    <a:pt x="202" y="1091"/>
                    <a:pt x="228" y="1084"/>
                    <a:pt x="253" y="1070"/>
                  </a:cubicBezTo>
                  <a:cubicBezTo>
                    <a:pt x="341" y="1010"/>
                    <a:pt x="423" y="938"/>
                    <a:pt x="494" y="856"/>
                  </a:cubicBezTo>
                  <a:cubicBezTo>
                    <a:pt x="735" y="588"/>
                    <a:pt x="1271" y="227"/>
                    <a:pt x="1452" y="19"/>
                  </a:cubicBezTo>
                  <a:cubicBezTo>
                    <a:pt x="1397" y="6"/>
                    <a:pt x="1340" y="0"/>
                    <a:pt x="128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0" name="Google Shape;10360;p34"/>
            <p:cNvSpPr/>
            <p:nvPr/>
          </p:nvSpPr>
          <p:spPr>
            <a:xfrm>
              <a:off x="4866951" y="2401488"/>
              <a:ext cx="136213" cy="328819"/>
            </a:xfrm>
            <a:custGeom>
              <a:avLst/>
              <a:gdLst/>
              <a:ahLst/>
              <a:cxnLst/>
              <a:rect l="l" t="t" r="r" b="b"/>
              <a:pathLst>
                <a:path w="457" h="977" extrusionOk="0">
                  <a:moveTo>
                    <a:pt x="196" y="1"/>
                  </a:moveTo>
                  <a:cubicBezTo>
                    <a:pt x="177" y="1"/>
                    <a:pt x="157" y="4"/>
                    <a:pt x="139" y="10"/>
                  </a:cubicBezTo>
                  <a:cubicBezTo>
                    <a:pt x="51" y="48"/>
                    <a:pt x="29" y="158"/>
                    <a:pt x="24" y="251"/>
                  </a:cubicBezTo>
                  <a:cubicBezTo>
                    <a:pt x="0" y="447"/>
                    <a:pt x="13" y="643"/>
                    <a:pt x="58" y="836"/>
                  </a:cubicBezTo>
                  <a:lnTo>
                    <a:pt x="58" y="836"/>
                  </a:lnTo>
                  <a:cubicBezTo>
                    <a:pt x="54" y="829"/>
                    <a:pt x="50" y="821"/>
                    <a:pt x="46" y="815"/>
                  </a:cubicBezTo>
                  <a:lnTo>
                    <a:pt x="46" y="815"/>
                  </a:lnTo>
                  <a:lnTo>
                    <a:pt x="84" y="935"/>
                  </a:lnTo>
                  <a:cubicBezTo>
                    <a:pt x="74" y="902"/>
                    <a:pt x="66" y="869"/>
                    <a:pt x="58" y="836"/>
                  </a:cubicBezTo>
                  <a:lnTo>
                    <a:pt x="58" y="836"/>
                  </a:lnTo>
                  <a:cubicBezTo>
                    <a:pt x="72" y="865"/>
                    <a:pt x="83" y="898"/>
                    <a:pt x="100" y="924"/>
                  </a:cubicBezTo>
                  <a:cubicBezTo>
                    <a:pt x="114" y="956"/>
                    <a:pt x="146" y="976"/>
                    <a:pt x="182" y="976"/>
                  </a:cubicBezTo>
                  <a:cubicBezTo>
                    <a:pt x="189" y="976"/>
                    <a:pt x="197" y="975"/>
                    <a:pt x="204" y="973"/>
                  </a:cubicBezTo>
                  <a:cubicBezTo>
                    <a:pt x="221" y="963"/>
                    <a:pt x="232" y="952"/>
                    <a:pt x="243" y="935"/>
                  </a:cubicBezTo>
                  <a:cubicBezTo>
                    <a:pt x="396" y="744"/>
                    <a:pt x="456" y="486"/>
                    <a:pt x="407" y="245"/>
                  </a:cubicBezTo>
                  <a:cubicBezTo>
                    <a:pt x="401" y="174"/>
                    <a:pt x="369" y="109"/>
                    <a:pt x="325" y="59"/>
                  </a:cubicBezTo>
                  <a:cubicBezTo>
                    <a:pt x="290" y="20"/>
                    <a:pt x="243" y="1"/>
                    <a:pt x="19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1" name="Google Shape;10361;p34"/>
            <p:cNvSpPr/>
            <p:nvPr/>
          </p:nvSpPr>
          <p:spPr>
            <a:xfrm>
              <a:off x="4736700" y="4053670"/>
              <a:ext cx="294185" cy="152798"/>
            </a:xfrm>
            <a:custGeom>
              <a:avLst/>
              <a:gdLst/>
              <a:ahLst/>
              <a:cxnLst/>
              <a:rect l="l" t="t" r="r" b="b"/>
              <a:pathLst>
                <a:path w="987" h="454" extrusionOk="0">
                  <a:moveTo>
                    <a:pt x="775" y="0"/>
                  </a:moveTo>
                  <a:cubicBezTo>
                    <a:pt x="748" y="0"/>
                    <a:pt x="722" y="2"/>
                    <a:pt x="696" y="5"/>
                  </a:cubicBezTo>
                  <a:cubicBezTo>
                    <a:pt x="488" y="16"/>
                    <a:pt x="286" y="77"/>
                    <a:pt x="105" y="175"/>
                  </a:cubicBezTo>
                  <a:cubicBezTo>
                    <a:pt x="78" y="203"/>
                    <a:pt x="78" y="192"/>
                    <a:pt x="45" y="219"/>
                  </a:cubicBezTo>
                  <a:cubicBezTo>
                    <a:pt x="12" y="246"/>
                    <a:pt x="1" y="290"/>
                    <a:pt x="23" y="334"/>
                  </a:cubicBezTo>
                  <a:cubicBezTo>
                    <a:pt x="34" y="345"/>
                    <a:pt x="50" y="356"/>
                    <a:pt x="67" y="361"/>
                  </a:cubicBezTo>
                  <a:cubicBezTo>
                    <a:pt x="185" y="423"/>
                    <a:pt x="316" y="453"/>
                    <a:pt x="447" y="453"/>
                  </a:cubicBezTo>
                  <a:cubicBezTo>
                    <a:pt x="560" y="453"/>
                    <a:pt x="672" y="431"/>
                    <a:pt x="778" y="389"/>
                  </a:cubicBezTo>
                  <a:cubicBezTo>
                    <a:pt x="844" y="361"/>
                    <a:pt x="899" y="323"/>
                    <a:pt x="942" y="268"/>
                  </a:cubicBezTo>
                  <a:cubicBezTo>
                    <a:pt x="981" y="208"/>
                    <a:pt x="986" y="131"/>
                    <a:pt x="948" y="71"/>
                  </a:cubicBezTo>
                  <a:cubicBezTo>
                    <a:pt x="912" y="16"/>
                    <a:pt x="845" y="0"/>
                    <a:pt x="77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2" name="Google Shape;10362;p34"/>
            <p:cNvSpPr/>
            <p:nvPr/>
          </p:nvSpPr>
          <p:spPr>
            <a:xfrm>
              <a:off x="4457718" y="4095067"/>
              <a:ext cx="264677" cy="220447"/>
            </a:xfrm>
            <a:custGeom>
              <a:avLst/>
              <a:gdLst/>
              <a:ahLst/>
              <a:cxnLst/>
              <a:rect l="l" t="t" r="r" b="b"/>
              <a:pathLst>
                <a:path w="888" h="655" extrusionOk="0">
                  <a:moveTo>
                    <a:pt x="220" y="0"/>
                  </a:moveTo>
                  <a:cubicBezTo>
                    <a:pt x="196" y="0"/>
                    <a:pt x="172" y="3"/>
                    <a:pt x="149" y="8"/>
                  </a:cubicBezTo>
                  <a:cubicBezTo>
                    <a:pt x="83" y="25"/>
                    <a:pt x="28" y="74"/>
                    <a:pt x="12" y="145"/>
                  </a:cubicBezTo>
                  <a:cubicBezTo>
                    <a:pt x="1" y="238"/>
                    <a:pt x="89" y="309"/>
                    <a:pt x="165" y="364"/>
                  </a:cubicBezTo>
                  <a:cubicBezTo>
                    <a:pt x="351" y="501"/>
                    <a:pt x="565" y="599"/>
                    <a:pt x="789" y="654"/>
                  </a:cubicBezTo>
                  <a:lnTo>
                    <a:pt x="833" y="654"/>
                  </a:lnTo>
                  <a:cubicBezTo>
                    <a:pt x="877" y="649"/>
                    <a:pt x="882" y="610"/>
                    <a:pt x="888" y="572"/>
                  </a:cubicBezTo>
                  <a:cubicBezTo>
                    <a:pt x="888" y="550"/>
                    <a:pt x="882" y="534"/>
                    <a:pt x="877" y="517"/>
                  </a:cubicBezTo>
                  <a:cubicBezTo>
                    <a:pt x="784" y="288"/>
                    <a:pt x="592" y="107"/>
                    <a:pt x="357" y="25"/>
                  </a:cubicBezTo>
                  <a:cubicBezTo>
                    <a:pt x="313" y="10"/>
                    <a:pt x="267" y="0"/>
                    <a:pt x="2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3" name="Google Shape;10363;p34"/>
            <p:cNvSpPr/>
            <p:nvPr/>
          </p:nvSpPr>
          <p:spPr>
            <a:xfrm>
              <a:off x="4125085" y="2946045"/>
              <a:ext cx="222055" cy="273287"/>
            </a:xfrm>
            <a:custGeom>
              <a:avLst/>
              <a:gdLst/>
              <a:ahLst/>
              <a:cxnLst/>
              <a:rect l="l" t="t" r="r" b="b"/>
              <a:pathLst>
                <a:path w="745" h="812" extrusionOk="0">
                  <a:moveTo>
                    <a:pt x="193" y="1"/>
                  </a:moveTo>
                  <a:cubicBezTo>
                    <a:pt x="128" y="1"/>
                    <a:pt x="69" y="33"/>
                    <a:pt x="39" y="94"/>
                  </a:cubicBezTo>
                  <a:cubicBezTo>
                    <a:pt x="0" y="177"/>
                    <a:pt x="55" y="275"/>
                    <a:pt x="115" y="346"/>
                  </a:cubicBezTo>
                  <a:cubicBezTo>
                    <a:pt x="232" y="505"/>
                    <a:pt x="377" y="640"/>
                    <a:pt x="540" y="755"/>
                  </a:cubicBezTo>
                  <a:lnTo>
                    <a:pt x="540" y="755"/>
                  </a:lnTo>
                  <a:cubicBezTo>
                    <a:pt x="570" y="768"/>
                    <a:pt x="600" y="786"/>
                    <a:pt x="630" y="795"/>
                  </a:cubicBezTo>
                  <a:cubicBezTo>
                    <a:pt x="638" y="797"/>
                    <a:pt x="646" y="798"/>
                    <a:pt x="654" y="798"/>
                  </a:cubicBezTo>
                  <a:cubicBezTo>
                    <a:pt x="686" y="798"/>
                    <a:pt x="718" y="783"/>
                    <a:pt x="739" y="757"/>
                  </a:cubicBezTo>
                  <a:cubicBezTo>
                    <a:pt x="745" y="740"/>
                    <a:pt x="745" y="718"/>
                    <a:pt x="745" y="702"/>
                  </a:cubicBezTo>
                  <a:cubicBezTo>
                    <a:pt x="723" y="456"/>
                    <a:pt x="597" y="226"/>
                    <a:pt x="394" y="78"/>
                  </a:cubicBezTo>
                  <a:cubicBezTo>
                    <a:pt x="340" y="34"/>
                    <a:pt x="280" y="7"/>
                    <a:pt x="208" y="1"/>
                  </a:cubicBezTo>
                  <a:cubicBezTo>
                    <a:pt x="203" y="1"/>
                    <a:pt x="198" y="1"/>
                    <a:pt x="193" y="1"/>
                  </a:cubicBezTo>
                  <a:close/>
                  <a:moveTo>
                    <a:pt x="515" y="746"/>
                  </a:moveTo>
                  <a:lnTo>
                    <a:pt x="624" y="811"/>
                  </a:lnTo>
                  <a:cubicBezTo>
                    <a:pt x="596" y="793"/>
                    <a:pt x="568" y="774"/>
                    <a:pt x="540" y="755"/>
                  </a:cubicBezTo>
                  <a:lnTo>
                    <a:pt x="540" y="755"/>
                  </a:lnTo>
                  <a:cubicBezTo>
                    <a:pt x="532" y="751"/>
                    <a:pt x="523" y="748"/>
                    <a:pt x="515" y="74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4" name="Google Shape;10364;p34"/>
            <p:cNvSpPr/>
            <p:nvPr/>
          </p:nvSpPr>
          <p:spPr>
            <a:xfrm>
              <a:off x="4464275" y="2485291"/>
              <a:ext cx="347836" cy="244343"/>
            </a:xfrm>
            <a:custGeom>
              <a:avLst/>
              <a:gdLst/>
              <a:ahLst/>
              <a:cxnLst/>
              <a:rect l="l" t="t" r="r" b="b"/>
              <a:pathLst>
                <a:path w="1167" h="726" extrusionOk="0">
                  <a:moveTo>
                    <a:pt x="1101" y="221"/>
                  </a:moveTo>
                  <a:cubicBezTo>
                    <a:pt x="1102" y="222"/>
                    <a:pt x="1103" y="223"/>
                    <a:pt x="1104" y="224"/>
                  </a:cubicBezTo>
                  <a:lnTo>
                    <a:pt x="1104" y="224"/>
                  </a:lnTo>
                  <a:cubicBezTo>
                    <a:pt x="1111" y="229"/>
                    <a:pt x="1117" y="233"/>
                    <a:pt x="1124" y="238"/>
                  </a:cubicBezTo>
                  <a:lnTo>
                    <a:pt x="1124" y="238"/>
                  </a:lnTo>
                  <a:lnTo>
                    <a:pt x="1101" y="221"/>
                  </a:lnTo>
                  <a:close/>
                  <a:moveTo>
                    <a:pt x="1124" y="238"/>
                  </a:moveTo>
                  <a:lnTo>
                    <a:pt x="1167" y="270"/>
                  </a:lnTo>
                  <a:cubicBezTo>
                    <a:pt x="1153" y="259"/>
                    <a:pt x="1138" y="248"/>
                    <a:pt x="1124" y="238"/>
                  </a:cubicBezTo>
                  <a:close/>
                  <a:moveTo>
                    <a:pt x="414" y="1"/>
                  </a:moveTo>
                  <a:cubicBezTo>
                    <a:pt x="333" y="1"/>
                    <a:pt x="255" y="13"/>
                    <a:pt x="181" y="46"/>
                  </a:cubicBezTo>
                  <a:cubicBezTo>
                    <a:pt x="88" y="84"/>
                    <a:pt x="23" y="161"/>
                    <a:pt x="6" y="259"/>
                  </a:cubicBezTo>
                  <a:cubicBezTo>
                    <a:pt x="1" y="330"/>
                    <a:pt x="17" y="407"/>
                    <a:pt x="56" y="473"/>
                  </a:cubicBezTo>
                  <a:cubicBezTo>
                    <a:pt x="88" y="544"/>
                    <a:pt x="138" y="604"/>
                    <a:pt x="198" y="653"/>
                  </a:cubicBezTo>
                  <a:cubicBezTo>
                    <a:pt x="272" y="706"/>
                    <a:pt x="362" y="725"/>
                    <a:pt x="456" y="725"/>
                  </a:cubicBezTo>
                  <a:cubicBezTo>
                    <a:pt x="528" y="725"/>
                    <a:pt x="603" y="714"/>
                    <a:pt x="674" y="697"/>
                  </a:cubicBezTo>
                  <a:cubicBezTo>
                    <a:pt x="827" y="670"/>
                    <a:pt x="964" y="599"/>
                    <a:pt x="1074" y="495"/>
                  </a:cubicBezTo>
                  <a:cubicBezTo>
                    <a:pt x="1112" y="456"/>
                    <a:pt x="1134" y="407"/>
                    <a:pt x="1145" y="358"/>
                  </a:cubicBezTo>
                  <a:cubicBezTo>
                    <a:pt x="1155" y="310"/>
                    <a:pt x="1135" y="257"/>
                    <a:pt x="1104" y="224"/>
                  </a:cubicBezTo>
                  <a:lnTo>
                    <a:pt x="1104" y="224"/>
                  </a:lnTo>
                  <a:cubicBezTo>
                    <a:pt x="915" y="93"/>
                    <a:pt x="692" y="17"/>
                    <a:pt x="461" y="2"/>
                  </a:cubicBezTo>
                  <a:cubicBezTo>
                    <a:pt x="445" y="1"/>
                    <a:pt x="430" y="1"/>
                    <a:pt x="41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5" name="Google Shape;10365;p34"/>
            <p:cNvSpPr/>
            <p:nvPr/>
          </p:nvSpPr>
          <p:spPr>
            <a:xfrm>
              <a:off x="5005548" y="2778437"/>
              <a:ext cx="217882" cy="233573"/>
            </a:xfrm>
            <a:custGeom>
              <a:avLst/>
              <a:gdLst/>
              <a:ahLst/>
              <a:cxnLst/>
              <a:rect l="l" t="t" r="r" b="b"/>
              <a:pathLst>
                <a:path w="731" h="694" extrusionOk="0">
                  <a:moveTo>
                    <a:pt x="496" y="1"/>
                  </a:moveTo>
                  <a:cubicBezTo>
                    <a:pt x="367" y="1"/>
                    <a:pt x="244" y="63"/>
                    <a:pt x="161" y="165"/>
                  </a:cubicBezTo>
                  <a:cubicBezTo>
                    <a:pt x="73" y="275"/>
                    <a:pt x="19" y="406"/>
                    <a:pt x="8" y="549"/>
                  </a:cubicBezTo>
                  <a:cubicBezTo>
                    <a:pt x="1" y="653"/>
                    <a:pt x="60" y="693"/>
                    <a:pt x="138" y="693"/>
                  </a:cubicBezTo>
                  <a:cubicBezTo>
                    <a:pt x="183" y="693"/>
                    <a:pt x="233" y="680"/>
                    <a:pt x="281" y="658"/>
                  </a:cubicBezTo>
                  <a:cubicBezTo>
                    <a:pt x="418" y="587"/>
                    <a:pt x="544" y="488"/>
                    <a:pt x="637" y="368"/>
                  </a:cubicBezTo>
                  <a:cubicBezTo>
                    <a:pt x="670" y="330"/>
                    <a:pt x="697" y="280"/>
                    <a:pt x="714" y="231"/>
                  </a:cubicBezTo>
                  <a:cubicBezTo>
                    <a:pt x="730" y="182"/>
                    <a:pt x="725" y="122"/>
                    <a:pt x="697" y="78"/>
                  </a:cubicBezTo>
                  <a:cubicBezTo>
                    <a:pt x="664" y="40"/>
                    <a:pt x="615" y="12"/>
                    <a:pt x="566" y="7"/>
                  </a:cubicBezTo>
                  <a:cubicBezTo>
                    <a:pt x="543" y="3"/>
                    <a:pt x="519" y="1"/>
                    <a:pt x="49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6" name="Google Shape;10366;p34"/>
            <p:cNvSpPr/>
            <p:nvPr/>
          </p:nvSpPr>
          <p:spPr>
            <a:xfrm>
              <a:off x="4705702" y="2803679"/>
              <a:ext cx="317136" cy="183089"/>
            </a:xfrm>
            <a:custGeom>
              <a:avLst/>
              <a:gdLst/>
              <a:ahLst/>
              <a:cxnLst/>
              <a:rect l="l" t="t" r="r" b="b"/>
              <a:pathLst>
                <a:path w="1064" h="544" extrusionOk="0">
                  <a:moveTo>
                    <a:pt x="458" y="1"/>
                  </a:moveTo>
                  <a:cubicBezTo>
                    <a:pt x="442" y="1"/>
                    <a:pt x="426" y="1"/>
                    <a:pt x="411" y="3"/>
                  </a:cubicBezTo>
                  <a:cubicBezTo>
                    <a:pt x="264" y="14"/>
                    <a:pt x="132" y="90"/>
                    <a:pt x="45" y="211"/>
                  </a:cubicBezTo>
                  <a:cubicBezTo>
                    <a:pt x="17" y="249"/>
                    <a:pt x="1" y="293"/>
                    <a:pt x="1" y="337"/>
                  </a:cubicBezTo>
                  <a:cubicBezTo>
                    <a:pt x="6" y="419"/>
                    <a:pt x="56" y="490"/>
                    <a:pt x="138" y="517"/>
                  </a:cubicBezTo>
                  <a:cubicBezTo>
                    <a:pt x="186" y="535"/>
                    <a:pt x="236" y="543"/>
                    <a:pt x="285" y="543"/>
                  </a:cubicBezTo>
                  <a:cubicBezTo>
                    <a:pt x="315" y="543"/>
                    <a:pt x="344" y="540"/>
                    <a:pt x="373" y="534"/>
                  </a:cubicBezTo>
                  <a:cubicBezTo>
                    <a:pt x="521" y="517"/>
                    <a:pt x="663" y="463"/>
                    <a:pt x="784" y="370"/>
                  </a:cubicBezTo>
                  <a:cubicBezTo>
                    <a:pt x="1064" y="135"/>
                    <a:pt x="681" y="1"/>
                    <a:pt x="45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7" name="Google Shape;10367;p34"/>
            <p:cNvSpPr/>
            <p:nvPr/>
          </p:nvSpPr>
          <p:spPr>
            <a:xfrm>
              <a:off x="4779322" y="3117018"/>
              <a:ext cx="257226" cy="188137"/>
            </a:xfrm>
            <a:custGeom>
              <a:avLst/>
              <a:gdLst/>
              <a:ahLst/>
              <a:cxnLst/>
              <a:rect l="l" t="t" r="r" b="b"/>
              <a:pathLst>
                <a:path w="863" h="559" extrusionOk="0">
                  <a:moveTo>
                    <a:pt x="277" y="1"/>
                  </a:moveTo>
                  <a:cubicBezTo>
                    <a:pt x="225" y="1"/>
                    <a:pt x="173" y="12"/>
                    <a:pt x="126" y="35"/>
                  </a:cubicBezTo>
                  <a:cubicBezTo>
                    <a:pt x="44" y="79"/>
                    <a:pt x="0" y="167"/>
                    <a:pt x="11" y="254"/>
                  </a:cubicBezTo>
                  <a:cubicBezTo>
                    <a:pt x="44" y="331"/>
                    <a:pt x="99" y="396"/>
                    <a:pt x="170" y="435"/>
                  </a:cubicBezTo>
                  <a:cubicBezTo>
                    <a:pt x="241" y="490"/>
                    <a:pt x="323" y="528"/>
                    <a:pt x="405" y="550"/>
                  </a:cubicBezTo>
                  <a:cubicBezTo>
                    <a:pt x="432" y="555"/>
                    <a:pt x="466" y="558"/>
                    <a:pt x="503" y="558"/>
                  </a:cubicBezTo>
                  <a:cubicBezTo>
                    <a:pt x="656" y="558"/>
                    <a:pt x="862" y="506"/>
                    <a:pt x="827" y="347"/>
                  </a:cubicBezTo>
                  <a:cubicBezTo>
                    <a:pt x="788" y="178"/>
                    <a:pt x="531" y="41"/>
                    <a:pt x="378" y="13"/>
                  </a:cubicBezTo>
                  <a:cubicBezTo>
                    <a:pt x="344" y="5"/>
                    <a:pt x="310" y="1"/>
                    <a:pt x="27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8" name="Google Shape;10368;p34"/>
            <p:cNvSpPr/>
            <p:nvPr/>
          </p:nvSpPr>
          <p:spPr>
            <a:xfrm>
              <a:off x="4930139" y="3312897"/>
              <a:ext cx="386286" cy="184435"/>
            </a:xfrm>
            <a:custGeom>
              <a:avLst/>
              <a:gdLst/>
              <a:ahLst/>
              <a:cxnLst/>
              <a:rect l="l" t="t" r="r" b="b"/>
              <a:pathLst>
                <a:path w="1296" h="548" extrusionOk="0">
                  <a:moveTo>
                    <a:pt x="924" y="0"/>
                  </a:moveTo>
                  <a:cubicBezTo>
                    <a:pt x="736" y="0"/>
                    <a:pt x="1" y="178"/>
                    <a:pt x="277" y="438"/>
                  </a:cubicBezTo>
                  <a:cubicBezTo>
                    <a:pt x="326" y="482"/>
                    <a:pt x="386" y="510"/>
                    <a:pt x="452" y="521"/>
                  </a:cubicBezTo>
                  <a:cubicBezTo>
                    <a:pt x="524" y="539"/>
                    <a:pt x="598" y="547"/>
                    <a:pt x="671" y="547"/>
                  </a:cubicBezTo>
                  <a:cubicBezTo>
                    <a:pt x="843" y="547"/>
                    <a:pt x="1014" y="499"/>
                    <a:pt x="1164" y="411"/>
                  </a:cubicBezTo>
                  <a:cubicBezTo>
                    <a:pt x="1218" y="384"/>
                    <a:pt x="1262" y="340"/>
                    <a:pt x="1284" y="285"/>
                  </a:cubicBezTo>
                  <a:cubicBezTo>
                    <a:pt x="1295" y="225"/>
                    <a:pt x="1279" y="159"/>
                    <a:pt x="1229" y="116"/>
                  </a:cubicBezTo>
                  <a:cubicBezTo>
                    <a:pt x="1153" y="39"/>
                    <a:pt x="1049" y="1"/>
                    <a:pt x="939" y="1"/>
                  </a:cubicBezTo>
                  <a:cubicBezTo>
                    <a:pt x="935" y="0"/>
                    <a:pt x="930" y="0"/>
                    <a:pt x="92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9" name="Google Shape;10369;p34"/>
            <p:cNvSpPr/>
            <p:nvPr/>
          </p:nvSpPr>
          <p:spPr>
            <a:xfrm>
              <a:off x="4665166" y="3450888"/>
              <a:ext cx="285840" cy="181742"/>
            </a:xfrm>
            <a:custGeom>
              <a:avLst/>
              <a:gdLst/>
              <a:ahLst/>
              <a:cxnLst/>
              <a:rect l="l" t="t" r="r" b="b"/>
              <a:pathLst>
                <a:path w="959" h="540" extrusionOk="0">
                  <a:moveTo>
                    <a:pt x="229" y="0"/>
                  </a:moveTo>
                  <a:cubicBezTo>
                    <a:pt x="219" y="0"/>
                    <a:pt x="208" y="1"/>
                    <a:pt x="197" y="1"/>
                  </a:cubicBezTo>
                  <a:cubicBezTo>
                    <a:pt x="153" y="1"/>
                    <a:pt x="110" y="12"/>
                    <a:pt x="71" y="28"/>
                  </a:cubicBezTo>
                  <a:cubicBezTo>
                    <a:pt x="27" y="50"/>
                    <a:pt x="0" y="94"/>
                    <a:pt x="0" y="138"/>
                  </a:cubicBezTo>
                  <a:cubicBezTo>
                    <a:pt x="6" y="165"/>
                    <a:pt x="11" y="187"/>
                    <a:pt x="22" y="209"/>
                  </a:cubicBezTo>
                  <a:cubicBezTo>
                    <a:pt x="93" y="324"/>
                    <a:pt x="203" y="417"/>
                    <a:pt x="329" y="466"/>
                  </a:cubicBezTo>
                  <a:cubicBezTo>
                    <a:pt x="398" y="496"/>
                    <a:pt x="574" y="539"/>
                    <a:pt x="711" y="539"/>
                  </a:cubicBezTo>
                  <a:cubicBezTo>
                    <a:pt x="857" y="539"/>
                    <a:pt x="959" y="490"/>
                    <a:pt x="843" y="324"/>
                  </a:cubicBezTo>
                  <a:cubicBezTo>
                    <a:pt x="701" y="120"/>
                    <a:pt x="474" y="0"/>
                    <a:pt x="22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0" name="Google Shape;10370;p34"/>
            <p:cNvSpPr/>
            <p:nvPr/>
          </p:nvSpPr>
          <p:spPr>
            <a:xfrm>
              <a:off x="3984700" y="3188706"/>
              <a:ext cx="974358" cy="369543"/>
            </a:xfrm>
            <a:custGeom>
              <a:avLst/>
              <a:gdLst/>
              <a:ahLst/>
              <a:cxnLst/>
              <a:rect l="l" t="t" r="r" b="b"/>
              <a:pathLst>
                <a:path w="3269" h="1098" extrusionOk="0">
                  <a:moveTo>
                    <a:pt x="1458" y="1"/>
                  </a:moveTo>
                  <a:cubicBezTo>
                    <a:pt x="868" y="1"/>
                    <a:pt x="352" y="205"/>
                    <a:pt x="1" y="397"/>
                  </a:cubicBezTo>
                  <a:lnTo>
                    <a:pt x="33" y="463"/>
                  </a:lnTo>
                  <a:cubicBezTo>
                    <a:pt x="380" y="280"/>
                    <a:pt x="883" y="77"/>
                    <a:pt x="1459" y="77"/>
                  </a:cubicBezTo>
                  <a:cubicBezTo>
                    <a:pt x="1557" y="77"/>
                    <a:pt x="1656" y="83"/>
                    <a:pt x="1758" y="96"/>
                  </a:cubicBezTo>
                  <a:cubicBezTo>
                    <a:pt x="2316" y="167"/>
                    <a:pt x="2891" y="561"/>
                    <a:pt x="3208" y="1098"/>
                  </a:cubicBezTo>
                  <a:lnTo>
                    <a:pt x="3268" y="1059"/>
                  </a:lnTo>
                  <a:cubicBezTo>
                    <a:pt x="2945" y="501"/>
                    <a:pt x="2354" y="96"/>
                    <a:pt x="1763" y="19"/>
                  </a:cubicBezTo>
                  <a:cubicBezTo>
                    <a:pt x="1660" y="7"/>
                    <a:pt x="1558" y="1"/>
                    <a:pt x="145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1" name="Google Shape;10371;p34"/>
            <p:cNvSpPr/>
            <p:nvPr/>
          </p:nvSpPr>
          <p:spPr>
            <a:xfrm>
              <a:off x="4276797" y="3190725"/>
              <a:ext cx="171683" cy="348003"/>
            </a:xfrm>
            <a:custGeom>
              <a:avLst/>
              <a:gdLst/>
              <a:ahLst/>
              <a:cxnLst/>
              <a:rect l="l" t="t" r="r" b="b"/>
              <a:pathLst>
                <a:path w="576" h="1034" extrusionOk="0">
                  <a:moveTo>
                    <a:pt x="398" y="1"/>
                  </a:moveTo>
                  <a:cubicBezTo>
                    <a:pt x="302" y="1"/>
                    <a:pt x="212" y="143"/>
                    <a:pt x="159" y="238"/>
                  </a:cubicBezTo>
                  <a:cubicBezTo>
                    <a:pt x="55" y="429"/>
                    <a:pt x="0" y="654"/>
                    <a:pt x="11" y="878"/>
                  </a:cubicBezTo>
                  <a:cubicBezTo>
                    <a:pt x="11" y="933"/>
                    <a:pt x="33" y="988"/>
                    <a:pt x="83" y="1020"/>
                  </a:cubicBezTo>
                  <a:cubicBezTo>
                    <a:pt x="102" y="1029"/>
                    <a:pt x="123" y="1034"/>
                    <a:pt x="143" y="1034"/>
                  </a:cubicBezTo>
                  <a:cubicBezTo>
                    <a:pt x="174" y="1034"/>
                    <a:pt x="204" y="1024"/>
                    <a:pt x="230" y="1004"/>
                  </a:cubicBezTo>
                  <a:cubicBezTo>
                    <a:pt x="433" y="878"/>
                    <a:pt x="526" y="626"/>
                    <a:pt x="553" y="385"/>
                  </a:cubicBezTo>
                  <a:cubicBezTo>
                    <a:pt x="575" y="292"/>
                    <a:pt x="564" y="188"/>
                    <a:pt x="526" y="101"/>
                  </a:cubicBezTo>
                  <a:cubicBezTo>
                    <a:pt x="484" y="29"/>
                    <a:pt x="440" y="1"/>
                    <a:pt x="39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2" name="Google Shape;10372;p34"/>
            <p:cNvSpPr/>
            <p:nvPr/>
          </p:nvSpPr>
          <p:spPr>
            <a:xfrm>
              <a:off x="4439834" y="2941333"/>
              <a:ext cx="160952" cy="282374"/>
            </a:xfrm>
            <a:custGeom>
              <a:avLst/>
              <a:gdLst/>
              <a:ahLst/>
              <a:cxnLst/>
              <a:rect l="l" t="t" r="r" b="b"/>
              <a:pathLst>
                <a:path w="540" h="839" extrusionOk="0">
                  <a:moveTo>
                    <a:pt x="116" y="0"/>
                  </a:moveTo>
                  <a:cubicBezTo>
                    <a:pt x="85" y="0"/>
                    <a:pt x="54" y="13"/>
                    <a:pt x="34" y="37"/>
                  </a:cubicBezTo>
                  <a:cubicBezTo>
                    <a:pt x="23" y="54"/>
                    <a:pt x="17" y="76"/>
                    <a:pt x="17" y="97"/>
                  </a:cubicBezTo>
                  <a:cubicBezTo>
                    <a:pt x="1" y="240"/>
                    <a:pt x="23" y="388"/>
                    <a:pt x="83" y="519"/>
                  </a:cubicBezTo>
                  <a:cubicBezTo>
                    <a:pt x="110" y="596"/>
                    <a:pt x="220" y="820"/>
                    <a:pt x="313" y="836"/>
                  </a:cubicBezTo>
                  <a:cubicBezTo>
                    <a:pt x="320" y="837"/>
                    <a:pt x="326" y="838"/>
                    <a:pt x="332" y="838"/>
                  </a:cubicBezTo>
                  <a:cubicBezTo>
                    <a:pt x="540" y="838"/>
                    <a:pt x="306" y="221"/>
                    <a:pt x="258" y="130"/>
                  </a:cubicBezTo>
                  <a:cubicBezTo>
                    <a:pt x="242" y="87"/>
                    <a:pt x="209" y="43"/>
                    <a:pt x="170" y="15"/>
                  </a:cubicBezTo>
                  <a:cubicBezTo>
                    <a:pt x="154" y="5"/>
                    <a:pt x="135" y="0"/>
                    <a:pt x="1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3" name="Google Shape;10373;p34"/>
            <p:cNvSpPr/>
            <p:nvPr/>
          </p:nvSpPr>
          <p:spPr>
            <a:xfrm>
              <a:off x="4459506" y="3241546"/>
              <a:ext cx="189566" cy="341272"/>
            </a:xfrm>
            <a:custGeom>
              <a:avLst/>
              <a:gdLst/>
              <a:ahLst/>
              <a:cxnLst/>
              <a:rect l="l" t="t" r="r" b="b"/>
              <a:pathLst>
                <a:path w="636" h="1014" extrusionOk="0">
                  <a:moveTo>
                    <a:pt x="549" y="0"/>
                  </a:moveTo>
                  <a:cubicBezTo>
                    <a:pt x="486" y="0"/>
                    <a:pt x="405" y="47"/>
                    <a:pt x="356" y="87"/>
                  </a:cubicBezTo>
                  <a:cubicBezTo>
                    <a:pt x="154" y="251"/>
                    <a:pt x="28" y="486"/>
                    <a:pt x="6" y="744"/>
                  </a:cubicBezTo>
                  <a:cubicBezTo>
                    <a:pt x="0" y="809"/>
                    <a:pt x="6" y="875"/>
                    <a:pt x="28" y="935"/>
                  </a:cubicBezTo>
                  <a:cubicBezTo>
                    <a:pt x="33" y="952"/>
                    <a:pt x="44" y="968"/>
                    <a:pt x="55" y="979"/>
                  </a:cubicBezTo>
                  <a:cubicBezTo>
                    <a:pt x="78" y="1002"/>
                    <a:pt x="108" y="1013"/>
                    <a:pt x="137" y="1013"/>
                  </a:cubicBezTo>
                  <a:cubicBezTo>
                    <a:pt x="143" y="1013"/>
                    <a:pt x="148" y="1013"/>
                    <a:pt x="154" y="1012"/>
                  </a:cubicBezTo>
                  <a:cubicBezTo>
                    <a:pt x="225" y="1006"/>
                    <a:pt x="285" y="973"/>
                    <a:pt x="334" y="919"/>
                  </a:cubicBezTo>
                  <a:cubicBezTo>
                    <a:pt x="378" y="869"/>
                    <a:pt x="411" y="809"/>
                    <a:pt x="444" y="744"/>
                  </a:cubicBezTo>
                  <a:cubicBezTo>
                    <a:pt x="542" y="546"/>
                    <a:pt x="630" y="333"/>
                    <a:pt x="635" y="114"/>
                  </a:cubicBezTo>
                  <a:cubicBezTo>
                    <a:pt x="635" y="29"/>
                    <a:pt x="598" y="0"/>
                    <a:pt x="5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4" name="Google Shape;10374;p34"/>
            <p:cNvSpPr/>
            <p:nvPr/>
          </p:nvSpPr>
          <p:spPr>
            <a:xfrm>
              <a:off x="4609727" y="2989461"/>
              <a:ext cx="115945" cy="258478"/>
            </a:xfrm>
            <a:custGeom>
              <a:avLst/>
              <a:gdLst/>
              <a:ahLst/>
              <a:cxnLst/>
              <a:rect l="l" t="t" r="r" b="b"/>
              <a:pathLst>
                <a:path w="389" h="768" extrusionOk="0">
                  <a:moveTo>
                    <a:pt x="212" y="1"/>
                  </a:moveTo>
                  <a:cubicBezTo>
                    <a:pt x="165" y="1"/>
                    <a:pt x="120" y="23"/>
                    <a:pt x="88" y="64"/>
                  </a:cubicBezTo>
                  <a:cubicBezTo>
                    <a:pt x="49" y="113"/>
                    <a:pt x="27" y="173"/>
                    <a:pt x="22" y="234"/>
                  </a:cubicBezTo>
                  <a:cubicBezTo>
                    <a:pt x="0" y="360"/>
                    <a:pt x="0" y="485"/>
                    <a:pt x="27" y="606"/>
                  </a:cubicBezTo>
                  <a:cubicBezTo>
                    <a:pt x="43" y="689"/>
                    <a:pt x="55" y="768"/>
                    <a:pt x="102" y="768"/>
                  </a:cubicBezTo>
                  <a:cubicBezTo>
                    <a:pt x="122" y="768"/>
                    <a:pt x="149" y="752"/>
                    <a:pt x="186" y="715"/>
                  </a:cubicBezTo>
                  <a:cubicBezTo>
                    <a:pt x="317" y="573"/>
                    <a:pt x="389" y="381"/>
                    <a:pt x="367" y="190"/>
                  </a:cubicBezTo>
                  <a:cubicBezTo>
                    <a:pt x="367" y="113"/>
                    <a:pt x="323" y="48"/>
                    <a:pt x="263" y="9"/>
                  </a:cubicBezTo>
                  <a:cubicBezTo>
                    <a:pt x="246" y="4"/>
                    <a:pt x="229" y="1"/>
                    <a:pt x="21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5" name="Google Shape;10375;p34"/>
            <p:cNvSpPr/>
            <p:nvPr/>
          </p:nvSpPr>
          <p:spPr>
            <a:xfrm>
              <a:off x="4809128" y="3699607"/>
              <a:ext cx="383305" cy="155491"/>
            </a:xfrm>
            <a:custGeom>
              <a:avLst/>
              <a:gdLst/>
              <a:ahLst/>
              <a:cxnLst/>
              <a:rect l="l" t="t" r="r" b="b"/>
              <a:pathLst>
                <a:path w="1286" h="462" extrusionOk="0">
                  <a:moveTo>
                    <a:pt x="872" y="1"/>
                  </a:moveTo>
                  <a:cubicBezTo>
                    <a:pt x="708" y="1"/>
                    <a:pt x="1" y="86"/>
                    <a:pt x="229" y="335"/>
                  </a:cubicBezTo>
                  <a:cubicBezTo>
                    <a:pt x="311" y="412"/>
                    <a:pt x="426" y="455"/>
                    <a:pt x="541" y="455"/>
                  </a:cubicBezTo>
                  <a:cubicBezTo>
                    <a:pt x="585" y="459"/>
                    <a:pt x="631" y="461"/>
                    <a:pt x="676" y="461"/>
                  </a:cubicBezTo>
                  <a:cubicBezTo>
                    <a:pt x="759" y="461"/>
                    <a:pt x="843" y="455"/>
                    <a:pt x="924" y="444"/>
                  </a:cubicBezTo>
                  <a:cubicBezTo>
                    <a:pt x="1017" y="439"/>
                    <a:pt x="1110" y="406"/>
                    <a:pt x="1192" y="346"/>
                  </a:cubicBezTo>
                  <a:cubicBezTo>
                    <a:pt x="1285" y="291"/>
                    <a:pt x="1285" y="160"/>
                    <a:pt x="1198" y="100"/>
                  </a:cubicBezTo>
                  <a:cubicBezTo>
                    <a:pt x="1104" y="34"/>
                    <a:pt x="1000" y="1"/>
                    <a:pt x="886" y="1"/>
                  </a:cubicBezTo>
                  <a:cubicBezTo>
                    <a:pt x="881" y="1"/>
                    <a:pt x="877" y="1"/>
                    <a:pt x="87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6" name="Google Shape;10376;p34"/>
            <p:cNvSpPr/>
            <p:nvPr/>
          </p:nvSpPr>
          <p:spPr>
            <a:xfrm>
              <a:off x="4537895" y="3777016"/>
              <a:ext cx="273023" cy="169963"/>
            </a:xfrm>
            <a:custGeom>
              <a:avLst/>
              <a:gdLst/>
              <a:ahLst/>
              <a:cxnLst/>
              <a:rect l="l" t="t" r="r" b="b"/>
              <a:pathLst>
                <a:path w="916" h="505" extrusionOk="0">
                  <a:moveTo>
                    <a:pt x="143" y="1"/>
                  </a:moveTo>
                  <a:cubicBezTo>
                    <a:pt x="137" y="1"/>
                    <a:pt x="132" y="1"/>
                    <a:pt x="126" y="1"/>
                  </a:cubicBezTo>
                  <a:cubicBezTo>
                    <a:pt x="99" y="1"/>
                    <a:pt x="66" y="6"/>
                    <a:pt x="44" y="23"/>
                  </a:cubicBezTo>
                  <a:cubicBezTo>
                    <a:pt x="0" y="61"/>
                    <a:pt x="22" y="138"/>
                    <a:pt x="49" y="187"/>
                  </a:cubicBezTo>
                  <a:cubicBezTo>
                    <a:pt x="132" y="307"/>
                    <a:pt x="252" y="401"/>
                    <a:pt x="394" y="450"/>
                  </a:cubicBezTo>
                  <a:cubicBezTo>
                    <a:pt x="447" y="469"/>
                    <a:pt x="603" y="505"/>
                    <a:pt x="722" y="505"/>
                  </a:cubicBezTo>
                  <a:cubicBezTo>
                    <a:pt x="836" y="505"/>
                    <a:pt x="915" y="472"/>
                    <a:pt x="838" y="362"/>
                  </a:cubicBezTo>
                  <a:cubicBezTo>
                    <a:pt x="677" y="132"/>
                    <a:pt x="416" y="1"/>
                    <a:pt x="14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7" name="Google Shape;10377;p34"/>
            <p:cNvSpPr/>
            <p:nvPr/>
          </p:nvSpPr>
          <p:spPr>
            <a:xfrm>
              <a:off x="4671723" y="4339411"/>
              <a:ext cx="287330" cy="176694"/>
            </a:xfrm>
            <a:custGeom>
              <a:avLst/>
              <a:gdLst/>
              <a:ahLst/>
              <a:cxnLst/>
              <a:rect l="l" t="t" r="r" b="b"/>
              <a:pathLst>
                <a:path w="964" h="525" extrusionOk="0">
                  <a:moveTo>
                    <a:pt x="713" y="0"/>
                  </a:moveTo>
                  <a:cubicBezTo>
                    <a:pt x="597" y="0"/>
                    <a:pt x="481" y="29"/>
                    <a:pt x="383" y="87"/>
                  </a:cubicBezTo>
                  <a:cubicBezTo>
                    <a:pt x="268" y="153"/>
                    <a:pt x="175" y="240"/>
                    <a:pt x="93" y="339"/>
                  </a:cubicBezTo>
                  <a:cubicBezTo>
                    <a:pt x="0" y="459"/>
                    <a:pt x="142" y="525"/>
                    <a:pt x="257" y="525"/>
                  </a:cubicBezTo>
                  <a:cubicBezTo>
                    <a:pt x="383" y="508"/>
                    <a:pt x="504" y="476"/>
                    <a:pt x="613" y="415"/>
                  </a:cubicBezTo>
                  <a:cubicBezTo>
                    <a:pt x="695" y="383"/>
                    <a:pt x="777" y="344"/>
                    <a:pt x="854" y="295"/>
                  </a:cubicBezTo>
                  <a:cubicBezTo>
                    <a:pt x="909" y="257"/>
                    <a:pt x="963" y="213"/>
                    <a:pt x="958" y="136"/>
                  </a:cubicBezTo>
                  <a:cubicBezTo>
                    <a:pt x="947" y="65"/>
                    <a:pt x="865" y="21"/>
                    <a:pt x="794" y="5"/>
                  </a:cubicBezTo>
                  <a:cubicBezTo>
                    <a:pt x="767" y="2"/>
                    <a:pt x="740" y="0"/>
                    <a:pt x="71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378" name="Google Shape;10378;p34"/>
          <p:cNvSpPr/>
          <p:nvPr/>
        </p:nvSpPr>
        <p:spPr>
          <a:xfrm flipH="1">
            <a:off x="3371913" y="4512425"/>
            <a:ext cx="5415985" cy="640600"/>
          </a:xfrm>
          <a:custGeom>
            <a:avLst/>
            <a:gdLst/>
            <a:ahLst/>
            <a:cxnLst/>
            <a:rect l="l" t="t" r="r" b="b"/>
            <a:pathLst>
              <a:path w="63896" h="8008" extrusionOk="0">
                <a:moveTo>
                  <a:pt x="25722" y="3896"/>
                </a:moveTo>
                <a:cubicBezTo>
                  <a:pt x="25668" y="4101"/>
                  <a:pt x="25614" y="4305"/>
                  <a:pt x="25539" y="4499"/>
                </a:cubicBezTo>
                <a:cubicBezTo>
                  <a:pt x="25485" y="4628"/>
                  <a:pt x="25431" y="4757"/>
                  <a:pt x="25367" y="4876"/>
                </a:cubicBezTo>
                <a:cubicBezTo>
                  <a:pt x="25367" y="4865"/>
                  <a:pt x="25356" y="4843"/>
                  <a:pt x="25345" y="4833"/>
                </a:cubicBezTo>
                <a:cubicBezTo>
                  <a:pt x="25442" y="4510"/>
                  <a:pt x="25571" y="4198"/>
                  <a:pt x="25711" y="3896"/>
                </a:cubicBezTo>
                <a:close/>
                <a:moveTo>
                  <a:pt x="54070" y="4510"/>
                </a:moveTo>
                <a:cubicBezTo>
                  <a:pt x="54113" y="4790"/>
                  <a:pt x="54134" y="5080"/>
                  <a:pt x="54134" y="5371"/>
                </a:cubicBezTo>
                <a:cubicBezTo>
                  <a:pt x="54059" y="5500"/>
                  <a:pt x="53973" y="5640"/>
                  <a:pt x="53898" y="5769"/>
                </a:cubicBezTo>
                <a:cubicBezTo>
                  <a:pt x="53855" y="5844"/>
                  <a:pt x="53812" y="5920"/>
                  <a:pt x="53768" y="5984"/>
                </a:cubicBezTo>
                <a:cubicBezTo>
                  <a:pt x="53822" y="5489"/>
                  <a:pt x="53919" y="4983"/>
                  <a:pt x="54070" y="4510"/>
                </a:cubicBezTo>
                <a:close/>
                <a:moveTo>
                  <a:pt x="4004" y="4617"/>
                </a:moveTo>
                <a:cubicBezTo>
                  <a:pt x="4004" y="4779"/>
                  <a:pt x="3993" y="4951"/>
                  <a:pt x="3982" y="5112"/>
                </a:cubicBezTo>
                <a:lnTo>
                  <a:pt x="3982" y="5102"/>
                </a:lnTo>
                <a:cubicBezTo>
                  <a:pt x="3950" y="5554"/>
                  <a:pt x="3874" y="5984"/>
                  <a:pt x="3756" y="6415"/>
                </a:cubicBezTo>
                <a:cubicBezTo>
                  <a:pt x="3713" y="6544"/>
                  <a:pt x="3670" y="6662"/>
                  <a:pt x="3616" y="6781"/>
                </a:cubicBezTo>
                <a:cubicBezTo>
                  <a:pt x="3627" y="6038"/>
                  <a:pt x="3756" y="5306"/>
                  <a:pt x="4004" y="4617"/>
                </a:cubicBezTo>
                <a:close/>
                <a:moveTo>
                  <a:pt x="31813" y="3391"/>
                </a:moveTo>
                <a:cubicBezTo>
                  <a:pt x="31964" y="3724"/>
                  <a:pt x="32072" y="4079"/>
                  <a:pt x="32147" y="4445"/>
                </a:cubicBezTo>
                <a:cubicBezTo>
                  <a:pt x="31760" y="5199"/>
                  <a:pt x="31426" y="5995"/>
                  <a:pt x="31157" y="6802"/>
                </a:cubicBezTo>
                <a:cubicBezTo>
                  <a:pt x="31082" y="6189"/>
                  <a:pt x="31114" y="5575"/>
                  <a:pt x="31243" y="4973"/>
                </a:cubicBezTo>
                <a:cubicBezTo>
                  <a:pt x="31361" y="4424"/>
                  <a:pt x="31555" y="3886"/>
                  <a:pt x="31813" y="3391"/>
                </a:cubicBezTo>
                <a:close/>
                <a:moveTo>
                  <a:pt x="10687" y="5091"/>
                </a:moveTo>
                <a:cubicBezTo>
                  <a:pt x="10698" y="5242"/>
                  <a:pt x="10719" y="5382"/>
                  <a:pt x="10730" y="5521"/>
                </a:cubicBezTo>
                <a:cubicBezTo>
                  <a:pt x="10773" y="5855"/>
                  <a:pt x="10762" y="6189"/>
                  <a:pt x="10687" y="6512"/>
                </a:cubicBezTo>
                <a:cubicBezTo>
                  <a:pt x="10644" y="6641"/>
                  <a:pt x="10590" y="6759"/>
                  <a:pt x="10504" y="6877"/>
                </a:cubicBezTo>
                <a:cubicBezTo>
                  <a:pt x="10493" y="6275"/>
                  <a:pt x="10558" y="5683"/>
                  <a:pt x="10687" y="5102"/>
                </a:cubicBezTo>
                <a:lnTo>
                  <a:pt x="10687" y="5091"/>
                </a:lnTo>
                <a:close/>
                <a:moveTo>
                  <a:pt x="20319" y="4370"/>
                </a:moveTo>
                <a:lnTo>
                  <a:pt x="20319" y="4370"/>
                </a:lnTo>
                <a:cubicBezTo>
                  <a:pt x="20330" y="4693"/>
                  <a:pt x="20308" y="5016"/>
                  <a:pt x="20265" y="5338"/>
                </a:cubicBezTo>
                <a:cubicBezTo>
                  <a:pt x="20190" y="5930"/>
                  <a:pt x="20082" y="6512"/>
                  <a:pt x="19932" y="7093"/>
                </a:cubicBezTo>
                <a:cubicBezTo>
                  <a:pt x="19878" y="6845"/>
                  <a:pt x="19856" y="6587"/>
                  <a:pt x="19878" y="6329"/>
                </a:cubicBezTo>
                <a:cubicBezTo>
                  <a:pt x="19910" y="5898"/>
                  <a:pt x="19996" y="5478"/>
                  <a:pt x="20115" y="5069"/>
                </a:cubicBezTo>
                <a:cubicBezTo>
                  <a:pt x="20179" y="4833"/>
                  <a:pt x="20255" y="4607"/>
                  <a:pt x="20319" y="4370"/>
                </a:cubicBezTo>
                <a:close/>
                <a:moveTo>
                  <a:pt x="32201" y="4714"/>
                </a:moveTo>
                <a:cubicBezTo>
                  <a:pt x="32201" y="4800"/>
                  <a:pt x="32212" y="4886"/>
                  <a:pt x="32222" y="4973"/>
                </a:cubicBezTo>
                <a:cubicBezTo>
                  <a:pt x="32298" y="5694"/>
                  <a:pt x="32190" y="6415"/>
                  <a:pt x="31932" y="7093"/>
                </a:cubicBezTo>
                <a:cubicBezTo>
                  <a:pt x="31889" y="6286"/>
                  <a:pt x="31975" y="5478"/>
                  <a:pt x="32201" y="4714"/>
                </a:cubicBezTo>
                <a:close/>
                <a:moveTo>
                  <a:pt x="41725" y="4370"/>
                </a:moveTo>
                <a:lnTo>
                  <a:pt x="41725" y="4370"/>
                </a:lnTo>
                <a:cubicBezTo>
                  <a:pt x="41736" y="4693"/>
                  <a:pt x="41725" y="5016"/>
                  <a:pt x="41672" y="5338"/>
                </a:cubicBezTo>
                <a:cubicBezTo>
                  <a:pt x="41596" y="5930"/>
                  <a:pt x="41489" y="6512"/>
                  <a:pt x="41338" y="7093"/>
                </a:cubicBezTo>
                <a:cubicBezTo>
                  <a:pt x="41284" y="6845"/>
                  <a:pt x="41263" y="6587"/>
                  <a:pt x="41284" y="6329"/>
                </a:cubicBezTo>
                <a:cubicBezTo>
                  <a:pt x="41316" y="5898"/>
                  <a:pt x="41403" y="5478"/>
                  <a:pt x="41532" y="5069"/>
                </a:cubicBezTo>
                <a:cubicBezTo>
                  <a:pt x="41586" y="4833"/>
                  <a:pt x="41661" y="4607"/>
                  <a:pt x="41725" y="4370"/>
                </a:cubicBezTo>
                <a:close/>
                <a:moveTo>
                  <a:pt x="6414" y="0"/>
                </a:moveTo>
                <a:cubicBezTo>
                  <a:pt x="6511" y="323"/>
                  <a:pt x="6554" y="668"/>
                  <a:pt x="6533" y="1012"/>
                </a:cubicBezTo>
                <a:cubicBezTo>
                  <a:pt x="6511" y="1346"/>
                  <a:pt x="6447" y="1669"/>
                  <a:pt x="6350" y="1991"/>
                </a:cubicBezTo>
                <a:cubicBezTo>
                  <a:pt x="6156" y="2616"/>
                  <a:pt x="5876" y="3197"/>
                  <a:pt x="5629" y="3799"/>
                </a:cubicBezTo>
                <a:cubicBezTo>
                  <a:pt x="5489" y="4155"/>
                  <a:pt x="5360" y="4510"/>
                  <a:pt x="5263" y="4876"/>
                </a:cubicBezTo>
                <a:cubicBezTo>
                  <a:pt x="5230" y="4714"/>
                  <a:pt x="5198" y="4553"/>
                  <a:pt x="5177" y="4381"/>
                </a:cubicBezTo>
                <a:cubicBezTo>
                  <a:pt x="5026" y="3272"/>
                  <a:pt x="5069" y="2153"/>
                  <a:pt x="5295" y="1055"/>
                </a:cubicBezTo>
                <a:lnTo>
                  <a:pt x="5295" y="1055"/>
                </a:lnTo>
                <a:cubicBezTo>
                  <a:pt x="4918" y="2153"/>
                  <a:pt x="4660" y="3283"/>
                  <a:pt x="4531" y="4434"/>
                </a:cubicBezTo>
                <a:cubicBezTo>
                  <a:pt x="4520" y="4553"/>
                  <a:pt x="4509" y="4660"/>
                  <a:pt x="4499" y="4779"/>
                </a:cubicBezTo>
                <a:cubicBezTo>
                  <a:pt x="4445" y="4456"/>
                  <a:pt x="4380" y="4144"/>
                  <a:pt x="4326" y="3821"/>
                </a:cubicBezTo>
                <a:cubicBezTo>
                  <a:pt x="4230" y="3240"/>
                  <a:pt x="4187" y="2648"/>
                  <a:pt x="4208" y="2067"/>
                </a:cubicBezTo>
                <a:lnTo>
                  <a:pt x="4208" y="2067"/>
                </a:lnTo>
                <a:cubicBezTo>
                  <a:pt x="4068" y="2820"/>
                  <a:pt x="4057" y="3584"/>
                  <a:pt x="4025" y="4305"/>
                </a:cubicBezTo>
                <a:cubicBezTo>
                  <a:pt x="3745" y="4790"/>
                  <a:pt x="3487" y="5285"/>
                  <a:pt x="3272" y="5801"/>
                </a:cubicBezTo>
                <a:cubicBezTo>
                  <a:pt x="3239" y="5317"/>
                  <a:pt x="3229" y="4843"/>
                  <a:pt x="3250" y="4370"/>
                </a:cubicBezTo>
                <a:cubicBezTo>
                  <a:pt x="3293" y="3240"/>
                  <a:pt x="3584" y="2121"/>
                  <a:pt x="4111" y="1120"/>
                </a:cubicBezTo>
                <a:lnTo>
                  <a:pt x="4111" y="1120"/>
                </a:lnTo>
                <a:cubicBezTo>
                  <a:pt x="3390" y="2099"/>
                  <a:pt x="2938" y="3229"/>
                  <a:pt x="2604" y="4305"/>
                </a:cubicBezTo>
                <a:cubicBezTo>
                  <a:pt x="2508" y="4607"/>
                  <a:pt x="2422" y="4897"/>
                  <a:pt x="2346" y="5188"/>
                </a:cubicBezTo>
                <a:cubicBezTo>
                  <a:pt x="2271" y="4499"/>
                  <a:pt x="2217" y="3799"/>
                  <a:pt x="2185" y="3068"/>
                </a:cubicBezTo>
                <a:cubicBezTo>
                  <a:pt x="2109" y="4015"/>
                  <a:pt x="2002" y="4919"/>
                  <a:pt x="1873" y="5769"/>
                </a:cubicBezTo>
                <a:cubicBezTo>
                  <a:pt x="1571" y="4779"/>
                  <a:pt x="1367" y="3767"/>
                  <a:pt x="1238" y="2745"/>
                </a:cubicBezTo>
                <a:lnTo>
                  <a:pt x="1238" y="2745"/>
                </a:lnTo>
                <a:cubicBezTo>
                  <a:pt x="1227" y="4165"/>
                  <a:pt x="1259" y="5511"/>
                  <a:pt x="1216" y="6727"/>
                </a:cubicBezTo>
                <a:cubicBezTo>
                  <a:pt x="1184" y="6673"/>
                  <a:pt x="1162" y="6630"/>
                  <a:pt x="1130" y="6576"/>
                </a:cubicBezTo>
                <a:cubicBezTo>
                  <a:pt x="1001" y="6296"/>
                  <a:pt x="904" y="6006"/>
                  <a:pt x="850" y="5694"/>
                </a:cubicBezTo>
                <a:cubicBezTo>
                  <a:pt x="796" y="5360"/>
                  <a:pt x="710" y="5037"/>
                  <a:pt x="613" y="4714"/>
                </a:cubicBezTo>
                <a:cubicBezTo>
                  <a:pt x="495" y="4370"/>
                  <a:pt x="291" y="4069"/>
                  <a:pt x="0" y="3843"/>
                </a:cubicBezTo>
                <a:lnTo>
                  <a:pt x="0" y="3843"/>
                </a:lnTo>
                <a:cubicBezTo>
                  <a:pt x="248" y="4101"/>
                  <a:pt x="409" y="4424"/>
                  <a:pt x="452" y="4779"/>
                </a:cubicBezTo>
                <a:cubicBezTo>
                  <a:pt x="484" y="5123"/>
                  <a:pt x="495" y="5457"/>
                  <a:pt x="463" y="5790"/>
                </a:cubicBezTo>
                <a:cubicBezTo>
                  <a:pt x="430" y="6146"/>
                  <a:pt x="441" y="6490"/>
                  <a:pt x="484" y="6834"/>
                </a:cubicBezTo>
                <a:cubicBezTo>
                  <a:pt x="506" y="6964"/>
                  <a:pt x="538" y="7082"/>
                  <a:pt x="570" y="7211"/>
                </a:cubicBezTo>
                <a:lnTo>
                  <a:pt x="570" y="7997"/>
                </a:lnTo>
                <a:lnTo>
                  <a:pt x="4606" y="7997"/>
                </a:lnTo>
                <a:lnTo>
                  <a:pt x="4639" y="8008"/>
                </a:lnTo>
                <a:lnTo>
                  <a:pt x="4639" y="7997"/>
                </a:lnTo>
                <a:lnTo>
                  <a:pt x="63142" y="7997"/>
                </a:lnTo>
                <a:lnTo>
                  <a:pt x="63132" y="7437"/>
                </a:lnTo>
                <a:cubicBezTo>
                  <a:pt x="63229" y="6705"/>
                  <a:pt x="63487" y="6006"/>
                  <a:pt x="63896" y="5392"/>
                </a:cubicBezTo>
                <a:lnTo>
                  <a:pt x="63896" y="5392"/>
                </a:lnTo>
                <a:cubicBezTo>
                  <a:pt x="63562" y="5790"/>
                  <a:pt x="63261" y="6199"/>
                  <a:pt x="62981" y="6641"/>
                </a:cubicBezTo>
                <a:cubicBezTo>
                  <a:pt x="62981" y="6544"/>
                  <a:pt x="62981" y="6436"/>
                  <a:pt x="62992" y="6339"/>
                </a:cubicBezTo>
                <a:cubicBezTo>
                  <a:pt x="63024" y="5909"/>
                  <a:pt x="63110" y="5489"/>
                  <a:pt x="63250" y="5080"/>
                </a:cubicBezTo>
                <a:cubicBezTo>
                  <a:pt x="63368" y="4639"/>
                  <a:pt x="63519" y="4187"/>
                  <a:pt x="63638" y="3724"/>
                </a:cubicBezTo>
                <a:cubicBezTo>
                  <a:pt x="63756" y="3251"/>
                  <a:pt x="63799" y="2756"/>
                  <a:pt x="63756" y="2271"/>
                </a:cubicBezTo>
                <a:lnTo>
                  <a:pt x="63756" y="2271"/>
                </a:lnTo>
                <a:cubicBezTo>
                  <a:pt x="63734" y="2756"/>
                  <a:pt x="63616" y="3240"/>
                  <a:pt x="63401" y="3681"/>
                </a:cubicBezTo>
                <a:cubicBezTo>
                  <a:pt x="63207" y="4101"/>
                  <a:pt x="62981" y="4510"/>
                  <a:pt x="62733" y="4897"/>
                </a:cubicBezTo>
                <a:cubicBezTo>
                  <a:pt x="62486" y="5295"/>
                  <a:pt x="62271" y="5704"/>
                  <a:pt x="62077" y="6135"/>
                </a:cubicBezTo>
                <a:cubicBezTo>
                  <a:pt x="62045" y="6199"/>
                  <a:pt x="62023" y="6264"/>
                  <a:pt x="62002" y="6329"/>
                </a:cubicBezTo>
                <a:cubicBezTo>
                  <a:pt x="62002" y="6221"/>
                  <a:pt x="62002" y="6103"/>
                  <a:pt x="62023" y="5995"/>
                </a:cubicBezTo>
                <a:cubicBezTo>
                  <a:pt x="62099" y="5403"/>
                  <a:pt x="62292" y="4843"/>
                  <a:pt x="62594" y="4338"/>
                </a:cubicBezTo>
                <a:lnTo>
                  <a:pt x="62594" y="4338"/>
                </a:lnTo>
                <a:cubicBezTo>
                  <a:pt x="62368" y="4628"/>
                  <a:pt x="62163" y="4940"/>
                  <a:pt x="61991" y="5263"/>
                </a:cubicBezTo>
                <a:cubicBezTo>
                  <a:pt x="62055" y="4456"/>
                  <a:pt x="62281" y="3670"/>
                  <a:pt x="62637" y="2949"/>
                </a:cubicBezTo>
                <a:lnTo>
                  <a:pt x="62637" y="2949"/>
                </a:lnTo>
                <a:cubicBezTo>
                  <a:pt x="62152" y="3681"/>
                  <a:pt x="61776" y="4477"/>
                  <a:pt x="61496" y="5306"/>
                </a:cubicBezTo>
                <a:cubicBezTo>
                  <a:pt x="61464" y="4639"/>
                  <a:pt x="61399" y="3982"/>
                  <a:pt x="61291" y="3326"/>
                </a:cubicBezTo>
                <a:lnTo>
                  <a:pt x="61291" y="3326"/>
                </a:lnTo>
                <a:cubicBezTo>
                  <a:pt x="61313" y="4122"/>
                  <a:pt x="61238" y="4930"/>
                  <a:pt x="61044" y="5704"/>
                </a:cubicBezTo>
                <a:cubicBezTo>
                  <a:pt x="60947" y="5231"/>
                  <a:pt x="60872" y="4747"/>
                  <a:pt x="60829" y="4262"/>
                </a:cubicBezTo>
                <a:cubicBezTo>
                  <a:pt x="60775" y="3703"/>
                  <a:pt x="60796" y="3132"/>
                  <a:pt x="60915" y="2583"/>
                </a:cubicBezTo>
                <a:cubicBezTo>
                  <a:pt x="61022" y="2002"/>
                  <a:pt x="61270" y="1453"/>
                  <a:pt x="61625" y="980"/>
                </a:cubicBezTo>
                <a:lnTo>
                  <a:pt x="61625" y="980"/>
                </a:lnTo>
                <a:cubicBezTo>
                  <a:pt x="61184" y="1432"/>
                  <a:pt x="60850" y="1959"/>
                  <a:pt x="60624" y="2540"/>
                </a:cubicBezTo>
                <a:cubicBezTo>
                  <a:pt x="60409" y="3100"/>
                  <a:pt x="60247" y="3692"/>
                  <a:pt x="60151" y="4284"/>
                </a:cubicBezTo>
                <a:cubicBezTo>
                  <a:pt x="60097" y="4607"/>
                  <a:pt x="60054" y="4919"/>
                  <a:pt x="60021" y="5231"/>
                </a:cubicBezTo>
                <a:cubicBezTo>
                  <a:pt x="60021" y="5112"/>
                  <a:pt x="60011" y="5005"/>
                  <a:pt x="60000" y="4886"/>
                </a:cubicBezTo>
                <a:cubicBezTo>
                  <a:pt x="59957" y="4391"/>
                  <a:pt x="59795" y="3929"/>
                  <a:pt x="59655" y="3477"/>
                </a:cubicBezTo>
                <a:cubicBezTo>
                  <a:pt x="59526" y="3035"/>
                  <a:pt x="59408" y="2551"/>
                  <a:pt x="59516" y="2067"/>
                </a:cubicBezTo>
                <a:lnTo>
                  <a:pt x="59516" y="2067"/>
                </a:lnTo>
                <a:cubicBezTo>
                  <a:pt x="59343" y="2551"/>
                  <a:pt x="59386" y="3078"/>
                  <a:pt x="59440" y="3552"/>
                </a:cubicBezTo>
                <a:cubicBezTo>
                  <a:pt x="59483" y="4025"/>
                  <a:pt x="59537" y="4488"/>
                  <a:pt x="59451" y="4908"/>
                </a:cubicBezTo>
                <a:cubicBezTo>
                  <a:pt x="59365" y="5338"/>
                  <a:pt x="59247" y="5769"/>
                  <a:pt x="59096" y="6178"/>
                </a:cubicBezTo>
                <a:cubicBezTo>
                  <a:pt x="59096" y="6113"/>
                  <a:pt x="59096" y="6049"/>
                  <a:pt x="59085" y="5973"/>
                </a:cubicBezTo>
                <a:cubicBezTo>
                  <a:pt x="59064" y="5435"/>
                  <a:pt x="59085" y="4843"/>
                  <a:pt x="59010" y="4230"/>
                </a:cubicBezTo>
                <a:cubicBezTo>
                  <a:pt x="58967" y="3918"/>
                  <a:pt x="58891" y="3617"/>
                  <a:pt x="58794" y="3326"/>
                </a:cubicBezTo>
                <a:cubicBezTo>
                  <a:pt x="58687" y="3035"/>
                  <a:pt x="58568" y="2766"/>
                  <a:pt x="58450" y="2497"/>
                </a:cubicBezTo>
                <a:cubicBezTo>
                  <a:pt x="58321" y="2228"/>
                  <a:pt x="58213" y="1948"/>
                  <a:pt x="58138" y="1669"/>
                </a:cubicBezTo>
                <a:cubicBezTo>
                  <a:pt x="58052" y="1378"/>
                  <a:pt x="58020" y="1077"/>
                  <a:pt x="58041" y="775"/>
                </a:cubicBezTo>
                <a:lnTo>
                  <a:pt x="58041" y="775"/>
                </a:lnTo>
                <a:cubicBezTo>
                  <a:pt x="57977" y="1087"/>
                  <a:pt x="57966" y="1399"/>
                  <a:pt x="58009" y="1722"/>
                </a:cubicBezTo>
                <a:cubicBezTo>
                  <a:pt x="58052" y="2024"/>
                  <a:pt x="58106" y="2325"/>
                  <a:pt x="58181" y="2626"/>
                </a:cubicBezTo>
                <a:cubicBezTo>
                  <a:pt x="58256" y="2906"/>
                  <a:pt x="58310" y="3197"/>
                  <a:pt x="58353" y="3487"/>
                </a:cubicBezTo>
                <a:cubicBezTo>
                  <a:pt x="58375" y="3756"/>
                  <a:pt x="58375" y="4025"/>
                  <a:pt x="58332" y="4295"/>
                </a:cubicBezTo>
                <a:cubicBezTo>
                  <a:pt x="58213" y="5145"/>
                  <a:pt x="57826" y="5952"/>
                  <a:pt x="57654" y="6910"/>
                </a:cubicBezTo>
                <a:cubicBezTo>
                  <a:pt x="57535" y="6253"/>
                  <a:pt x="57525" y="5597"/>
                  <a:pt x="57632" y="4940"/>
                </a:cubicBezTo>
                <a:lnTo>
                  <a:pt x="57632" y="4940"/>
                </a:lnTo>
                <a:cubicBezTo>
                  <a:pt x="57492" y="5425"/>
                  <a:pt x="57385" y="5887"/>
                  <a:pt x="57299" y="6339"/>
                </a:cubicBezTo>
                <a:cubicBezTo>
                  <a:pt x="57223" y="6038"/>
                  <a:pt x="57169" y="5715"/>
                  <a:pt x="57137" y="5403"/>
                </a:cubicBezTo>
                <a:cubicBezTo>
                  <a:pt x="57083" y="4564"/>
                  <a:pt x="57202" y="3713"/>
                  <a:pt x="57492" y="2928"/>
                </a:cubicBezTo>
                <a:lnTo>
                  <a:pt x="57492" y="2928"/>
                </a:lnTo>
                <a:cubicBezTo>
                  <a:pt x="57288" y="3315"/>
                  <a:pt x="57116" y="3724"/>
                  <a:pt x="56976" y="4133"/>
                </a:cubicBezTo>
                <a:cubicBezTo>
                  <a:pt x="56825" y="3326"/>
                  <a:pt x="56470" y="2562"/>
                  <a:pt x="55942" y="1927"/>
                </a:cubicBezTo>
                <a:lnTo>
                  <a:pt x="55942" y="1927"/>
                </a:lnTo>
                <a:cubicBezTo>
                  <a:pt x="56502" y="2777"/>
                  <a:pt x="56696" y="3810"/>
                  <a:pt x="56481" y="4811"/>
                </a:cubicBezTo>
                <a:cubicBezTo>
                  <a:pt x="56459" y="4919"/>
                  <a:pt x="56427" y="5037"/>
                  <a:pt x="56394" y="5145"/>
                </a:cubicBezTo>
                <a:cubicBezTo>
                  <a:pt x="56405" y="4854"/>
                  <a:pt x="56384" y="4574"/>
                  <a:pt x="56362" y="4295"/>
                </a:cubicBezTo>
                <a:cubicBezTo>
                  <a:pt x="56319" y="3907"/>
                  <a:pt x="56201" y="3520"/>
                  <a:pt x="56007" y="3186"/>
                </a:cubicBezTo>
                <a:lnTo>
                  <a:pt x="56007" y="3186"/>
                </a:lnTo>
                <a:cubicBezTo>
                  <a:pt x="56158" y="3541"/>
                  <a:pt x="56212" y="3939"/>
                  <a:pt x="56179" y="4327"/>
                </a:cubicBezTo>
                <a:cubicBezTo>
                  <a:pt x="56136" y="4693"/>
                  <a:pt x="56072" y="5059"/>
                  <a:pt x="55953" y="5414"/>
                </a:cubicBezTo>
                <a:lnTo>
                  <a:pt x="55932" y="5511"/>
                </a:lnTo>
                <a:cubicBezTo>
                  <a:pt x="55856" y="5026"/>
                  <a:pt x="55749" y="4553"/>
                  <a:pt x="55587" y="4090"/>
                </a:cubicBezTo>
                <a:cubicBezTo>
                  <a:pt x="55361" y="3509"/>
                  <a:pt x="55071" y="2992"/>
                  <a:pt x="54855" y="2433"/>
                </a:cubicBezTo>
                <a:cubicBezTo>
                  <a:pt x="54748" y="2153"/>
                  <a:pt x="54662" y="1862"/>
                  <a:pt x="54629" y="1572"/>
                </a:cubicBezTo>
                <a:cubicBezTo>
                  <a:pt x="54586" y="1260"/>
                  <a:pt x="54597" y="958"/>
                  <a:pt x="54683" y="657"/>
                </a:cubicBezTo>
                <a:lnTo>
                  <a:pt x="54683" y="657"/>
                </a:lnTo>
                <a:cubicBezTo>
                  <a:pt x="54554" y="958"/>
                  <a:pt x="54490" y="1270"/>
                  <a:pt x="54490" y="1604"/>
                </a:cubicBezTo>
                <a:cubicBezTo>
                  <a:pt x="54490" y="1916"/>
                  <a:pt x="54522" y="2239"/>
                  <a:pt x="54576" y="2551"/>
                </a:cubicBezTo>
                <a:cubicBezTo>
                  <a:pt x="54694" y="3175"/>
                  <a:pt x="54877" y="3756"/>
                  <a:pt x="54920" y="4305"/>
                </a:cubicBezTo>
                <a:cubicBezTo>
                  <a:pt x="54963" y="4833"/>
                  <a:pt x="54909" y="5360"/>
                  <a:pt x="54791" y="5887"/>
                </a:cubicBezTo>
                <a:cubicBezTo>
                  <a:pt x="54716" y="6189"/>
                  <a:pt x="54629" y="6490"/>
                  <a:pt x="54533" y="6781"/>
                </a:cubicBezTo>
                <a:cubicBezTo>
                  <a:pt x="54522" y="6307"/>
                  <a:pt x="54479" y="5844"/>
                  <a:pt x="54382" y="5382"/>
                </a:cubicBezTo>
                <a:cubicBezTo>
                  <a:pt x="54522" y="4973"/>
                  <a:pt x="54608" y="4553"/>
                  <a:pt x="54629" y="4133"/>
                </a:cubicBezTo>
                <a:lnTo>
                  <a:pt x="54629" y="4133"/>
                </a:lnTo>
                <a:cubicBezTo>
                  <a:pt x="54576" y="4434"/>
                  <a:pt x="54479" y="4736"/>
                  <a:pt x="54339" y="5005"/>
                </a:cubicBezTo>
                <a:cubicBezTo>
                  <a:pt x="54328" y="5026"/>
                  <a:pt x="54328" y="5037"/>
                  <a:pt x="54317" y="5059"/>
                </a:cubicBezTo>
                <a:cubicBezTo>
                  <a:pt x="54264" y="4833"/>
                  <a:pt x="54188" y="4617"/>
                  <a:pt x="54113" y="4391"/>
                </a:cubicBezTo>
                <a:cubicBezTo>
                  <a:pt x="54188" y="4176"/>
                  <a:pt x="54264" y="3950"/>
                  <a:pt x="54360" y="3724"/>
                </a:cubicBezTo>
                <a:lnTo>
                  <a:pt x="54360" y="3724"/>
                </a:lnTo>
                <a:cubicBezTo>
                  <a:pt x="54253" y="3896"/>
                  <a:pt x="54156" y="4079"/>
                  <a:pt x="54070" y="4262"/>
                </a:cubicBezTo>
                <a:cubicBezTo>
                  <a:pt x="54038" y="4176"/>
                  <a:pt x="54005" y="4090"/>
                  <a:pt x="53962" y="4015"/>
                </a:cubicBezTo>
                <a:lnTo>
                  <a:pt x="53962" y="4015"/>
                </a:lnTo>
                <a:cubicBezTo>
                  <a:pt x="53994" y="4112"/>
                  <a:pt x="54016" y="4208"/>
                  <a:pt x="54038" y="4316"/>
                </a:cubicBezTo>
                <a:cubicBezTo>
                  <a:pt x="53629" y="5123"/>
                  <a:pt x="53273" y="5952"/>
                  <a:pt x="52983" y="6813"/>
                </a:cubicBezTo>
                <a:cubicBezTo>
                  <a:pt x="52908" y="6199"/>
                  <a:pt x="52940" y="5575"/>
                  <a:pt x="53069" y="4983"/>
                </a:cubicBezTo>
                <a:cubicBezTo>
                  <a:pt x="53273" y="4047"/>
                  <a:pt x="53672" y="3175"/>
                  <a:pt x="54264" y="2422"/>
                </a:cubicBezTo>
                <a:lnTo>
                  <a:pt x="54264" y="2422"/>
                </a:lnTo>
                <a:cubicBezTo>
                  <a:pt x="53553" y="3132"/>
                  <a:pt x="52972" y="3950"/>
                  <a:pt x="52542" y="4843"/>
                </a:cubicBezTo>
                <a:cubicBezTo>
                  <a:pt x="52348" y="5242"/>
                  <a:pt x="52176" y="5640"/>
                  <a:pt x="52047" y="6060"/>
                </a:cubicBezTo>
                <a:cubicBezTo>
                  <a:pt x="52090" y="5069"/>
                  <a:pt x="52229" y="4090"/>
                  <a:pt x="52455" y="3132"/>
                </a:cubicBezTo>
                <a:lnTo>
                  <a:pt x="52455" y="3132"/>
                </a:lnTo>
                <a:cubicBezTo>
                  <a:pt x="52079" y="4144"/>
                  <a:pt x="51734" y="5123"/>
                  <a:pt x="51412" y="6027"/>
                </a:cubicBezTo>
                <a:cubicBezTo>
                  <a:pt x="51315" y="4381"/>
                  <a:pt x="51605" y="2734"/>
                  <a:pt x="52251" y="1217"/>
                </a:cubicBezTo>
                <a:lnTo>
                  <a:pt x="52251" y="1217"/>
                </a:lnTo>
                <a:cubicBezTo>
                  <a:pt x="51487" y="2540"/>
                  <a:pt x="50884" y="3961"/>
                  <a:pt x="50443" y="5425"/>
                </a:cubicBezTo>
                <a:cubicBezTo>
                  <a:pt x="50325" y="4660"/>
                  <a:pt x="50195" y="3886"/>
                  <a:pt x="50023" y="3089"/>
                </a:cubicBezTo>
                <a:lnTo>
                  <a:pt x="50023" y="3089"/>
                </a:lnTo>
                <a:cubicBezTo>
                  <a:pt x="50120" y="4273"/>
                  <a:pt x="50055" y="5468"/>
                  <a:pt x="49808" y="6630"/>
                </a:cubicBezTo>
                <a:cubicBezTo>
                  <a:pt x="49539" y="5780"/>
                  <a:pt x="49474" y="4876"/>
                  <a:pt x="49603" y="3993"/>
                </a:cubicBezTo>
                <a:cubicBezTo>
                  <a:pt x="49690" y="3380"/>
                  <a:pt x="49840" y="2734"/>
                  <a:pt x="49905" y="2056"/>
                </a:cubicBezTo>
                <a:cubicBezTo>
                  <a:pt x="49969" y="1389"/>
                  <a:pt x="49937" y="678"/>
                  <a:pt x="49647" y="54"/>
                </a:cubicBezTo>
                <a:lnTo>
                  <a:pt x="49647" y="54"/>
                </a:lnTo>
                <a:cubicBezTo>
                  <a:pt x="49743" y="377"/>
                  <a:pt x="49786" y="721"/>
                  <a:pt x="49765" y="1066"/>
                </a:cubicBezTo>
                <a:cubicBezTo>
                  <a:pt x="49743" y="1389"/>
                  <a:pt x="49679" y="1712"/>
                  <a:pt x="49582" y="2024"/>
                </a:cubicBezTo>
                <a:cubicBezTo>
                  <a:pt x="49388" y="2648"/>
                  <a:pt x="49098" y="3240"/>
                  <a:pt x="48850" y="3843"/>
                </a:cubicBezTo>
                <a:cubicBezTo>
                  <a:pt x="48710" y="4187"/>
                  <a:pt x="48592" y="4553"/>
                  <a:pt x="48484" y="4919"/>
                </a:cubicBezTo>
                <a:cubicBezTo>
                  <a:pt x="48452" y="4757"/>
                  <a:pt x="48420" y="4585"/>
                  <a:pt x="48398" y="4424"/>
                </a:cubicBezTo>
                <a:cubicBezTo>
                  <a:pt x="48247" y="3315"/>
                  <a:pt x="48290" y="2185"/>
                  <a:pt x="48527" y="1098"/>
                </a:cubicBezTo>
                <a:lnTo>
                  <a:pt x="48527" y="1098"/>
                </a:lnTo>
                <a:cubicBezTo>
                  <a:pt x="48140" y="2185"/>
                  <a:pt x="47892" y="3326"/>
                  <a:pt x="47763" y="4477"/>
                </a:cubicBezTo>
                <a:cubicBezTo>
                  <a:pt x="47688" y="5091"/>
                  <a:pt x="47655" y="5704"/>
                  <a:pt x="47655" y="6329"/>
                </a:cubicBezTo>
                <a:cubicBezTo>
                  <a:pt x="47494" y="5963"/>
                  <a:pt x="47365" y="5586"/>
                  <a:pt x="47279" y="5199"/>
                </a:cubicBezTo>
                <a:cubicBezTo>
                  <a:pt x="47247" y="5048"/>
                  <a:pt x="47214" y="4897"/>
                  <a:pt x="47193" y="4747"/>
                </a:cubicBezTo>
                <a:cubicBezTo>
                  <a:pt x="47300" y="4434"/>
                  <a:pt x="47419" y="4133"/>
                  <a:pt x="47559" y="3843"/>
                </a:cubicBezTo>
                <a:lnTo>
                  <a:pt x="47559" y="3843"/>
                </a:lnTo>
                <a:cubicBezTo>
                  <a:pt x="47419" y="4058"/>
                  <a:pt x="47279" y="4284"/>
                  <a:pt x="47160" y="4510"/>
                </a:cubicBezTo>
                <a:cubicBezTo>
                  <a:pt x="47074" y="3832"/>
                  <a:pt x="47085" y="3154"/>
                  <a:pt x="47193" y="2486"/>
                </a:cubicBezTo>
                <a:lnTo>
                  <a:pt x="47193" y="2486"/>
                </a:lnTo>
                <a:cubicBezTo>
                  <a:pt x="46934" y="3380"/>
                  <a:pt x="46784" y="4305"/>
                  <a:pt x="46762" y="5242"/>
                </a:cubicBezTo>
                <a:cubicBezTo>
                  <a:pt x="46665" y="5435"/>
                  <a:pt x="46579" y="5629"/>
                  <a:pt x="46493" y="5834"/>
                </a:cubicBezTo>
                <a:cubicBezTo>
                  <a:pt x="46461" y="5349"/>
                  <a:pt x="46461" y="4876"/>
                  <a:pt x="46482" y="4402"/>
                </a:cubicBezTo>
                <a:cubicBezTo>
                  <a:pt x="46525" y="3272"/>
                  <a:pt x="46816" y="2153"/>
                  <a:pt x="47333" y="1152"/>
                </a:cubicBezTo>
                <a:lnTo>
                  <a:pt x="47333" y="1152"/>
                </a:lnTo>
                <a:cubicBezTo>
                  <a:pt x="46622" y="2131"/>
                  <a:pt x="46170" y="3261"/>
                  <a:pt x="45826" y="4338"/>
                </a:cubicBezTo>
                <a:cubicBezTo>
                  <a:pt x="45740" y="4639"/>
                  <a:pt x="45654" y="4930"/>
                  <a:pt x="45578" y="5220"/>
                </a:cubicBezTo>
                <a:cubicBezTo>
                  <a:pt x="45503" y="4531"/>
                  <a:pt x="45449" y="3832"/>
                  <a:pt x="45406" y="3100"/>
                </a:cubicBezTo>
                <a:cubicBezTo>
                  <a:pt x="45331" y="4047"/>
                  <a:pt x="45223" y="4951"/>
                  <a:pt x="45094" y="5801"/>
                </a:cubicBezTo>
                <a:cubicBezTo>
                  <a:pt x="44803" y="4811"/>
                  <a:pt x="44588" y="3799"/>
                  <a:pt x="44470" y="2777"/>
                </a:cubicBezTo>
                <a:lnTo>
                  <a:pt x="44470" y="2777"/>
                </a:lnTo>
                <a:cubicBezTo>
                  <a:pt x="44448" y="4338"/>
                  <a:pt x="44491" y="5801"/>
                  <a:pt x="44438" y="7103"/>
                </a:cubicBezTo>
                <a:cubicBezTo>
                  <a:pt x="44287" y="6479"/>
                  <a:pt x="44179" y="5855"/>
                  <a:pt x="44104" y="5231"/>
                </a:cubicBezTo>
                <a:cubicBezTo>
                  <a:pt x="44104" y="5694"/>
                  <a:pt x="44082" y="6135"/>
                  <a:pt x="44050" y="6555"/>
                </a:cubicBezTo>
                <a:cubicBezTo>
                  <a:pt x="43846" y="5554"/>
                  <a:pt x="43867" y="4521"/>
                  <a:pt x="44136" y="3530"/>
                </a:cubicBezTo>
                <a:lnTo>
                  <a:pt x="44136" y="3530"/>
                </a:lnTo>
                <a:cubicBezTo>
                  <a:pt x="43889" y="4155"/>
                  <a:pt x="43684" y="4800"/>
                  <a:pt x="43555" y="5468"/>
                </a:cubicBezTo>
                <a:cubicBezTo>
                  <a:pt x="43437" y="4994"/>
                  <a:pt x="43308" y="4531"/>
                  <a:pt x="43135" y="4079"/>
                </a:cubicBezTo>
                <a:cubicBezTo>
                  <a:pt x="42726" y="2949"/>
                  <a:pt x="42167" y="1862"/>
                  <a:pt x="41618" y="721"/>
                </a:cubicBezTo>
                <a:lnTo>
                  <a:pt x="41618" y="721"/>
                </a:lnTo>
                <a:cubicBezTo>
                  <a:pt x="42027" y="1938"/>
                  <a:pt x="42371" y="3143"/>
                  <a:pt x="42468" y="4284"/>
                </a:cubicBezTo>
                <a:cubicBezTo>
                  <a:pt x="42554" y="5048"/>
                  <a:pt x="42490" y="5823"/>
                  <a:pt x="42296" y="6565"/>
                </a:cubicBezTo>
                <a:cubicBezTo>
                  <a:pt x="42242" y="6146"/>
                  <a:pt x="42188" y="5737"/>
                  <a:pt x="42124" y="5306"/>
                </a:cubicBezTo>
                <a:cubicBezTo>
                  <a:pt x="42081" y="4908"/>
                  <a:pt x="42016" y="4521"/>
                  <a:pt x="41908" y="4133"/>
                </a:cubicBezTo>
                <a:cubicBezTo>
                  <a:pt x="41887" y="4069"/>
                  <a:pt x="41865" y="4015"/>
                  <a:pt x="41844" y="3950"/>
                </a:cubicBezTo>
                <a:cubicBezTo>
                  <a:pt x="41865" y="3864"/>
                  <a:pt x="41887" y="3789"/>
                  <a:pt x="41898" y="3703"/>
                </a:cubicBezTo>
                <a:cubicBezTo>
                  <a:pt x="42016" y="3229"/>
                  <a:pt x="42059" y="2734"/>
                  <a:pt x="42005" y="2250"/>
                </a:cubicBezTo>
                <a:lnTo>
                  <a:pt x="42005" y="2250"/>
                </a:lnTo>
                <a:cubicBezTo>
                  <a:pt x="41995" y="2723"/>
                  <a:pt x="41887" y="3186"/>
                  <a:pt x="41693" y="3617"/>
                </a:cubicBezTo>
                <a:cubicBezTo>
                  <a:pt x="41596" y="3412"/>
                  <a:pt x="41456" y="3229"/>
                  <a:pt x="41306" y="3078"/>
                </a:cubicBezTo>
                <a:lnTo>
                  <a:pt x="41306" y="3078"/>
                </a:lnTo>
                <a:cubicBezTo>
                  <a:pt x="41456" y="3272"/>
                  <a:pt x="41564" y="3498"/>
                  <a:pt x="41629" y="3735"/>
                </a:cubicBezTo>
                <a:cubicBezTo>
                  <a:pt x="41446" y="4133"/>
                  <a:pt x="41241" y="4510"/>
                  <a:pt x="41015" y="4886"/>
                </a:cubicBezTo>
                <a:cubicBezTo>
                  <a:pt x="40778" y="5285"/>
                  <a:pt x="40563" y="5704"/>
                  <a:pt x="40380" y="6124"/>
                </a:cubicBezTo>
                <a:cubicBezTo>
                  <a:pt x="40326" y="6253"/>
                  <a:pt x="40283" y="6372"/>
                  <a:pt x="40240" y="6501"/>
                </a:cubicBezTo>
                <a:cubicBezTo>
                  <a:pt x="40186" y="6092"/>
                  <a:pt x="40165" y="5683"/>
                  <a:pt x="40197" y="5263"/>
                </a:cubicBezTo>
                <a:cubicBezTo>
                  <a:pt x="40262" y="4456"/>
                  <a:pt x="40466" y="3660"/>
                  <a:pt x="40821" y="2928"/>
                </a:cubicBezTo>
                <a:lnTo>
                  <a:pt x="40821" y="2928"/>
                </a:lnTo>
                <a:cubicBezTo>
                  <a:pt x="40143" y="3982"/>
                  <a:pt x="39670" y="5156"/>
                  <a:pt x="39412" y="6382"/>
                </a:cubicBezTo>
                <a:cubicBezTo>
                  <a:pt x="39239" y="5672"/>
                  <a:pt x="39110" y="4962"/>
                  <a:pt x="39024" y="4251"/>
                </a:cubicBezTo>
                <a:cubicBezTo>
                  <a:pt x="38960" y="3692"/>
                  <a:pt x="38981" y="3121"/>
                  <a:pt x="39089" y="2573"/>
                </a:cubicBezTo>
                <a:cubicBezTo>
                  <a:pt x="39196" y="1981"/>
                  <a:pt x="39433" y="1432"/>
                  <a:pt x="39788" y="958"/>
                </a:cubicBezTo>
                <a:lnTo>
                  <a:pt x="39788" y="958"/>
                </a:lnTo>
                <a:cubicBezTo>
                  <a:pt x="39358" y="1399"/>
                  <a:pt x="39013" y="1938"/>
                  <a:pt x="38798" y="2519"/>
                </a:cubicBezTo>
                <a:cubicBezTo>
                  <a:pt x="38594" y="3089"/>
                  <a:pt x="38443" y="3670"/>
                  <a:pt x="38357" y="4273"/>
                </a:cubicBezTo>
                <a:cubicBezTo>
                  <a:pt x="38303" y="4596"/>
                  <a:pt x="38260" y="4908"/>
                  <a:pt x="38228" y="5209"/>
                </a:cubicBezTo>
                <a:cubicBezTo>
                  <a:pt x="38228" y="5091"/>
                  <a:pt x="38217" y="4983"/>
                  <a:pt x="38195" y="4854"/>
                </a:cubicBezTo>
                <a:cubicBezTo>
                  <a:pt x="38152" y="4359"/>
                  <a:pt x="37980" y="3907"/>
                  <a:pt x="37840" y="3455"/>
                </a:cubicBezTo>
                <a:cubicBezTo>
                  <a:pt x="37700" y="3014"/>
                  <a:pt x="37582" y="2540"/>
                  <a:pt x="37679" y="2045"/>
                </a:cubicBezTo>
                <a:lnTo>
                  <a:pt x="37679" y="2045"/>
                </a:lnTo>
                <a:cubicBezTo>
                  <a:pt x="37517" y="2530"/>
                  <a:pt x="37571" y="3057"/>
                  <a:pt x="37625" y="3530"/>
                </a:cubicBezTo>
                <a:cubicBezTo>
                  <a:pt x="37679" y="4004"/>
                  <a:pt x="37733" y="4467"/>
                  <a:pt x="37657" y="4886"/>
                </a:cubicBezTo>
                <a:cubicBezTo>
                  <a:pt x="37571" y="5317"/>
                  <a:pt x="37464" y="5737"/>
                  <a:pt x="37313" y="6156"/>
                </a:cubicBezTo>
                <a:cubicBezTo>
                  <a:pt x="37313" y="6081"/>
                  <a:pt x="37302" y="6017"/>
                  <a:pt x="37302" y="5941"/>
                </a:cubicBezTo>
                <a:cubicBezTo>
                  <a:pt x="37270" y="5403"/>
                  <a:pt x="37291" y="4811"/>
                  <a:pt x="37205" y="4198"/>
                </a:cubicBezTo>
                <a:cubicBezTo>
                  <a:pt x="37162" y="3896"/>
                  <a:pt x="37087" y="3595"/>
                  <a:pt x="36979" y="3304"/>
                </a:cubicBezTo>
                <a:cubicBezTo>
                  <a:pt x="36872" y="3014"/>
                  <a:pt x="36743" y="2745"/>
                  <a:pt x="36624" y="2476"/>
                </a:cubicBezTo>
                <a:cubicBezTo>
                  <a:pt x="36495" y="2207"/>
                  <a:pt x="36387" y="1927"/>
                  <a:pt x="36301" y="1647"/>
                </a:cubicBezTo>
                <a:cubicBezTo>
                  <a:pt x="36215" y="1356"/>
                  <a:pt x="36183" y="1055"/>
                  <a:pt x="36204" y="765"/>
                </a:cubicBezTo>
                <a:lnTo>
                  <a:pt x="36204" y="765"/>
                </a:lnTo>
                <a:cubicBezTo>
                  <a:pt x="36140" y="1066"/>
                  <a:pt x="36129" y="1389"/>
                  <a:pt x="36172" y="1701"/>
                </a:cubicBezTo>
                <a:cubicBezTo>
                  <a:pt x="36215" y="2002"/>
                  <a:pt x="36280" y="2314"/>
                  <a:pt x="36366" y="2605"/>
                </a:cubicBezTo>
                <a:cubicBezTo>
                  <a:pt x="36441" y="2885"/>
                  <a:pt x="36495" y="3175"/>
                  <a:pt x="36538" y="3466"/>
                </a:cubicBezTo>
                <a:cubicBezTo>
                  <a:pt x="36570" y="3735"/>
                  <a:pt x="36570" y="4004"/>
                  <a:pt x="36538" y="4273"/>
                </a:cubicBezTo>
                <a:cubicBezTo>
                  <a:pt x="36420" y="5166"/>
                  <a:pt x="36021" y="5995"/>
                  <a:pt x="35860" y="7007"/>
                </a:cubicBezTo>
                <a:cubicBezTo>
                  <a:pt x="35720" y="6318"/>
                  <a:pt x="35709" y="5608"/>
                  <a:pt x="35817" y="4919"/>
                </a:cubicBezTo>
                <a:lnTo>
                  <a:pt x="35817" y="4919"/>
                </a:lnTo>
                <a:cubicBezTo>
                  <a:pt x="35752" y="5156"/>
                  <a:pt x="35688" y="5392"/>
                  <a:pt x="35634" y="5618"/>
                </a:cubicBezTo>
                <a:cubicBezTo>
                  <a:pt x="35634" y="5554"/>
                  <a:pt x="35656" y="5478"/>
                  <a:pt x="35656" y="5414"/>
                </a:cubicBezTo>
                <a:cubicBezTo>
                  <a:pt x="35752" y="4660"/>
                  <a:pt x="35925" y="3864"/>
                  <a:pt x="35957" y="3035"/>
                </a:cubicBezTo>
                <a:lnTo>
                  <a:pt x="35957" y="3035"/>
                </a:lnTo>
                <a:cubicBezTo>
                  <a:pt x="35817" y="3832"/>
                  <a:pt x="35526" y="4542"/>
                  <a:pt x="35247" y="5242"/>
                </a:cubicBezTo>
                <a:lnTo>
                  <a:pt x="35247" y="4779"/>
                </a:lnTo>
                <a:cubicBezTo>
                  <a:pt x="35204" y="3724"/>
                  <a:pt x="34816" y="2712"/>
                  <a:pt x="34138" y="1895"/>
                </a:cubicBezTo>
                <a:lnTo>
                  <a:pt x="34138" y="1895"/>
                </a:lnTo>
                <a:cubicBezTo>
                  <a:pt x="34687" y="2756"/>
                  <a:pt x="34881" y="3789"/>
                  <a:pt x="34665" y="4779"/>
                </a:cubicBezTo>
                <a:cubicBezTo>
                  <a:pt x="34644" y="4897"/>
                  <a:pt x="34612" y="5005"/>
                  <a:pt x="34579" y="5112"/>
                </a:cubicBezTo>
                <a:cubicBezTo>
                  <a:pt x="34590" y="4833"/>
                  <a:pt x="34579" y="4553"/>
                  <a:pt x="34547" y="4273"/>
                </a:cubicBezTo>
                <a:cubicBezTo>
                  <a:pt x="34515" y="3875"/>
                  <a:pt x="34386" y="3498"/>
                  <a:pt x="34192" y="3154"/>
                </a:cubicBezTo>
                <a:lnTo>
                  <a:pt x="34192" y="3154"/>
                </a:lnTo>
                <a:cubicBezTo>
                  <a:pt x="34343" y="3520"/>
                  <a:pt x="34396" y="3907"/>
                  <a:pt x="34364" y="4295"/>
                </a:cubicBezTo>
                <a:cubicBezTo>
                  <a:pt x="34332" y="4671"/>
                  <a:pt x="34256" y="5026"/>
                  <a:pt x="34149" y="5382"/>
                </a:cubicBezTo>
                <a:lnTo>
                  <a:pt x="34117" y="5478"/>
                </a:lnTo>
                <a:cubicBezTo>
                  <a:pt x="34052" y="4994"/>
                  <a:pt x="33934" y="4521"/>
                  <a:pt x="33772" y="4069"/>
                </a:cubicBezTo>
                <a:cubicBezTo>
                  <a:pt x="33557" y="3477"/>
                  <a:pt x="33256" y="2960"/>
                  <a:pt x="33040" y="2411"/>
                </a:cubicBezTo>
                <a:cubicBezTo>
                  <a:pt x="32933" y="2131"/>
                  <a:pt x="32857" y="1841"/>
                  <a:pt x="32814" y="1539"/>
                </a:cubicBezTo>
                <a:cubicBezTo>
                  <a:pt x="32771" y="1238"/>
                  <a:pt x="32793" y="926"/>
                  <a:pt x="32868" y="635"/>
                </a:cubicBezTo>
                <a:lnTo>
                  <a:pt x="32868" y="635"/>
                </a:lnTo>
                <a:cubicBezTo>
                  <a:pt x="32750" y="926"/>
                  <a:pt x="32685" y="1249"/>
                  <a:pt x="32674" y="1572"/>
                </a:cubicBezTo>
                <a:cubicBezTo>
                  <a:pt x="32674" y="1895"/>
                  <a:pt x="32707" y="2217"/>
                  <a:pt x="32771" y="2530"/>
                </a:cubicBezTo>
                <a:cubicBezTo>
                  <a:pt x="32890" y="3143"/>
                  <a:pt x="33062" y="3735"/>
                  <a:pt x="33105" y="4273"/>
                </a:cubicBezTo>
                <a:cubicBezTo>
                  <a:pt x="33148" y="4747"/>
                  <a:pt x="33105" y="5220"/>
                  <a:pt x="33008" y="5694"/>
                </a:cubicBezTo>
                <a:cubicBezTo>
                  <a:pt x="32879" y="5112"/>
                  <a:pt x="32674" y="4564"/>
                  <a:pt x="32416" y="4036"/>
                </a:cubicBezTo>
                <a:cubicBezTo>
                  <a:pt x="32448" y="3929"/>
                  <a:pt x="32491" y="3810"/>
                  <a:pt x="32545" y="3703"/>
                </a:cubicBezTo>
                <a:lnTo>
                  <a:pt x="32545" y="3703"/>
                </a:lnTo>
                <a:cubicBezTo>
                  <a:pt x="32491" y="3799"/>
                  <a:pt x="32438" y="3886"/>
                  <a:pt x="32384" y="3982"/>
                </a:cubicBezTo>
                <a:cubicBezTo>
                  <a:pt x="32244" y="3713"/>
                  <a:pt x="32093" y="3444"/>
                  <a:pt x="31921" y="3197"/>
                </a:cubicBezTo>
                <a:cubicBezTo>
                  <a:pt x="32072" y="2917"/>
                  <a:pt x="32255" y="2648"/>
                  <a:pt x="32448" y="2390"/>
                </a:cubicBezTo>
                <a:lnTo>
                  <a:pt x="32448" y="2390"/>
                </a:lnTo>
                <a:cubicBezTo>
                  <a:pt x="32233" y="2605"/>
                  <a:pt x="32029" y="2831"/>
                  <a:pt x="31835" y="3068"/>
                </a:cubicBezTo>
                <a:cubicBezTo>
                  <a:pt x="31663" y="2831"/>
                  <a:pt x="31480" y="2605"/>
                  <a:pt x="31275" y="2390"/>
                </a:cubicBezTo>
                <a:lnTo>
                  <a:pt x="31275" y="2390"/>
                </a:lnTo>
                <a:cubicBezTo>
                  <a:pt x="31458" y="2637"/>
                  <a:pt x="31620" y="2906"/>
                  <a:pt x="31749" y="3186"/>
                </a:cubicBezTo>
                <a:cubicBezTo>
                  <a:pt x="31351" y="3692"/>
                  <a:pt x="31006" y="4230"/>
                  <a:pt x="30726" y="4811"/>
                </a:cubicBezTo>
                <a:cubicBezTo>
                  <a:pt x="30533" y="5199"/>
                  <a:pt x="30371" y="5608"/>
                  <a:pt x="30231" y="6017"/>
                </a:cubicBezTo>
                <a:cubicBezTo>
                  <a:pt x="30285" y="5037"/>
                  <a:pt x="30425" y="4058"/>
                  <a:pt x="30651" y="3100"/>
                </a:cubicBezTo>
                <a:lnTo>
                  <a:pt x="30651" y="3100"/>
                </a:lnTo>
                <a:cubicBezTo>
                  <a:pt x="30264" y="4112"/>
                  <a:pt x="29919" y="5080"/>
                  <a:pt x="29596" y="5984"/>
                </a:cubicBezTo>
                <a:cubicBezTo>
                  <a:pt x="29499" y="4338"/>
                  <a:pt x="29790" y="2691"/>
                  <a:pt x="30436" y="1173"/>
                </a:cubicBezTo>
                <a:lnTo>
                  <a:pt x="30436" y="1173"/>
                </a:lnTo>
                <a:cubicBezTo>
                  <a:pt x="29672" y="2508"/>
                  <a:pt x="29069" y="3918"/>
                  <a:pt x="28639" y="5392"/>
                </a:cubicBezTo>
                <a:cubicBezTo>
                  <a:pt x="28520" y="4628"/>
                  <a:pt x="28380" y="3843"/>
                  <a:pt x="28208" y="3057"/>
                </a:cubicBezTo>
                <a:lnTo>
                  <a:pt x="28208" y="3057"/>
                </a:lnTo>
                <a:cubicBezTo>
                  <a:pt x="28316" y="4230"/>
                  <a:pt x="28240" y="5425"/>
                  <a:pt x="27993" y="6587"/>
                </a:cubicBezTo>
                <a:cubicBezTo>
                  <a:pt x="27734" y="5737"/>
                  <a:pt x="27659" y="4843"/>
                  <a:pt x="27788" y="3961"/>
                </a:cubicBezTo>
                <a:cubicBezTo>
                  <a:pt x="27874" y="3347"/>
                  <a:pt x="28025" y="2702"/>
                  <a:pt x="28100" y="2024"/>
                </a:cubicBezTo>
                <a:cubicBezTo>
                  <a:pt x="28165" y="1346"/>
                  <a:pt x="28133" y="635"/>
                  <a:pt x="27831" y="11"/>
                </a:cubicBezTo>
                <a:lnTo>
                  <a:pt x="27831" y="11"/>
                </a:lnTo>
                <a:cubicBezTo>
                  <a:pt x="27939" y="345"/>
                  <a:pt x="27982" y="689"/>
                  <a:pt x="27950" y="1023"/>
                </a:cubicBezTo>
                <a:cubicBezTo>
                  <a:pt x="27928" y="1356"/>
                  <a:pt x="27874" y="1679"/>
                  <a:pt x="27767" y="2002"/>
                </a:cubicBezTo>
                <a:cubicBezTo>
                  <a:pt x="27584" y="2626"/>
                  <a:pt x="27293" y="3208"/>
                  <a:pt x="27046" y="3821"/>
                </a:cubicBezTo>
                <a:cubicBezTo>
                  <a:pt x="26938" y="4090"/>
                  <a:pt x="26841" y="4370"/>
                  <a:pt x="26755" y="4639"/>
                </a:cubicBezTo>
                <a:cubicBezTo>
                  <a:pt x="26744" y="4521"/>
                  <a:pt x="26744" y="4402"/>
                  <a:pt x="26755" y="4284"/>
                </a:cubicBezTo>
                <a:cubicBezTo>
                  <a:pt x="26787" y="3907"/>
                  <a:pt x="26970" y="3520"/>
                  <a:pt x="26992" y="3111"/>
                </a:cubicBezTo>
                <a:lnTo>
                  <a:pt x="26992" y="3111"/>
                </a:lnTo>
                <a:cubicBezTo>
                  <a:pt x="26917" y="3520"/>
                  <a:pt x="26691" y="3853"/>
                  <a:pt x="26572" y="4241"/>
                </a:cubicBezTo>
                <a:cubicBezTo>
                  <a:pt x="26443" y="3186"/>
                  <a:pt x="26486" y="2110"/>
                  <a:pt x="26701" y="1077"/>
                </a:cubicBezTo>
                <a:lnTo>
                  <a:pt x="26701" y="1077"/>
                </a:lnTo>
                <a:cubicBezTo>
                  <a:pt x="26325" y="2164"/>
                  <a:pt x="26066" y="3304"/>
                  <a:pt x="25948" y="4456"/>
                </a:cubicBezTo>
                <a:cubicBezTo>
                  <a:pt x="25883" y="4983"/>
                  <a:pt x="25851" y="5511"/>
                  <a:pt x="25840" y="6027"/>
                </a:cubicBezTo>
                <a:cubicBezTo>
                  <a:pt x="25786" y="5866"/>
                  <a:pt x="25733" y="5715"/>
                  <a:pt x="25679" y="5564"/>
                </a:cubicBezTo>
                <a:cubicBezTo>
                  <a:pt x="25700" y="5446"/>
                  <a:pt x="25733" y="5328"/>
                  <a:pt x="25754" y="5209"/>
                </a:cubicBezTo>
                <a:cubicBezTo>
                  <a:pt x="25819" y="4994"/>
                  <a:pt x="25862" y="4768"/>
                  <a:pt x="25894" y="4542"/>
                </a:cubicBezTo>
                <a:cubicBezTo>
                  <a:pt x="25926" y="4305"/>
                  <a:pt x="25937" y="4079"/>
                  <a:pt x="25948" y="3843"/>
                </a:cubicBezTo>
                <a:cubicBezTo>
                  <a:pt x="25959" y="3380"/>
                  <a:pt x="25916" y="2917"/>
                  <a:pt x="25894" y="2454"/>
                </a:cubicBezTo>
                <a:cubicBezTo>
                  <a:pt x="25873" y="2917"/>
                  <a:pt x="25808" y="3391"/>
                  <a:pt x="25722" y="3853"/>
                </a:cubicBezTo>
                <a:cubicBezTo>
                  <a:pt x="25550" y="4112"/>
                  <a:pt x="25399" y="4370"/>
                  <a:pt x="25248" y="4628"/>
                </a:cubicBezTo>
                <a:cubicBezTo>
                  <a:pt x="25130" y="4402"/>
                  <a:pt x="25001" y="4176"/>
                  <a:pt x="24861" y="3961"/>
                </a:cubicBezTo>
                <a:lnTo>
                  <a:pt x="24861" y="3961"/>
                </a:lnTo>
                <a:cubicBezTo>
                  <a:pt x="24990" y="4219"/>
                  <a:pt x="25087" y="4488"/>
                  <a:pt x="25173" y="4768"/>
                </a:cubicBezTo>
                <a:cubicBezTo>
                  <a:pt x="24990" y="5112"/>
                  <a:pt x="24829" y="5457"/>
                  <a:pt x="24678" y="5801"/>
                </a:cubicBezTo>
                <a:cubicBezTo>
                  <a:pt x="24646" y="5328"/>
                  <a:pt x="24635" y="4854"/>
                  <a:pt x="24656" y="4381"/>
                </a:cubicBezTo>
                <a:cubicBezTo>
                  <a:pt x="24699" y="3251"/>
                  <a:pt x="24990" y="2131"/>
                  <a:pt x="25517" y="1130"/>
                </a:cubicBezTo>
                <a:lnTo>
                  <a:pt x="25517" y="1130"/>
                </a:lnTo>
                <a:cubicBezTo>
                  <a:pt x="24796" y="2110"/>
                  <a:pt x="24344" y="3229"/>
                  <a:pt x="24011" y="4316"/>
                </a:cubicBezTo>
                <a:cubicBezTo>
                  <a:pt x="23914" y="4607"/>
                  <a:pt x="23828" y="4908"/>
                  <a:pt x="23752" y="5199"/>
                </a:cubicBezTo>
                <a:cubicBezTo>
                  <a:pt x="23677" y="4510"/>
                  <a:pt x="23623" y="3799"/>
                  <a:pt x="23591" y="3078"/>
                </a:cubicBezTo>
                <a:cubicBezTo>
                  <a:pt x="23505" y="4025"/>
                  <a:pt x="23408" y="4930"/>
                  <a:pt x="23268" y="5780"/>
                </a:cubicBezTo>
                <a:cubicBezTo>
                  <a:pt x="22978" y="4790"/>
                  <a:pt x="22773" y="3778"/>
                  <a:pt x="22644" y="2745"/>
                </a:cubicBezTo>
                <a:cubicBezTo>
                  <a:pt x="22633" y="3584"/>
                  <a:pt x="22644" y="4391"/>
                  <a:pt x="22644" y="5156"/>
                </a:cubicBezTo>
                <a:cubicBezTo>
                  <a:pt x="22601" y="4930"/>
                  <a:pt x="22547" y="4714"/>
                  <a:pt x="22493" y="4488"/>
                </a:cubicBezTo>
                <a:lnTo>
                  <a:pt x="22493" y="4488"/>
                </a:lnTo>
                <a:cubicBezTo>
                  <a:pt x="22579" y="5177"/>
                  <a:pt x="22547" y="5877"/>
                  <a:pt x="22407" y="6555"/>
                </a:cubicBezTo>
                <a:cubicBezTo>
                  <a:pt x="22160" y="5521"/>
                  <a:pt x="22181" y="4434"/>
                  <a:pt x="22461" y="3401"/>
                </a:cubicBezTo>
                <a:lnTo>
                  <a:pt x="22461" y="3401"/>
                </a:lnTo>
                <a:cubicBezTo>
                  <a:pt x="22267" y="3875"/>
                  <a:pt x="22106" y="4359"/>
                  <a:pt x="21987" y="4854"/>
                </a:cubicBezTo>
                <a:cubicBezTo>
                  <a:pt x="21901" y="4585"/>
                  <a:pt x="21815" y="4316"/>
                  <a:pt x="21718" y="4058"/>
                </a:cubicBezTo>
                <a:cubicBezTo>
                  <a:pt x="21299" y="2917"/>
                  <a:pt x="20750" y="1830"/>
                  <a:pt x="20201" y="700"/>
                </a:cubicBezTo>
                <a:lnTo>
                  <a:pt x="20201" y="700"/>
                </a:lnTo>
                <a:cubicBezTo>
                  <a:pt x="20599" y="1916"/>
                  <a:pt x="20954" y="3121"/>
                  <a:pt x="21051" y="4262"/>
                </a:cubicBezTo>
                <a:cubicBezTo>
                  <a:pt x="21137" y="5026"/>
                  <a:pt x="21073" y="5790"/>
                  <a:pt x="20879" y="6533"/>
                </a:cubicBezTo>
                <a:cubicBezTo>
                  <a:pt x="20814" y="6124"/>
                  <a:pt x="20760" y="5704"/>
                  <a:pt x="20707" y="5274"/>
                </a:cubicBezTo>
                <a:cubicBezTo>
                  <a:pt x="20664" y="4886"/>
                  <a:pt x="20588" y="4488"/>
                  <a:pt x="20481" y="4112"/>
                </a:cubicBezTo>
                <a:cubicBezTo>
                  <a:pt x="20470" y="4047"/>
                  <a:pt x="20448" y="3982"/>
                  <a:pt x="20427" y="3929"/>
                </a:cubicBezTo>
                <a:cubicBezTo>
                  <a:pt x="20438" y="3843"/>
                  <a:pt x="20459" y="3756"/>
                  <a:pt x="20481" y="3681"/>
                </a:cubicBezTo>
                <a:cubicBezTo>
                  <a:pt x="20599" y="3208"/>
                  <a:pt x="20642" y="2712"/>
                  <a:pt x="20588" y="2228"/>
                </a:cubicBezTo>
                <a:lnTo>
                  <a:pt x="20588" y="2228"/>
                </a:lnTo>
                <a:cubicBezTo>
                  <a:pt x="20578" y="2702"/>
                  <a:pt x="20470" y="3164"/>
                  <a:pt x="20276" y="3595"/>
                </a:cubicBezTo>
                <a:cubicBezTo>
                  <a:pt x="20169" y="3391"/>
                  <a:pt x="20039" y="3208"/>
                  <a:pt x="19878" y="3057"/>
                </a:cubicBezTo>
                <a:lnTo>
                  <a:pt x="19878" y="3057"/>
                </a:lnTo>
                <a:cubicBezTo>
                  <a:pt x="20039" y="3251"/>
                  <a:pt x="20147" y="3477"/>
                  <a:pt x="20212" y="3713"/>
                </a:cubicBezTo>
                <a:cubicBezTo>
                  <a:pt x="20029" y="4122"/>
                  <a:pt x="19813" y="4488"/>
                  <a:pt x="19598" y="4865"/>
                </a:cubicBezTo>
                <a:cubicBezTo>
                  <a:pt x="19361" y="5263"/>
                  <a:pt x="19146" y="5672"/>
                  <a:pt x="18952" y="6103"/>
                </a:cubicBezTo>
                <a:cubicBezTo>
                  <a:pt x="18909" y="6221"/>
                  <a:pt x="18856" y="6350"/>
                  <a:pt x="18823" y="6479"/>
                </a:cubicBezTo>
                <a:cubicBezTo>
                  <a:pt x="18759" y="6070"/>
                  <a:pt x="18748" y="5651"/>
                  <a:pt x="18780" y="5242"/>
                </a:cubicBezTo>
                <a:cubicBezTo>
                  <a:pt x="18834" y="4424"/>
                  <a:pt x="19049" y="3638"/>
                  <a:pt x="19394" y="2906"/>
                </a:cubicBezTo>
                <a:lnTo>
                  <a:pt x="19394" y="2906"/>
                </a:lnTo>
                <a:cubicBezTo>
                  <a:pt x="18737" y="3929"/>
                  <a:pt x="18274" y="5069"/>
                  <a:pt x="18016" y="6264"/>
                </a:cubicBezTo>
                <a:cubicBezTo>
                  <a:pt x="17973" y="6135"/>
                  <a:pt x="17941" y="5995"/>
                  <a:pt x="17919" y="5866"/>
                </a:cubicBezTo>
                <a:cubicBezTo>
                  <a:pt x="17822" y="5295"/>
                  <a:pt x="17898" y="4714"/>
                  <a:pt x="18113" y="4187"/>
                </a:cubicBezTo>
                <a:lnTo>
                  <a:pt x="18113" y="4187"/>
                </a:lnTo>
                <a:cubicBezTo>
                  <a:pt x="17952" y="4477"/>
                  <a:pt x="17822" y="4790"/>
                  <a:pt x="17726" y="5112"/>
                </a:cubicBezTo>
                <a:cubicBezTo>
                  <a:pt x="17672" y="4822"/>
                  <a:pt x="17629" y="4521"/>
                  <a:pt x="17596" y="4219"/>
                </a:cubicBezTo>
                <a:cubicBezTo>
                  <a:pt x="17543" y="3660"/>
                  <a:pt x="17564" y="3100"/>
                  <a:pt x="17661" y="2551"/>
                </a:cubicBezTo>
                <a:cubicBezTo>
                  <a:pt x="17769" y="1959"/>
                  <a:pt x="18005" y="1410"/>
                  <a:pt x="18360" y="937"/>
                </a:cubicBezTo>
                <a:lnTo>
                  <a:pt x="18360" y="937"/>
                </a:lnTo>
                <a:cubicBezTo>
                  <a:pt x="17930" y="1378"/>
                  <a:pt x="17596" y="1916"/>
                  <a:pt x="17370" y="2497"/>
                </a:cubicBezTo>
                <a:cubicBezTo>
                  <a:pt x="17166" y="3057"/>
                  <a:pt x="17015" y="3649"/>
                  <a:pt x="16929" y="4241"/>
                </a:cubicBezTo>
                <a:cubicBezTo>
                  <a:pt x="16875" y="4564"/>
                  <a:pt x="16832" y="4886"/>
                  <a:pt x="16800" y="5188"/>
                </a:cubicBezTo>
                <a:cubicBezTo>
                  <a:pt x="16800" y="5069"/>
                  <a:pt x="16789" y="4951"/>
                  <a:pt x="16768" y="4833"/>
                </a:cubicBezTo>
                <a:cubicBezTo>
                  <a:pt x="16725" y="4338"/>
                  <a:pt x="16552" y="3886"/>
                  <a:pt x="16413" y="3434"/>
                </a:cubicBezTo>
                <a:cubicBezTo>
                  <a:pt x="16283" y="2982"/>
                  <a:pt x="16154" y="2508"/>
                  <a:pt x="16251" y="2024"/>
                </a:cubicBezTo>
                <a:lnTo>
                  <a:pt x="16251" y="2024"/>
                </a:lnTo>
                <a:cubicBezTo>
                  <a:pt x="16090" y="2508"/>
                  <a:pt x="16143" y="3035"/>
                  <a:pt x="16197" y="3509"/>
                </a:cubicBezTo>
                <a:cubicBezTo>
                  <a:pt x="16251" y="3982"/>
                  <a:pt x="16305" y="4445"/>
                  <a:pt x="16230" y="4865"/>
                </a:cubicBezTo>
                <a:cubicBezTo>
                  <a:pt x="16143" y="5295"/>
                  <a:pt x="16036" y="5715"/>
                  <a:pt x="15885" y="6135"/>
                </a:cubicBezTo>
                <a:cubicBezTo>
                  <a:pt x="15874" y="6060"/>
                  <a:pt x="15874" y="5984"/>
                  <a:pt x="15874" y="5909"/>
                </a:cubicBezTo>
                <a:cubicBezTo>
                  <a:pt x="15842" y="5371"/>
                  <a:pt x="15864" y="4790"/>
                  <a:pt x="15778" y="4176"/>
                </a:cubicBezTo>
                <a:cubicBezTo>
                  <a:pt x="15734" y="3864"/>
                  <a:pt x="15659" y="3563"/>
                  <a:pt x="15552" y="3272"/>
                </a:cubicBezTo>
                <a:cubicBezTo>
                  <a:pt x="15444" y="2992"/>
                  <a:pt x="15315" y="2723"/>
                  <a:pt x="15196" y="2454"/>
                </a:cubicBezTo>
                <a:cubicBezTo>
                  <a:pt x="15067" y="2185"/>
                  <a:pt x="14960" y="1905"/>
                  <a:pt x="14874" y="1625"/>
                </a:cubicBezTo>
                <a:cubicBezTo>
                  <a:pt x="14787" y="1335"/>
                  <a:pt x="14755" y="1034"/>
                  <a:pt x="14777" y="732"/>
                </a:cubicBezTo>
                <a:lnTo>
                  <a:pt x="14777" y="732"/>
                </a:lnTo>
                <a:cubicBezTo>
                  <a:pt x="14712" y="1044"/>
                  <a:pt x="14701" y="1367"/>
                  <a:pt x="14744" y="1679"/>
                </a:cubicBezTo>
                <a:cubicBezTo>
                  <a:pt x="14798" y="1981"/>
                  <a:pt x="14852" y="2282"/>
                  <a:pt x="14938" y="2583"/>
                </a:cubicBezTo>
                <a:cubicBezTo>
                  <a:pt x="15013" y="2863"/>
                  <a:pt x="15067" y="3154"/>
                  <a:pt x="15110" y="3444"/>
                </a:cubicBezTo>
                <a:cubicBezTo>
                  <a:pt x="15143" y="3703"/>
                  <a:pt x="15143" y="3982"/>
                  <a:pt x="15110" y="4251"/>
                </a:cubicBezTo>
                <a:cubicBezTo>
                  <a:pt x="15024" y="4962"/>
                  <a:pt x="14744" y="5629"/>
                  <a:pt x="14561" y="6382"/>
                </a:cubicBezTo>
                <a:cubicBezTo>
                  <a:pt x="14540" y="5973"/>
                  <a:pt x="14529" y="5575"/>
                  <a:pt x="14551" y="5166"/>
                </a:cubicBezTo>
                <a:cubicBezTo>
                  <a:pt x="14594" y="4725"/>
                  <a:pt x="14594" y="4284"/>
                  <a:pt x="14561" y="3843"/>
                </a:cubicBezTo>
                <a:cubicBezTo>
                  <a:pt x="14518" y="3391"/>
                  <a:pt x="14357" y="2917"/>
                  <a:pt x="14023" y="2594"/>
                </a:cubicBezTo>
                <a:lnTo>
                  <a:pt x="14023" y="2594"/>
                </a:lnTo>
                <a:cubicBezTo>
                  <a:pt x="14292" y="2960"/>
                  <a:pt x="14411" y="3423"/>
                  <a:pt x="14357" y="3864"/>
                </a:cubicBezTo>
                <a:cubicBezTo>
                  <a:pt x="14303" y="4295"/>
                  <a:pt x="14195" y="4714"/>
                  <a:pt x="14056" y="5123"/>
                </a:cubicBezTo>
                <a:cubicBezTo>
                  <a:pt x="13959" y="5435"/>
                  <a:pt x="13862" y="5747"/>
                  <a:pt x="13776" y="6060"/>
                </a:cubicBezTo>
                <a:cubicBezTo>
                  <a:pt x="13830" y="5629"/>
                  <a:pt x="13840" y="5188"/>
                  <a:pt x="13830" y="4757"/>
                </a:cubicBezTo>
                <a:cubicBezTo>
                  <a:pt x="13776" y="3692"/>
                  <a:pt x="13388" y="2680"/>
                  <a:pt x="12710" y="1873"/>
                </a:cubicBezTo>
                <a:lnTo>
                  <a:pt x="12710" y="1873"/>
                </a:lnTo>
                <a:cubicBezTo>
                  <a:pt x="13270" y="2723"/>
                  <a:pt x="13464" y="3756"/>
                  <a:pt x="13248" y="4757"/>
                </a:cubicBezTo>
                <a:cubicBezTo>
                  <a:pt x="13227" y="4865"/>
                  <a:pt x="13195" y="4983"/>
                  <a:pt x="13162" y="5091"/>
                </a:cubicBezTo>
                <a:cubicBezTo>
                  <a:pt x="13173" y="4811"/>
                  <a:pt x="13162" y="4521"/>
                  <a:pt x="13130" y="4241"/>
                </a:cubicBezTo>
                <a:cubicBezTo>
                  <a:pt x="13098" y="3853"/>
                  <a:pt x="12969" y="3477"/>
                  <a:pt x="12775" y="3132"/>
                </a:cubicBezTo>
                <a:lnTo>
                  <a:pt x="12775" y="3132"/>
                </a:lnTo>
                <a:cubicBezTo>
                  <a:pt x="12926" y="3487"/>
                  <a:pt x="12979" y="3886"/>
                  <a:pt x="12947" y="4273"/>
                </a:cubicBezTo>
                <a:cubicBezTo>
                  <a:pt x="12915" y="4639"/>
                  <a:pt x="12839" y="5005"/>
                  <a:pt x="12732" y="5360"/>
                </a:cubicBezTo>
                <a:cubicBezTo>
                  <a:pt x="12721" y="5392"/>
                  <a:pt x="12710" y="5425"/>
                  <a:pt x="12700" y="5457"/>
                </a:cubicBezTo>
                <a:cubicBezTo>
                  <a:pt x="12635" y="4973"/>
                  <a:pt x="12517" y="4499"/>
                  <a:pt x="12355" y="4036"/>
                </a:cubicBezTo>
                <a:cubicBezTo>
                  <a:pt x="12140" y="3455"/>
                  <a:pt x="11839" y="2938"/>
                  <a:pt x="11623" y="2379"/>
                </a:cubicBezTo>
                <a:cubicBezTo>
                  <a:pt x="11516" y="2099"/>
                  <a:pt x="11440" y="1808"/>
                  <a:pt x="11397" y="1518"/>
                </a:cubicBezTo>
                <a:cubicBezTo>
                  <a:pt x="11354" y="1217"/>
                  <a:pt x="11376" y="904"/>
                  <a:pt x="11451" y="603"/>
                </a:cubicBezTo>
                <a:lnTo>
                  <a:pt x="11451" y="603"/>
                </a:lnTo>
                <a:cubicBezTo>
                  <a:pt x="11333" y="904"/>
                  <a:pt x="11268" y="1227"/>
                  <a:pt x="11257" y="1550"/>
                </a:cubicBezTo>
                <a:cubicBezTo>
                  <a:pt x="11257" y="1862"/>
                  <a:pt x="11290" y="2185"/>
                  <a:pt x="11354" y="2497"/>
                </a:cubicBezTo>
                <a:cubicBezTo>
                  <a:pt x="11473" y="3121"/>
                  <a:pt x="11645" y="3703"/>
                  <a:pt x="11688" y="4251"/>
                </a:cubicBezTo>
                <a:cubicBezTo>
                  <a:pt x="11731" y="4779"/>
                  <a:pt x="11688" y="5317"/>
                  <a:pt x="11559" y="5834"/>
                </a:cubicBezTo>
                <a:cubicBezTo>
                  <a:pt x="11516" y="5995"/>
                  <a:pt x="11473" y="6156"/>
                  <a:pt x="11430" y="6318"/>
                </a:cubicBezTo>
                <a:cubicBezTo>
                  <a:pt x="11376" y="5984"/>
                  <a:pt x="11290" y="5661"/>
                  <a:pt x="11161" y="5349"/>
                </a:cubicBezTo>
                <a:cubicBezTo>
                  <a:pt x="11042" y="5048"/>
                  <a:pt x="10935" y="4736"/>
                  <a:pt x="10859" y="4413"/>
                </a:cubicBezTo>
                <a:cubicBezTo>
                  <a:pt x="10935" y="4165"/>
                  <a:pt x="11031" y="3918"/>
                  <a:pt x="11128" y="3670"/>
                </a:cubicBezTo>
                <a:lnTo>
                  <a:pt x="11128" y="3670"/>
                </a:lnTo>
                <a:cubicBezTo>
                  <a:pt x="11021" y="3853"/>
                  <a:pt x="10924" y="4036"/>
                  <a:pt x="10827" y="4219"/>
                </a:cubicBezTo>
                <a:cubicBezTo>
                  <a:pt x="10762" y="3853"/>
                  <a:pt x="10827" y="3487"/>
                  <a:pt x="10999" y="3154"/>
                </a:cubicBezTo>
                <a:lnTo>
                  <a:pt x="10999" y="3154"/>
                </a:lnTo>
                <a:cubicBezTo>
                  <a:pt x="10762" y="3498"/>
                  <a:pt x="10644" y="3896"/>
                  <a:pt x="10644" y="4316"/>
                </a:cubicBezTo>
                <a:lnTo>
                  <a:pt x="10644" y="4564"/>
                </a:lnTo>
                <a:cubicBezTo>
                  <a:pt x="10300" y="5274"/>
                  <a:pt x="9998" y="6006"/>
                  <a:pt x="9751" y="6759"/>
                </a:cubicBezTo>
                <a:cubicBezTo>
                  <a:pt x="9675" y="6146"/>
                  <a:pt x="9708" y="5532"/>
                  <a:pt x="9837" y="4930"/>
                </a:cubicBezTo>
                <a:cubicBezTo>
                  <a:pt x="10041" y="3993"/>
                  <a:pt x="10439" y="3121"/>
                  <a:pt x="11021" y="2368"/>
                </a:cubicBezTo>
                <a:lnTo>
                  <a:pt x="11021" y="2368"/>
                </a:lnTo>
                <a:cubicBezTo>
                  <a:pt x="10321" y="3078"/>
                  <a:pt x="9740" y="3896"/>
                  <a:pt x="9309" y="4790"/>
                </a:cubicBezTo>
                <a:cubicBezTo>
                  <a:pt x="9116" y="5188"/>
                  <a:pt x="8943" y="5586"/>
                  <a:pt x="8804" y="6006"/>
                </a:cubicBezTo>
                <a:cubicBezTo>
                  <a:pt x="8857" y="5016"/>
                  <a:pt x="8997" y="4036"/>
                  <a:pt x="9223" y="3078"/>
                </a:cubicBezTo>
                <a:lnTo>
                  <a:pt x="9223" y="3078"/>
                </a:lnTo>
                <a:cubicBezTo>
                  <a:pt x="8847" y="4101"/>
                  <a:pt x="8502" y="5069"/>
                  <a:pt x="8169" y="5973"/>
                </a:cubicBezTo>
                <a:cubicBezTo>
                  <a:pt x="8082" y="4327"/>
                  <a:pt x="8373" y="2680"/>
                  <a:pt x="9019" y="1163"/>
                </a:cubicBezTo>
                <a:lnTo>
                  <a:pt x="9019" y="1163"/>
                </a:lnTo>
                <a:cubicBezTo>
                  <a:pt x="8255" y="2486"/>
                  <a:pt x="7652" y="3907"/>
                  <a:pt x="7211" y="5371"/>
                </a:cubicBezTo>
                <a:cubicBezTo>
                  <a:pt x="7092" y="4617"/>
                  <a:pt x="6963" y="3832"/>
                  <a:pt x="6791" y="3035"/>
                </a:cubicBezTo>
                <a:lnTo>
                  <a:pt x="6791" y="3035"/>
                </a:lnTo>
                <a:cubicBezTo>
                  <a:pt x="6888" y="4219"/>
                  <a:pt x="6823" y="5414"/>
                  <a:pt x="6576" y="6576"/>
                </a:cubicBezTo>
                <a:cubicBezTo>
                  <a:pt x="6307" y="5726"/>
                  <a:pt x="6231" y="4822"/>
                  <a:pt x="6371" y="3950"/>
                </a:cubicBezTo>
                <a:cubicBezTo>
                  <a:pt x="6447" y="3326"/>
                  <a:pt x="6608" y="2680"/>
                  <a:pt x="6673" y="2013"/>
                </a:cubicBezTo>
                <a:cubicBezTo>
                  <a:pt x="6737" y="1335"/>
                  <a:pt x="6705" y="625"/>
                  <a:pt x="6414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79" name="Google Shape;10379;p34"/>
          <p:cNvSpPr/>
          <p:nvPr/>
        </p:nvSpPr>
        <p:spPr>
          <a:xfrm flipH="1">
            <a:off x="7434188" y="4512425"/>
            <a:ext cx="5415985" cy="640600"/>
          </a:xfrm>
          <a:custGeom>
            <a:avLst/>
            <a:gdLst/>
            <a:ahLst/>
            <a:cxnLst/>
            <a:rect l="l" t="t" r="r" b="b"/>
            <a:pathLst>
              <a:path w="63896" h="8008" extrusionOk="0">
                <a:moveTo>
                  <a:pt x="25722" y="3896"/>
                </a:moveTo>
                <a:cubicBezTo>
                  <a:pt x="25668" y="4101"/>
                  <a:pt x="25614" y="4305"/>
                  <a:pt x="25539" y="4499"/>
                </a:cubicBezTo>
                <a:cubicBezTo>
                  <a:pt x="25485" y="4628"/>
                  <a:pt x="25431" y="4757"/>
                  <a:pt x="25367" y="4876"/>
                </a:cubicBezTo>
                <a:cubicBezTo>
                  <a:pt x="25367" y="4865"/>
                  <a:pt x="25356" y="4843"/>
                  <a:pt x="25345" y="4833"/>
                </a:cubicBezTo>
                <a:cubicBezTo>
                  <a:pt x="25442" y="4510"/>
                  <a:pt x="25571" y="4198"/>
                  <a:pt x="25711" y="3896"/>
                </a:cubicBezTo>
                <a:close/>
                <a:moveTo>
                  <a:pt x="54070" y="4510"/>
                </a:moveTo>
                <a:cubicBezTo>
                  <a:pt x="54113" y="4790"/>
                  <a:pt x="54134" y="5080"/>
                  <a:pt x="54134" y="5371"/>
                </a:cubicBezTo>
                <a:cubicBezTo>
                  <a:pt x="54059" y="5500"/>
                  <a:pt x="53973" y="5640"/>
                  <a:pt x="53898" y="5769"/>
                </a:cubicBezTo>
                <a:cubicBezTo>
                  <a:pt x="53855" y="5844"/>
                  <a:pt x="53812" y="5920"/>
                  <a:pt x="53768" y="5984"/>
                </a:cubicBezTo>
                <a:cubicBezTo>
                  <a:pt x="53822" y="5489"/>
                  <a:pt x="53919" y="4983"/>
                  <a:pt x="54070" y="4510"/>
                </a:cubicBezTo>
                <a:close/>
                <a:moveTo>
                  <a:pt x="4004" y="4617"/>
                </a:moveTo>
                <a:cubicBezTo>
                  <a:pt x="4004" y="4779"/>
                  <a:pt x="3993" y="4951"/>
                  <a:pt x="3982" y="5112"/>
                </a:cubicBezTo>
                <a:lnTo>
                  <a:pt x="3982" y="5102"/>
                </a:lnTo>
                <a:cubicBezTo>
                  <a:pt x="3950" y="5554"/>
                  <a:pt x="3874" y="5984"/>
                  <a:pt x="3756" y="6415"/>
                </a:cubicBezTo>
                <a:cubicBezTo>
                  <a:pt x="3713" y="6544"/>
                  <a:pt x="3670" y="6662"/>
                  <a:pt x="3616" y="6781"/>
                </a:cubicBezTo>
                <a:cubicBezTo>
                  <a:pt x="3627" y="6038"/>
                  <a:pt x="3756" y="5306"/>
                  <a:pt x="4004" y="4617"/>
                </a:cubicBezTo>
                <a:close/>
                <a:moveTo>
                  <a:pt x="31813" y="3391"/>
                </a:moveTo>
                <a:cubicBezTo>
                  <a:pt x="31964" y="3724"/>
                  <a:pt x="32072" y="4079"/>
                  <a:pt x="32147" y="4445"/>
                </a:cubicBezTo>
                <a:cubicBezTo>
                  <a:pt x="31760" y="5199"/>
                  <a:pt x="31426" y="5995"/>
                  <a:pt x="31157" y="6802"/>
                </a:cubicBezTo>
                <a:cubicBezTo>
                  <a:pt x="31082" y="6189"/>
                  <a:pt x="31114" y="5575"/>
                  <a:pt x="31243" y="4973"/>
                </a:cubicBezTo>
                <a:cubicBezTo>
                  <a:pt x="31361" y="4424"/>
                  <a:pt x="31555" y="3886"/>
                  <a:pt x="31813" y="3391"/>
                </a:cubicBezTo>
                <a:close/>
                <a:moveTo>
                  <a:pt x="10687" y="5091"/>
                </a:moveTo>
                <a:cubicBezTo>
                  <a:pt x="10698" y="5242"/>
                  <a:pt x="10719" y="5382"/>
                  <a:pt x="10730" y="5521"/>
                </a:cubicBezTo>
                <a:cubicBezTo>
                  <a:pt x="10773" y="5855"/>
                  <a:pt x="10762" y="6189"/>
                  <a:pt x="10687" y="6512"/>
                </a:cubicBezTo>
                <a:cubicBezTo>
                  <a:pt x="10644" y="6641"/>
                  <a:pt x="10590" y="6759"/>
                  <a:pt x="10504" y="6877"/>
                </a:cubicBezTo>
                <a:cubicBezTo>
                  <a:pt x="10493" y="6275"/>
                  <a:pt x="10558" y="5683"/>
                  <a:pt x="10687" y="5102"/>
                </a:cubicBezTo>
                <a:lnTo>
                  <a:pt x="10687" y="5091"/>
                </a:lnTo>
                <a:close/>
                <a:moveTo>
                  <a:pt x="20319" y="4370"/>
                </a:moveTo>
                <a:lnTo>
                  <a:pt x="20319" y="4370"/>
                </a:lnTo>
                <a:cubicBezTo>
                  <a:pt x="20330" y="4693"/>
                  <a:pt x="20308" y="5016"/>
                  <a:pt x="20265" y="5338"/>
                </a:cubicBezTo>
                <a:cubicBezTo>
                  <a:pt x="20190" y="5930"/>
                  <a:pt x="20082" y="6512"/>
                  <a:pt x="19932" y="7093"/>
                </a:cubicBezTo>
                <a:cubicBezTo>
                  <a:pt x="19878" y="6845"/>
                  <a:pt x="19856" y="6587"/>
                  <a:pt x="19878" y="6329"/>
                </a:cubicBezTo>
                <a:cubicBezTo>
                  <a:pt x="19910" y="5898"/>
                  <a:pt x="19996" y="5478"/>
                  <a:pt x="20115" y="5069"/>
                </a:cubicBezTo>
                <a:cubicBezTo>
                  <a:pt x="20179" y="4833"/>
                  <a:pt x="20255" y="4607"/>
                  <a:pt x="20319" y="4370"/>
                </a:cubicBezTo>
                <a:close/>
                <a:moveTo>
                  <a:pt x="32201" y="4714"/>
                </a:moveTo>
                <a:cubicBezTo>
                  <a:pt x="32201" y="4800"/>
                  <a:pt x="32212" y="4886"/>
                  <a:pt x="32222" y="4973"/>
                </a:cubicBezTo>
                <a:cubicBezTo>
                  <a:pt x="32298" y="5694"/>
                  <a:pt x="32190" y="6415"/>
                  <a:pt x="31932" y="7093"/>
                </a:cubicBezTo>
                <a:cubicBezTo>
                  <a:pt x="31889" y="6286"/>
                  <a:pt x="31975" y="5478"/>
                  <a:pt x="32201" y="4714"/>
                </a:cubicBezTo>
                <a:close/>
                <a:moveTo>
                  <a:pt x="41725" y="4370"/>
                </a:moveTo>
                <a:lnTo>
                  <a:pt x="41725" y="4370"/>
                </a:lnTo>
                <a:cubicBezTo>
                  <a:pt x="41736" y="4693"/>
                  <a:pt x="41725" y="5016"/>
                  <a:pt x="41672" y="5338"/>
                </a:cubicBezTo>
                <a:cubicBezTo>
                  <a:pt x="41596" y="5930"/>
                  <a:pt x="41489" y="6512"/>
                  <a:pt x="41338" y="7093"/>
                </a:cubicBezTo>
                <a:cubicBezTo>
                  <a:pt x="41284" y="6845"/>
                  <a:pt x="41263" y="6587"/>
                  <a:pt x="41284" y="6329"/>
                </a:cubicBezTo>
                <a:cubicBezTo>
                  <a:pt x="41316" y="5898"/>
                  <a:pt x="41403" y="5478"/>
                  <a:pt x="41532" y="5069"/>
                </a:cubicBezTo>
                <a:cubicBezTo>
                  <a:pt x="41586" y="4833"/>
                  <a:pt x="41661" y="4607"/>
                  <a:pt x="41725" y="4370"/>
                </a:cubicBezTo>
                <a:close/>
                <a:moveTo>
                  <a:pt x="6414" y="0"/>
                </a:moveTo>
                <a:cubicBezTo>
                  <a:pt x="6511" y="323"/>
                  <a:pt x="6554" y="668"/>
                  <a:pt x="6533" y="1012"/>
                </a:cubicBezTo>
                <a:cubicBezTo>
                  <a:pt x="6511" y="1346"/>
                  <a:pt x="6447" y="1669"/>
                  <a:pt x="6350" y="1991"/>
                </a:cubicBezTo>
                <a:cubicBezTo>
                  <a:pt x="6156" y="2616"/>
                  <a:pt x="5876" y="3197"/>
                  <a:pt x="5629" y="3799"/>
                </a:cubicBezTo>
                <a:cubicBezTo>
                  <a:pt x="5489" y="4155"/>
                  <a:pt x="5360" y="4510"/>
                  <a:pt x="5263" y="4876"/>
                </a:cubicBezTo>
                <a:cubicBezTo>
                  <a:pt x="5230" y="4714"/>
                  <a:pt x="5198" y="4553"/>
                  <a:pt x="5177" y="4381"/>
                </a:cubicBezTo>
                <a:cubicBezTo>
                  <a:pt x="5026" y="3272"/>
                  <a:pt x="5069" y="2153"/>
                  <a:pt x="5295" y="1055"/>
                </a:cubicBezTo>
                <a:lnTo>
                  <a:pt x="5295" y="1055"/>
                </a:lnTo>
                <a:cubicBezTo>
                  <a:pt x="4918" y="2153"/>
                  <a:pt x="4660" y="3283"/>
                  <a:pt x="4531" y="4434"/>
                </a:cubicBezTo>
                <a:cubicBezTo>
                  <a:pt x="4520" y="4553"/>
                  <a:pt x="4509" y="4660"/>
                  <a:pt x="4499" y="4779"/>
                </a:cubicBezTo>
                <a:cubicBezTo>
                  <a:pt x="4445" y="4456"/>
                  <a:pt x="4380" y="4144"/>
                  <a:pt x="4326" y="3821"/>
                </a:cubicBezTo>
                <a:cubicBezTo>
                  <a:pt x="4230" y="3240"/>
                  <a:pt x="4187" y="2648"/>
                  <a:pt x="4208" y="2067"/>
                </a:cubicBezTo>
                <a:lnTo>
                  <a:pt x="4208" y="2067"/>
                </a:lnTo>
                <a:cubicBezTo>
                  <a:pt x="4068" y="2820"/>
                  <a:pt x="4057" y="3584"/>
                  <a:pt x="4025" y="4305"/>
                </a:cubicBezTo>
                <a:cubicBezTo>
                  <a:pt x="3745" y="4790"/>
                  <a:pt x="3487" y="5285"/>
                  <a:pt x="3272" y="5801"/>
                </a:cubicBezTo>
                <a:cubicBezTo>
                  <a:pt x="3239" y="5317"/>
                  <a:pt x="3229" y="4843"/>
                  <a:pt x="3250" y="4370"/>
                </a:cubicBezTo>
                <a:cubicBezTo>
                  <a:pt x="3293" y="3240"/>
                  <a:pt x="3584" y="2121"/>
                  <a:pt x="4111" y="1120"/>
                </a:cubicBezTo>
                <a:lnTo>
                  <a:pt x="4111" y="1120"/>
                </a:lnTo>
                <a:cubicBezTo>
                  <a:pt x="3390" y="2099"/>
                  <a:pt x="2938" y="3229"/>
                  <a:pt x="2604" y="4305"/>
                </a:cubicBezTo>
                <a:cubicBezTo>
                  <a:pt x="2508" y="4607"/>
                  <a:pt x="2422" y="4897"/>
                  <a:pt x="2346" y="5188"/>
                </a:cubicBezTo>
                <a:cubicBezTo>
                  <a:pt x="2271" y="4499"/>
                  <a:pt x="2217" y="3799"/>
                  <a:pt x="2185" y="3068"/>
                </a:cubicBezTo>
                <a:cubicBezTo>
                  <a:pt x="2109" y="4015"/>
                  <a:pt x="2002" y="4919"/>
                  <a:pt x="1873" y="5769"/>
                </a:cubicBezTo>
                <a:cubicBezTo>
                  <a:pt x="1571" y="4779"/>
                  <a:pt x="1367" y="3767"/>
                  <a:pt x="1238" y="2745"/>
                </a:cubicBezTo>
                <a:lnTo>
                  <a:pt x="1238" y="2745"/>
                </a:lnTo>
                <a:cubicBezTo>
                  <a:pt x="1227" y="4165"/>
                  <a:pt x="1259" y="5511"/>
                  <a:pt x="1216" y="6727"/>
                </a:cubicBezTo>
                <a:cubicBezTo>
                  <a:pt x="1184" y="6673"/>
                  <a:pt x="1162" y="6630"/>
                  <a:pt x="1130" y="6576"/>
                </a:cubicBezTo>
                <a:cubicBezTo>
                  <a:pt x="1001" y="6296"/>
                  <a:pt x="904" y="6006"/>
                  <a:pt x="850" y="5694"/>
                </a:cubicBezTo>
                <a:cubicBezTo>
                  <a:pt x="796" y="5360"/>
                  <a:pt x="710" y="5037"/>
                  <a:pt x="613" y="4714"/>
                </a:cubicBezTo>
                <a:cubicBezTo>
                  <a:pt x="495" y="4370"/>
                  <a:pt x="291" y="4069"/>
                  <a:pt x="0" y="3843"/>
                </a:cubicBezTo>
                <a:lnTo>
                  <a:pt x="0" y="3843"/>
                </a:lnTo>
                <a:cubicBezTo>
                  <a:pt x="248" y="4101"/>
                  <a:pt x="409" y="4424"/>
                  <a:pt x="452" y="4779"/>
                </a:cubicBezTo>
                <a:cubicBezTo>
                  <a:pt x="484" y="5123"/>
                  <a:pt x="495" y="5457"/>
                  <a:pt x="463" y="5790"/>
                </a:cubicBezTo>
                <a:cubicBezTo>
                  <a:pt x="430" y="6146"/>
                  <a:pt x="441" y="6490"/>
                  <a:pt x="484" y="6834"/>
                </a:cubicBezTo>
                <a:cubicBezTo>
                  <a:pt x="506" y="6964"/>
                  <a:pt x="538" y="7082"/>
                  <a:pt x="570" y="7211"/>
                </a:cubicBezTo>
                <a:lnTo>
                  <a:pt x="570" y="7997"/>
                </a:lnTo>
                <a:lnTo>
                  <a:pt x="4606" y="7997"/>
                </a:lnTo>
                <a:lnTo>
                  <a:pt x="4639" y="8008"/>
                </a:lnTo>
                <a:lnTo>
                  <a:pt x="4639" y="7997"/>
                </a:lnTo>
                <a:lnTo>
                  <a:pt x="63142" y="7997"/>
                </a:lnTo>
                <a:lnTo>
                  <a:pt x="63132" y="7437"/>
                </a:lnTo>
                <a:cubicBezTo>
                  <a:pt x="63229" y="6705"/>
                  <a:pt x="63487" y="6006"/>
                  <a:pt x="63896" y="5392"/>
                </a:cubicBezTo>
                <a:lnTo>
                  <a:pt x="63896" y="5392"/>
                </a:lnTo>
                <a:cubicBezTo>
                  <a:pt x="63562" y="5790"/>
                  <a:pt x="63261" y="6199"/>
                  <a:pt x="62981" y="6641"/>
                </a:cubicBezTo>
                <a:cubicBezTo>
                  <a:pt x="62981" y="6544"/>
                  <a:pt x="62981" y="6436"/>
                  <a:pt x="62992" y="6339"/>
                </a:cubicBezTo>
                <a:cubicBezTo>
                  <a:pt x="63024" y="5909"/>
                  <a:pt x="63110" y="5489"/>
                  <a:pt x="63250" y="5080"/>
                </a:cubicBezTo>
                <a:cubicBezTo>
                  <a:pt x="63368" y="4639"/>
                  <a:pt x="63519" y="4187"/>
                  <a:pt x="63638" y="3724"/>
                </a:cubicBezTo>
                <a:cubicBezTo>
                  <a:pt x="63756" y="3251"/>
                  <a:pt x="63799" y="2756"/>
                  <a:pt x="63756" y="2271"/>
                </a:cubicBezTo>
                <a:lnTo>
                  <a:pt x="63756" y="2271"/>
                </a:lnTo>
                <a:cubicBezTo>
                  <a:pt x="63734" y="2756"/>
                  <a:pt x="63616" y="3240"/>
                  <a:pt x="63401" y="3681"/>
                </a:cubicBezTo>
                <a:cubicBezTo>
                  <a:pt x="63207" y="4101"/>
                  <a:pt x="62981" y="4510"/>
                  <a:pt x="62733" y="4897"/>
                </a:cubicBezTo>
                <a:cubicBezTo>
                  <a:pt x="62486" y="5295"/>
                  <a:pt x="62271" y="5704"/>
                  <a:pt x="62077" y="6135"/>
                </a:cubicBezTo>
                <a:cubicBezTo>
                  <a:pt x="62045" y="6199"/>
                  <a:pt x="62023" y="6264"/>
                  <a:pt x="62002" y="6329"/>
                </a:cubicBezTo>
                <a:cubicBezTo>
                  <a:pt x="62002" y="6221"/>
                  <a:pt x="62002" y="6103"/>
                  <a:pt x="62023" y="5995"/>
                </a:cubicBezTo>
                <a:cubicBezTo>
                  <a:pt x="62099" y="5403"/>
                  <a:pt x="62292" y="4843"/>
                  <a:pt x="62594" y="4338"/>
                </a:cubicBezTo>
                <a:lnTo>
                  <a:pt x="62594" y="4338"/>
                </a:lnTo>
                <a:cubicBezTo>
                  <a:pt x="62368" y="4628"/>
                  <a:pt x="62163" y="4940"/>
                  <a:pt x="61991" y="5263"/>
                </a:cubicBezTo>
                <a:cubicBezTo>
                  <a:pt x="62055" y="4456"/>
                  <a:pt x="62281" y="3670"/>
                  <a:pt x="62637" y="2949"/>
                </a:cubicBezTo>
                <a:lnTo>
                  <a:pt x="62637" y="2949"/>
                </a:lnTo>
                <a:cubicBezTo>
                  <a:pt x="62152" y="3681"/>
                  <a:pt x="61776" y="4477"/>
                  <a:pt x="61496" y="5306"/>
                </a:cubicBezTo>
                <a:cubicBezTo>
                  <a:pt x="61464" y="4639"/>
                  <a:pt x="61399" y="3982"/>
                  <a:pt x="61291" y="3326"/>
                </a:cubicBezTo>
                <a:lnTo>
                  <a:pt x="61291" y="3326"/>
                </a:lnTo>
                <a:cubicBezTo>
                  <a:pt x="61313" y="4122"/>
                  <a:pt x="61238" y="4930"/>
                  <a:pt x="61044" y="5704"/>
                </a:cubicBezTo>
                <a:cubicBezTo>
                  <a:pt x="60947" y="5231"/>
                  <a:pt x="60872" y="4747"/>
                  <a:pt x="60829" y="4262"/>
                </a:cubicBezTo>
                <a:cubicBezTo>
                  <a:pt x="60775" y="3703"/>
                  <a:pt x="60796" y="3132"/>
                  <a:pt x="60915" y="2583"/>
                </a:cubicBezTo>
                <a:cubicBezTo>
                  <a:pt x="61022" y="2002"/>
                  <a:pt x="61270" y="1453"/>
                  <a:pt x="61625" y="980"/>
                </a:cubicBezTo>
                <a:lnTo>
                  <a:pt x="61625" y="980"/>
                </a:lnTo>
                <a:cubicBezTo>
                  <a:pt x="61184" y="1432"/>
                  <a:pt x="60850" y="1959"/>
                  <a:pt x="60624" y="2540"/>
                </a:cubicBezTo>
                <a:cubicBezTo>
                  <a:pt x="60409" y="3100"/>
                  <a:pt x="60247" y="3692"/>
                  <a:pt x="60151" y="4284"/>
                </a:cubicBezTo>
                <a:cubicBezTo>
                  <a:pt x="60097" y="4607"/>
                  <a:pt x="60054" y="4919"/>
                  <a:pt x="60021" y="5231"/>
                </a:cubicBezTo>
                <a:cubicBezTo>
                  <a:pt x="60021" y="5112"/>
                  <a:pt x="60011" y="5005"/>
                  <a:pt x="60000" y="4886"/>
                </a:cubicBezTo>
                <a:cubicBezTo>
                  <a:pt x="59957" y="4391"/>
                  <a:pt x="59795" y="3929"/>
                  <a:pt x="59655" y="3477"/>
                </a:cubicBezTo>
                <a:cubicBezTo>
                  <a:pt x="59526" y="3035"/>
                  <a:pt x="59408" y="2551"/>
                  <a:pt x="59516" y="2067"/>
                </a:cubicBezTo>
                <a:lnTo>
                  <a:pt x="59516" y="2067"/>
                </a:lnTo>
                <a:cubicBezTo>
                  <a:pt x="59343" y="2551"/>
                  <a:pt x="59386" y="3078"/>
                  <a:pt x="59440" y="3552"/>
                </a:cubicBezTo>
                <a:cubicBezTo>
                  <a:pt x="59483" y="4025"/>
                  <a:pt x="59537" y="4488"/>
                  <a:pt x="59451" y="4908"/>
                </a:cubicBezTo>
                <a:cubicBezTo>
                  <a:pt x="59365" y="5338"/>
                  <a:pt x="59247" y="5769"/>
                  <a:pt x="59096" y="6178"/>
                </a:cubicBezTo>
                <a:cubicBezTo>
                  <a:pt x="59096" y="6113"/>
                  <a:pt x="59096" y="6049"/>
                  <a:pt x="59085" y="5973"/>
                </a:cubicBezTo>
                <a:cubicBezTo>
                  <a:pt x="59064" y="5435"/>
                  <a:pt x="59085" y="4843"/>
                  <a:pt x="59010" y="4230"/>
                </a:cubicBezTo>
                <a:cubicBezTo>
                  <a:pt x="58967" y="3918"/>
                  <a:pt x="58891" y="3617"/>
                  <a:pt x="58794" y="3326"/>
                </a:cubicBezTo>
                <a:cubicBezTo>
                  <a:pt x="58687" y="3035"/>
                  <a:pt x="58568" y="2766"/>
                  <a:pt x="58450" y="2497"/>
                </a:cubicBezTo>
                <a:cubicBezTo>
                  <a:pt x="58321" y="2228"/>
                  <a:pt x="58213" y="1948"/>
                  <a:pt x="58138" y="1669"/>
                </a:cubicBezTo>
                <a:cubicBezTo>
                  <a:pt x="58052" y="1378"/>
                  <a:pt x="58020" y="1077"/>
                  <a:pt x="58041" y="775"/>
                </a:cubicBezTo>
                <a:lnTo>
                  <a:pt x="58041" y="775"/>
                </a:lnTo>
                <a:cubicBezTo>
                  <a:pt x="57977" y="1087"/>
                  <a:pt x="57966" y="1399"/>
                  <a:pt x="58009" y="1722"/>
                </a:cubicBezTo>
                <a:cubicBezTo>
                  <a:pt x="58052" y="2024"/>
                  <a:pt x="58106" y="2325"/>
                  <a:pt x="58181" y="2626"/>
                </a:cubicBezTo>
                <a:cubicBezTo>
                  <a:pt x="58256" y="2906"/>
                  <a:pt x="58310" y="3197"/>
                  <a:pt x="58353" y="3487"/>
                </a:cubicBezTo>
                <a:cubicBezTo>
                  <a:pt x="58375" y="3756"/>
                  <a:pt x="58375" y="4025"/>
                  <a:pt x="58332" y="4295"/>
                </a:cubicBezTo>
                <a:cubicBezTo>
                  <a:pt x="58213" y="5145"/>
                  <a:pt x="57826" y="5952"/>
                  <a:pt x="57654" y="6910"/>
                </a:cubicBezTo>
                <a:cubicBezTo>
                  <a:pt x="57535" y="6253"/>
                  <a:pt x="57525" y="5597"/>
                  <a:pt x="57632" y="4940"/>
                </a:cubicBezTo>
                <a:lnTo>
                  <a:pt x="57632" y="4940"/>
                </a:lnTo>
                <a:cubicBezTo>
                  <a:pt x="57492" y="5425"/>
                  <a:pt x="57385" y="5887"/>
                  <a:pt x="57299" y="6339"/>
                </a:cubicBezTo>
                <a:cubicBezTo>
                  <a:pt x="57223" y="6038"/>
                  <a:pt x="57169" y="5715"/>
                  <a:pt x="57137" y="5403"/>
                </a:cubicBezTo>
                <a:cubicBezTo>
                  <a:pt x="57083" y="4564"/>
                  <a:pt x="57202" y="3713"/>
                  <a:pt x="57492" y="2928"/>
                </a:cubicBezTo>
                <a:lnTo>
                  <a:pt x="57492" y="2928"/>
                </a:lnTo>
                <a:cubicBezTo>
                  <a:pt x="57288" y="3315"/>
                  <a:pt x="57116" y="3724"/>
                  <a:pt x="56976" y="4133"/>
                </a:cubicBezTo>
                <a:cubicBezTo>
                  <a:pt x="56825" y="3326"/>
                  <a:pt x="56470" y="2562"/>
                  <a:pt x="55942" y="1927"/>
                </a:cubicBezTo>
                <a:lnTo>
                  <a:pt x="55942" y="1927"/>
                </a:lnTo>
                <a:cubicBezTo>
                  <a:pt x="56502" y="2777"/>
                  <a:pt x="56696" y="3810"/>
                  <a:pt x="56481" y="4811"/>
                </a:cubicBezTo>
                <a:cubicBezTo>
                  <a:pt x="56459" y="4919"/>
                  <a:pt x="56427" y="5037"/>
                  <a:pt x="56394" y="5145"/>
                </a:cubicBezTo>
                <a:cubicBezTo>
                  <a:pt x="56405" y="4854"/>
                  <a:pt x="56384" y="4574"/>
                  <a:pt x="56362" y="4295"/>
                </a:cubicBezTo>
                <a:cubicBezTo>
                  <a:pt x="56319" y="3907"/>
                  <a:pt x="56201" y="3520"/>
                  <a:pt x="56007" y="3186"/>
                </a:cubicBezTo>
                <a:lnTo>
                  <a:pt x="56007" y="3186"/>
                </a:lnTo>
                <a:cubicBezTo>
                  <a:pt x="56158" y="3541"/>
                  <a:pt x="56212" y="3939"/>
                  <a:pt x="56179" y="4327"/>
                </a:cubicBezTo>
                <a:cubicBezTo>
                  <a:pt x="56136" y="4693"/>
                  <a:pt x="56072" y="5059"/>
                  <a:pt x="55953" y="5414"/>
                </a:cubicBezTo>
                <a:lnTo>
                  <a:pt x="55932" y="5511"/>
                </a:lnTo>
                <a:cubicBezTo>
                  <a:pt x="55856" y="5026"/>
                  <a:pt x="55749" y="4553"/>
                  <a:pt x="55587" y="4090"/>
                </a:cubicBezTo>
                <a:cubicBezTo>
                  <a:pt x="55361" y="3509"/>
                  <a:pt x="55071" y="2992"/>
                  <a:pt x="54855" y="2433"/>
                </a:cubicBezTo>
                <a:cubicBezTo>
                  <a:pt x="54748" y="2153"/>
                  <a:pt x="54662" y="1862"/>
                  <a:pt x="54629" y="1572"/>
                </a:cubicBezTo>
                <a:cubicBezTo>
                  <a:pt x="54586" y="1260"/>
                  <a:pt x="54597" y="958"/>
                  <a:pt x="54683" y="657"/>
                </a:cubicBezTo>
                <a:lnTo>
                  <a:pt x="54683" y="657"/>
                </a:lnTo>
                <a:cubicBezTo>
                  <a:pt x="54554" y="958"/>
                  <a:pt x="54490" y="1270"/>
                  <a:pt x="54490" y="1604"/>
                </a:cubicBezTo>
                <a:cubicBezTo>
                  <a:pt x="54490" y="1916"/>
                  <a:pt x="54522" y="2239"/>
                  <a:pt x="54576" y="2551"/>
                </a:cubicBezTo>
                <a:cubicBezTo>
                  <a:pt x="54694" y="3175"/>
                  <a:pt x="54877" y="3756"/>
                  <a:pt x="54920" y="4305"/>
                </a:cubicBezTo>
                <a:cubicBezTo>
                  <a:pt x="54963" y="4833"/>
                  <a:pt x="54909" y="5360"/>
                  <a:pt x="54791" y="5887"/>
                </a:cubicBezTo>
                <a:cubicBezTo>
                  <a:pt x="54716" y="6189"/>
                  <a:pt x="54629" y="6490"/>
                  <a:pt x="54533" y="6781"/>
                </a:cubicBezTo>
                <a:cubicBezTo>
                  <a:pt x="54522" y="6307"/>
                  <a:pt x="54479" y="5844"/>
                  <a:pt x="54382" y="5382"/>
                </a:cubicBezTo>
                <a:cubicBezTo>
                  <a:pt x="54522" y="4973"/>
                  <a:pt x="54608" y="4553"/>
                  <a:pt x="54629" y="4133"/>
                </a:cubicBezTo>
                <a:lnTo>
                  <a:pt x="54629" y="4133"/>
                </a:lnTo>
                <a:cubicBezTo>
                  <a:pt x="54576" y="4434"/>
                  <a:pt x="54479" y="4736"/>
                  <a:pt x="54339" y="5005"/>
                </a:cubicBezTo>
                <a:cubicBezTo>
                  <a:pt x="54328" y="5026"/>
                  <a:pt x="54328" y="5037"/>
                  <a:pt x="54317" y="5059"/>
                </a:cubicBezTo>
                <a:cubicBezTo>
                  <a:pt x="54264" y="4833"/>
                  <a:pt x="54188" y="4617"/>
                  <a:pt x="54113" y="4391"/>
                </a:cubicBezTo>
                <a:cubicBezTo>
                  <a:pt x="54188" y="4176"/>
                  <a:pt x="54264" y="3950"/>
                  <a:pt x="54360" y="3724"/>
                </a:cubicBezTo>
                <a:lnTo>
                  <a:pt x="54360" y="3724"/>
                </a:lnTo>
                <a:cubicBezTo>
                  <a:pt x="54253" y="3896"/>
                  <a:pt x="54156" y="4079"/>
                  <a:pt x="54070" y="4262"/>
                </a:cubicBezTo>
                <a:cubicBezTo>
                  <a:pt x="54038" y="4176"/>
                  <a:pt x="54005" y="4090"/>
                  <a:pt x="53962" y="4015"/>
                </a:cubicBezTo>
                <a:lnTo>
                  <a:pt x="53962" y="4015"/>
                </a:lnTo>
                <a:cubicBezTo>
                  <a:pt x="53994" y="4112"/>
                  <a:pt x="54016" y="4208"/>
                  <a:pt x="54038" y="4316"/>
                </a:cubicBezTo>
                <a:cubicBezTo>
                  <a:pt x="53629" y="5123"/>
                  <a:pt x="53273" y="5952"/>
                  <a:pt x="52983" y="6813"/>
                </a:cubicBezTo>
                <a:cubicBezTo>
                  <a:pt x="52908" y="6199"/>
                  <a:pt x="52940" y="5575"/>
                  <a:pt x="53069" y="4983"/>
                </a:cubicBezTo>
                <a:cubicBezTo>
                  <a:pt x="53273" y="4047"/>
                  <a:pt x="53672" y="3175"/>
                  <a:pt x="54264" y="2422"/>
                </a:cubicBezTo>
                <a:lnTo>
                  <a:pt x="54264" y="2422"/>
                </a:lnTo>
                <a:cubicBezTo>
                  <a:pt x="53553" y="3132"/>
                  <a:pt x="52972" y="3950"/>
                  <a:pt x="52542" y="4843"/>
                </a:cubicBezTo>
                <a:cubicBezTo>
                  <a:pt x="52348" y="5242"/>
                  <a:pt x="52176" y="5640"/>
                  <a:pt x="52047" y="6060"/>
                </a:cubicBezTo>
                <a:cubicBezTo>
                  <a:pt x="52090" y="5069"/>
                  <a:pt x="52229" y="4090"/>
                  <a:pt x="52455" y="3132"/>
                </a:cubicBezTo>
                <a:lnTo>
                  <a:pt x="52455" y="3132"/>
                </a:lnTo>
                <a:cubicBezTo>
                  <a:pt x="52079" y="4144"/>
                  <a:pt x="51734" y="5123"/>
                  <a:pt x="51412" y="6027"/>
                </a:cubicBezTo>
                <a:cubicBezTo>
                  <a:pt x="51315" y="4381"/>
                  <a:pt x="51605" y="2734"/>
                  <a:pt x="52251" y="1217"/>
                </a:cubicBezTo>
                <a:lnTo>
                  <a:pt x="52251" y="1217"/>
                </a:lnTo>
                <a:cubicBezTo>
                  <a:pt x="51487" y="2540"/>
                  <a:pt x="50884" y="3961"/>
                  <a:pt x="50443" y="5425"/>
                </a:cubicBezTo>
                <a:cubicBezTo>
                  <a:pt x="50325" y="4660"/>
                  <a:pt x="50195" y="3886"/>
                  <a:pt x="50023" y="3089"/>
                </a:cubicBezTo>
                <a:lnTo>
                  <a:pt x="50023" y="3089"/>
                </a:lnTo>
                <a:cubicBezTo>
                  <a:pt x="50120" y="4273"/>
                  <a:pt x="50055" y="5468"/>
                  <a:pt x="49808" y="6630"/>
                </a:cubicBezTo>
                <a:cubicBezTo>
                  <a:pt x="49539" y="5780"/>
                  <a:pt x="49474" y="4876"/>
                  <a:pt x="49603" y="3993"/>
                </a:cubicBezTo>
                <a:cubicBezTo>
                  <a:pt x="49690" y="3380"/>
                  <a:pt x="49840" y="2734"/>
                  <a:pt x="49905" y="2056"/>
                </a:cubicBezTo>
                <a:cubicBezTo>
                  <a:pt x="49969" y="1389"/>
                  <a:pt x="49937" y="678"/>
                  <a:pt x="49647" y="54"/>
                </a:cubicBezTo>
                <a:lnTo>
                  <a:pt x="49647" y="54"/>
                </a:lnTo>
                <a:cubicBezTo>
                  <a:pt x="49743" y="377"/>
                  <a:pt x="49786" y="721"/>
                  <a:pt x="49765" y="1066"/>
                </a:cubicBezTo>
                <a:cubicBezTo>
                  <a:pt x="49743" y="1389"/>
                  <a:pt x="49679" y="1712"/>
                  <a:pt x="49582" y="2024"/>
                </a:cubicBezTo>
                <a:cubicBezTo>
                  <a:pt x="49388" y="2648"/>
                  <a:pt x="49098" y="3240"/>
                  <a:pt x="48850" y="3843"/>
                </a:cubicBezTo>
                <a:cubicBezTo>
                  <a:pt x="48710" y="4187"/>
                  <a:pt x="48592" y="4553"/>
                  <a:pt x="48484" y="4919"/>
                </a:cubicBezTo>
                <a:cubicBezTo>
                  <a:pt x="48452" y="4757"/>
                  <a:pt x="48420" y="4585"/>
                  <a:pt x="48398" y="4424"/>
                </a:cubicBezTo>
                <a:cubicBezTo>
                  <a:pt x="48247" y="3315"/>
                  <a:pt x="48290" y="2185"/>
                  <a:pt x="48527" y="1098"/>
                </a:cubicBezTo>
                <a:lnTo>
                  <a:pt x="48527" y="1098"/>
                </a:lnTo>
                <a:cubicBezTo>
                  <a:pt x="48140" y="2185"/>
                  <a:pt x="47892" y="3326"/>
                  <a:pt x="47763" y="4477"/>
                </a:cubicBezTo>
                <a:cubicBezTo>
                  <a:pt x="47688" y="5091"/>
                  <a:pt x="47655" y="5704"/>
                  <a:pt x="47655" y="6329"/>
                </a:cubicBezTo>
                <a:cubicBezTo>
                  <a:pt x="47494" y="5963"/>
                  <a:pt x="47365" y="5586"/>
                  <a:pt x="47279" y="5199"/>
                </a:cubicBezTo>
                <a:cubicBezTo>
                  <a:pt x="47247" y="5048"/>
                  <a:pt x="47214" y="4897"/>
                  <a:pt x="47193" y="4747"/>
                </a:cubicBezTo>
                <a:cubicBezTo>
                  <a:pt x="47300" y="4434"/>
                  <a:pt x="47419" y="4133"/>
                  <a:pt x="47559" y="3843"/>
                </a:cubicBezTo>
                <a:lnTo>
                  <a:pt x="47559" y="3843"/>
                </a:lnTo>
                <a:cubicBezTo>
                  <a:pt x="47419" y="4058"/>
                  <a:pt x="47279" y="4284"/>
                  <a:pt x="47160" y="4510"/>
                </a:cubicBezTo>
                <a:cubicBezTo>
                  <a:pt x="47074" y="3832"/>
                  <a:pt x="47085" y="3154"/>
                  <a:pt x="47193" y="2486"/>
                </a:cubicBezTo>
                <a:lnTo>
                  <a:pt x="47193" y="2486"/>
                </a:lnTo>
                <a:cubicBezTo>
                  <a:pt x="46934" y="3380"/>
                  <a:pt x="46784" y="4305"/>
                  <a:pt x="46762" y="5242"/>
                </a:cubicBezTo>
                <a:cubicBezTo>
                  <a:pt x="46665" y="5435"/>
                  <a:pt x="46579" y="5629"/>
                  <a:pt x="46493" y="5834"/>
                </a:cubicBezTo>
                <a:cubicBezTo>
                  <a:pt x="46461" y="5349"/>
                  <a:pt x="46461" y="4876"/>
                  <a:pt x="46482" y="4402"/>
                </a:cubicBezTo>
                <a:cubicBezTo>
                  <a:pt x="46525" y="3272"/>
                  <a:pt x="46816" y="2153"/>
                  <a:pt x="47333" y="1152"/>
                </a:cubicBezTo>
                <a:lnTo>
                  <a:pt x="47333" y="1152"/>
                </a:lnTo>
                <a:cubicBezTo>
                  <a:pt x="46622" y="2131"/>
                  <a:pt x="46170" y="3261"/>
                  <a:pt x="45826" y="4338"/>
                </a:cubicBezTo>
                <a:cubicBezTo>
                  <a:pt x="45740" y="4639"/>
                  <a:pt x="45654" y="4930"/>
                  <a:pt x="45578" y="5220"/>
                </a:cubicBezTo>
                <a:cubicBezTo>
                  <a:pt x="45503" y="4531"/>
                  <a:pt x="45449" y="3832"/>
                  <a:pt x="45406" y="3100"/>
                </a:cubicBezTo>
                <a:cubicBezTo>
                  <a:pt x="45331" y="4047"/>
                  <a:pt x="45223" y="4951"/>
                  <a:pt x="45094" y="5801"/>
                </a:cubicBezTo>
                <a:cubicBezTo>
                  <a:pt x="44803" y="4811"/>
                  <a:pt x="44588" y="3799"/>
                  <a:pt x="44470" y="2777"/>
                </a:cubicBezTo>
                <a:lnTo>
                  <a:pt x="44470" y="2777"/>
                </a:lnTo>
                <a:cubicBezTo>
                  <a:pt x="44448" y="4338"/>
                  <a:pt x="44491" y="5801"/>
                  <a:pt x="44438" y="7103"/>
                </a:cubicBezTo>
                <a:cubicBezTo>
                  <a:pt x="44287" y="6479"/>
                  <a:pt x="44179" y="5855"/>
                  <a:pt x="44104" y="5231"/>
                </a:cubicBezTo>
                <a:cubicBezTo>
                  <a:pt x="44104" y="5694"/>
                  <a:pt x="44082" y="6135"/>
                  <a:pt x="44050" y="6555"/>
                </a:cubicBezTo>
                <a:cubicBezTo>
                  <a:pt x="43846" y="5554"/>
                  <a:pt x="43867" y="4521"/>
                  <a:pt x="44136" y="3530"/>
                </a:cubicBezTo>
                <a:lnTo>
                  <a:pt x="44136" y="3530"/>
                </a:lnTo>
                <a:cubicBezTo>
                  <a:pt x="43889" y="4155"/>
                  <a:pt x="43684" y="4800"/>
                  <a:pt x="43555" y="5468"/>
                </a:cubicBezTo>
                <a:cubicBezTo>
                  <a:pt x="43437" y="4994"/>
                  <a:pt x="43308" y="4531"/>
                  <a:pt x="43135" y="4079"/>
                </a:cubicBezTo>
                <a:cubicBezTo>
                  <a:pt x="42726" y="2949"/>
                  <a:pt x="42167" y="1862"/>
                  <a:pt x="41618" y="721"/>
                </a:cubicBezTo>
                <a:lnTo>
                  <a:pt x="41618" y="721"/>
                </a:lnTo>
                <a:cubicBezTo>
                  <a:pt x="42027" y="1938"/>
                  <a:pt x="42371" y="3143"/>
                  <a:pt x="42468" y="4284"/>
                </a:cubicBezTo>
                <a:cubicBezTo>
                  <a:pt x="42554" y="5048"/>
                  <a:pt x="42490" y="5823"/>
                  <a:pt x="42296" y="6565"/>
                </a:cubicBezTo>
                <a:cubicBezTo>
                  <a:pt x="42242" y="6146"/>
                  <a:pt x="42188" y="5737"/>
                  <a:pt x="42124" y="5306"/>
                </a:cubicBezTo>
                <a:cubicBezTo>
                  <a:pt x="42081" y="4908"/>
                  <a:pt x="42016" y="4521"/>
                  <a:pt x="41908" y="4133"/>
                </a:cubicBezTo>
                <a:cubicBezTo>
                  <a:pt x="41887" y="4069"/>
                  <a:pt x="41865" y="4015"/>
                  <a:pt x="41844" y="3950"/>
                </a:cubicBezTo>
                <a:cubicBezTo>
                  <a:pt x="41865" y="3864"/>
                  <a:pt x="41887" y="3789"/>
                  <a:pt x="41898" y="3703"/>
                </a:cubicBezTo>
                <a:cubicBezTo>
                  <a:pt x="42016" y="3229"/>
                  <a:pt x="42059" y="2734"/>
                  <a:pt x="42005" y="2250"/>
                </a:cubicBezTo>
                <a:lnTo>
                  <a:pt x="42005" y="2250"/>
                </a:lnTo>
                <a:cubicBezTo>
                  <a:pt x="41995" y="2723"/>
                  <a:pt x="41887" y="3186"/>
                  <a:pt x="41693" y="3617"/>
                </a:cubicBezTo>
                <a:cubicBezTo>
                  <a:pt x="41596" y="3412"/>
                  <a:pt x="41456" y="3229"/>
                  <a:pt x="41306" y="3078"/>
                </a:cubicBezTo>
                <a:lnTo>
                  <a:pt x="41306" y="3078"/>
                </a:lnTo>
                <a:cubicBezTo>
                  <a:pt x="41456" y="3272"/>
                  <a:pt x="41564" y="3498"/>
                  <a:pt x="41629" y="3735"/>
                </a:cubicBezTo>
                <a:cubicBezTo>
                  <a:pt x="41446" y="4133"/>
                  <a:pt x="41241" y="4510"/>
                  <a:pt x="41015" y="4886"/>
                </a:cubicBezTo>
                <a:cubicBezTo>
                  <a:pt x="40778" y="5285"/>
                  <a:pt x="40563" y="5704"/>
                  <a:pt x="40380" y="6124"/>
                </a:cubicBezTo>
                <a:cubicBezTo>
                  <a:pt x="40326" y="6253"/>
                  <a:pt x="40283" y="6372"/>
                  <a:pt x="40240" y="6501"/>
                </a:cubicBezTo>
                <a:cubicBezTo>
                  <a:pt x="40186" y="6092"/>
                  <a:pt x="40165" y="5683"/>
                  <a:pt x="40197" y="5263"/>
                </a:cubicBezTo>
                <a:cubicBezTo>
                  <a:pt x="40262" y="4456"/>
                  <a:pt x="40466" y="3660"/>
                  <a:pt x="40821" y="2928"/>
                </a:cubicBezTo>
                <a:lnTo>
                  <a:pt x="40821" y="2928"/>
                </a:lnTo>
                <a:cubicBezTo>
                  <a:pt x="40143" y="3982"/>
                  <a:pt x="39670" y="5156"/>
                  <a:pt x="39412" y="6382"/>
                </a:cubicBezTo>
                <a:cubicBezTo>
                  <a:pt x="39239" y="5672"/>
                  <a:pt x="39110" y="4962"/>
                  <a:pt x="39024" y="4251"/>
                </a:cubicBezTo>
                <a:cubicBezTo>
                  <a:pt x="38960" y="3692"/>
                  <a:pt x="38981" y="3121"/>
                  <a:pt x="39089" y="2573"/>
                </a:cubicBezTo>
                <a:cubicBezTo>
                  <a:pt x="39196" y="1981"/>
                  <a:pt x="39433" y="1432"/>
                  <a:pt x="39788" y="958"/>
                </a:cubicBezTo>
                <a:lnTo>
                  <a:pt x="39788" y="958"/>
                </a:lnTo>
                <a:cubicBezTo>
                  <a:pt x="39358" y="1399"/>
                  <a:pt x="39013" y="1938"/>
                  <a:pt x="38798" y="2519"/>
                </a:cubicBezTo>
                <a:cubicBezTo>
                  <a:pt x="38594" y="3089"/>
                  <a:pt x="38443" y="3670"/>
                  <a:pt x="38357" y="4273"/>
                </a:cubicBezTo>
                <a:cubicBezTo>
                  <a:pt x="38303" y="4596"/>
                  <a:pt x="38260" y="4908"/>
                  <a:pt x="38228" y="5209"/>
                </a:cubicBezTo>
                <a:cubicBezTo>
                  <a:pt x="38228" y="5091"/>
                  <a:pt x="38217" y="4983"/>
                  <a:pt x="38195" y="4854"/>
                </a:cubicBezTo>
                <a:cubicBezTo>
                  <a:pt x="38152" y="4359"/>
                  <a:pt x="37980" y="3907"/>
                  <a:pt x="37840" y="3455"/>
                </a:cubicBezTo>
                <a:cubicBezTo>
                  <a:pt x="37700" y="3014"/>
                  <a:pt x="37582" y="2540"/>
                  <a:pt x="37679" y="2045"/>
                </a:cubicBezTo>
                <a:lnTo>
                  <a:pt x="37679" y="2045"/>
                </a:lnTo>
                <a:cubicBezTo>
                  <a:pt x="37517" y="2530"/>
                  <a:pt x="37571" y="3057"/>
                  <a:pt x="37625" y="3530"/>
                </a:cubicBezTo>
                <a:cubicBezTo>
                  <a:pt x="37679" y="4004"/>
                  <a:pt x="37733" y="4467"/>
                  <a:pt x="37657" y="4886"/>
                </a:cubicBezTo>
                <a:cubicBezTo>
                  <a:pt x="37571" y="5317"/>
                  <a:pt x="37464" y="5737"/>
                  <a:pt x="37313" y="6156"/>
                </a:cubicBezTo>
                <a:cubicBezTo>
                  <a:pt x="37313" y="6081"/>
                  <a:pt x="37302" y="6017"/>
                  <a:pt x="37302" y="5941"/>
                </a:cubicBezTo>
                <a:cubicBezTo>
                  <a:pt x="37270" y="5403"/>
                  <a:pt x="37291" y="4811"/>
                  <a:pt x="37205" y="4198"/>
                </a:cubicBezTo>
                <a:cubicBezTo>
                  <a:pt x="37162" y="3896"/>
                  <a:pt x="37087" y="3595"/>
                  <a:pt x="36979" y="3304"/>
                </a:cubicBezTo>
                <a:cubicBezTo>
                  <a:pt x="36872" y="3014"/>
                  <a:pt x="36743" y="2745"/>
                  <a:pt x="36624" y="2476"/>
                </a:cubicBezTo>
                <a:cubicBezTo>
                  <a:pt x="36495" y="2207"/>
                  <a:pt x="36387" y="1927"/>
                  <a:pt x="36301" y="1647"/>
                </a:cubicBezTo>
                <a:cubicBezTo>
                  <a:pt x="36215" y="1356"/>
                  <a:pt x="36183" y="1055"/>
                  <a:pt x="36204" y="765"/>
                </a:cubicBezTo>
                <a:lnTo>
                  <a:pt x="36204" y="765"/>
                </a:lnTo>
                <a:cubicBezTo>
                  <a:pt x="36140" y="1066"/>
                  <a:pt x="36129" y="1389"/>
                  <a:pt x="36172" y="1701"/>
                </a:cubicBezTo>
                <a:cubicBezTo>
                  <a:pt x="36215" y="2002"/>
                  <a:pt x="36280" y="2314"/>
                  <a:pt x="36366" y="2605"/>
                </a:cubicBezTo>
                <a:cubicBezTo>
                  <a:pt x="36441" y="2885"/>
                  <a:pt x="36495" y="3175"/>
                  <a:pt x="36538" y="3466"/>
                </a:cubicBezTo>
                <a:cubicBezTo>
                  <a:pt x="36570" y="3735"/>
                  <a:pt x="36570" y="4004"/>
                  <a:pt x="36538" y="4273"/>
                </a:cubicBezTo>
                <a:cubicBezTo>
                  <a:pt x="36420" y="5166"/>
                  <a:pt x="36021" y="5995"/>
                  <a:pt x="35860" y="7007"/>
                </a:cubicBezTo>
                <a:cubicBezTo>
                  <a:pt x="35720" y="6318"/>
                  <a:pt x="35709" y="5608"/>
                  <a:pt x="35817" y="4919"/>
                </a:cubicBezTo>
                <a:lnTo>
                  <a:pt x="35817" y="4919"/>
                </a:lnTo>
                <a:cubicBezTo>
                  <a:pt x="35752" y="5156"/>
                  <a:pt x="35688" y="5392"/>
                  <a:pt x="35634" y="5618"/>
                </a:cubicBezTo>
                <a:cubicBezTo>
                  <a:pt x="35634" y="5554"/>
                  <a:pt x="35656" y="5478"/>
                  <a:pt x="35656" y="5414"/>
                </a:cubicBezTo>
                <a:cubicBezTo>
                  <a:pt x="35752" y="4660"/>
                  <a:pt x="35925" y="3864"/>
                  <a:pt x="35957" y="3035"/>
                </a:cubicBezTo>
                <a:lnTo>
                  <a:pt x="35957" y="3035"/>
                </a:lnTo>
                <a:cubicBezTo>
                  <a:pt x="35817" y="3832"/>
                  <a:pt x="35526" y="4542"/>
                  <a:pt x="35247" y="5242"/>
                </a:cubicBezTo>
                <a:lnTo>
                  <a:pt x="35247" y="4779"/>
                </a:lnTo>
                <a:cubicBezTo>
                  <a:pt x="35204" y="3724"/>
                  <a:pt x="34816" y="2712"/>
                  <a:pt x="34138" y="1895"/>
                </a:cubicBezTo>
                <a:lnTo>
                  <a:pt x="34138" y="1895"/>
                </a:lnTo>
                <a:cubicBezTo>
                  <a:pt x="34687" y="2756"/>
                  <a:pt x="34881" y="3789"/>
                  <a:pt x="34665" y="4779"/>
                </a:cubicBezTo>
                <a:cubicBezTo>
                  <a:pt x="34644" y="4897"/>
                  <a:pt x="34612" y="5005"/>
                  <a:pt x="34579" y="5112"/>
                </a:cubicBezTo>
                <a:cubicBezTo>
                  <a:pt x="34590" y="4833"/>
                  <a:pt x="34579" y="4553"/>
                  <a:pt x="34547" y="4273"/>
                </a:cubicBezTo>
                <a:cubicBezTo>
                  <a:pt x="34515" y="3875"/>
                  <a:pt x="34386" y="3498"/>
                  <a:pt x="34192" y="3154"/>
                </a:cubicBezTo>
                <a:lnTo>
                  <a:pt x="34192" y="3154"/>
                </a:lnTo>
                <a:cubicBezTo>
                  <a:pt x="34343" y="3520"/>
                  <a:pt x="34396" y="3907"/>
                  <a:pt x="34364" y="4295"/>
                </a:cubicBezTo>
                <a:cubicBezTo>
                  <a:pt x="34332" y="4671"/>
                  <a:pt x="34256" y="5026"/>
                  <a:pt x="34149" y="5382"/>
                </a:cubicBezTo>
                <a:lnTo>
                  <a:pt x="34117" y="5478"/>
                </a:lnTo>
                <a:cubicBezTo>
                  <a:pt x="34052" y="4994"/>
                  <a:pt x="33934" y="4521"/>
                  <a:pt x="33772" y="4069"/>
                </a:cubicBezTo>
                <a:cubicBezTo>
                  <a:pt x="33557" y="3477"/>
                  <a:pt x="33256" y="2960"/>
                  <a:pt x="33040" y="2411"/>
                </a:cubicBezTo>
                <a:cubicBezTo>
                  <a:pt x="32933" y="2131"/>
                  <a:pt x="32857" y="1841"/>
                  <a:pt x="32814" y="1539"/>
                </a:cubicBezTo>
                <a:cubicBezTo>
                  <a:pt x="32771" y="1238"/>
                  <a:pt x="32793" y="926"/>
                  <a:pt x="32868" y="635"/>
                </a:cubicBezTo>
                <a:lnTo>
                  <a:pt x="32868" y="635"/>
                </a:lnTo>
                <a:cubicBezTo>
                  <a:pt x="32750" y="926"/>
                  <a:pt x="32685" y="1249"/>
                  <a:pt x="32674" y="1572"/>
                </a:cubicBezTo>
                <a:cubicBezTo>
                  <a:pt x="32674" y="1895"/>
                  <a:pt x="32707" y="2217"/>
                  <a:pt x="32771" y="2530"/>
                </a:cubicBezTo>
                <a:cubicBezTo>
                  <a:pt x="32890" y="3143"/>
                  <a:pt x="33062" y="3735"/>
                  <a:pt x="33105" y="4273"/>
                </a:cubicBezTo>
                <a:cubicBezTo>
                  <a:pt x="33148" y="4747"/>
                  <a:pt x="33105" y="5220"/>
                  <a:pt x="33008" y="5694"/>
                </a:cubicBezTo>
                <a:cubicBezTo>
                  <a:pt x="32879" y="5112"/>
                  <a:pt x="32674" y="4564"/>
                  <a:pt x="32416" y="4036"/>
                </a:cubicBezTo>
                <a:cubicBezTo>
                  <a:pt x="32448" y="3929"/>
                  <a:pt x="32491" y="3810"/>
                  <a:pt x="32545" y="3703"/>
                </a:cubicBezTo>
                <a:lnTo>
                  <a:pt x="32545" y="3703"/>
                </a:lnTo>
                <a:cubicBezTo>
                  <a:pt x="32491" y="3799"/>
                  <a:pt x="32438" y="3886"/>
                  <a:pt x="32384" y="3982"/>
                </a:cubicBezTo>
                <a:cubicBezTo>
                  <a:pt x="32244" y="3713"/>
                  <a:pt x="32093" y="3444"/>
                  <a:pt x="31921" y="3197"/>
                </a:cubicBezTo>
                <a:cubicBezTo>
                  <a:pt x="32072" y="2917"/>
                  <a:pt x="32255" y="2648"/>
                  <a:pt x="32448" y="2390"/>
                </a:cubicBezTo>
                <a:lnTo>
                  <a:pt x="32448" y="2390"/>
                </a:lnTo>
                <a:cubicBezTo>
                  <a:pt x="32233" y="2605"/>
                  <a:pt x="32029" y="2831"/>
                  <a:pt x="31835" y="3068"/>
                </a:cubicBezTo>
                <a:cubicBezTo>
                  <a:pt x="31663" y="2831"/>
                  <a:pt x="31480" y="2605"/>
                  <a:pt x="31275" y="2390"/>
                </a:cubicBezTo>
                <a:lnTo>
                  <a:pt x="31275" y="2390"/>
                </a:lnTo>
                <a:cubicBezTo>
                  <a:pt x="31458" y="2637"/>
                  <a:pt x="31620" y="2906"/>
                  <a:pt x="31749" y="3186"/>
                </a:cubicBezTo>
                <a:cubicBezTo>
                  <a:pt x="31351" y="3692"/>
                  <a:pt x="31006" y="4230"/>
                  <a:pt x="30726" y="4811"/>
                </a:cubicBezTo>
                <a:cubicBezTo>
                  <a:pt x="30533" y="5199"/>
                  <a:pt x="30371" y="5608"/>
                  <a:pt x="30231" y="6017"/>
                </a:cubicBezTo>
                <a:cubicBezTo>
                  <a:pt x="30285" y="5037"/>
                  <a:pt x="30425" y="4058"/>
                  <a:pt x="30651" y="3100"/>
                </a:cubicBezTo>
                <a:lnTo>
                  <a:pt x="30651" y="3100"/>
                </a:lnTo>
                <a:cubicBezTo>
                  <a:pt x="30264" y="4112"/>
                  <a:pt x="29919" y="5080"/>
                  <a:pt x="29596" y="5984"/>
                </a:cubicBezTo>
                <a:cubicBezTo>
                  <a:pt x="29499" y="4338"/>
                  <a:pt x="29790" y="2691"/>
                  <a:pt x="30436" y="1173"/>
                </a:cubicBezTo>
                <a:lnTo>
                  <a:pt x="30436" y="1173"/>
                </a:lnTo>
                <a:cubicBezTo>
                  <a:pt x="29672" y="2508"/>
                  <a:pt x="29069" y="3918"/>
                  <a:pt x="28639" y="5392"/>
                </a:cubicBezTo>
                <a:cubicBezTo>
                  <a:pt x="28520" y="4628"/>
                  <a:pt x="28380" y="3843"/>
                  <a:pt x="28208" y="3057"/>
                </a:cubicBezTo>
                <a:lnTo>
                  <a:pt x="28208" y="3057"/>
                </a:lnTo>
                <a:cubicBezTo>
                  <a:pt x="28316" y="4230"/>
                  <a:pt x="28240" y="5425"/>
                  <a:pt x="27993" y="6587"/>
                </a:cubicBezTo>
                <a:cubicBezTo>
                  <a:pt x="27734" y="5737"/>
                  <a:pt x="27659" y="4843"/>
                  <a:pt x="27788" y="3961"/>
                </a:cubicBezTo>
                <a:cubicBezTo>
                  <a:pt x="27874" y="3347"/>
                  <a:pt x="28025" y="2702"/>
                  <a:pt x="28100" y="2024"/>
                </a:cubicBezTo>
                <a:cubicBezTo>
                  <a:pt x="28165" y="1346"/>
                  <a:pt x="28133" y="635"/>
                  <a:pt x="27831" y="11"/>
                </a:cubicBezTo>
                <a:lnTo>
                  <a:pt x="27831" y="11"/>
                </a:lnTo>
                <a:cubicBezTo>
                  <a:pt x="27939" y="345"/>
                  <a:pt x="27982" y="689"/>
                  <a:pt x="27950" y="1023"/>
                </a:cubicBezTo>
                <a:cubicBezTo>
                  <a:pt x="27928" y="1356"/>
                  <a:pt x="27874" y="1679"/>
                  <a:pt x="27767" y="2002"/>
                </a:cubicBezTo>
                <a:cubicBezTo>
                  <a:pt x="27584" y="2626"/>
                  <a:pt x="27293" y="3208"/>
                  <a:pt x="27046" y="3821"/>
                </a:cubicBezTo>
                <a:cubicBezTo>
                  <a:pt x="26938" y="4090"/>
                  <a:pt x="26841" y="4370"/>
                  <a:pt x="26755" y="4639"/>
                </a:cubicBezTo>
                <a:cubicBezTo>
                  <a:pt x="26744" y="4521"/>
                  <a:pt x="26744" y="4402"/>
                  <a:pt x="26755" y="4284"/>
                </a:cubicBezTo>
                <a:cubicBezTo>
                  <a:pt x="26787" y="3907"/>
                  <a:pt x="26970" y="3520"/>
                  <a:pt x="26992" y="3111"/>
                </a:cubicBezTo>
                <a:lnTo>
                  <a:pt x="26992" y="3111"/>
                </a:lnTo>
                <a:cubicBezTo>
                  <a:pt x="26917" y="3520"/>
                  <a:pt x="26691" y="3853"/>
                  <a:pt x="26572" y="4241"/>
                </a:cubicBezTo>
                <a:cubicBezTo>
                  <a:pt x="26443" y="3186"/>
                  <a:pt x="26486" y="2110"/>
                  <a:pt x="26701" y="1077"/>
                </a:cubicBezTo>
                <a:lnTo>
                  <a:pt x="26701" y="1077"/>
                </a:lnTo>
                <a:cubicBezTo>
                  <a:pt x="26325" y="2164"/>
                  <a:pt x="26066" y="3304"/>
                  <a:pt x="25948" y="4456"/>
                </a:cubicBezTo>
                <a:cubicBezTo>
                  <a:pt x="25883" y="4983"/>
                  <a:pt x="25851" y="5511"/>
                  <a:pt x="25840" y="6027"/>
                </a:cubicBezTo>
                <a:cubicBezTo>
                  <a:pt x="25786" y="5866"/>
                  <a:pt x="25733" y="5715"/>
                  <a:pt x="25679" y="5564"/>
                </a:cubicBezTo>
                <a:cubicBezTo>
                  <a:pt x="25700" y="5446"/>
                  <a:pt x="25733" y="5328"/>
                  <a:pt x="25754" y="5209"/>
                </a:cubicBezTo>
                <a:cubicBezTo>
                  <a:pt x="25819" y="4994"/>
                  <a:pt x="25862" y="4768"/>
                  <a:pt x="25894" y="4542"/>
                </a:cubicBezTo>
                <a:cubicBezTo>
                  <a:pt x="25926" y="4305"/>
                  <a:pt x="25937" y="4079"/>
                  <a:pt x="25948" y="3843"/>
                </a:cubicBezTo>
                <a:cubicBezTo>
                  <a:pt x="25959" y="3380"/>
                  <a:pt x="25916" y="2917"/>
                  <a:pt x="25894" y="2454"/>
                </a:cubicBezTo>
                <a:cubicBezTo>
                  <a:pt x="25873" y="2917"/>
                  <a:pt x="25808" y="3391"/>
                  <a:pt x="25722" y="3853"/>
                </a:cubicBezTo>
                <a:cubicBezTo>
                  <a:pt x="25550" y="4112"/>
                  <a:pt x="25399" y="4370"/>
                  <a:pt x="25248" y="4628"/>
                </a:cubicBezTo>
                <a:cubicBezTo>
                  <a:pt x="25130" y="4402"/>
                  <a:pt x="25001" y="4176"/>
                  <a:pt x="24861" y="3961"/>
                </a:cubicBezTo>
                <a:lnTo>
                  <a:pt x="24861" y="3961"/>
                </a:lnTo>
                <a:cubicBezTo>
                  <a:pt x="24990" y="4219"/>
                  <a:pt x="25087" y="4488"/>
                  <a:pt x="25173" y="4768"/>
                </a:cubicBezTo>
                <a:cubicBezTo>
                  <a:pt x="24990" y="5112"/>
                  <a:pt x="24829" y="5457"/>
                  <a:pt x="24678" y="5801"/>
                </a:cubicBezTo>
                <a:cubicBezTo>
                  <a:pt x="24646" y="5328"/>
                  <a:pt x="24635" y="4854"/>
                  <a:pt x="24656" y="4381"/>
                </a:cubicBezTo>
                <a:cubicBezTo>
                  <a:pt x="24699" y="3251"/>
                  <a:pt x="24990" y="2131"/>
                  <a:pt x="25517" y="1130"/>
                </a:cubicBezTo>
                <a:lnTo>
                  <a:pt x="25517" y="1130"/>
                </a:lnTo>
                <a:cubicBezTo>
                  <a:pt x="24796" y="2110"/>
                  <a:pt x="24344" y="3229"/>
                  <a:pt x="24011" y="4316"/>
                </a:cubicBezTo>
                <a:cubicBezTo>
                  <a:pt x="23914" y="4607"/>
                  <a:pt x="23828" y="4908"/>
                  <a:pt x="23752" y="5199"/>
                </a:cubicBezTo>
                <a:cubicBezTo>
                  <a:pt x="23677" y="4510"/>
                  <a:pt x="23623" y="3799"/>
                  <a:pt x="23591" y="3078"/>
                </a:cubicBezTo>
                <a:cubicBezTo>
                  <a:pt x="23505" y="4025"/>
                  <a:pt x="23408" y="4930"/>
                  <a:pt x="23268" y="5780"/>
                </a:cubicBezTo>
                <a:cubicBezTo>
                  <a:pt x="22978" y="4790"/>
                  <a:pt x="22773" y="3778"/>
                  <a:pt x="22644" y="2745"/>
                </a:cubicBezTo>
                <a:cubicBezTo>
                  <a:pt x="22633" y="3584"/>
                  <a:pt x="22644" y="4391"/>
                  <a:pt x="22644" y="5156"/>
                </a:cubicBezTo>
                <a:cubicBezTo>
                  <a:pt x="22601" y="4930"/>
                  <a:pt x="22547" y="4714"/>
                  <a:pt x="22493" y="4488"/>
                </a:cubicBezTo>
                <a:lnTo>
                  <a:pt x="22493" y="4488"/>
                </a:lnTo>
                <a:cubicBezTo>
                  <a:pt x="22579" y="5177"/>
                  <a:pt x="22547" y="5877"/>
                  <a:pt x="22407" y="6555"/>
                </a:cubicBezTo>
                <a:cubicBezTo>
                  <a:pt x="22160" y="5521"/>
                  <a:pt x="22181" y="4434"/>
                  <a:pt x="22461" y="3401"/>
                </a:cubicBezTo>
                <a:lnTo>
                  <a:pt x="22461" y="3401"/>
                </a:lnTo>
                <a:cubicBezTo>
                  <a:pt x="22267" y="3875"/>
                  <a:pt x="22106" y="4359"/>
                  <a:pt x="21987" y="4854"/>
                </a:cubicBezTo>
                <a:cubicBezTo>
                  <a:pt x="21901" y="4585"/>
                  <a:pt x="21815" y="4316"/>
                  <a:pt x="21718" y="4058"/>
                </a:cubicBezTo>
                <a:cubicBezTo>
                  <a:pt x="21299" y="2917"/>
                  <a:pt x="20750" y="1830"/>
                  <a:pt x="20201" y="700"/>
                </a:cubicBezTo>
                <a:lnTo>
                  <a:pt x="20201" y="700"/>
                </a:lnTo>
                <a:cubicBezTo>
                  <a:pt x="20599" y="1916"/>
                  <a:pt x="20954" y="3121"/>
                  <a:pt x="21051" y="4262"/>
                </a:cubicBezTo>
                <a:cubicBezTo>
                  <a:pt x="21137" y="5026"/>
                  <a:pt x="21073" y="5790"/>
                  <a:pt x="20879" y="6533"/>
                </a:cubicBezTo>
                <a:cubicBezTo>
                  <a:pt x="20814" y="6124"/>
                  <a:pt x="20760" y="5704"/>
                  <a:pt x="20707" y="5274"/>
                </a:cubicBezTo>
                <a:cubicBezTo>
                  <a:pt x="20664" y="4886"/>
                  <a:pt x="20588" y="4488"/>
                  <a:pt x="20481" y="4112"/>
                </a:cubicBezTo>
                <a:cubicBezTo>
                  <a:pt x="20470" y="4047"/>
                  <a:pt x="20448" y="3982"/>
                  <a:pt x="20427" y="3929"/>
                </a:cubicBezTo>
                <a:cubicBezTo>
                  <a:pt x="20438" y="3843"/>
                  <a:pt x="20459" y="3756"/>
                  <a:pt x="20481" y="3681"/>
                </a:cubicBezTo>
                <a:cubicBezTo>
                  <a:pt x="20599" y="3208"/>
                  <a:pt x="20642" y="2712"/>
                  <a:pt x="20588" y="2228"/>
                </a:cubicBezTo>
                <a:lnTo>
                  <a:pt x="20588" y="2228"/>
                </a:lnTo>
                <a:cubicBezTo>
                  <a:pt x="20578" y="2702"/>
                  <a:pt x="20470" y="3164"/>
                  <a:pt x="20276" y="3595"/>
                </a:cubicBezTo>
                <a:cubicBezTo>
                  <a:pt x="20169" y="3391"/>
                  <a:pt x="20039" y="3208"/>
                  <a:pt x="19878" y="3057"/>
                </a:cubicBezTo>
                <a:lnTo>
                  <a:pt x="19878" y="3057"/>
                </a:lnTo>
                <a:cubicBezTo>
                  <a:pt x="20039" y="3251"/>
                  <a:pt x="20147" y="3477"/>
                  <a:pt x="20212" y="3713"/>
                </a:cubicBezTo>
                <a:cubicBezTo>
                  <a:pt x="20029" y="4122"/>
                  <a:pt x="19813" y="4488"/>
                  <a:pt x="19598" y="4865"/>
                </a:cubicBezTo>
                <a:cubicBezTo>
                  <a:pt x="19361" y="5263"/>
                  <a:pt x="19146" y="5672"/>
                  <a:pt x="18952" y="6103"/>
                </a:cubicBezTo>
                <a:cubicBezTo>
                  <a:pt x="18909" y="6221"/>
                  <a:pt x="18856" y="6350"/>
                  <a:pt x="18823" y="6479"/>
                </a:cubicBezTo>
                <a:cubicBezTo>
                  <a:pt x="18759" y="6070"/>
                  <a:pt x="18748" y="5651"/>
                  <a:pt x="18780" y="5242"/>
                </a:cubicBezTo>
                <a:cubicBezTo>
                  <a:pt x="18834" y="4424"/>
                  <a:pt x="19049" y="3638"/>
                  <a:pt x="19394" y="2906"/>
                </a:cubicBezTo>
                <a:lnTo>
                  <a:pt x="19394" y="2906"/>
                </a:lnTo>
                <a:cubicBezTo>
                  <a:pt x="18737" y="3929"/>
                  <a:pt x="18274" y="5069"/>
                  <a:pt x="18016" y="6264"/>
                </a:cubicBezTo>
                <a:cubicBezTo>
                  <a:pt x="17973" y="6135"/>
                  <a:pt x="17941" y="5995"/>
                  <a:pt x="17919" y="5866"/>
                </a:cubicBezTo>
                <a:cubicBezTo>
                  <a:pt x="17822" y="5295"/>
                  <a:pt x="17898" y="4714"/>
                  <a:pt x="18113" y="4187"/>
                </a:cubicBezTo>
                <a:lnTo>
                  <a:pt x="18113" y="4187"/>
                </a:lnTo>
                <a:cubicBezTo>
                  <a:pt x="17952" y="4477"/>
                  <a:pt x="17822" y="4790"/>
                  <a:pt x="17726" y="5112"/>
                </a:cubicBezTo>
                <a:cubicBezTo>
                  <a:pt x="17672" y="4822"/>
                  <a:pt x="17629" y="4521"/>
                  <a:pt x="17596" y="4219"/>
                </a:cubicBezTo>
                <a:cubicBezTo>
                  <a:pt x="17543" y="3660"/>
                  <a:pt x="17564" y="3100"/>
                  <a:pt x="17661" y="2551"/>
                </a:cubicBezTo>
                <a:cubicBezTo>
                  <a:pt x="17769" y="1959"/>
                  <a:pt x="18005" y="1410"/>
                  <a:pt x="18360" y="937"/>
                </a:cubicBezTo>
                <a:lnTo>
                  <a:pt x="18360" y="937"/>
                </a:lnTo>
                <a:cubicBezTo>
                  <a:pt x="17930" y="1378"/>
                  <a:pt x="17596" y="1916"/>
                  <a:pt x="17370" y="2497"/>
                </a:cubicBezTo>
                <a:cubicBezTo>
                  <a:pt x="17166" y="3057"/>
                  <a:pt x="17015" y="3649"/>
                  <a:pt x="16929" y="4241"/>
                </a:cubicBezTo>
                <a:cubicBezTo>
                  <a:pt x="16875" y="4564"/>
                  <a:pt x="16832" y="4886"/>
                  <a:pt x="16800" y="5188"/>
                </a:cubicBezTo>
                <a:cubicBezTo>
                  <a:pt x="16800" y="5069"/>
                  <a:pt x="16789" y="4951"/>
                  <a:pt x="16768" y="4833"/>
                </a:cubicBezTo>
                <a:cubicBezTo>
                  <a:pt x="16725" y="4338"/>
                  <a:pt x="16552" y="3886"/>
                  <a:pt x="16413" y="3434"/>
                </a:cubicBezTo>
                <a:cubicBezTo>
                  <a:pt x="16283" y="2982"/>
                  <a:pt x="16154" y="2508"/>
                  <a:pt x="16251" y="2024"/>
                </a:cubicBezTo>
                <a:lnTo>
                  <a:pt x="16251" y="2024"/>
                </a:lnTo>
                <a:cubicBezTo>
                  <a:pt x="16090" y="2508"/>
                  <a:pt x="16143" y="3035"/>
                  <a:pt x="16197" y="3509"/>
                </a:cubicBezTo>
                <a:cubicBezTo>
                  <a:pt x="16251" y="3982"/>
                  <a:pt x="16305" y="4445"/>
                  <a:pt x="16230" y="4865"/>
                </a:cubicBezTo>
                <a:cubicBezTo>
                  <a:pt x="16143" y="5295"/>
                  <a:pt x="16036" y="5715"/>
                  <a:pt x="15885" y="6135"/>
                </a:cubicBezTo>
                <a:cubicBezTo>
                  <a:pt x="15874" y="6060"/>
                  <a:pt x="15874" y="5984"/>
                  <a:pt x="15874" y="5909"/>
                </a:cubicBezTo>
                <a:cubicBezTo>
                  <a:pt x="15842" y="5371"/>
                  <a:pt x="15864" y="4790"/>
                  <a:pt x="15778" y="4176"/>
                </a:cubicBezTo>
                <a:cubicBezTo>
                  <a:pt x="15734" y="3864"/>
                  <a:pt x="15659" y="3563"/>
                  <a:pt x="15552" y="3272"/>
                </a:cubicBezTo>
                <a:cubicBezTo>
                  <a:pt x="15444" y="2992"/>
                  <a:pt x="15315" y="2723"/>
                  <a:pt x="15196" y="2454"/>
                </a:cubicBezTo>
                <a:cubicBezTo>
                  <a:pt x="15067" y="2185"/>
                  <a:pt x="14960" y="1905"/>
                  <a:pt x="14874" y="1625"/>
                </a:cubicBezTo>
                <a:cubicBezTo>
                  <a:pt x="14787" y="1335"/>
                  <a:pt x="14755" y="1034"/>
                  <a:pt x="14777" y="732"/>
                </a:cubicBezTo>
                <a:lnTo>
                  <a:pt x="14777" y="732"/>
                </a:lnTo>
                <a:cubicBezTo>
                  <a:pt x="14712" y="1044"/>
                  <a:pt x="14701" y="1367"/>
                  <a:pt x="14744" y="1679"/>
                </a:cubicBezTo>
                <a:cubicBezTo>
                  <a:pt x="14798" y="1981"/>
                  <a:pt x="14852" y="2282"/>
                  <a:pt x="14938" y="2583"/>
                </a:cubicBezTo>
                <a:cubicBezTo>
                  <a:pt x="15013" y="2863"/>
                  <a:pt x="15067" y="3154"/>
                  <a:pt x="15110" y="3444"/>
                </a:cubicBezTo>
                <a:cubicBezTo>
                  <a:pt x="15143" y="3703"/>
                  <a:pt x="15143" y="3982"/>
                  <a:pt x="15110" y="4251"/>
                </a:cubicBezTo>
                <a:cubicBezTo>
                  <a:pt x="15024" y="4962"/>
                  <a:pt x="14744" y="5629"/>
                  <a:pt x="14561" y="6382"/>
                </a:cubicBezTo>
                <a:cubicBezTo>
                  <a:pt x="14540" y="5973"/>
                  <a:pt x="14529" y="5575"/>
                  <a:pt x="14551" y="5166"/>
                </a:cubicBezTo>
                <a:cubicBezTo>
                  <a:pt x="14594" y="4725"/>
                  <a:pt x="14594" y="4284"/>
                  <a:pt x="14561" y="3843"/>
                </a:cubicBezTo>
                <a:cubicBezTo>
                  <a:pt x="14518" y="3391"/>
                  <a:pt x="14357" y="2917"/>
                  <a:pt x="14023" y="2594"/>
                </a:cubicBezTo>
                <a:lnTo>
                  <a:pt x="14023" y="2594"/>
                </a:lnTo>
                <a:cubicBezTo>
                  <a:pt x="14292" y="2960"/>
                  <a:pt x="14411" y="3423"/>
                  <a:pt x="14357" y="3864"/>
                </a:cubicBezTo>
                <a:cubicBezTo>
                  <a:pt x="14303" y="4295"/>
                  <a:pt x="14195" y="4714"/>
                  <a:pt x="14056" y="5123"/>
                </a:cubicBezTo>
                <a:cubicBezTo>
                  <a:pt x="13959" y="5435"/>
                  <a:pt x="13862" y="5747"/>
                  <a:pt x="13776" y="6060"/>
                </a:cubicBezTo>
                <a:cubicBezTo>
                  <a:pt x="13830" y="5629"/>
                  <a:pt x="13840" y="5188"/>
                  <a:pt x="13830" y="4757"/>
                </a:cubicBezTo>
                <a:cubicBezTo>
                  <a:pt x="13776" y="3692"/>
                  <a:pt x="13388" y="2680"/>
                  <a:pt x="12710" y="1873"/>
                </a:cubicBezTo>
                <a:lnTo>
                  <a:pt x="12710" y="1873"/>
                </a:lnTo>
                <a:cubicBezTo>
                  <a:pt x="13270" y="2723"/>
                  <a:pt x="13464" y="3756"/>
                  <a:pt x="13248" y="4757"/>
                </a:cubicBezTo>
                <a:cubicBezTo>
                  <a:pt x="13227" y="4865"/>
                  <a:pt x="13195" y="4983"/>
                  <a:pt x="13162" y="5091"/>
                </a:cubicBezTo>
                <a:cubicBezTo>
                  <a:pt x="13173" y="4811"/>
                  <a:pt x="13162" y="4521"/>
                  <a:pt x="13130" y="4241"/>
                </a:cubicBezTo>
                <a:cubicBezTo>
                  <a:pt x="13098" y="3853"/>
                  <a:pt x="12969" y="3477"/>
                  <a:pt x="12775" y="3132"/>
                </a:cubicBezTo>
                <a:lnTo>
                  <a:pt x="12775" y="3132"/>
                </a:lnTo>
                <a:cubicBezTo>
                  <a:pt x="12926" y="3487"/>
                  <a:pt x="12979" y="3886"/>
                  <a:pt x="12947" y="4273"/>
                </a:cubicBezTo>
                <a:cubicBezTo>
                  <a:pt x="12915" y="4639"/>
                  <a:pt x="12839" y="5005"/>
                  <a:pt x="12732" y="5360"/>
                </a:cubicBezTo>
                <a:cubicBezTo>
                  <a:pt x="12721" y="5392"/>
                  <a:pt x="12710" y="5425"/>
                  <a:pt x="12700" y="5457"/>
                </a:cubicBezTo>
                <a:cubicBezTo>
                  <a:pt x="12635" y="4973"/>
                  <a:pt x="12517" y="4499"/>
                  <a:pt x="12355" y="4036"/>
                </a:cubicBezTo>
                <a:cubicBezTo>
                  <a:pt x="12140" y="3455"/>
                  <a:pt x="11839" y="2938"/>
                  <a:pt x="11623" y="2379"/>
                </a:cubicBezTo>
                <a:cubicBezTo>
                  <a:pt x="11516" y="2099"/>
                  <a:pt x="11440" y="1808"/>
                  <a:pt x="11397" y="1518"/>
                </a:cubicBezTo>
                <a:cubicBezTo>
                  <a:pt x="11354" y="1217"/>
                  <a:pt x="11376" y="904"/>
                  <a:pt x="11451" y="603"/>
                </a:cubicBezTo>
                <a:lnTo>
                  <a:pt x="11451" y="603"/>
                </a:lnTo>
                <a:cubicBezTo>
                  <a:pt x="11333" y="904"/>
                  <a:pt x="11268" y="1227"/>
                  <a:pt x="11257" y="1550"/>
                </a:cubicBezTo>
                <a:cubicBezTo>
                  <a:pt x="11257" y="1862"/>
                  <a:pt x="11290" y="2185"/>
                  <a:pt x="11354" y="2497"/>
                </a:cubicBezTo>
                <a:cubicBezTo>
                  <a:pt x="11473" y="3121"/>
                  <a:pt x="11645" y="3703"/>
                  <a:pt x="11688" y="4251"/>
                </a:cubicBezTo>
                <a:cubicBezTo>
                  <a:pt x="11731" y="4779"/>
                  <a:pt x="11688" y="5317"/>
                  <a:pt x="11559" y="5834"/>
                </a:cubicBezTo>
                <a:cubicBezTo>
                  <a:pt x="11516" y="5995"/>
                  <a:pt x="11473" y="6156"/>
                  <a:pt x="11430" y="6318"/>
                </a:cubicBezTo>
                <a:cubicBezTo>
                  <a:pt x="11376" y="5984"/>
                  <a:pt x="11290" y="5661"/>
                  <a:pt x="11161" y="5349"/>
                </a:cubicBezTo>
                <a:cubicBezTo>
                  <a:pt x="11042" y="5048"/>
                  <a:pt x="10935" y="4736"/>
                  <a:pt x="10859" y="4413"/>
                </a:cubicBezTo>
                <a:cubicBezTo>
                  <a:pt x="10935" y="4165"/>
                  <a:pt x="11031" y="3918"/>
                  <a:pt x="11128" y="3670"/>
                </a:cubicBezTo>
                <a:lnTo>
                  <a:pt x="11128" y="3670"/>
                </a:lnTo>
                <a:cubicBezTo>
                  <a:pt x="11021" y="3853"/>
                  <a:pt x="10924" y="4036"/>
                  <a:pt x="10827" y="4219"/>
                </a:cubicBezTo>
                <a:cubicBezTo>
                  <a:pt x="10762" y="3853"/>
                  <a:pt x="10827" y="3487"/>
                  <a:pt x="10999" y="3154"/>
                </a:cubicBezTo>
                <a:lnTo>
                  <a:pt x="10999" y="3154"/>
                </a:lnTo>
                <a:cubicBezTo>
                  <a:pt x="10762" y="3498"/>
                  <a:pt x="10644" y="3896"/>
                  <a:pt x="10644" y="4316"/>
                </a:cubicBezTo>
                <a:lnTo>
                  <a:pt x="10644" y="4564"/>
                </a:lnTo>
                <a:cubicBezTo>
                  <a:pt x="10300" y="5274"/>
                  <a:pt x="9998" y="6006"/>
                  <a:pt x="9751" y="6759"/>
                </a:cubicBezTo>
                <a:cubicBezTo>
                  <a:pt x="9675" y="6146"/>
                  <a:pt x="9708" y="5532"/>
                  <a:pt x="9837" y="4930"/>
                </a:cubicBezTo>
                <a:cubicBezTo>
                  <a:pt x="10041" y="3993"/>
                  <a:pt x="10439" y="3121"/>
                  <a:pt x="11021" y="2368"/>
                </a:cubicBezTo>
                <a:lnTo>
                  <a:pt x="11021" y="2368"/>
                </a:lnTo>
                <a:cubicBezTo>
                  <a:pt x="10321" y="3078"/>
                  <a:pt x="9740" y="3896"/>
                  <a:pt x="9309" y="4790"/>
                </a:cubicBezTo>
                <a:cubicBezTo>
                  <a:pt x="9116" y="5188"/>
                  <a:pt x="8943" y="5586"/>
                  <a:pt x="8804" y="6006"/>
                </a:cubicBezTo>
                <a:cubicBezTo>
                  <a:pt x="8857" y="5016"/>
                  <a:pt x="8997" y="4036"/>
                  <a:pt x="9223" y="3078"/>
                </a:cubicBezTo>
                <a:lnTo>
                  <a:pt x="9223" y="3078"/>
                </a:lnTo>
                <a:cubicBezTo>
                  <a:pt x="8847" y="4101"/>
                  <a:pt x="8502" y="5069"/>
                  <a:pt x="8169" y="5973"/>
                </a:cubicBezTo>
                <a:cubicBezTo>
                  <a:pt x="8082" y="4327"/>
                  <a:pt x="8373" y="2680"/>
                  <a:pt x="9019" y="1163"/>
                </a:cubicBezTo>
                <a:lnTo>
                  <a:pt x="9019" y="1163"/>
                </a:lnTo>
                <a:cubicBezTo>
                  <a:pt x="8255" y="2486"/>
                  <a:pt x="7652" y="3907"/>
                  <a:pt x="7211" y="5371"/>
                </a:cubicBezTo>
                <a:cubicBezTo>
                  <a:pt x="7092" y="4617"/>
                  <a:pt x="6963" y="3832"/>
                  <a:pt x="6791" y="3035"/>
                </a:cubicBezTo>
                <a:lnTo>
                  <a:pt x="6791" y="3035"/>
                </a:lnTo>
                <a:cubicBezTo>
                  <a:pt x="6888" y="4219"/>
                  <a:pt x="6823" y="5414"/>
                  <a:pt x="6576" y="6576"/>
                </a:cubicBezTo>
                <a:cubicBezTo>
                  <a:pt x="6307" y="5726"/>
                  <a:pt x="6231" y="4822"/>
                  <a:pt x="6371" y="3950"/>
                </a:cubicBezTo>
                <a:cubicBezTo>
                  <a:pt x="6447" y="3326"/>
                  <a:pt x="6608" y="2680"/>
                  <a:pt x="6673" y="2013"/>
                </a:cubicBezTo>
                <a:cubicBezTo>
                  <a:pt x="6737" y="1335"/>
                  <a:pt x="6705" y="625"/>
                  <a:pt x="6414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380" name="Google Shape;10380;p34"/>
          <p:cNvGrpSpPr/>
          <p:nvPr/>
        </p:nvGrpSpPr>
        <p:grpSpPr>
          <a:xfrm rot="7496443">
            <a:off x="5639347" y="445380"/>
            <a:ext cx="453992" cy="937936"/>
            <a:chOff x="4190300" y="-189891"/>
            <a:chExt cx="763400" cy="1577166"/>
          </a:xfrm>
        </p:grpSpPr>
        <p:sp>
          <p:nvSpPr>
            <p:cNvPr id="10381" name="Google Shape;10381;p34"/>
            <p:cNvSpPr/>
            <p:nvPr/>
          </p:nvSpPr>
          <p:spPr>
            <a:xfrm rot="10800000">
              <a:off x="4401205" y="-4819"/>
              <a:ext cx="272416" cy="231424"/>
            </a:xfrm>
            <a:custGeom>
              <a:avLst/>
              <a:gdLst/>
              <a:ahLst/>
              <a:cxnLst/>
              <a:rect l="l" t="t" r="r" b="b"/>
              <a:pathLst>
                <a:path w="1528" h="1298" extrusionOk="0">
                  <a:moveTo>
                    <a:pt x="1405" y="1"/>
                  </a:moveTo>
                  <a:cubicBezTo>
                    <a:pt x="1366" y="1"/>
                    <a:pt x="1325" y="10"/>
                    <a:pt x="1298" y="15"/>
                  </a:cubicBezTo>
                  <a:cubicBezTo>
                    <a:pt x="1156" y="32"/>
                    <a:pt x="1019" y="64"/>
                    <a:pt x="887" y="114"/>
                  </a:cubicBezTo>
                  <a:cubicBezTo>
                    <a:pt x="729" y="179"/>
                    <a:pt x="592" y="272"/>
                    <a:pt x="471" y="387"/>
                  </a:cubicBezTo>
                  <a:cubicBezTo>
                    <a:pt x="400" y="448"/>
                    <a:pt x="346" y="513"/>
                    <a:pt x="296" y="590"/>
                  </a:cubicBezTo>
                  <a:cubicBezTo>
                    <a:pt x="214" y="710"/>
                    <a:pt x="1" y="1126"/>
                    <a:pt x="192" y="1274"/>
                  </a:cubicBezTo>
                  <a:cubicBezTo>
                    <a:pt x="215" y="1291"/>
                    <a:pt x="240" y="1298"/>
                    <a:pt x="266" y="1298"/>
                  </a:cubicBezTo>
                  <a:cubicBezTo>
                    <a:pt x="403" y="1298"/>
                    <a:pt x="573" y="1100"/>
                    <a:pt x="647" y="1050"/>
                  </a:cubicBezTo>
                  <a:cubicBezTo>
                    <a:pt x="964" y="825"/>
                    <a:pt x="1150" y="552"/>
                    <a:pt x="1396" y="261"/>
                  </a:cubicBezTo>
                  <a:cubicBezTo>
                    <a:pt x="1435" y="218"/>
                    <a:pt x="1528" y="141"/>
                    <a:pt x="1511" y="70"/>
                  </a:cubicBezTo>
                  <a:cubicBezTo>
                    <a:pt x="1499" y="15"/>
                    <a:pt x="1454" y="1"/>
                    <a:pt x="14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2" name="Google Shape;10382;p34"/>
            <p:cNvSpPr/>
            <p:nvPr/>
          </p:nvSpPr>
          <p:spPr>
            <a:xfrm rot="10800000">
              <a:off x="4614787" y="534330"/>
              <a:ext cx="156354" cy="335368"/>
            </a:xfrm>
            <a:custGeom>
              <a:avLst/>
              <a:gdLst/>
              <a:ahLst/>
              <a:cxnLst/>
              <a:rect l="l" t="t" r="r" b="b"/>
              <a:pathLst>
                <a:path w="877" h="1881" extrusionOk="0">
                  <a:moveTo>
                    <a:pt x="796" y="1"/>
                  </a:moveTo>
                  <a:cubicBezTo>
                    <a:pt x="780" y="1"/>
                    <a:pt x="767" y="14"/>
                    <a:pt x="739" y="31"/>
                  </a:cubicBezTo>
                  <a:cubicBezTo>
                    <a:pt x="619" y="97"/>
                    <a:pt x="515" y="322"/>
                    <a:pt x="466" y="442"/>
                  </a:cubicBezTo>
                  <a:cubicBezTo>
                    <a:pt x="252" y="929"/>
                    <a:pt x="0" y="1383"/>
                    <a:pt x="290" y="1876"/>
                  </a:cubicBezTo>
                  <a:cubicBezTo>
                    <a:pt x="299" y="1879"/>
                    <a:pt x="307" y="1880"/>
                    <a:pt x="315" y="1880"/>
                  </a:cubicBezTo>
                  <a:cubicBezTo>
                    <a:pt x="409" y="1880"/>
                    <a:pt x="491" y="1689"/>
                    <a:pt x="526" y="1619"/>
                  </a:cubicBezTo>
                  <a:cubicBezTo>
                    <a:pt x="591" y="1498"/>
                    <a:pt x="646" y="1362"/>
                    <a:pt x="685" y="1230"/>
                  </a:cubicBezTo>
                  <a:cubicBezTo>
                    <a:pt x="767" y="880"/>
                    <a:pt x="821" y="524"/>
                    <a:pt x="860" y="174"/>
                  </a:cubicBezTo>
                  <a:cubicBezTo>
                    <a:pt x="865" y="108"/>
                    <a:pt x="876" y="48"/>
                    <a:pt x="832" y="15"/>
                  </a:cubicBezTo>
                  <a:cubicBezTo>
                    <a:pt x="817" y="5"/>
                    <a:pt x="806" y="1"/>
                    <a:pt x="79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3" name="Google Shape;10383;p34"/>
            <p:cNvSpPr/>
            <p:nvPr/>
          </p:nvSpPr>
          <p:spPr>
            <a:xfrm rot="10800000">
              <a:off x="4466991" y="397761"/>
              <a:ext cx="253518" cy="194874"/>
            </a:xfrm>
            <a:custGeom>
              <a:avLst/>
              <a:gdLst/>
              <a:ahLst/>
              <a:cxnLst/>
              <a:rect l="l" t="t" r="r" b="b"/>
              <a:pathLst>
                <a:path w="1422" h="1093" extrusionOk="0">
                  <a:moveTo>
                    <a:pt x="1218" y="1"/>
                  </a:moveTo>
                  <a:cubicBezTo>
                    <a:pt x="1183" y="1"/>
                    <a:pt x="1148" y="5"/>
                    <a:pt x="1118" y="10"/>
                  </a:cubicBezTo>
                  <a:cubicBezTo>
                    <a:pt x="964" y="26"/>
                    <a:pt x="811" y="54"/>
                    <a:pt x="663" y="98"/>
                  </a:cubicBezTo>
                  <a:cubicBezTo>
                    <a:pt x="532" y="147"/>
                    <a:pt x="417" y="229"/>
                    <a:pt x="324" y="333"/>
                  </a:cubicBezTo>
                  <a:cubicBezTo>
                    <a:pt x="187" y="497"/>
                    <a:pt x="1" y="853"/>
                    <a:pt x="154" y="1028"/>
                  </a:cubicBezTo>
                  <a:cubicBezTo>
                    <a:pt x="198" y="1076"/>
                    <a:pt x="228" y="1093"/>
                    <a:pt x="259" y="1093"/>
                  </a:cubicBezTo>
                  <a:cubicBezTo>
                    <a:pt x="305" y="1093"/>
                    <a:pt x="350" y="1054"/>
                    <a:pt x="439" y="1028"/>
                  </a:cubicBezTo>
                  <a:cubicBezTo>
                    <a:pt x="532" y="1001"/>
                    <a:pt x="636" y="924"/>
                    <a:pt x="784" y="793"/>
                  </a:cubicBezTo>
                  <a:cubicBezTo>
                    <a:pt x="926" y="661"/>
                    <a:pt x="1216" y="382"/>
                    <a:pt x="1347" y="158"/>
                  </a:cubicBezTo>
                  <a:cubicBezTo>
                    <a:pt x="1421" y="35"/>
                    <a:pt x="1323" y="1"/>
                    <a:pt x="121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4" name="Google Shape;10384;p34"/>
            <p:cNvSpPr/>
            <p:nvPr/>
          </p:nvSpPr>
          <p:spPr>
            <a:xfrm rot="10800000">
              <a:off x="4694834" y="390808"/>
              <a:ext cx="258866" cy="178649"/>
            </a:xfrm>
            <a:custGeom>
              <a:avLst/>
              <a:gdLst/>
              <a:ahLst/>
              <a:cxnLst/>
              <a:rect l="l" t="t" r="r" b="b"/>
              <a:pathLst>
                <a:path w="1452" h="1002" extrusionOk="0">
                  <a:moveTo>
                    <a:pt x="147" y="0"/>
                  </a:moveTo>
                  <a:cubicBezTo>
                    <a:pt x="95" y="0"/>
                    <a:pt x="50" y="18"/>
                    <a:pt x="28" y="72"/>
                  </a:cubicBezTo>
                  <a:cubicBezTo>
                    <a:pt x="1" y="148"/>
                    <a:pt x="66" y="241"/>
                    <a:pt x="99" y="307"/>
                  </a:cubicBezTo>
                  <a:cubicBezTo>
                    <a:pt x="138" y="389"/>
                    <a:pt x="181" y="471"/>
                    <a:pt x="225" y="553"/>
                  </a:cubicBezTo>
                  <a:cubicBezTo>
                    <a:pt x="302" y="679"/>
                    <a:pt x="411" y="789"/>
                    <a:pt x="537" y="871"/>
                  </a:cubicBezTo>
                  <a:cubicBezTo>
                    <a:pt x="699" y="961"/>
                    <a:pt x="858" y="1002"/>
                    <a:pt x="1021" y="1002"/>
                  </a:cubicBezTo>
                  <a:cubicBezTo>
                    <a:pt x="1145" y="1002"/>
                    <a:pt x="1270" y="979"/>
                    <a:pt x="1402" y="936"/>
                  </a:cubicBezTo>
                  <a:cubicBezTo>
                    <a:pt x="1451" y="756"/>
                    <a:pt x="1309" y="641"/>
                    <a:pt x="1205" y="509"/>
                  </a:cubicBezTo>
                  <a:cubicBezTo>
                    <a:pt x="1112" y="378"/>
                    <a:pt x="986" y="269"/>
                    <a:pt x="838" y="197"/>
                  </a:cubicBezTo>
                  <a:cubicBezTo>
                    <a:pt x="690" y="132"/>
                    <a:pt x="543" y="83"/>
                    <a:pt x="384" y="55"/>
                  </a:cubicBezTo>
                  <a:cubicBezTo>
                    <a:pt x="327" y="42"/>
                    <a:pt x="229" y="0"/>
                    <a:pt x="1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5" name="Google Shape;10385;p34"/>
            <p:cNvSpPr/>
            <p:nvPr/>
          </p:nvSpPr>
          <p:spPr>
            <a:xfrm rot="10800000">
              <a:off x="4624592" y="175611"/>
              <a:ext cx="227488" cy="204145"/>
            </a:xfrm>
            <a:custGeom>
              <a:avLst/>
              <a:gdLst/>
              <a:ahLst/>
              <a:cxnLst/>
              <a:rect l="l" t="t" r="r" b="b"/>
              <a:pathLst>
                <a:path w="1276" h="1145" extrusionOk="0">
                  <a:moveTo>
                    <a:pt x="122" y="1"/>
                  </a:moveTo>
                  <a:cubicBezTo>
                    <a:pt x="83" y="1"/>
                    <a:pt x="50" y="17"/>
                    <a:pt x="33" y="64"/>
                  </a:cubicBezTo>
                  <a:cubicBezTo>
                    <a:pt x="0" y="135"/>
                    <a:pt x="49" y="239"/>
                    <a:pt x="71" y="305"/>
                  </a:cubicBezTo>
                  <a:cubicBezTo>
                    <a:pt x="93" y="392"/>
                    <a:pt x="120" y="475"/>
                    <a:pt x="159" y="551"/>
                  </a:cubicBezTo>
                  <a:cubicBezTo>
                    <a:pt x="230" y="704"/>
                    <a:pt x="334" y="836"/>
                    <a:pt x="465" y="945"/>
                  </a:cubicBezTo>
                  <a:cubicBezTo>
                    <a:pt x="624" y="1061"/>
                    <a:pt x="797" y="1145"/>
                    <a:pt x="977" y="1145"/>
                  </a:cubicBezTo>
                  <a:cubicBezTo>
                    <a:pt x="1052" y="1145"/>
                    <a:pt x="1127" y="1131"/>
                    <a:pt x="1204" y="1099"/>
                  </a:cubicBezTo>
                  <a:cubicBezTo>
                    <a:pt x="1259" y="1033"/>
                    <a:pt x="1275" y="945"/>
                    <a:pt x="1248" y="869"/>
                  </a:cubicBezTo>
                  <a:cubicBezTo>
                    <a:pt x="1226" y="781"/>
                    <a:pt x="1188" y="699"/>
                    <a:pt x="1133" y="628"/>
                  </a:cubicBezTo>
                  <a:cubicBezTo>
                    <a:pt x="1029" y="496"/>
                    <a:pt x="903" y="381"/>
                    <a:pt x="766" y="288"/>
                  </a:cubicBezTo>
                  <a:cubicBezTo>
                    <a:pt x="630" y="201"/>
                    <a:pt x="482" y="130"/>
                    <a:pt x="334" y="75"/>
                  </a:cubicBezTo>
                  <a:cubicBezTo>
                    <a:pt x="281" y="54"/>
                    <a:pt x="192" y="1"/>
                    <a:pt x="1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6" name="Google Shape;10386;p34"/>
            <p:cNvSpPr/>
            <p:nvPr/>
          </p:nvSpPr>
          <p:spPr>
            <a:xfrm rot="10800000">
              <a:off x="4380703" y="200393"/>
              <a:ext cx="266532" cy="190416"/>
            </a:xfrm>
            <a:custGeom>
              <a:avLst/>
              <a:gdLst/>
              <a:ahLst/>
              <a:cxnLst/>
              <a:rect l="l" t="t" r="r" b="b"/>
              <a:pathLst>
                <a:path w="1495" h="1068" extrusionOk="0">
                  <a:moveTo>
                    <a:pt x="1362" y="1"/>
                  </a:moveTo>
                  <a:cubicBezTo>
                    <a:pt x="1322" y="1"/>
                    <a:pt x="1278" y="14"/>
                    <a:pt x="1243" y="22"/>
                  </a:cubicBezTo>
                  <a:cubicBezTo>
                    <a:pt x="1095" y="49"/>
                    <a:pt x="947" y="93"/>
                    <a:pt x="805" y="148"/>
                  </a:cubicBezTo>
                  <a:cubicBezTo>
                    <a:pt x="657" y="208"/>
                    <a:pt x="520" y="296"/>
                    <a:pt x="400" y="405"/>
                  </a:cubicBezTo>
                  <a:cubicBezTo>
                    <a:pt x="356" y="454"/>
                    <a:pt x="318" y="509"/>
                    <a:pt x="280" y="564"/>
                  </a:cubicBezTo>
                  <a:cubicBezTo>
                    <a:pt x="247" y="641"/>
                    <a:pt x="0" y="859"/>
                    <a:pt x="44" y="942"/>
                  </a:cubicBezTo>
                  <a:cubicBezTo>
                    <a:pt x="96" y="1034"/>
                    <a:pt x="165" y="1067"/>
                    <a:pt x="257" y="1067"/>
                  </a:cubicBezTo>
                  <a:cubicBezTo>
                    <a:pt x="338" y="1067"/>
                    <a:pt x="437" y="1041"/>
                    <a:pt x="559" y="1007"/>
                  </a:cubicBezTo>
                  <a:cubicBezTo>
                    <a:pt x="657" y="974"/>
                    <a:pt x="1248" y="460"/>
                    <a:pt x="1358" y="257"/>
                  </a:cubicBezTo>
                  <a:cubicBezTo>
                    <a:pt x="1363" y="241"/>
                    <a:pt x="1495" y="121"/>
                    <a:pt x="1467" y="66"/>
                  </a:cubicBezTo>
                  <a:cubicBezTo>
                    <a:pt x="1445" y="15"/>
                    <a:pt x="1405" y="1"/>
                    <a:pt x="136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7" name="Google Shape;10387;p34"/>
            <p:cNvSpPr/>
            <p:nvPr/>
          </p:nvSpPr>
          <p:spPr>
            <a:xfrm rot="10800000">
              <a:off x="4623701" y="-8740"/>
              <a:ext cx="187553" cy="102518"/>
            </a:xfrm>
            <a:custGeom>
              <a:avLst/>
              <a:gdLst/>
              <a:ahLst/>
              <a:cxnLst/>
              <a:rect l="l" t="t" r="r" b="b"/>
              <a:pathLst>
                <a:path w="1052" h="575" extrusionOk="0">
                  <a:moveTo>
                    <a:pt x="124" y="1"/>
                  </a:moveTo>
                  <a:cubicBezTo>
                    <a:pt x="81" y="1"/>
                    <a:pt x="44" y="14"/>
                    <a:pt x="28" y="64"/>
                  </a:cubicBezTo>
                  <a:cubicBezTo>
                    <a:pt x="1" y="168"/>
                    <a:pt x="116" y="272"/>
                    <a:pt x="176" y="327"/>
                  </a:cubicBezTo>
                  <a:cubicBezTo>
                    <a:pt x="297" y="458"/>
                    <a:pt x="461" y="535"/>
                    <a:pt x="641" y="551"/>
                  </a:cubicBezTo>
                  <a:cubicBezTo>
                    <a:pt x="725" y="568"/>
                    <a:pt x="809" y="575"/>
                    <a:pt x="892" y="575"/>
                  </a:cubicBezTo>
                  <a:cubicBezTo>
                    <a:pt x="918" y="575"/>
                    <a:pt x="944" y="574"/>
                    <a:pt x="970" y="573"/>
                  </a:cubicBezTo>
                  <a:cubicBezTo>
                    <a:pt x="1052" y="556"/>
                    <a:pt x="1046" y="507"/>
                    <a:pt x="1003" y="436"/>
                  </a:cubicBezTo>
                  <a:cubicBezTo>
                    <a:pt x="970" y="387"/>
                    <a:pt x="948" y="332"/>
                    <a:pt x="926" y="277"/>
                  </a:cubicBezTo>
                  <a:cubicBezTo>
                    <a:pt x="734" y="80"/>
                    <a:pt x="521" y="53"/>
                    <a:pt x="269" y="20"/>
                  </a:cubicBezTo>
                  <a:cubicBezTo>
                    <a:pt x="226" y="17"/>
                    <a:pt x="171" y="1"/>
                    <a:pt x="12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8" name="Google Shape;10388;p34"/>
            <p:cNvSpPr/>
            <p:nvPr/>
          </p:nvSpPr>
          <p:spPr>
            <a:xfrm rot="10800000">
              <a:off x="4471448" y="-189891"/>
              <a:ext cx="250843" cy="735991"/>
            </a:xfrm>
            <a:custGeom>
              <a:avLst/>
              <a:gdLst/>
              <a:ahLst/>
              <a:cxnLst/>
              <a:rect l="l" t="t" r="r" b="b"/>
              <a:pathLst>
                <a:path w="1407" h="4128" extrusionOk="0">
                  <a:moveTo>
                    <a:pt x="109" y="12"/>
                  </a:moveTo>
                  <a:lnTo>
                    <a:pt x="109" y="12"/>
                  </a:lnTo>
                  <a:cubicBezTo>
                    <a:pt x="38" y="17"/>
                    <a:pt x="11" y="1"/>
                    <a:pt x="5" y="94"/>
                  </a:cubicBezTo>
                  <a:cubicBezTo>
                    <a:pt x="0" y="149"/>
                    <a:pt x="5" y="203"/>
                    <a:pt x="11" y="258"/>
                  </a:cubicBezTo>
                  <a:cubicBezTo>
                    <a:pt x="22" y="389"/>
                    <a:pt x="38" y="515"/>
                    <a:pt x="66" y="641"/>
                  </a:cubicBezTo>
                  <a:cubicBezTo>
                    <a:pt x="164" y="1041"/>
                    <a:pt x="219" y="833"/>
                    <a:pt x="438" y="1473"/>
                  </a:cubicBezTo>
                  <a:cubicBezTo>
                    <a:pt x="531" y="1730"/>
                    <a:pt x="197" y="3017"/>
                    <a:pt x="744" y="3581"/>
                  </a:cubicBezTo>
                  <a:cubicBezTo>
                    <a:pt x="1045" y="3893"/>
                    <a:pt x="952" y="3914"/>
                    <a:pt x="1215" y="4068"/>
                  </a:cubicBezTo>
                  <a:cubicBezTo>
                    <a:pt x="1314" y="4128"/>
                    <a:pt x="1319" y="4090"/>
                    <a:pt x="1407" y="4117"/>
                  </a:cubicBezTo>
                  <a:cubicBezTo>
                    <a:pt x="1308" y="4040"/>
                    <a:pt x="1210" y="3958"/>
                    <a:pt x="1122" y="3865"/>
                  </a:cubicBezTo>
                  <a:cubicBezTo>
                    <a:pt x="969" y="3717"/>
                    <a:pt x="624" y="3367"/>
                    <a:pt x="515" y="2885"/>
                  </a:cubicBezTo>
                  <a:cubicBezTo>
                    <a:pt x="372" y="2272"/>
                    <a:pt x="723" y="1856"/>
                    <a:pt x="515" y="1418"/>
                  </a:cubicBezTo>
                  <a:cubicBezTo>
                    <a:pt x="411" y="1200"/>
                    <a:pt x="350" y="1090"/>
                    <a:pt x="350" y="1090"/>
                  </a:cubicBezTo>
                  <a:cubicBezTo>
                    <a:pt x="230" y="871"/>
                    <a:pt x="181" y="833"/>
                    <a:pt x="153" y="696"/>
                  </a:cubicBezTo>
                  <a:cubicBezTo>
                    <a:pt x="99" y="472"/>
                    <a:pt x="82" y="236"/>
                    <a:pt x="109" y="1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9" name="Google Shape;10389;p34"/>
            <p:cNvSpPr/>
            <p:nvPr/>
          </p:nvSpPr>
          <p:spPr>
            <a:xfrm rot="10800000">
              <a:off x="4470378" y="512401"/>
              <a:ext cx="272416" cy="231424"/>
            </a:xfrm>
            <a:custGeom>
              <a:avLst/>
              <a:gdLst/>
              <a:ahLst/>
              <a:cxnLst/>
              <a:rect l="l" t="t" r="r" b="b"/>
              <a:pathLst>
                <a:path w="1528" h="1298" extrusionOk="0">
                  <a:moveTo>
                    <a:pt x="123" y="1"/>
                  </a:moveTo>
                  <a:cubicBezTo>
                    <a:pt x="74" y="1"/>
                    <a:pt x="29" y="15"/>
                    <a:pt x="17" y="70"/>
                  </a:cubicBezTo>
                  <a:cubicBezTo>
                    <a:pt x="0" y="141"/>
                    <a:pt x="93" y="218"/>
                    <a:pt x="131" y="261"/>
                  </a:cubicBezTo>
                  <a:cubicBezTo>
                    <a:pt x="378" y="552"/>
                    <a:pt x="558" y="825"/>
                    <a:pt x="876" y="1050"/>
                  </a:cubicBezTo>
                  <a:cubicBezTo>
                    <a:pt x="954" y="1100"/>
                    <a:pt x="1125" y="1298"/>
                    <a:pt x="1259" y="1298"/>
                  </a:cubicBezTo>
                  <a:cubicBezTo>
                    <a:pt x="1284" y="1298"/>
                    <a:pt x="1308" y="1291"/>
                    <a:pt x="1330" y="1274"/>
                  </a:cubicBezTo>
                  <a:cubicBezTo>
                    <a:pt x="1527" y="1126"/>
                    <a:pt x="1314" y="710"/>
                    <a:pt x="1232" y="590"/>
                  </a:cubicBezTo>
                  <a:cubicBezTo>
                    <a:pt x="1182" y="513"/>
                    <a:pt x="1122" y="448"/>
                    <a:pt x="1056" y="387"/>
                  </a:cubicBezTo>
                  <a:cubicBezTo>
                    <a:pt x="936" y="272"/>
                    <a:pt x="794" y="179"/>
                    <a:pt x="640" y="114"/>
                  </a:cubicBezTo>
                  <a:cubicBezTo>
                    <a:pt x="509" y="64"/>
                    <a:pt x="372" y="32"/>
                    <a:pt x="230" y="15"/>
                  </a:cubicBezTo>
                  <a:cubicBezTo>
                    <a:pt x="203" y="10"/>
                    <a:pt x="162" y="1"/>
                    <a:pt x="12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0" name="Google Shape;10390;p34"/>
            <p:cNvSpPr/>
            <p:nvPr/>
          </p:nvSpPr>
          <p:spPr>
            <a:xfrm rot="10800000">
              <a:off x="4373751" y="1052442"/>
              <a:ext cx="155462" cy="334833"/>
            </a:xfrm>
            <a:custGeom>
              <a:avLst/>
              <a:gdLst/>
              <a:ahLst/>
              <a:cxnLst/>
              <a:rect l="l" t="t" r="r" b="b"/>
              <a:pathLst>
                <a:path w="872" h="1878" extrusionOk="0">
                  <a:moveTo>
                    <a:pt x="81" y="0"/>
                  </a:moveTo>
                  <a:cubicBezTo>
                    <a:pt x="72" y="0"/>
                    <a:pt x="61" y="5"/>
                    <a:pt x="45" y="17"/>
                  </a:cubicBezTo>
                  <a:cubicBezTo>
                    <a:pt x="1" y="44"/>
                    <a:pt x="12" y="110"/>
                    <a:pt x="17" y="170"/>
                  </a:cubicBezTo>
                  <a:cubicBezTo>
                    <a:pt x="56" y="526"/>
                    <a:pt x="110" y="876"/>
                    <a:pt x="192" y="1227"/>
                  </a:cubicBezTo>
                  <a:cubicBezTo>
                    <a:pt x="231" y="1364"/>
                    <a:pt x="285" y="1495"/>
                    <a:pt x="351" y="1621"/>
                  </a:cubicBezTo>
                  <a:cubicBezTo>
                    <a:pt x="386" y="1691"/>
                    <a:pt x="468" y="1877"/>
                    <a:pt x="561" y="1877"/>
                  </a:cubicBezTo>
                  <a:cubicBezTo>
                    <a:pt x="570" y="1877"/>
                    <a:pt x="578" y="1876"/>
                    <a:pt x="586" y="1873"/>
                  </a:cubicBezTo>
                  <a:cubicBezTo>
                    <a:pt x="871" y="1380"/>
                    <a:pt x="625" y="931"/>
                    <a:pt x="411" y="438"/>
                  </a:cubicBezTo>
                  <a:cubicBezTo>
                    <a:pt x="362" y="318"/>
                    <a:pt x="253" y="99"/>
                    <a:pt x="138" y="28"/>
                  </a:cubicBezTo>
                  <a:cubicBezTo>
                    <a:pt x="110" y="14"/>
                    <a:pt x="98" y="0"/>
                    <a:pt x="8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1" name="Google Shape;10391;p34"/>
            <p:cNvSpPr/>
            <p:nvPr/>
          </p:nvSpPr>
          <p:spPr>
            <a:xfrm rot="10800000">
              <a:off x="4423669" y="914981"/>
              <a:ext cx="254231" cy="194874"/>
            </a:xfrm>
            <a:custGeom>
              <a:avLst/>
              <a:gdLst/>
              <a:ahLst/>
              <a:cxnLst/>
              <a:rect l="l" t="t" r="r" b="b"/>
              <a:pathLst>
                <a:path w="1426" h="1093" extrusionOk="0">
                  <a:moveTo>
                    <a:pt x="206" y="1"/>
                  </a:moveTo>
                  <a:cubicBezTo>
                    <a:pt x="102" y="1"/>
                    <a:pt x="0" y="35"/>
                    <a:pt x="74" y="158"/>
                  </a:cubicBezTo>
                  <a:cubicBezTo>
                    <a:pt x="205" y="382"/>
                    <a:pt x="501" y="661"/>
                    <a:pt x="643" y="793"/>
                  </a:cubicBezTo>
                  <a:cubicBezTo>
                    <a:pt x="786" y="924"/>
                    <a:pt x="890" y="1001"/>
                    <a:pt x="983" y="1028"/>
                  </a:cubicBezTo>
                  <a:cubicBezTo>
                    <a:pt x="1072" y="1054"/>
                    <a:pt x="1117" y="1093"/>
                    <a:pt x="1163" y="1093"/>
                  </a:cubicBezTo>
                  <a:cubicBezTo>
                    <a:pt x="1193" y="1093"/>
                    <a:pt x="1224" y="1076"/>
                    <a:pt x="1267" y="1028"/>
                  </a:cubicBezTo>
                  <a:cubicBezTo>
                    <a:pt x="1426" y="853"/>
                    <a:pt x="1240" y="492"/>
                    <a:pt x="1103" y="333"/>
                  </a:cubicBezTo>
                  <a:cubicBezTo>
                    <a:pt x="1004" y="229"/>
                    <a:pt x="890" y="147"/>
                    <a:pt x="758" y="98"/>
                  </a:cubicBezTo>
                  <a:cubicBezTo>
                    <a:pt x="610" y="54"/>
                    <a:pt x="457" y="26"/>
                    <a:pt x="304" y="10"/>
                  </a:cubicBezTo>
                  <a:cubicBezTo>
                    <a:pt x="275" y="5"/>
                    <a:pt x="240" y="1"/>
                    <a:pt x="20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2" name="Google Shape;10392;p34"/>
            <p:cNvSpPr/>
            <p:nvPr/>
          </p:nvSpPr>
          <p:spPr>
            <a:xfrm rot="10800000">
              <a:off x="4190300" y="907493"/>
              <a:ext cx="259758" cy="178292"/>
            </a:xfrm>
            <a:custGeom>
              <a:avLst/>
              <a:gdLst/>
              <a:ahLst/>
              <a:cxnLst/>
              <a:rect l="l" t="t" r="r" b="b"/>
              <a:pathLst>
                <a:path w="1457" h="1000" extrusionOk="0">
                  <a:moveTo>
                    <a:pt x="1305" y="1"/>
                  </a:moveTo>
                  <a:cubicBezTo>
                    <a:pt x="1224" y="1"/>
                    <a:pt x="1124" y="40"/>
                    <a:pt x="1068" y="50"/>
                  </a:cubicBezTo>
                  <a:cubicBezTo>
                    <a:pt x="914" y="83"/>
                    <a:pt x="761" y="132"/>
                    <a:pt x="619" y="192"/>
                  </a:cubicBezTo>
                  <a:cubicBezTo>
                    <a:pt x="471" y="269"/>
                    <a:pt x="345" y="373"/>
                    <a:pt x="246" y="510"/>
                  </a:cubicBezTo>
                  <a:cubicBezTo>
                    <a:pt x="148" y="636"/>
                    <a:pt x="0" y="745"/>
                    <a:pt x="49" y="937"/>
                  </a:cubicBezTo>
                  <a:cubicBezTo>
                    <a:pt x="183" y="977"/>
                    <a:pt x="310" y="1000"/>
                    <a:pt x="434" y="1000"/>
                  </a:cubicBezTo>
                  <a:cubicBezTo>
                    <a:pt x="599" y="1000"/>
                    <a:pt x="757" y="959"/>
                    <a:pt x="920" y="866"/>
                  </a:cubicBezTo>
                  <a:cubicBezTo>
                    <a:pt x="1046" y="789"/>
                    <a:pt x="1150" y="680"/>
                    <a:pt x="1226" y="548"/>
                  </a:cubicBezTo>
                  <a:cubicBezTo>
                    <a:pt x="1276" y="472"/>
                    <a:pt x="1319" y="390"/>
                    <a:pt x="1358" y="302"/>
                  </a:cubicBezTo>
                  <a:cubicBezTo>
                    <a:pt x="1385" y="242"/>
                    <a:pt x="1456" y="149"/>
                    <a:pt x="1423" y="72"/>
                  </a:cubicBezTo>
                  <a:cubicBezTo>
                    <a:pt x="1404" y="18"/>
                    <a:pt x="1358" y="1"/>
                    <a:pt x="13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3" name="Google Shape;10393;p34"/>
            <p:cNvSpPr/>
            <p:nvPr/>
          </p:nvSpPr>
          <p:spPr>
            <a:xfrm rot="10800000">
              <a:off x="4292811" y="692831"/>
              <a:ext cx="226597" cy="204145"/>
            </a:xfrm>
            <a:custGeom>
              <a:avLst/>
              <a:gdLst/>
              <a:ahLst/>
              <a:cxnLst/>
              <a:rect l="l" t="t" r="r" b="b"/>
              <a:pathLst>
                <a:path w="1271" h="1145" extrusionOk="0">
                  <a:moveTo>
                    <a:pt x="1153" y="1"/>
                  </a:moveTo>
                  <a:cubicBezTo>
                    <a:pt x="1081" y="1"/>
                    <a:pt x="991" y="54"/>
                    <a:pt x="942" y="75"/>
                  </a:cubicBezTo>
                  <a:cubicBezTo>
                    <a:pt x="789" y="130"/>
                    <a:pt x="646" y="201"/>
                    <a:pt x="510" y="288"/>
                  </a:cubicBezTo>
                  <a:cubicBezTo>
                    <a:pt x="367" y="381"/>
                    <a:pt x="247" y="496"/>
                    <a:pt x="143" y="628"/>
                  </a:cubicBezTo>
                  <a:cubicBezTo>
                    <a:pt x="88" y="699"/>
                    <a:pt x="50" y="781"/>
                    <a:pt x="22" y="869"/>
                  </a:cubicBezTo>
                  <a:cubicBezTo>
                    <a:pt x="1" y="945"/>
                    <a:pt x="17" y="1033"/>
                    <a:pt x="66" y="1099"/>
                  </a:cubicBezTo>
                  <a:cubicBezTo>
                    <a:pt x="143" y="1131"/>
                    <a:pt x="219" y="1145"/>
                    <a:pt x="295" y="1145"/>
                  </a:cubicBezTo>
                  <a:cubicBezTo>
                    <a:pt x="477" y="1145"/>
                    <a:pt x="652" y="1061"/>
                    <a:pt x="811" y="945"/>
                  </a:cubicBezTo>
                  <a:cubicBezTo>
                    <a:pt x="942" y="836"/>
                    <a:pt x="1046" y="704"/>
                    <a:pt x="1112" y="551"/>
                  </a:cubicBezTo>
                  <a:cubicBezTo>
                    <a:pt x="1150" y="469"/>
                    <a:pt x="1183" y="392"/>
                    <a:pt x="1205" y="305"/>
                  </a:cubicBezTo>
                  <a:cubicBezTo>
                    <a:pt x="1227" y="239"/>
                    <a:pt x="1270" y="135"/>
                    <a:pt x="1243" y="64"/>
                  </a:cubicBezTo>
                  <a:cubicBezTo>
                    <a:pt x="1225" y="17"/>
                    <a:pt x="1192" y="1"/>
                    <a:pt x="115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4" name="Google Shape;10394;p34"/>
            <p:cNvSpPr/>
            <p:nvPr/>
          </p:nvSpPr>
          <p:spPr>
            <a:xfrm rot="10800000">
              <a:off x="4496764" y="718327"/>
              <a:ext cx="267602" cy="189703"/>
            </a:xfrm>
            <a:custGeom>
              <a:avLst/>
              <a:gdLst/>
              <a:ahLst/>
              <a:cxnLst/>
              <a:rect l="l" t="t" r="r" b="b"/>
              <a:pathLst>
                <a:path w="1501" h="1064" extrusionOk="0">
                  <a:moveTo>
                    <a:pt x="132" y="0"/>
                  </a:moveTo>
                  <a:cubicBezTo>
                    <a:pt x="90" y="0"/>
                    <a:pt x="50" y="14"/>
                    <a:pt x="28" y="60"/>
                  </a:cubicBezTo>
                  <a:cubicBezTo>
                    <a:pt x="1" y="121"/>
                    <a:pt x="132" y="241"/>
                    <a:pt x="143" y="257"/>
                  </a:cubicBezTo>
                  <a:cubicBezTo>
                    <a:pt x="252" y="454"/>
                    <a:pt x="844" y="974"/>
                    <a:pt x="937" y="1002"/>
                  </a:cubicBezTo>
                  <a:cubicBezTo>
                    <a:pt x="1062" y="1036"/>
                    <a:pt x="1163" y="1064"/>
                    <a:pt x="1244" y="1064"/>
                  </a:cubicBezTo>
                  <a:cubicBezTo>
                    <a:pt x="1333" y="1064"/>
                    <a:pt x="1400" y="1030"/>
                    <a:pt x="1451" y="936"/>
                  </a:cubicBezTo>
                  <a:cubicBezTo>
                    <a:pt x="1500" y="859"/>
                    <a:pt x="1260" y="641"/>
                    <a:pt x="1216" y="564"/>
                  </a:cubicBezTo>
                  <a:cubicBezTo>
                    <a:pt x="1183" y="509"/>
                    <a:pt x="1145" y="454"/>
                    <a:pt x="1095" y="405"/>
                  </a:cubicBezTo>
                  <a:cubicBezTo>
                    <a:pt x="980" y="296"/>
                    <a:pt x="844" y="214"/>
                    <a:pt x="696" y="148"/>
                  </a:cubicBezTo>
                  <a:cubicBezTo>
                    <a:pt x="553" y="93"/>
                    <a:pt x="406" y="49"/>
                    <a:pt x="252" y="22"/>
                  </a:cubicBezTo>
                  <a:cubicBezTo>
                    <a:pt x="220" y="14"/>
                    <a:pt x="174" y="0"/>
                    <a:pt x="13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5" name="Google Shape;10395;p34"/>
            <p:cNvSpPr/>
            <p:nvPr/>
          </p:nvSpPr>
          <p:spPr>
            <a:xfrm rot="10800000">
              <a:off x="4332925" y="508480"/>
              <a:ext cx="187375" cy="102518"/>
            </a:xfrm>
            <a:custGeom>
              <a:avLst/>
              <a:gdLst/>
              <a:ahLst/>
              <a:cxnLst/>
              <a:rect l="l" t="t" r="r" b="b"/>
              <a:pathLst>
                <a:path w="1051" h="575" extrusionOk="0">
                  <a:moveTo>
                    <a:pt x="925" y="1"/>
                  </a:moveTo>
                  <a:cubicBezTo>
                    <a:pt x="878" y="1"/>
                    <a:pt x="823" y="17"/>
                    <a:pt x="783" y="20"/>
                  </a:cubicBezTo>
                  <a:cubicBezTo>
                    <a:pt x="526" y="53"/>
                    <a:pt x="318" y="80"/>
                    <a:pt x="126" y="277"/>
                  </a:cubicBezTo>
                  <a:cubicBezTo>
                    <a:pt x="104" y="332"/>
                    <a:pt x="77" y="387"/>
                    <a:pt x="49" y="436"/>
                  </a:cubicBezTo>
                  <a:cubicBezTo>
                    <a:pt x="6" y="507"/>
                    <a:pt x="0" y="556"/>
                    <a:pt x="82" y="573"/>
                  </a:cubicBezTo>
                  <a:cubicBezTo>
                    <a:pt x="108" y="574"/>
                    <a:pt x="134" y="575"/>
                    <a:pt x="160" y="575"/>
                  </a:cubicBezTo>
                  <a:cubicBezTo>
                    <a:pt x="243" y="575"/>
                    <a:pt x="327" y="568"/>
                    <a:pt x="411" y="551"/>
                  </a:cubicBezTo>
                  <a:cubicBezTo>
                    <a:pt x="586" y="534"/>
                    <a:pt x="750" y="458"/>
                    <a:pt x="876" y="326"/>
                  </a:cubicBezTo>
                  <a:cubicBezTo>
                    <a:pt x="936" y="272"/>
                    <a:pt x="1051" y="168"/>
                    <a:pt x="1018" y="64"/>
                  </a:cubicBezTo>
                  <a:cubicBezTo>
                    <a:pt x="1005" y="14"/>
                    <a:pt x="969" y="1"/>
                    <a:pt x="9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6" name="Google Shape;10396;p34"/>
            <p:cNvSpPr/>
            <p:nvPr/>
          </p:nvSpPr>
          <p:spPr>
            <a:xfrm rot="10800000">
              <a:off x="4422599" y="327330"/>
              <a:ext cx="251022" cy="735991"/>
            </a:xfrm>
            <a:custGeom>
              <a:avLst/>
              <a:gdLst/>
              <a:ahLst/>
              <a:cxnLst/>
              <a:rect l="l" t="t" r="r" b="b"/>
              <a:pathLst>
                <a:path w="1408" h="4128" extrusionOk="0">
                  <a:moveTo>
                    <a:pt x="1298" y="12"/>
                  </a:moveTo>
                  <a:cubicBezTo>
                    <a:pt x="1325" y="236"/>
                    <a:pt x="1314" y="472"/>
                    <a:pt x="1260" y="696"/>
                  </a:cubicBezTo>
                  <a:cubicBezTo>
                    <a:pt x="1227" y="833"/>
                    <a:pt x="1178" y="871"/>
                    <a:pt x="1063" y="1090"/>
                  </a:cubicBezTo>
                  <a:cubicBezTo>
                    <a:pt x="1063" y="1090"/>
                    <a:pt x="1002" y="1200"/>
                    <a:pt x="898" y="1418"/>
                  </a:cubicBezTo>
                  <a:cubicBezTo>
                    <a:pt x="690" y="1856"/>
                    <a:pt x="1035" y="2272"/>
                    <a:pt x="898" y="2885"/>
                  </a:cubicBezTo>
                  <a:cubicBezTo>
                    <a:pt x="789" y="3367"/>
                    <a:pt x="439" y="3717"/>
                    <a:pt x="291" y="3865"/>
                  </a:cubicBezTo>
                  <a:cubicBezTo>
                    <a:pt x="203" y="3958"/>
                    <a:pt x="105" y="4040"/>
                    <a:pt x="1" y="4117"/>
                  </a:cubicBezTo>
                  <a:cubicBezTo>
                    <a:pt x="88" y="4090"/>
                    <a:pt x="99" y="4128"/>
                    <a:pt x="198" y="4068"/>
                  </a:cubicBezTo>
                  <a:cubicBezTo>
                    <a:pt x="460" y="3914"/>
                    <a:pt x="362" y="3893"/>
                    <a:pt x="668" y="3581"/>
                  </a:cubicBezTo>
                  <a:cubicBezTo>
                    <a:pt x="1216" y="3017"/>
                    <a:pt x="882" y="1730"/>
                    <a:pt x="975" y="1473"/>
                  </a:cubicBezTo>
                  <a:cubicBezTo>
                    <a:pt x="1194" y="833"/>
                    <a:pt x="1249" y="1041"/>
                    <a:pt x="1342" y="641"/>
                  </a:cubicBezTo>
                  <a:cubicBezTo>
                    <a:pt x="1375" y="515"/>
                    <a:pt x="1391" y="389"/>
                    <a:pt x="1396" y="258"/>
                  </a:cubicBezTo>
                  <a:cubicBezTo>
                    <a:pt x="1407" y="203"/>
                    <a:pt x="1407" y="149"/>
                    <a:pt x="1402" y="94"/>
                  </a:cubicBezTo>
                  <a:cubicBezTo>
                    <a:pt x="1396" y="1"/>
                    <a:pt x="1369" y="17"/>
                    <a:pt x="1298" y="1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">
  <p:cSld name="CUSTOM_10">
    <p:spTree>
      <p:nvGrpSpPr>
        <p:cNvPr id="1" name="Shape 11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2" name="Google Shape;11572;p38"/>
          <p:cNvSpPr/>
          <p:nvPr/>
        </p:nvSpPr>
        <p:spPr>
          <a:xfrm flipH="1">
            <a:off x="6319431" y="2724150"/>
            <a:ext cx="4145394" cy="2365371"/>
          </a:xfrm>
          <a:custGeom>
            <a:avLst/>
            <a:gdLst/>
            <a:ahLst/>
            <a:cxnLst/>
            <a:rect l="l" t="t" r="r" b="b"/>
            <a:pathLst>
              <a:path w="57935" h="24862" extrusionOk="0">
                <a:moveTo>
                  <a:pt x="57934" y="2799"/>
                </a:moveTo>
                <a:cubicBezTo>
                  <a:pt x="57611" y="2379"/>
                  <a:pt x="57267" y="1981"/>
                  <a:pt x="56901" y="1604"/>
                </a:cubicBezTo>
                <a:cubicBezTo>
                  <a:pt x="56331" y="1034"/>
                  <a:pt x="55050" y="1292"/>
                  <a:pt x="54619" y="1045"/>
                </a:cubicBezTo>
                <a:cubicBezTo>
                  <a:pt x="53565" y="431"/>
                  <a:pt x="53414" y="1"/>
                  <a:pt x="52176" y="248"/>
                </a:cubicBezTo>
                <a:cubicBezTo>
                  <a:pt x="51326" y="410"/>
                  <a:pt x="49271" y="2035"/>
                  <a:pt x="47785" y="3531"/>
                </a:cubicBezTo>
                <a:cubicBezTo>
                  <a:pt x="46160" y="5167"/>
                  <a:pt x="45235" y="5414"/>
                  <a:pt x="43868" y="6447"/>
                </a:cubicBezTo>
                <a:cubicBezTo>
                  <a:pt x="43437" y="6770"/>
                  <a:pt x="42630" y="6942"/>
                  <a:pt x="42275" y="6619"/>
                </a:cubicBezTo>
                <a:cubicBezTo>
                  <a:pt x="41220" y="5629"/>
                  <a:pt x="40058" y="5188"/>
                  <a:pt x="38261" y="6598"/>
                </a:cubicBezTo>
                <a:cubicBezTo>
                  <a:pt x="35452" y="8783"/>
                  <a:pt x="31115" y="10548"/>
                  <a:pt x="28058" y="14314"/>
                </a:cubicBezTo>
                <a:cubicBezTo>
                  <a:pt x="26272" y="16510"/>
                  <a:pt x="20998" y="15950"/>
                  <a:pt x="18716" y="16887"/>
                </a:cubicBezTo>
                <a:cubicBezTo>
                  <a:pt x="15724" y="18092"/>
                  <a:pt x="12883" y="20245"/>
                  <a:pt x="9924" y="21547"/>
                </a:cubicBezTo>
                <a:cubicBezTo>
                  <a:pt x="7233" y="22731"/>
                  <a:pt x="2993" y="22871"/>
                  <a:pt x="1" y="24862"/>
                </a:cubicBezTo>
                <a:lnTo>
                  <a:pt x="57934" y="24862"/>
                </a:lnTo>
                <a:close/>
              </a:path>
            </a:pathLst>
          </a:custGeom>
          <a:solidFill>
            <a:schemeClr val="accent3">
              <a:alpha val="2921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573" name="Google Shape;11573;p38"/>
          <p:cNvGrpSpPr/>
          <p:nvPr/>
        </p:nvGrpSpPr>
        <p:grpSpPr>
          <a:xfrm rot="10428974">
            <a:off x="-648806" y="807914"/>
            <a:ext cx="623977" cy="1046353"/>
            <a:chOff x="352625" y="2514275"/>
            <a:chExt cx="150500" cy="252375"/>
          </a:xfrm>
        </p:grpSpPr>
        <p:sp>
          <p:nvSpPr>
            <p:cNvPr id="11574" name="Google Shape;11574;p38"/>
            <p:cNvSpPr/>
            <p:nvPr/>
          </p:nvSpPr>
          <p:spPr>
            <a:xfrm>
              <a:off x="384475" y="2543050"/>
              <a:ext cx="97125" cy="223600"/>
            </a:xfrm>
            <a:custGeom>
              <a:avLst/>
              <a:gdLst/>
              <a:ahLst/>
              <a:cxnLst/>
              <a:rect l="l" t="t" r="r" b="b"/>
              <a:pathLst>
                <a:path w="3885" h="8944" extrusionOk="0">
                  <a:moveTo>
                    <a:pt x="66" y="0"/>
                  </a:moveTo>
                  <a:cubicBezTo>
                    <a:pt x="32" y="0"/>
                    <a:pt x="1" y="43"/>
                    <a:pt x="33" y="79"/>
                  </a:cubicBezTo>
                  <a:cubicBezTo>
                    <a:pt x="1865" y="2038"/>
                    <a:pt x="2790" y="4333"/>
                    <a:pt x="3244" y="5911"/>
                  </a:cubicBezTo>
                  <a:cubicBezTo>
                    <a:pt x="3736" y="7624"/>
                    <a:pt x="3791" y="8888"/>
                    <a:pt x="3791" y="8901"/>
                  </a:cubicBezTo>
                  <a:cubicBezTo>
                    <a:pt x="3791" y="8918"/>
                    <a:pt x="3804" y="8930"/>
                    <a:pt x="3825" y="8939"/>
                  </a:cubicBezTo>
                  <a:cubicBezTo>
                    <a:pt x="3829" y="8939"/>
                    <a:pt x="3833" y="8943"/>
                    <a:pt x="3842" y="8943"/>
                  </a:cubicBezTo>
                  <a:cubicBezTo>
                    <a:pt x="3867" y="8939"/>
                    <a:pt x="3884" y="8918"/>
                    <a:pt x="3884" y="8896"/>
                  </a:cubicBezTo>
                  <a:cubicBezTo>
                    <a:pt x="3884" y="8884"/>
                    <a:pt x="3825" y="7611"/>
                    <a:pt x="3333" y="5889"/>
                  </a:cubicBezTo>
                  <a:cubicBezTo>
                    <a:pt x="2879" y="4299"/>
                    <a:pt x="1946" y="1991"/>
                    <a:pt x="97" y="15"/>
                  </a:cubicBezTo>
                  <a:cubicBezTo>
                    <a:pt x="88" y="5"/>
                    <a:pt x="77" y="0"/>
                    <a:pt x="6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5" name="Google Shape;11575;p38"/>
            <p:cNvSpPr/>
            <p:nvPr/>
          </p:nvSpPr>
          <p:spPr>
            <a:xfrm>
              <a:off x="357400" y="2514275"/>
              <a:ext cx="33225" cy="34775"/>
            </a:xfrm>
            <a:custGeom>
              <a:avLst/>
              <a:gdLst/>
              <a:ahLst/>
              <a:cxnLst/>
              <a:rect l="l" t="t" r="r" b="b"/>
              <a:pathLst>
                <a:path w="1329" h="1391" extrusionOk="0">
                  <a:moveTo>
                    <a:pt x="176" y="0"/>
                  </a:moveTo>
                  <a:cubicBezTo>
                    <a:pt x="106" y="0"/>
                    <a:pt x="57" y="10"/>
                    <a:pt x="47" y="25"/>
                  </a:cubicBezTo>
                  <a:cubicBezTo>
                    <a:pt x="1" y="93"/>
                    <a:pt x="90" y="632"/>
                    <a:pt x="408" y="844"/>
                  </a:cubicBezTo>
                  <a:cubicBezTo>
                    <a:pt x="751" y="1077"/>
                    <a:pt x="1328" y="1391"/>
                    <a:pt x="1328" y="1391"/>
                  </a:cubicBezTo>
                  <a:cubicBezTo>
                    <a:pt x="1328" y="1391"/>
                    <a:pt x="1159" y="309"/>
                    <a:pt x="501" y="59"/>
                  </a:cubicBezTo>
                  <a:cubicBezTo>
                    <a:pt x="387" y="16"/>
                    <a:pt x="265" y="0"/>
                    <a:pt x="17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6" name="Google Shape;11576;p38"/>
            <p:cNvSpPr/>
            <p:nvPr/>
          </p:nvSpPr>
          <p:spPr>
            <a:xfrm>
              <a:off x="397375" y="2521575"/>
              <a:ext cx="23775" cy="46775"/>
            </a:xfrm>
            <a:custGeom>
              <a:avLst/>
              <a:gdLst/>
              <a:ahLst/>
              <a:cxnLst/>
              <a:rect l="l" t="t" r="r" b="b"/>
              <a:pathLst>
                <a:path w="951" h="1871" extrusionOk="0">
                  <a:moveTo>
                    <a:pt x="419" y="0"/>
                  </a:moveTo>
                  <a:cubicBezTo>
                    <a:pt x="418" y="0"/>
                    <a:pt x="417" y="0"/>
                    <a:pt x="416" y="0"/>
                  </a:cubicBezTo>
                  <a:cubicBezTo>
                    <a:pt x="268" y="9"/>
                    <a:pt x="1" y="577"/>
                    <a:pt x="85" y="942"/>
                  </a:cubicBezTo>
                  <a:cubicBezTo>
                    <a:pt x="166" y="1311"/>
                    <a:pt x="348" y="1871"/>
                    <a:pt x="348" y="1871"/>
                  </a:cubicBezTo>
                  <a:cubicBezTo>
                    <a:pt x="348" y="1871"/>
                    <a:pt x="951" y="878"/>
                    <a:pt x="671" y="314"/>
                  </a:cubicBezTo>
                  <a:cubicBezTo>
                    <a:pt x="608" y="176"/>
                    <a:pt x="495" y="0"/>
                    <a:pt x="41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7" name="Google Shape;11577;p38"/>
            <p:cNvSpPr/>
            <p:nvPr/>
          </p:nvSpPr>
          <p:spPr>
            <a:xfrm>
              <a:off x="352625" y="2551475"/>
              <a:ext cx="51250" cy="15325"/>
            </a:xfrm>
            <a:custGeom>
              <a:avLst/>
              <a:gdLst/>
              <a:ahLst/>
              <a:cxnLst/>
              <a:rect l="l" t="t" r="r" b="b"/>
              <a:pathLst>
                <a:path w="2050" h="613" extrusionOk="0">
                  <a:moveTo>
                    <a:pt x="795" y="0"/>
                  </a:moveTo>
                  <a:cubicBezTo>
                    <a:pt x="504" y="0"/>
                    <a:pt x="195" y="91"/>
                    <a:pt x="69" y="225"/>
                  </a:cubicBezTo>
                  <a:cubicBezTo>
                    <a:pt x="1" y="301"/>
                    <a:pt x="9" y="331"/>
                    <a:pt x="145" y="429"/>
                  </a:cubicBezTo>
                  <a:cubicBezTo>
                    <a:pt x="336" y="569"/>
                    <a:pt x="653" y="613"/>
                    <a:pt x="974" y="613"/>
                  </a:cubicBezTo>
                  <a:cubicBezTo>
                    <a:pt x="1506" y="613"/>
                    <a:pt x="2049" y="492"/>
                    <a:pt x="2049" y="492"/>
                  </a:cubicBezTo>
                  <a:cubicBezTo>
                    <a:pt x="2049" y="492"/>
                    <a:pt x="1515" y="208"/>
                    <a:pt x="1180" y="68"/>
                  </a:cubicBezTo>
                  <a:cubicBezTo>
                    <a:pt x="1071" y="21"/>
                    <a:pt x="935" y="0"/>
                    <a:pt x="79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8" name="Google Shape;11578;p38"/>
            <p:cNvSpPr/>
            <p:nvPr/>
          </p:nvSpPr>
          <p:spPr>
            <a:xfrm>
              <a:off x="367050" y="2577825"/>
              <a:ext cx="58450" cy="18875"/>
            </a:xfrm>
            <a:custGeom>
              <a:avLst/>
              <a:gdLst/>
              <a:ahLst/>
              <a:cxnLst/>
              <a:rect l="l" t="t" r="r" b="b"/>
              <a:pathLst>
                <a:path w="2338" h="755" extrusionOk="0">
                  <a:moveTo>
                    <a:pt x="652" y="0"/>
                  </a:moveTo>
                  <a:cubicBezTo>
                    <a:pt x="321" y="0"/>
                    <a:pt x="27" y="72"/>
                    <a:pt x="9" y="219"/>
                  </a:cubicBezTo>
                  <a:cubicBezTo>
                    <a:pt x="1" y="274"/>
                    <a:pt x="35" y="342"/>
                    <a:pt x="119" y="418"/>
                  </a:cubicBezTo>
                  <a:cubicBezTo>
                    <a:pt x="424" y="698"/>
                    <a:pt x="1149" y="754"/>
                    <a:pt x="1687" y="754"/>
                  </a:cubicBezTo>
                  <a:cubicBezTo>
                    <a:pt x="2056" y="754"/>
                    <a:pt x="2338" y="728"/>
                    <a:pt x="2338" y="728"/>
                  </a:cubicBezTo>
                  <a:cubicBezTo>
                    <a:pt x="2338" y="728"/>
                    <a:pt x="1799" y="359"/>
                    <a:pt x="1443" y="159"/>
                  </a:cubicBezTo>
                  <a:cubicBezTo>
                    <a:pt x="1257" y="55"/>
                    <a:pt x="940" y="0"/>
                    <a:pt x="6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9" name="Google Shape;11579;p38"/>
            <p:cNvSpPr/>
            <p:nvPr/>
          </p:nvSpPr>
          <p:spPr>
            <a:xfrm>
              <a:off x="382825" y="2610825"/>
              <a:ext cx="59325" cy="17850"/>
            </a:xfrm>
            <a:custGeom>
              <a:avLst/>
              <a:gdLst/>
              <a:ahLst/>
              <a:cxnLst/>
              <a:rect l="l" t="t" r="r" b="b"/>
              <a:pathLst>
                <a:path w="2373" h="714" extrusionOk="0">
                  <a:moveTo>
                    <a:pt x="1020" y="0"/>
                  </a:moveTo>
                  <a:cubicBezTo>
                    <a:pt x="553" y="0"/>
                    <a:pt x="1" y="124"/>
                    <a:pt x="10" y="222"/>
                  </a:cubicBezTo>
                  <a:cubicBezTo>
                    <a:pt x="14" y="303"/>
                    <a:pt x="52" y="379"/>
                    <a:pt x="116" y="434"/>
                  </a:cubicBezTo>
                  <a:cubicBezTo>
                    <a:pt x="356" y="655"/>
                    <a:pt x="867" y="713"/>
                    <a:pt x="1341" y="713"/>
                  </a:cubicBezTo>
                  <a:cubicBezTo>
                    <a:pt x="1880" y="713"/>
                    <a:pt x="2373" y="638"/>
                    <a:pt x="2373" y="638"/>
                  </a:cubicBezTo>
                  <a:cubicBezTo>
                    <a:pt x="2373" y="638"/>
                    <a:pt x="2059" y="290"/>
                    <a:pt x="1478" y="61"/>
                  </a:cubicBezTo>
                  <a:cubicBezTo>
                    <a:pt x="1360" y="18"/>
                    <a:pt x="1196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0" name="Google Shape;11580;p38"/>
            <p:cNvSpPr/>
            <p:nvPr/>
          </p:nvSpPr>
          <p:spPr>
            <a:xfrm>
              <a:off x="397800" y="2634925"/>
              <a:ext cx="59100" cy="26525"/>
            </a:xfrm>
            <a:custGeom>
              <a:avLst/>
              <a:gdLst/>
              <a:ahLst/>
              <a:cxnLst/>
              <a:rect l="l" t="t" r="r" b="b"/>
              <a:pathLst>
                <a:path w="2364" h="1061" extrusionOk="0">
                  <a:moveTo>
                    <a:pt x="639" y="1"/>
                  </a:moveTo>
                  <a:cubicBezTo>
                    <a:pt x="314" y="1"/>
                    <a:pt x="63" y="73"/>
                    <a:pt x="35" y="136"/>
                  </a:cubicBezTo>
                  <a:cubicBezTo>
                    <a:pt x="1" y="212"/>
                    <a:pt x="13" y="306"/>
                    <a:pt x="90" y="424"/>
                  </a:cubicBezTo>
                  <a:cubicBezTo>
                    <a:pt x="463" y="1014"/>
                    <a:pt x="2363" y="1061"/>
                    <a:pt x="2363" y="1061"/>
                  </a:cubicBezTo>
                  <a:cubicBezTo>
                    <a:pt x="2363" y="1061"/>
                    <a:pt x="1986" y="505"/>
                    <a:pt x="1646" y="276"/>
                  </a:cubicBezTo>
                  <a:cubicBezTo>
                    <a:pt x="1332" y="68"/>
                    <a:pt x="952" y="1"/>
                    <a:pt x="6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1" name="Google Shape;11581;p38"/>
            <p:cNvSpPr/>
            <p:nvPr/>
          </p:nvSpPr>
          <p:spPr>
            <a:xfrm>
              <a:off x="418375" y="2667500"/>
              <a:ext cx="49000" cy="25550"/>
            </a:xfrm>
            <a:custGeom>
              <a:avLst/>
              <a:gdLst/>
              <a:ahLst/>
              <a:cxnLst/>
              <a:rect l="l" t="t" r="r" b="b"/>
              <a:pathLst>
                <a:path w="1960" h="1022" extrusionOk="0">
                  <a:moveTo>
                    <a:pt x="421" y="1"/>
                  </a:moveTo>
                  <a:cubicBezTo>
                    <a:pt x="218" y="1"/>
                    <a:pt x="56" y="34"/>
                    <a:pt x="34" y="84"/>
                  </a:cubicBezTo>
                  <a:cubicBezTo>
                    <a:pt x="0" y="156"/>
                    <a:pt x="34" y="292"/>
                    <a:pt x="119" y="424"/>
                  </a:cubicBezTo>
                  <a:cubicBezTo>
                    <a:pt x="492" y="1009"/>
                    <a:pt x="1960" y="1022"/>
                    <a:pt x="1960" y="1022"/>
                  </a:cubicBezTo>
                  <a:cubicBezTo>
                    <a:pt x="1960" y="1022"/>
                    <a:pt x="1532" y="525"/>
                    <a:pt x="1239" y="237"/>
                  </a:cubicBezTo>
                  <a:cubicBezTo>
                    <a:pt x="1062" y="65"/>
                    <a:pt x="702" y="1"/>
                    <a:pt x="42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2" name="Google Shape;11582;p38"/>
            <p:cNvSpPr/>
            <p:nvPr/>
          </p:nvSpPr>
          <p:spPr>
            <a:xfrm>
              <a:off x="423175" y="2546025"/>
              <a:ext cx="24600" cy="53400"/>
            </a:xfrm>
            <a:custGeom>
              <a:avLst/>
              <a:gdLst/>
              <a:ahLst/>
              <a:cxnLst/>
              <a:rect l="l" t="t" r="r" b="b"/>
              <a:pathLst>
                <a:path w="984" h="2136" extrusionOk="0">
                  <a:moveTo>
                    <a:pt x="522" y="1"/>
                  </a:moveTo>
                  <a:cubicBezTo>
                    <a:pt x="367" y="1"/>
                    <a:pt x="0" y="653"/>
                    <a:pt x="29" y="1075"/>
                  </a:cubicBezTo>
                  <a:cubicBezTo>
                    <a:pt x="59" y="1486"/>
                    <a:pt x="169" y="2135"/>
                    <a:pt x="169" y="2135"/>
                  </a:cubicBezTo>
                  <a:cubicBezTo>
                    <a:pt x="169" y="2135"/>
                    <a:pt x="983" y="1024"/>
                    <a:pt x="775" y="354"/>
                  </a:cubicBezTo>
                  <a:cubicBezTo>
                    <a:pt x="729" y="206"/>
                    <a:pt x="606" y="19"/>
                    <a:pt x="534" y="2"/>
                  </a:cubicBezTo>
                  <a:cubicBezTo>
                    <a:pt x="530" y="1"/>
                    <a:pt x="526" y="1"/>
                    <a:pt x="5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3" name="Google Shape;11583;p38"/>
            <p:cNvSpPr/>
            <p:nvPr/>
          </p:nvSpPr>
          <p:spPr>
            <a:xfrm>
              <a:off x="442550" y="2583200"/>
              <a:ext cx="26225" cy="49200"/>
            </a:xfrm>
            <a:custGeom>
              <a:avLst/>
              <a:gdLst/>
              <a:ahLst/>
              <a:cxnLst/>
              <a:rect l="l" t="t" r="r" b="b"/>
              <a:pathLst>
                <a:path w="1049" h="1968" extrusionOk="0">
                  <a:moveTo>
                    <a:pt x="643" y="1"/>
                  </a:moveTo>
                  <a:cubicBezTo>
                    <a:pt x="484" y="1"/>
                    <a:pt x="0" y="508"/>
                    <a:pt x="0" y="894"/>
                  </a:cubicBezTo>
                  <a:cubicBezTo>
                    <a:pt x="5" y="1302"/>
                    <a:pt x="73" y="1968"/>
                    <a:pt x="73" y="1968"/>
                  </a:cubicBezTo>
                  <a:cubicBezTo>
                    <a:pt x="73" y="1968"/>
                    <a:pt x="1048" y="1098"/>
                    <a:pt x="883" y="411"/>
                  </a:cubicBezTo>
                  <a:cubicBezTo>
                    <a:pt x="840" y="229"/>
                    <a:pt x="760" y="42"/>
                    <a:pt x="662" y="4"/>
                  </a:cubicBezTo>
                  <a:cubicBezTo>
                    <a:pt x="657" y="2"/>
                    <a:pt x="650" y="1"/>
                    <a:pt x="6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4" name="Google Shape;11584;p38"/>
            <p:cNvSpPr/>
            <p:nvPr/>
          </p:nvSpPr>
          <p:spPr>
            <a:xfrm>
              <a:off x="457600" y="2619325"/>
              <a:ext cx="25375" cy="45000"/>
            </a:xfrm>
            <a:custGeom>
              <a:avLst/>
              <a:gdLst/>
              <a:ahLst/>
              <a:cxnLst/>
              <a:rect l="l" t="t" r="r" b="b"/>
              <a:pathLst>
                <a:path w="1015" h="1800" extrusionOk="0">
                  <a:moveTo>
                    <a:pt x="696" y="1"/>
                  </a:moveTo>
                  <a:cubicBezTo>
                    <a:pt x="695" y="1"/>
                    <a:pt x="693" y="1"/>
                    <a:pt x="692" y="1"/>
                  </a:cubicBezTo>
                  <a:cubicBezTo>
                    <a:pt x="578" y="9"/>
                    <a:pt x="86" y="349"/>
                    <a:pt x="47" y="730"/>
                  </a:cubicBezTo>
                  <a:cubicBezTo>
                    <a:pt x="5" y="1138"/>
                    <a:pt x="1" y="1799"/>
                    <a:pt x="1" y="1799"/>
                  </a:cubicBezTo>
                  <a:cubicBezTo>
                    <a:pt x="1" y="1799"/>
                    <a:pt x="1014" y="1019"/>
                    <a:pt x="921" y="319"/>
                  </a:cubicBezTo>
                  <a:cubicBezTo>
                    <a:pt x="896" y="111"/>
                    <a:pt x="761" y="1"/>
                    <a:pt x="69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5" name="Google Shape;11585;p38"/>
            <p:cNvSpPr/>
            <p:nvPr/>
          </p:nvSpPr>
          <p:spPr>
            <a:xfrm>
              <a:off x="468750" y="2655025"/>
              <a:ext cx="26850" cy="44825"/>
            </a:xfrm>
            <a:custGeom>
              <a:avLst/>
              <a:gdLst/>
              <a:ahLst/>
              <a:cxnLst/>
              <a:rect l="l" t="t" r="r" b="b"/>
              <a:pathLst>
                <a:path w="1074" h="1793" extrusionOk="0">
                  <a:moveTo>
                    <a:pt x="878" y="1"/>
                  </a:moveTo>
                  <a:cubicBezTo>
                    <a:pt x="748" y="1"/>
                    <a:pt x="182" y="333"/>
                    <a:pt x="119" y="727"/>
                  </a:cubicBezTo>
                  <a:cubicBezTo>
                    <a:pt x="55" y="1135"/>
                    <a:pt x="0" y="1792"/>
                    <a:pt x="0" y="1792"/>
                  </a:cubicBezTo>
                  <a:cubicBezTo>
                    <a:pt x="0" y="1792"/>
                    <a:pt x="1073" y="999"/>
                    <a:pt x="1027" y="295"/>
                  </a:cubicBezTo>
                  <a:cubicBezTo>
                    <a:pt x="1018" y="138"/>
                    <a:pt x="963" y="57"/>
                    <a:pt x="899" y="6"/>
                  </a:cubicBezTo>
                  <a:cubicBezTo>
                    <a:pt x="895" y="3"/>
                    <a:pt x="888" y="1"/>
                    <a:pt x="8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6" name="Google Shape;11586;p38"/>
            <p:cNvSpPr/>
            <p:nvPr/>
          </p:nvSpPr>
          <p:spPr>
            <a:xfrm>
              <a:off x="475750" y="2690900"/>
              <a:ext cx="27375" cy="41500"/>
            </a:xfrm>
            <a:custGeom>
              <a:avLst/>
              <a:gdLst/>
              <a:ahLst/>
              <a:cxnLst/>
              <a:rect l="l" t="t" r="r" b="b"/>
              <a:pathLst>
                <a:path w="1095" h="1660" extrusionOk="0">
                  <a:moveTo>
                    <a:pt x="937" y="1"/>
                  </a:moveTo>
                  <a:cubicBezTo>
                    <a:pt x="937" y="1"/>
                    <a:pt x="331" y="175"/>
                    <a:pt x="132" y="713"/>
                  </a:cubicBezTo>
                  <a:cubicBezTo>
                    <a:pt x="0" y="1057"/>
                    <a:pt x="26" y="1659"/>
                    <a:pt x="26" y="1659"/>
                  </a:cubicBezTo>
                  <a:cubicBezTo>
                    <a:pt x="26" y="1659"/>
                    <a:pt x="1094" y="1014"/>
                    <a:pt x="1056" y="391"/>
                  </a:cubicBezTo>
                  <a:cubicBezTo>
                    <a:pt x="1048" y="259"/>
                    <a:pt x="1005" y="43"/>
                    <a:pt x="9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587" name="Google Shape;11587;p38"/>
          <p:cNvGrpSpPr/>
          <p:nvPr/>
        </p:nvGrpSpPr>
        <p:grpSpPr>
          <a:xfrm rot="-9443905" flipH="1">
            <a:off x="-1788393" y="-245144"/>
            <a:ext cx="623975" cy="1046351"/>
            <a:chOff x="352625" y="2514275"/>
            <a:chExt cx="150500" cy="252375"/>
          </a:xfrm>
        </p:grpSpPr>
        <p:sp>
          <p:nvSpPr>
            <p:cNvPr id="11588" name="Google Shape;11588;p38"/>
            <p:cNvSpPr/>
            <p:nvPr/>
          </p:nvSpPr>
          <p:spPr>
            <a:xfrm>
              <a:off x="384475" y="2543050"/>
              <a:ext cx="97125" cy="223600"/>
            </a:xfrm>
            <a:custGeom>
              <a:avLst/>
              <a:gdLst/>
              <a:ahLst/>
              <a:cxnLst/>
              <a:rect l="l" t="t" r="r" b="b"/>
              <a:pathLst>
                <a:path w="3885" h="8944" extrusionOk="0">
                  <a:moveTo>
                    <a:pt x="66" y="0"/>
                  </a:moveTo>
                  <a:cubicBezTo>
                    <a:pt x="32" y="0"/>
                    <a:pt x="1" y="43"/>
                    <a:pt x="33" y="79"/>
                  </a:cubicBezTo>
                  <a:cubicBezTo>
                    <a:pt x="1865" y="2038"/>
                    <a:pt x="2790" y="4333"/>
                    <a:pt x="3244" y="5911"/>
                  </a:cubicBezTo>
                  <a:cubicBezTo>
                    <a:pt x="3736" y="7624"/>
                    <a:pt x="3791" y="8888"/>
                    <a:pt x="3791" y="8901"/>
                  </a:cubicBezTo>
                  <a:cubicBezTo>
                    <a:pt x="3791" y="8918"/>
                    <a:pt x="3804" y="8930"/>
                    <a:pt x="3825" y="8939"/>
                  </a:cubicBezTo>
                  <a:cubicBezTo>
                    <a:pt x="3829" y="8939"/>
                    <a:pt x="3833" y="8943"/>
                    <a:pt x="3842" y="8943"/>
                  </a:cubicBezTo>
                  <a:cubicBezTo>
                    <a:pt x="3867" y="8939"/>
                    <a:pt x="3884" y="8918"/>
                    <a:pt x="3884" y="8896"/>
                  </a:cubicBezTo>
                  <a:cubicBezTo>
                    <a:pt x="3884" y="8884"/>
                    <a:pt x="3825" y="7611"/>
                    <a:pt x="3333" y="5889"/>
                  </a:cubicBezTo>
                  <a:cubicBezTo>
                    <a:pt x="2879" y="4299"/>
                    <a:pt x="1946" y="1991"/>
                    <a:pt x="97" y="15"/>
                  </a:cubicBezTo>
                  <a:cubicBezTo>
                    <a:pt x="88" y="5"/>
                    <a:pt x="77" y="0"/>
                    <a:pt x="6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9" name="Google Shape;11589;p38"/>
            <p:cNvSpPr/>
            <p:nvPr/>
          </p:nvSpPr>
          <p:spPr>
            <a:xfrm>
              <a:off x="357400" y="2514275"/>
              <a:ext cx="33225" cy="34775"/>
            </a:xfrm>
            <a:custGeom>
              <a:avLst/>
              <a:gdLst/>
              <a:ahLst/>
              <a:cxnLst/>
              <a:rect l="l" t="t" r="r" b="b"/>
              <a:pathLst>
                <a:path w="1329" h="1391" extrusionOk="0">
                  <a:moveTo>
                    <a:pt x="176" y="0"/>
                  </a:moveTo>
                  <a:cubicBezTo>
                    <a:pt x="106" y="0"/>
                    <a:pt x="57" y="10"/>
                    <a:pt x="47" y="25"/>
                  </a:cubicBezTo>
                  <a:cubicBezTo>
                    <a:pt x="1" y="93"/>
                    <a:pt x="90" y="632"/>
                    <a:pt x="408" y="844"/>
                  </a:cubicBezTo>
                  <a:cubicBezTo>
                    <a:pt x="751" y="1077"/>
                    <a:pt x="1328" y="1391"/>
                    <a:pt x="1328" y="1391"/>
                  </a:cubicBezTo>
                  <a:cubicBezTo>
                    <a:pt x="1328" y="1391"/>
                    <a:pt x="1159" y="309"/>
                    <a:pt x="501" y="59"/>
                  </a:cubicBezTo>
                  <a:cubicBezTo>
                    <a:pt x="387" y="16"/>
                    <a:pt x="265" y="0"/>
                    <a:pt x="1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0" name="Google Shape;11590;p38"/>
            <p:cNvSpPr/>
            <p:nvPr/>
          </p:nvSpPr>
          <p:spPr>
            <a:xfrm>
              <a:off x="397375" y="2521575"/>
              <a:ext cx="23775" cy="46775"/>
            </a:xfrm>
            <a:custGeom>
              <a:avLst/>
              <a:gdLst/>
              <a:ahLst/>
              <a:cxnLst/>
              <a:rect l="l" t="t" r="r" b="b"/>
              <a:pathLst>
                <a:path w="951" h="1871" extrusionOk="0">
                  <a:moveTo>
                    <a:pt x="419" y="0"/>
                  </a:moveTo>
                  <a:cubicBezTo>
                    <a:pt x="418" y="0"/>
                    <a:pt x="417" y="0"/>
                    <a:pt x="416" y="0"/>
                  </a:cubicBezTo>
                  <a:cubicBezTo>
                    <a:pt x="268" y="9"/>
                    <a:pt x="1" y="577"/>
                    <a:pt x="85" y="942"/>
                  </a:cubicBezTo>
                  <a:cubicBezTo>
                    <a:pt x="166" y="1311"/>
                    <a:pt x="348" y="1871"/>
                    <a:pt x="348" y="1871"/>
                  </a:cubicBezTo>
                  <a:cubicBezTo>
                    <a:pt x="348" y="1871"/>
                    <a:pt x="951" y="878"/>
                    <a:pt x="671" y="314"/>
                  </a:cubicBezTo>
                  <a:cubicBezTo>
                    <a:pt x="608" y="176"/>
                    <a:pt x="495" y="0"/>
                    <a:pt x="41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1" name="Google Shape;11591;p38"/>
            <p:cNvSpPr/>
            <p:nvPr/>
          </p:nvSpPr>
          <p:spPr>
            <a:xfrm>
              <a:off x="352625" y="2551475"/>
              <a:ext cx="51250" cy="15325"/>
            </a:xfrm>
            <a:custGeom>
              <a:avLst/>
              <a:gdLst/>
              <a:ahLst/>
              <a:cxnLst/>
              <a:rect l="l" t="t" r="r" b="b"/>
              <a:pathLst>
                <a:path w="2050" h="613" extrusionOk="0">
                  <a:moveTo>
                    <a:pt x="795" y="0"/>
                  </a:moveTo>
                  <a:cubicBezTo>
                    <a:pt x="504" y="0"/>
                    <a:pt x="195" y="91"/>
                    <a:pt x="69" y="225"/>
                  </a:cubicBezTo>
                  <a:cubicBezTo>
                    <a:pt x="1" y="301"/>
                    <a:pt x="9" y="331"/>
                    <a:pt x="145" y="429"/>
                  </a:cubicBezTo>
                  <a:cubicBezTo>
                    <a:pt x="336" y="569"/>
                    <a:pt x="653" y="613"/>
                    <a:pt x="974" y="613"/>
                  </a:cubicBezTo>
                  <a:cubicBezTo>
                    <a:pt x="1506" y="613"/>
                    <a:pt x="2049" y="492"/>
                    <a:pt x="2049" y="492"/>
                  </a:cubicBezTo>
                  <a:cubicBezTo>
                    <a:pt x="2049" y="492"/>
                    <a:pt x="1515" y="208"/>
                    <a:pt x="1180" y="68"/>
                  </a:cubicBezTo>
                  <a:cubicBezTo>
                    <a:pt x="1071" y="21"/>
                    <a:pt x="935" y="0"/>
                    <a:pt x="79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2" name="Google Shape;11592;p38"/>
            <p:cNvSpPr/>
            <p:nvPr/>
          </p:nvSpPr>
          <p:spPr>
            <a:xfrm>
              <a:off x="367050" y="2577825"/>
              <a:ext cx="58450" cy="18875"/>
            </a:xfrm>
            <a:custGeom>
              <a:avLst/>
              <a:gdLst/>
              <a:ahLst/>
              <a:cxnLst/>
              <a:rect l="l" t="t" r="r" b="b"/>
              <a:pathLst>
                <a:path w="2338" h="755" extrusionOk="0">
                  <a:moveTo>
                    <a:pt x="652" y="0"/>
                  </a:moveTo>
                  <a:cubicBezTo>
                    <a:pt x="321" y="0"/>
                    <a:pt x="27" y="72"/>
                    <a:pt x="9" y="219"/>
                  </a:cubicBezTo>
                  <a:cubicBezTo>
                    <a:pt x="1" y="274"/>
                    <a:pt x="35" y="342"/>
                    <a:pt x="119" y="418"/>
                  </a:cubicBezTo>
                  <a:cubicBezTo>
                    <a:pt x="424" y="698"/>
                    <a:pt x="1149" y="754"/>
                    <a:pt x="1687" y="754"/>
                  </a:cubicBezTo>
                  <a:cubicBezTo>
                    <a:pt x="2056" y="754"/>
                    <a:pt x="2338" y="728"/>
                    <a:pt x="2338" y="728"/>
                  </a:cubicBezTo>
                  <a:cubicBezTo>
                    <a:pt x="2338" y="728"/>
                    <a:pt x="1799" y="359"/>
                    <a:pt x="1443" y="159"/>
                  </a:cubicBezTo>
                  <a:cubicBezTo>
                    <a:pt x="1257" y="55"/>
                    <a:pt x="940" y="0"/>
                    <a:pt x="65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3" name="Google Shape;11593;p38"/>
            <p:cNvSpPr/>
            <p:nvPr/>
          </p:nvSpPr>
          <p:spPr>
            <a:xfrm>
              <a:off x="382825" y="2610825"/>
              <a:ext cx="59325" cy="17850"/>
            </a:xfrm>
            <a:custGeom>
              <a:avLst/>
              <a:gdLst/>
              <a:ahLst/>
              <a:cxnLst/>
              <a:rect l="l" t="t" r="r" b="b"/>
              <a:pathLst>
                <a:path w="2373" h="714" extrusionOk="0">
                  <a:moveTo>
                    <a:pt x="1020" y="0"/>
                  </a:moveTo>
                  <a:cubicBezTo>
                    <a:pt x="553" y="0"/>
                    <a:pt x="1" y="124"/>
                    <a:pt x="10" y="222"/>
                  </a:cubicBezTo>
                  <a:cubicBezTo>
                    <a:pt x="14" y="303"/>
                    <a:pt x="52" y="379"/>
                    <a:pt x="116" y="434"/>
                  </a:cubicBezTo>
                  <a:cubicBezTo>
                    <a:pt x="356" y="655"/>
                    <a:pt x="867" y="713"/>
                    <a:pt x="1341" y="713"/>
                  </a:cubicBezTo>
                  <a:cubicBezTo>
                    <a:pt x="1880" y="713"/>
                    <a:pt x="2373" y="638"/>
                    <a:pt x="2373" y="638"/>
                  </a:cubicBezTo>
                  <a:cubicBezTo>
                    <a:pt x="2373" y="638"/>
                    <a:pt x="2059" y="290"/>
                    <a:pt x="1478" y="61"/>
                  </a:cubicBezTo>
                  <a:cubicBezTo>
                    <a:pt x="1360" y="18"/>
                    <a:pt x="1196" y="0"/>
                    <a:pt x="10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4" name="Google Shape;11594;p38"/>
            <p:cNvSpPr/>
            <p:nvPr/>
          </p:nvSpPr>
          <p:spPr>
            <a:xfrm>
              <a:off x="397800" y="2634925"/>
              <a:ext cx="59100" cy="26525"/>
            </a:xfrm>
            <a:custGeom>
              <a:avLst/>
              <a:gdLst/>
              <a:ahLst/>
              <a:cxnLst/>
              <a:rect l="l" t="t" r="r" b="b"/>
              <a:pathLst>
                <a:path w="2364" h="1061" extrusionOk="0">
                  <a:moveTo>
                    <a:pt x="639" y="1"/>
                  </a:moveTo>
                  <a:cubicBezTo>
                    <a:pt x="314" y="1"/>
                    <a:pt x="63" y="73"/>
                    <a:pt x="35" y="136"/>
                  </a:cubicBezTo>
                  <a:cubicBezTo>
                    <a:pt x="1" y="212"/>
                    <a:pt x="13" y="306"/>
                    <a:pt x="90" y="424"/>
                  </a:cubicBezTo>
                  <a:cubicBezTo>
                    <a:pt x="463" y="1014"/>
                    <a:pt x="2363" y="1061"/>
                    <a:pt x="2363" y="1061"/>
                  </a:cubicBezTo>
                  <a:cubicBezTo>
                    <a:pt x="2363" y="1061"/>
                    <a:pt x="1986" y="505"/>
                    <a:pt x="1646" y="276"/>
                  </a:cubicBezTo>
                  <a:cubicBezTo>
                    <a:pt x="1332" y="68"/>
                    <a:pt x="952" y="1"/>
                    <a:pt x="63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5" name="Google Shape;11595;p38"/>
            <p:cNvSpPr/>
            <p:nvPr/>
          </p:nvSpPr>
          <p:spPr>
            <a:xfrm>
              <a:off x="418375" y="2667500"/>
              <a:ext cx="49000" cy="25550"/>
            </a:xfrm>
            <a:custGeom>
              <a:avLst/>
              <a:gdLst/>
              <a:ahLst/>
              <a:cxnLst/>
              <a:rect l="l" t="t" r="r" b="b"/>
              <a:pathLst>
                <a:path w="1960" h="1022" extrusionOk="0">
                  <a:moveTo>
                    <a:pt x="421" y="1"/>
                  </a:moveTo>
                  <a:cubicBezTo>
                    <a:pt x="218" y="1"/>
                    <a:pt x="56" y="34"/>
                    <a:pt x="34" y="84"/>
                  </a:cubicBezTo>
                  <a:cubicBezTo>
                    <a:pt x="0" y="156"/>
                    <a:pt x="34" y="292"/>
                    <a:pt x="119" y="424"/>
                  </a:cubicBezTo>
                  <a:cubicBezTo>
                    <a:pt x="492" y="1009"/>
                    <a:pt x="1960" y="1022"/>
                    <a:pt x="1960" y="1022"/>
                  </a:cubicBezTo>
                  <a:cubicBezTo>
                    <a:pt x="1960" y="1022"/>
                    <a:pt x="1532" y="525"/>
                    <a:pt x="1239" y="237"/>
                  </a:cubicBezTo>
                  <a:cubicBezTo>
                    <a:pt x="1062" y="65"/>
                    <a:pt x="702" y="1"/>
                    <a:pt x="42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6" name="Google Shape;11596;p38"/>
            <p:cNvSpPr/>
            <p:nvPr/>
          </p:nvSpPr>
          <p:spPr>
            <a:xfrm>
              <a:off x="423175" y="2546025"/>
              <a:ext cx="24600" cy="53400"/>
            </a:xfrm>
            <a:custGeom>
              <a:avLst/>
              <a:gdLst/>
              <a:ahLst/>
              <a:cxnLst/>
              <a:rect l="l" t="t" r="r" b="b"/>
              <a:pathLst>
                <a:path w="984" h="2136" extrusionOk="0">
                  <a:moveTo>
                    <a:pt x="522" y="1"/>
                  </a:moveTo>
                  <a:cubicBezTo>
                    <a:pt x="367" y="1"/>
                    <a:pt x="0" y="653"/>
                    <a:pt x="29" y="1075"/>
                  </a:cubicBezTo>
                  <a:cubicBezTo>
                    <a:pt x="59" y="1486"/>
                    <a:pt x="169" y="2135"/>
                    <a:pt x="169" y="2135"/>
                  </a:cubicBezTo>
                  <a:cubicBezTo>
                    <a:pt x="169" y="2135"/>
                    <a:pt x="983" y="1024"/>
                    <a:pt x="775" y="354"/>
                  </a:cubicBezTo>
                  <a:cubicBezTo>
                    <a:pt x="729" y="206"/>
                    <a:pt x="606" y="19"/>
                    <a:pt x="534" y="2"/>
                  </a:cubicBezTo>
                  <a:cubicBezTo>
                    <a:pt x="530" y="1"/>
                    <a:pt x="526" y="1"/>
                    <a:pt x="52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7" name="Google Shape;11597;p38"/>
            <p:cNvSpPr/>
            <p:nvPr/>
          </p:nvSpPr>
          <p:spPr>
            <a:xfrm>
              <a:off x="442550" y="2583200"/>
              <a:ext cx="26225" cy="49200"/>
            </a:xfrm>
            <a:custGeom>
              <a:avLst/>
              <a:gdLst/>
              <a:ahLst/>
              <a:cxnLst/>
              <a:rect l="l" t="t" r="r" b="b"/>
              <a:pathLst>
                <a:path w="1049" h="1968" extrusionOk="0">
                  <a:moveTo>
                    <a:pt x="643" y="1"/>
                  </a:moveTo>
                  <a:cubicBezTo>
                    <a:pt x="484" y="1"/>
                    <a:pt x="0" y="508"/>
                    <a:pt x="0" y="894"/>
                  </a:cubicBezTo>
                  <a:cubicBezTo>
                    <a:pt x="5" y="1302"/>
                    <a:pt x="73" y="1968"/>
                    <a:pt x="73" y="1968"/>
                  </a:cubicBezTo>
                  <a:cubicBezTo>
                    <a:pt x="73" y="1968"/>
                    <a:pt x="1048" y="1098"/>
                    <a:pt x="883" y="411"/>
                  </a:cubicBezTo>
                  <a:cubicBezTo>
                    <a:pt x="840" y="229"/>
                    <a:pt x="760" y="42"/>
                    <a:pt x="662" y="4"/>
                  </a:cubicBezTo>
                  <a:cubicBezTo>
                    <a:pt x="657" y="2"/>
                    <a:pt x="650" y="1"/>
                    <a:pt x="64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8" name="Google Shape;11598;p38"/>
            <p:cNvSpPr/>
            <p:nvPr/>
          </p:nvSpPr>
          <p:spPr>
            <a:xfrm>
              <a:off x="457600" y="2619325"/>
              <a:ext cx="25375" cy="45000"/>
            </a:xfrm>
            <a:custGeom>
              <a:avLst/>
              <a:gdLst/>
              <a:ahLst/>
              <a:cxnLst/>
              <a:rect l="l" t="t" r="r" b="b"/>
              <a:pathLst>
                <a:path w="1015" h="1800" extrusionOk="0">
                  <a:moveTo>
                    <a:pt x="696" y="1"/>
                  </a:moveTo>
                  <a:cubicBezTo>
                    <a:pt x="695" y="1"/>
                    <a:pt x="693" y="1"/>
                    <a:pt x="692" y="1"/>
                  </a:cubicBezTo>
                  <a:cubicBezTo>
                    <a:pt x="578" y="9"/>
                    <a:pt x="86" y="349"/>
                    <a:pt x="47" y="730"/>
                  </a:cubicBezTo>
                  <a:cubicBezTo>
                    <a:pt x="5" y="1138"/>
                    <a:pt x="1" y="1799"/>
                    <a:pt x="1" y="1799"/>
                  </a:cubicBezTo>
                  <a:cubicBezTo>
                    <a:pt x="1" y="1799"/>
                    <a:pt x="1014" y="1019"/>
                    <a:pt x="921" y="319"/>
                  </a:cubicBezTo>
                  <a:cubicBezTo>
                    <a:pt x="896" y="111"/>
                    <a:pt x="761" y="1"/>
                    <a:pt x="69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9" name="Google Shape;11599;p38"/>
            <p:cNvSpPr/>
            <p:nvPr/>
          </p:nvSpPr>
          <p:spPr>
            <a:xfrm>
              <a:off x="468750" y="2655025"/>
              <a:ext cx="26850" cy="44825"/>
            </a:xfrm>
            <a:custGeom>
              <a:avLst/>
              <a:gdLst/>
              <a:ahLst/>
              <a:cxnLst/>
              <a:rect l="l" t="t" r="r" b="b"/>
              <a:pathLst>
                <a:path w="1074" h="1793" extrusionOk="0">
                  <a:moveTo>
                    <a:pt x="878" y="1"/>
                  </a:moveTo>
                  <a:cubicBezTo>
                    <a:pt x="748" y="1"/>
                    <a:pt x="182" y="333"/>
                    <a:pt x="119" y="727"/>
                  </a:cubicBezTo>
                  <a:cubicBezTo>
                    <a:pt x="55" y="1135"/>
                    <a:pt x="0" y="1792"/>
                    <a:pt x="0" y="1792"/>
                  </a:cubicBezTo>
                  <a:cubicBezTo>
                    <a:pt x="0" y="1792"/>
                    <a:pt x="1073" y="999"/>
                    <a:pt x="1027" y="295"/>
                  </a:cubicBezTo>
                  <a:cubicBezTo>
                    <a:pt x="1018" y="138"/>
                    <a:pt x="963" y="57"/>
                    <a:pt x="899" y="6"/>
                  </a:cubicBezTo>
                  <a:cubicBezTo>
                    <a:pt x="895" y="3"/>
                    <a:pt x="888" y="1"/>
                    <a:pt x="87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0" name="Google Shape;11600;p38"/>
            <p:cNvSpPr/>
            <p:nvPr/>
          </p:nvSpPr>
          <p:spPr>
            <a:xfrm>
              <a:off x="475750" y="2690900"/>
              <a:ext cx="27375" cy="41500"/>
            </a:xfrm>
            <a:custGeom>
              <a:avLst/>
              <a:gdLst/>
              <a:ahLst/>
              <a:cxnLst/>
              <a:rect l="l" t="t" r="r" b="b"/>
              <a:pathLst>
                <a:path w="1095" h="1660" extrusionOk="0">
                  <a:moveTo>
                    <a:pt x="937" y="1"/>
                  </a:moveTo>
                  <a:cubicBezTo>
                    <a:pt x="937" y="1"/>
                    <a:pt x="331" y="175"/>
                    <a:pt x="132" y="713"/>
                  </a:cubicBezTo>
                  <a:cubicBezTo>
                    <a:pt x="0" y="1057"/>
                    <a:pt x="26" y="1659"/>
                    <a:pt x="26" y="1659"/>
                  </a:cubicBezTo>
                  <a:cubicBezTo>
                    <a:pt x="26" y="1659"/>
                    <a:pt x="1094" y="1014"/>
                    <a:pt x="1056" y="391"/>
                  </a:cubicBezTo>
                  <a:cubicBezTo>
                    <a:pt x="1048" y="259"/>
                    <a:pt x="1005" y="43"/>
                    <a:pt x="93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601" name="Google Shape;11601;p38"/>
          <p:cNvGrpSpPr/>
          <p:nvPr/>
        </p:nvGrpSpPr>
        <p:grpSpPr>
          <a:xfrm>
            <a:off x="-1773584" y="-694630"/>
            <a:ext cx="2265428" cy="2271442"/>
            <a:chOff x="7756235" y="-630717"/>
            <a:chExt cx="2360312" cy="2366578"/>
          </a:xfrm>
        </p:grpSpPr>
        <p:grpSp>
          <p:nvGrpSpPr>
            <p:cNvPr id="11602" name="Google Shape;11602;p38"/>
            <p:cNvGrpSpPr/>
            <p:nvPr/>
          </p:nvGrpSpPr>
          <p:grpSpPr>
            <a:xfrm flipH="1">
              <a:off x="8910950" y="-156882"/>
              <a:ext cx="1205597" cy="1051927"/>
              <a:chOff x="-1033342" y="-651870"/>
              <a:chExt cx="1568154" cy="1368271"/>
            </a:xfrm>
          </p:grpSpPr>
          <p:sp>
            <p:nvSpPr>
              <p:cNvPr id="11603" name="Google Shape;11603;p38"/>
              <p:cNvSpPr/>
              <p:nvPr/>
            </p:nvSpPr>
            <p:spPr>
              <a:xfrm rot="386461">
                <a:off x="-969781" y="-574875"/>
                <a:ext cx="1441032" cy="1214280"/>
              </a:xfrm>
              <a:custGeom>
                <a:avLst/>
                <a:gdLst/>
                <a:ahLst/>
                <a:cxnLst/>
                <a:rect l="l" t="t" r="r" b="b"/>
                <a:pathLst>
                  <a:path w="10308" h="8686" extrusionOk="0">
                    <a:moveTo>
                      <a:pt x="5166" y="815"/>
                    </a:moveTo>
                    <a:cubicBezTo>
                      <a:pt x="5342" y="815"/>
                      <a:pt x="5532" y="858"/>
                      <a:pt x="5699" y="966"/>
                    </a:cubicBezTo>
                    <a:cubicBezTo>
                      <a:pt x="6367" y="1399"/>
                      <a:pt x="6695" y="1875"/>
                      <a:pt x="6711" y="2220"/>
                    </a:cubicBezTo>
                    <a:cubicBezTo>
                      <a:pt x="6722" y="2445"/>
                      <a:pt x="6621" y="2532"/>
                      <a:pt x="6525" y="2532"/>
                    </a:cubicBezTo>
                    <a:cubicBezTo>
                      <a:pt x="6474" y="2532"/>
                      <a:pt x="6424" y="2508"/>
                      <a:pt x="6394" y="2466"/>
                    </a:cubicBezTo>
                    <a:cubicBezTo>
                      <a:pt x="6027" y="1968"/>
                      <a:pt x="5513" y="1601"/>
                      <a:pt x="4927" y="1415"/>
                    </a:cubicBezTo>
                    <a:lnTo>
                      <a:pt x="4927" y="1421"/>
                    </a:lnTo>
                    <a:cubicBezTo>
                      <a:pt x="4229" y="1207"/>
                      <a:pt x="4637" y="815"/>
                      <a:pt x="5166" y="815"/>
                    </a:cubicBezTo>
                    <a:close/>
                    <a:moveTo>
                      <a:pt x="3158" y="2572"/>
                    </a:moveTo>
                    <a:cubicBezTo>
                      <a:pt x="3881" y="2572"/>
                      <a:pt x="5249" y="3034"/>
                      <a:pt x="5157" y="3358"/>
                    </a:cubicBezTo>
                    <a:cubicBezTo>
                      <a:pt x="5094" y="3593"/>
                      <a:pt x="4962" y="3706"/>
                      <a:pt x="4680" y="3706"/>
                    </a:cubicBezTo>
                    <a:cubicBezTo>
                      <a:pt x="4521" y="3706"/>
                      <a:pt x="4314" y="3670"/>
                      <a:pt x="4046" y="3599"/>
                    </a:cubicBezTo>
                    <a:cubicBezTo>
                      <a:pt x="3668" y="3502"/>
                      <a:pt x="3267" y="3478"/>
                      <a:pt x="2963" y="3478"/>
                    </a:cubicBezTo>
                    <a:cubicBezTo>
                      <a:pt x="2667" y="3478"/>
                      <a:pt x="2464" y="3500"/>
                      <a:pt x="2464" y="3500"/>
                    </a:cubicBezTo>
                    <a:cubicBezTo>
                      <a:pt x="2464" y="3500"/>
                      <a:pt x="2323" y="3565"/>
                      <a:pt x="2204" y="3565"/>
                    </a:cubicBezTo>
                    <a:cubicBezTo>
                      <a:pt x="2114" y="3565"/>
                      <a:pt x="2038" y="3529"/>
                      <a:pt x="2042" y="3402"/>
                    </a:cubicBezTo>
                    <a:cubicBezTo>
                      <a:pt x="2053" y="3106"/>
                      <a:pt x="2322" y="2740"/>
                      <a:pt x="2907" y="2592"/>
                    </a:cubicBezTo>
                    <a:lnTo>
                      <a:pt x="2913" y="2597"/>
                    </a:lnTo>
                    <a:cubicBezTo>
                      <a:pt x="2980" y="2580"/>
                      <a:pt x="3064" y="2572"/>
                      <a:pt x="3158" y="2572"/>
                    </a:cubicBezTo>
                    <a:close/>
                    <a:moveTo>
                      <a:pt x="6383" y="4206"/>
                    </a:moveTo>
                    <a:cubicBezTo>
                      <a:pt x="6433" y="4206"/>
                      <a:pt x="6494" y="4229"/>
                      <a:pt x="6569" y="4283"/>
                    </a:cubicBezTo>
                    <a:lnTo>
                      <a:pt x="6569" y="4289"/>
                    </a:lnTo>
                    <a:cubicBezTo>
                      <a:pt x="6569" y="4289"/>
                      <a:pt x="7390" y="4803"/>
                      <a:pt x="7242" y="5203"/>
                    </a:cubicBezTo>
                    <a:cubicBezTo>
                      <a:pt x="7181" y="5373"/>
                      <a:pt x="7081" y="5445"/>
                      <a:pt x="6971" y="5445"/>
                    </a:cubicBezTo>
                    <a:cubicBezTo>
                      <a:pt x="6826" y="5445"/>
                      <a:pt x="6663" y="5321"/>
                      <a:pt x="6542" y="5132"/>
                    </a:cubicBezTo>
                    <a:cubicBezTo>
                      <a:pt x="6328" y="4803"/>
                      <a:pt x="6120" y="4573"/>
                      <a:pt x="6191" y="4398"/>
                    </a:cubicBezTo>
                    <a:cubicBezTo>
                      <a:pt x="6234" y="4285"/>
                      <a:pt x="6290" y="4206"/>
                      <a:pt x="6383" y="4206"/>
                    </a:cubicBezTo>
                    <a:close/>
                    <a:moveTo>
                      <a:pt x="2900" y="5192"/>
                    </a:moveTo>
                    <a:cubicBezTo>
                      <a:pt x="3122" y="5192"/>
                      <a:pt x="3314" y="5235"/>
                      <a:pt x="3427" y="5312"/>
                    </a:cubicBezTo>
                    <a:cubicBezTo>
                      <a:pt x="3756" y="5541"/>
                      <a:pt x="3446" y="5757"/>
                      <a:pt x="2950" y="5757"/>
                    </a:cubicBezTo>
                    <a:cubicBezTo>
                      <a:pt x="2901" y="5757"/>
                      <a:pt x="2850" y="5755"/>
                      <a:pt x="2798" y="5750"/>
                    </a:cubicBezTo>
                    <a:lnTo>
                      <a:pt x="2798" y="5756"/>
                    </a:lnTo>
                    <a:cubicBezTo>
                      <a:pt x="2746" y="5751"/>
                      <a:pt x="2692" y="5749"/>
                      <a:pt x="2639" y="5749"/>
                    </a:cubicBezTo>
                    <a:cubicBezTo>
                      <a:pt x="2135" y="5749"/>
                      <a:pt x="1581" y="5924"/>
                      <a:pt x="1512" y="5924"/>
                    </a:cubicBezTo>
                    <a:cubicBezTo>
                      <a:pt x="1507" y="5924"/>
                      <a:pt x="1504" y="5923"/>
                      <a:pt x="1506" y="5920"/>
                    </a:cubicBezTo>
                    <a:cubicBezTo>
                      <a:pt x="1777" y="5401"/>
                      <a:pt x="2412" y="5192"/>
                      <a:pt x="2900" y="5192"/>
                    </a:cubicBezTo>
                    <a:close/>
                    <a:moveTo>
                      <a:pt x="4934" y="1"/>
                    </a:moveTo>
                    <a:cubicBezTo>
                      <a:pt x="4905" y="1"/>
                      <a:pt x="4875" y="1"/>
                      <a:pt x="4845" y="3"/>
                    </a:cubicBezTo>
                    <a:cubicBezTo>
                      <a:pt x="3252" y="79"/>
                      <a:pt x="2749" y="807"/>
                      <a:pt x="2655" y="1749"/>
                    </a:cubicBezTo>
                    <a:cubicBezTo>
                      <a:pt x="2798" y="1703"/>
                      <a:pt x="2972" y="1683"/>
                      <a:pt x="3159" y="1683"/>
                    </a:cubicBezTo>
                    <a:cubicBezTo>
                      <a:pt x="3836" y="1683"/>
                      <a:pt x="4692" y="1940"/>
                      <a:pt x="4911" y="2138"/>
                    </a:cubicBezTo>
                    <a:cubicBezTo>
                      <a:pt x="5134" y="2339"/>
                      <a:pt x="4990" y="2512"/>
                      <a:pt x="4716" y="2512"/>
                    </a:cubicBezTo>
                    <a:cubicBezTo>
                      <a:pt x="4647" y="2512"/>
                      <a:pt x="4570" y="2501"/>
                      <a:pt x="4489" y="2477"/>
                    </a:cubicBezTo>
                    <a:cubicBezTo>
                      <a:pt x="4193" y="2389"/>
                      <a:pt x="3159" y="1903"/>
                      <a:pt x="2402" y="1903"/>
                    </a:cubicBezTo>
                    <a:cubicBezTo>
                      <a:pt x="2124" y="1903"/>
                      <a:pt x="1883" y="1968"/>
                      <a:pt x="1730" y="2143"/>
                    </a:cubicBezTo>
                    <a:cubicBezTo>
                      <a:pt x="964" y="3013"/>
                      <a:pt x="844" y="4748"/>
                      <a:pt x="844" y="4748"/>
                    </a:cubicBezTo>
                    <a:cubicBezTo>
                      <a:pt x="1238" y="4579"/>
                      <a:pt x="1648" y="4442"/>
                      <a:pt x="2064" y="4343"/>
                    </a:cubicBezTo>
                    <a:cubicBezTo>
                      <a:pt x="2324" y="4286"/>
                      <a:pt x="2693" y="4260"/>
                      <a:pt x="3045" y="4260"/>
                    </a:cubicBezTo>
                    <a:cubicBezTo>
                      <a:pt x="3472" y="4260"/>
                      <a:pt x="3873" y="4299"/>
                      <a:pt x="4029" y="4371"/>
                    </a:cubicBezTo>
                    <a:cubicBezTo>
                      <a:pt x="4270" y="4477"/>
                      <a:pt x="4155" y="4764"/>
                      <a:pt x="3581" y="4764"/>
                    </a:cubicBezTo>
                    <a:cubicBezTo>
                      <a:pt x="3476" y="4764"/>
                      <a:pt x="3355" y="4754"/>
                      <a:pt x="3219" y="4732"/>
                    </a:cubicBezTo>
                    <a:cubicBezTo>
                      <a:pt x="2949" y="4690"/>
                      <a:pt x="2623" y="4668"/>
                      <a:pt x="2297" y="4668"/>
                    </a:cubicBezTo>
                    <a:cubicBezTo>
                      <a:pt x="1564" y="4668"/>
                      <a:pt x="834" y="4779"/>
                      <a:pt x="751" y="5022"/>
                    </a:cubicBezTo>
                    <a:cubicBezTo>
                      <a:pt x="630" y="5378"/>
                      <a:pt x="488" y="6363"/>
                      <a:pt x="663" y="7173"/>
                    </a:cubicBezTo>
                    <a:cubicBezTo>
                      <a:pt x="663" y="7173"/>
                      <a:pt x="1774" y="6467"/>
                      <a:pt x="2028" y="6467"/>
                    </a:cubicBezTo>
                    <a:cubicBezTo>
                      <a:pt x="2087" y="6467"/>
                      <a:pt x="2100" y="6505"/>
                      <a:pt x="2042" y="6599"/>
                    </a:cubicBezTo>
                    <a:cubicBezTo>
                      <a:pt x="1" y="7693"/>
                      <a:pt x="1150" y="8651"/>
                      <a:pt x="1150" y="8651"/>
                    </a:cubicBezTo>
                    <a:cubicBezTo>
                      <a:pt x="1150" y="8651"/>
                      <a:pt x="1271" y="8671"/>
                      <a:pt x="1444" y="8671"/>
                    </a:cubicBezTo>
                    <a:cubicBezTo>
                      <a:pt x="1747" y="8671"/>
                      <a:pt x="2210" y="8609"/>
                      <a:pt x="2464" y="8268"/>
                    </a:cubicBezTo>
                    <a:cubicBezTo>
                      <a:pt x="2862" y="7746"/>
                      <a:pt x="3297" y="6521"/>
                      <a:pt x="3431" y="6521"/>
                    </a:cubicBezTo>
                    <a:cubicBezTo>
                      <a:pt x="3434" y="6521"/>
                      <a:pt x="3436" y="6521"/>
                      <a:pt x="3438" y="6522"/>
                    </a:cubicBezTo>
                    <a:cubicBezTo>
                      <a:pt x="3559" y="6566"/>
                      <a:pt x="3608" y="7660"/>
                      <a:pt x="2617" y="8684"/>
                    </a:cubicBezTo>
                    <a:cubicBezTo>
                      <a:pt x="2621" y="8685"/>
                      <a:pt x="2628" y="8685"/>
                      <a:pt x="2639" y="8685"/>
                    </a:cubicBezTo>
                    <a:cubicBezTo>
                      <a:pt x="2867" y="8685"/>
                      <a:pt x="4648" y="8476"/>
                      <a:pt x="4648" y="8476"/>
                    </a:cubicBezTo>
                    <a:cubicBezTo>
                      <a:pt x="4648" y="8476"/>
                      <a:pt x="5168" y="7452"/>
                      <a:pt x="5097" y="6741"/>
                    </a:cubicBezTo>
                    <a:cubicBezTo>
                      <a:pt x="5031" y="6029"/>
                      <a:pt x="4648" y="5383"/>
                      <a:pt x="5097" y="5318"/>
                    </a:cubicBezTo>
                    <a:cubicBezTo>
                      <a:pt x="5113" y="5315"/>
                      <a:pt x="5130" y="5314"/>
                      <a:pt x="5145" y="5314"/>
                    </a:cubicBezTo>
                    <a:cubicBezTo>
                      <a:pt x="5549" y="5314"/>
                      <a:pt x="5518" y="6184"/>
                      <a:pt x="5524" y="6801"/>
                    </a:cubicBezTo>
                    <a:cubicBezTo>
                      <a:pt x="5529" y="7436"/>
                      <a:pt x="4954" y="8476"/>
                      <a:pt x="4954" y="8476"/>
                    </a:cubicBezTo>
                    <a:cubicBezTo>
                      <a:pt x="5070" y="8493"/>
                      <a:pt x="5186" y="8501"/>
                      <a:pt x="5303" y="8501"/>
                    </a:cubicBezTo>
                    <a:cubicBezTo>
                      <a:pt x="5602" y="8501"/>
                      <a:pt x="5903" y="8447"/>
                      <a:pt x="6186" y="8345"/>
                    </a:cubicBezTo>
                    <a:cubicBezTo>
                      <a:pt x="6755" y="8137"/>
                      <a:pt x="6690" y="7365"/>
                      <a:pt x="6602" y="6807"/>
                    </a:cubicBezTo>
                    <a:cubicBezTo>
                      <a:pt x="6525" y="6279"/>
                      <a:pt x="6496" y="5698"/>
                      <a:pt x="6708" y="5698"/>
                    </a:cubicBezTo>
                    <a:cubicBezTo>
                      <a:pt x="6723" y="5698"/>
                      <a:pt x="6738" y="5701"/>
                      <a:pt x="6755" y="5706"/>
                    </a:cubicBezTo>
                    <a:cubicBezTo>
                      <a:pt x="7018" y="5794"/>
                      <a:pt x="7073" y="6380"/>
                      <a:pt x="6657" y="8164"/>
                    </a:cubicBezTo>
                    <a:cubicBezTo>
                      <a:pt x="6657" y="8164"/>
                      <a:pt x="8091" y="7535"/>
                      <a:pt x="8321" y="6856"/>
                    </a:cubicBezTo>
                    <a:cubicBezTo>
                      <a:pt x="8551" y="6177"/>
                      <a:pt x="8167" y="5690"/>
                      <a:pt x="7719" y="5143"/>
                    </a:cubicBezTo>
                    <a:cubicBezTo>
                      <a:pt x="7313" y="4648"/>
                      <a:pt x="6872" y="3639"/>
                      <a:pt x="7174" y="3639"/>
                    </a:cubicBezTo>
                    <a:cubicBezTo>
                      <a:pt x="7206" y="3639"/>
                      <a:pt x="7247" y="3651"/>
                      <a:pt x="7297" y="3676"/>
                    </a:cubicBezTo>
                    <a:cubicBezTo>
                      <a:pt x="8633" y="4332"/>
                      <a:pt x="8633" y="6341"/>
                      <a:pt x="8633" y="6341"/>
                    </a:cubicBezTo>
                    <a:cubicBezTo>
                      <a:pt x="8633" y="6341"/>
                      <a:pt x="8939" y="5947"/>
                      <a:pt x="9103" y="5006"/>
                    </a:cubicBezTo>
                    <a:cubicBezTo>
                      <a:pt x="8917" y="4447"/>
                      <a:pt x="8857" y="4081"/>
                      <a:pt x="8200" y="3687"/>
                    </a:cubicBezTo>
                    <a:cubicBezTo>
                      <a:pt x="7598" y="3326"/>
                      <a:pt x="7433" y="2859"/>
                      <a:pt x="7877" y="2859"/>
                    </a:cubicBezTo>
                    <a:cubicBezTo>
                      <a:pt x="7917" y="2859"/>
                      <a:pt x="7963" y="2863"/>
                      <a:pt x="8014" y="2871"/>
                    </a:cubicBezTo>
                    <a:cubicBezTo>
                      <a:pt x="8622" y="2975"/>
                      <a:pt x="9268" y="4081"/>
                      <a:pt x="9421" y="5044"/>
                    </a:cubicBezTo>
                    <a:cubicBezTo>
                      <a:pt x="9705" y="4480"/>
                      <a:pt x="10308" y="3079"/>
                      <a:pt x="9158" y="2280"/>
                    </a:cubicBezTo>
                    <a:cubicBezTo>
                      <a:pt x="8610" y="1895"/>
                      <a:pt x="8202" y="1794"/>
                      <a:pt x="7925" y="1794"/>
                    </a:cubicBezTo>
                    <a:cubicBezTo>
                      <a:pt x="7623" y="1794"/>
                      <a:pt x="7478" y="1913"/>
                      <a:pt x="7478" y="1913"/>
                    </a:cubicBezTo>
                    <a:cubicBezTo>
                      <a:pt x="7478" y="1913"/>
                      <a:pt x="6471" y="1"/>
                      <a:pt x="493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04" name="Google Shape;11604;p38"/>
              <p:cNvSpPr/>
              <p:nvPr/>
            </p:nvSpPr>
            <p:spPr>
              <a:xfrm rot="386461">
                <a:off x="-937364" y="-596011"/>
                <a:ext cx="1014789" cy="1204075"/>
              </a:xfrm>
              <a:custGeom>
                <a:avLst/>
                <a:gdLst/>
                <a:ahLst/>
                <a:cxnLst/>
                <a:rect l="l" t="t" r="r" b="b"/>
                <a:pathLst>
                  <a:path w="7259" h="8613" extrusionOk="0">
                    <a:moveTo>
                      <a:pt x="4946" y="814"/>
                    </a:moveTo>
                    <a:cubicBezTo>
                      <a:pt x="5123" y="814"/>
                      <a:pt x="5313" y="858"/>
                      <a:pt x="5480" y="966"/>
                    </a:cubicBezTo>
                    <a:cubicBezTo>
                      <a:pt x="6148" y="1404"/>
                      <a:pt x="6476" y="1880"/>
                      <a:pt x="6492" y="2225"/>
                    </a:cubicBezTo>
                    <a:cubicBezTo>
                      <a:pt x="6503" y="2450"/>
                      <a:pt x="6402" y="2537"/>
                      <a:pt x="6306" y="2537"/>
                    </a:cubicBezTo>
                    <a:cubicBezTo>
                      <a:pt x="6255" y="2537"/>
                      <a:pt x="6205" y="2513"/>
                      <a:pt x="6175" y="2471"/>
                    </a:cubicBezTo>
                    <a:cubicBezTo>
                      <a:pt x="5808" y="1973"/>
                      <a:pt x="5294" y="1606"/>
                      <a:pt x="4708" y="1420"/>
                    </a:cubicBezTo>
                    <a:cubicBezTo>
                      <a:pt x="4006" y="1206"/>
                      <a:pt x="4416" y="814"/>
                      <a:pt x="4946" y="814"/>
                    </a:cubicBezTo>
                    <a:close/>
                    <a:moveTo>
                      <a:pt x="2925" y="2574"/>
                    </a:moveTo>
                    <a:cubicBezTo>
                      <a:pt x="3646" y="2574"/>
                      <a:pt x="5030" y="3037"/>
                      <a:pt x="4938" y="3363"/>
                    </a:cubicBezTo>
                    <a:cubicBezTo>
                      <a:pt x="4871" y="3597"/>
                      <a:pt x="4740" y="3709"/>
                      <a:pt x="4460" y="3709"/>
                    </a:cubicBezTo>
                    <a:cubicBezTo>
                      <a:pt x="4302" y="3709"/>
                      <a:pt x="4096" y="3673"/>
                      <a:pt x="3827" y="3604"/>
                    </a:cubicBezTo>
                    <a:cubicBezTo>
                      <a:pt x="3444" y="3503"/>
                      <a:pt x="3036" y="3478"/>
                      <a:pt x="2731" y="3478"/>
                    </a:cubicBezTo>
                    <a:cubicBezTo>
                      <a:pt x="2442" y="3478"/>
                      <a:pt x="2245" y="3500"/>
                      <a:pt x="2245" y="3500"/>
                    </a:cubicBezTo>
                    <a:cubicBezTo>
                      <a:pt x="2245" y="3500"/>
                      <a:pt x="2104" y="3564"/>
                      <a:pt x="1984" y="3564"/>
                    </a:cubicBezTo>
                    <a:cubicBezTo>
                      <a:pt x="1894" y="3564"/>
                      <a:pt x="1816" y="3528"/>
                      <a:pt x="1818" y="3401"/>
                    </a:cubicBezTo>
                    <a:cubicBezTo>
                      <a:pt x="1829" y="3106"/>
                      <a:pt x="2103" y="2745"/>
                      <a:pt x="2688" y="2597"/>
                    </a:cubicBezTo>
                    <a:cubicBezTo>
                      <a:pt x="2754" y="2581"/>
                      <a:pt x="2834" y="2574"/>
                      <a:pt x="2925" y="2574"/>
                    </a:cubicBezTo>
                    <a:close/>
                    <a:moveTo>
                      <a:pt x="2676" y="5193"/>
                    </a:moveTo>
                    <a:cubicBezTo>
                      <a:pt x="2901" y="5193"/>
                      <a:pt x="3094" y="5238"/>
                      <a:pt x="3208" y="5317"/>
                    </a:cubicBezTo>
                    <a:cubicBezTo>
                      <a:pt x="3537" y="5542"/>
                      <a:pt x="3226" y="5762"/>
                      <a:pt x="2729" y="5762"/>
                    </a:cubicBezTo>
                    <a:cubicBezTo>
                      <a:pt x="2680" y="5762"/>
                      <a:pt x="2630" y="5759"/>
                      <a:pt x="2579" y="5755"/>
                    </a:cubicBezTo>
                    <a:cubicBezTo>
                      <a:pt x="2527" y="5751"/>
                      <a:pt x="2474" y="5749"/>
                      <a:pt x="2420" y="5749"/>
                    </a:cubicBezTo>
                    <a:cubicBezTo>
                      <a:pt x="1910" y="5749"/>
                      <a:pt x="1349" y="5928"/>
                      <a:pt x="1291" y="5928"/>
                    </a:cubicBezTo>
                    <a:cubicBezTo>
                      <a:pt x="1287" y="5928"/>
                      <a:pt x="1286" y="5927"/>
                      <a:pt x="1287" y="5925"/>
                    </a:cubicBezTo>
                    <a:cubicBezTo>
                      <a:pt x="1557" y="5404"/>
                      <a:pt x="2189" y="5193"/>
                      <a:pt x="2676" y="5193"/>
                    </a:cubicBezTo>
                    <a:close/>
                    <a:moveTo>
                      <a:pt x="4710" y="0"/>
                    </a:moveTo>
                    <a:cubicBezTo>
                      <a:pt x="4681" y="0"/>
                      <a:pt x="4651" y="1"/>
                      <a:pt x="4620" y="2"/>
                    </a:cubicBezTo>
                    <a:cubicBezTo>
                      <a:pt x="3033" y="79"/>
                      <a:pt x="2530" y="802"/>
                      <a:pt x="2431" y="1748"/>
                    </a:cubicBezTo>
                    <a:cubicBezTo>
                      <a:pt x="2575" y="1702"/>
                      <a:pt x="2749" y="1682"/>
                      <a:pt x="2938" y="1682"/>
                    </a:cubicBezTo>
                    <a:cubicBezTo>
                      <a:pt x="3617" y="1682"/>
                      <a:pt x="4473" y="1940"/>
                      <a:pt x="4692" y="2137"/>
                    </a:cubicBezTo>
                    <a:cubicBezTo>
                      <a:pt x="4916" y="2339"/>
                      <a:pt x="4766" y="2516"/>
                      <a:pt x="4489" y="2516"/>
                    </a:cubicBezTo>
                    <a:cubicBezTo>
                      <a:pt x="4421" y="2516"/>
                      <a:pt x="4345" y="2506"/>
                      <a:pt x="4265" y="2482"/>
                    </a:cubicBezTo>
                    <a:cubicBezTo>
                      <a:pt x="3968" y="2394"/>
                      <a:pt x="2934" y="1908"/>
                      <a:pt x="2179" y="1908"/>
                    </a:cubicBezTo>
                    <a:cubicBezTo>
                      <a:pt x="1902" y="1908"/>
                      <a:pt x="1663" y="1973"/>
                      <a:pt x="1511" y="2148"/>
                    </a:cubicBezTo>
                    <a:cubicBezTo>
                      <a:pt x="745" y="3018"/>
                      <a:pt x="625" y="4748"/>
                      <a:pt x="625" y="4748"/>
                    </a:cubicBezTo>
                    <a:cubicBezTo>
                      <a:pt x="1019" y="4578"/>
                      <a:pt x="1429" y="4441"/>
                      <a:pt x="1845" y="4343"/>
                    </a:cubicBezTo>
                    <a:cubicBezTo>
                      <a:pt x="2105" y="4286"/>
                      <a:pt x="2474" y="4259"/>
                      <a:pt x="2826" y="4259"/>
                    </a:cubicBezTo>
                    <a:cubicBezTo>
                      <a:pt x="3253" y="4259"/>
                      <a:pt x="3654" y="4298"/>
                      <a:pt x="3810" y="4370"/>
                    </a:cubicBezTo>
                    <a:cubicBezTo>
                      <a:pt x="4051" y="4477"/>
                      <a:pt x="3936" y="4763"/>
                      <a:pt x="3362" y="4763"/>
                    </a:cubicBezTo>
                    <a:cubicBezTo>
                      <a:pt x="3257" y="4763"/>
                      <a:pt x="3136" y="4754"/>
                      <a:pt x="3000" y="4732"/>
                    </a:cubicBezTo>
                    <a:cubicBezTo>
                      <a:pt x="2730" y="4690"/>
                      <a:pt x="2404" y="4668"/>
                      <a:pt x="2078" y="4668"/>
                    </a:cubicBezTo>
                    <a:cubicBezTo>
                      <a:pt x="1345" y="4668"/>
                      <a:pt x="615" y="4779"/>
                      <a:pt x="532" y="5022"/>
                    </a:cubicBezTo>
                    <a:cubicBezTo>
                      <a:pt x="411" y="5377"/>
                      <a:pt x="269" y="6363"/>
                      <a:pt x="444" y="7173"/>
                    </a:cubicBezTo>
                    <a:cubicBezTo>
                      <a:pt x="444" y="7173"/>
                      <a:pt x="1559" y="6463"/>
                      <a:pt x="1811" y="6463"/>
                    </a:cubicBezTo>
                    <a:cubicBezTo>
                      <a:pt x="1868" y="6463"/>
                      <a:pt x="1881" y="6501"/>
                      <a:pt x="1823" y="6593"/>
                    </a:cubicBezTo>
                    <a:cubicBezTo>
                      <a:pt x="1" y="7572"/>
                      <a:pt x="718" y="8437"/>
                      <a:pt x="898" y="8612"/>
                    </a:cubicBezTo>
                    <a:cubicBezTo>
                      <a:pt x="1183" y="8098"/>
                      <a:pt x="1856" y="7118"/>
                      <a:pt x="3203" y="6105"/>
                    </a:cubicBezTo>
                    <a:cubicBezTo>
                      <a:pt x="5119" y="4666"/>
                      <a:pt x="6821" y="3002"/>
                      <a:pt x="7259" y="1913"/>
                    </a:cubicBezTo>
                    <a:lnTo>
                      <a:pt x="7253" y="1913"/>
                    </a:lnTo>
                    <a:cubicBezTo>
                      <a:pt x="7253" y="1913"/>
                      <a:pt x="6252" y="0"/>
                      <a:pt x="471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05" name="Google Shape;11605;p38"/>
              <p:cNvSpPr/>
              <p:nvPr/>
            </p:nvSpPr>
            <p:spPr>
              <a:xfrm rot="386461">
                <a:off x="-758954" y="-394902"/>
                <a:ext cx="877089" cy="920706"/>
              </a:xfrm>
              <a:custGeom>
                <a:avLst/>
                <a:gdLst/>
                <a:ahLst/>
                <a:cxnLst/>
                <a:rect l="l" t="t" r="r" b="b"/>
                <a:pathLst>
                  <a:path w="6274" h="6586" extrusionOk="0">
                    <a:moveTo>
                      <a:pt x="6126" y="1"/>
                    </a:moveTo>
                    <a:cubicBezTo>
                      <a:pt x="5989" y="275"/>
                      <a:pt x="5847" y="543"/>
                      <a:pt x="5699" y="805"/>
                    </a:cubicBezTo>
                    <a:lnTo>
                      <a:pt x="5611" y="953"/>
                    </a:lnTo>
                    <a:lnTo>
                      <a:pt x="5568" y="1024"/>
                    </a:lnTo>
                    <a:lnTo>
                      <a:pt x="5524" y="1096"/>
                    </a:lnTo>
                    <a:cubicBezTo>
                      <a:pt x="5464" y="1189"/>
                      <a:pt x="5409" y="1287"/>
                      <a:pt x="5338" y="1380"/>
                    </a:cubicBezTo>
                    <a:lnTo>
                      <a:pt x="5245" y="1517"/>
                    </a:lnTo>
                    <a:cubicBezTo>
                      <a:pt x="5212" y="1566"/>
                      <a:pt x="5173" y="1610"/>
                      <a:pt x="5141" y="1654"/>
                    </a:cubicBezTo>
                    <a:lnTo>
                      <a:pt x="5037" y="1791"/>
                    </a:lnTo>
                    <a:lnTo>
                      <a:pt x="4927" y="1922"/>
                    </a:lnTo>
                    <a:cubicBezTo>
                      <a:pt x="4637" y="2272"/>
                      <a:pt x="4336" y="2612"/>
                      <a:pt x="4024" y="2940"/>
                    </a:cubicBezTo>
                    <a:cubicBezTo>
                      <a:pt x="3706" y="3263"/>
                      <a:pt x="3373" y="3575"/>
                      <a:pt x="3028" y="3865"/>
                    </a:cubicBezTo>
                    <a:cubicBezTo>
                      <a:pt x="2853" y="4013"/>
                      <a:pt x="2672" y="4150"/>
                      <a:pt x="2491" y="4287"/>
                    </a:cubicBezTo>
                    <a:cubicBezTo>
                      <a:pt x="2305" y="4418"/>
                      <a:pt x="2119" y="4549"/>
                      <a:pt x="1933" y="4681"/>
                    </a:cubicBezTo>
                    <a:cubicBezTo>
                      <a:pt x="1747" y="4818"/>
                      <a:pt x="1566" y="4954"/>
                      <a:pt x="1386" y="5091"/>
                    </a:cubicBezTo>
                    <a:cubicBezTo>
                      <a:pt x="1298" y="5162"/>
                      <a:pt x="1205" y="5234"/>
                      <a:pt x="1117" y="5310"/>
                    </a:cubicBezTo>
                    <a:cubicBezTo>
                      <a:pt x="1035" y="5381"/>
                      <a:pt x="948" y="5458"/>
                      <a:pt x="866" y="5535"/>
                    </a:cubicBezTo>
                    <a:cubicBezTo>
                      <a:pt x="521" y="5841"/>
                      <a:pt x="231" y="6192"/>
                      <a:pt x="1" y="6586"/>
                    </a:cubicBezTo>
                    <a:cubicBezTo>
                      <a:pt x="236" y="6197"/>
                      <a:pt x="537" y="5847"/>
                      <a:pt x="882" y="5551"/>
                    </a:cubicBezTo>
                    <a:cubicBezTo>
                      <a:pt x="964" y="5474"/>
                      <a:pt x="1052" y="5403"/>
                      <a:pt x="1139" y="5332"/>
                    </a:cubicBezTo>
                    <a:cubicBezTo>
                      <a:pt x="1227" y="5256"/>
                      <a:pt x="1315" y="5190"/>
                      <a:pt x="1408" y="5119"/>
                    </a:cubicBezTo>
                    <a:cubicBezTo>
                      <a:pt x="1588" y="4982"/>
                      <a:pt x="1774" y="4850"/>
                      <a:pt x="1960" y="4719"/>
                    </a:cubicBezTo>
                    <a:cubicBezTo>
                      <a:pt x="2152" y="4593"/>
                      <a:pt x="2338" y="4462"/>
                      <a:pt x="2524" y="4330"/>
                    </a:cubicBezTo>
                    <a:cubicBezTo>
                      <a:pt x="2710" y="4205"/>
                      <a:pt x="2896" y="4068"/>
                      <a:pt x="3072" y="3920"/>
                    </a:cubicBezTo>
                    <a:cubicBezTo>
                      <a:pt x="3427" y="3635"/>
                      <a:pt x="3767" y="3329"/>
                      <a:pt x="4095" y="3006"/>
                    </a:cubicBezTo>
                    <a:cubicBezTo>
                      <a:pt x="4418" y="2683"/>
                      <a:pt x="4725" y="2344"/>
                      <a:pt x="5026" y="1999"/>
                    </a:cubicBezTo>
                    <a:lnTo>
                      <a:pt x="5135" y="1867"/>
                    </a:lnTo>
                    <a:lnTo>
                      <a:pt x="5245" y="1731"/>
                    </a:lnTo>
                    <a:cubicBezTo>
                      <a:pt x="5283" y="1687"/>
                      <a:pt x="5316" y="1643"/>
                      <a:pt x="5349" y="1594"/>
                    </a:cubicBezTo>
                    <a:lnTo>
                      <a:pt x="5447" y="1457"/>
                    </a:lnTo>
                    <a:cubicBezTo>
                      <a:pt x="5518" y="1364"/>
                      <a:pt x="5578" y="1271"/>
                      <a:pt x="5644" y="1172"/>
                    </a:cubicBezTo>
                    <a:lnTo>
                      <a:pt x="5688" y="1101"/>
                    </a:lnTo>
                    <a:lnTo>
                      <a:pt x="5737" y="1030"/>
                    </a:lnTo>
                    <a:lnTo>
                      <a:pt x="5825" y="882"/>
                    </a:lnTo>
                    <a:cubicBezTo>
                      <a:pt x="5984" y="608"/>
                      <a:pt x="6131" y="335"/>
                      <a:pt x="6274" y="61"/>
                    </a:cubicBezTo>
                    <a:lnTo>
                      <a:pt x="612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606" name="Google Shape;11606;p38"/>
            <p:cNvGrpSpPr/>
            <p:nvPr/>
          </p:nvGrpSpPr>
          <p:grpSpPr>
            <a:xfrm rot="10389824">
              <a:off x="8060650" y="-111269"/>
              <a:ext cx="1546564" cy="1761346"/>
              <a:chOff x="13841809" y="-1721004"/>
              <a:chExt cx="1300999" cy="1481677"/>
            </a:xfrm>
          </p:grpSpPr>
          <p:sp>
            <p:nvSpPr>
              <p:cNvPr id="11607" name="Google Shape;11607;p38"/>
              <p:cNvSpPr/>
              <p:nvPr/>
            </p:nvSpPr>
            <p:spPr>
              <a:xfrm>
                <a:off x="14048226" y="-1069723"/>
                <a:ext cx="398319" cy="830396"/>
              </a:xfrm>
              <a:custGeom>
                <a:avLst/>
                <a:gdLst/>
                <a:ahLst/>
                <a:cxnLst/>
                <a:rect l="l" t="t" r="r" b="b"/>
                <a:pathLst>
                  <a:path w="2524" h="5262" extrusionOk="0">
                    <a:moveTo>
                      <a:pt x="1681" y="1"/>
                    </a:moveTo>
                    <a:cubicBezTo>
                      <a:pt x="1653" y="56"/>
                      <a:pt x="1626" y="110"/>
                      <a:pt x="1593" y="165"/>
                    </a:cubicBezTo>
                    <a:lnTo>
                      <a:pt x="1960" y="368"/>
                    </a:lnTo>
                    <a:cubicBezTo>
                      <a:pt x="1155" y="1857"/>
                      <a:pt x="619" y="3482"/>
                      <a:pt x="383" y="5163"/>
                    </a:cubicBezTo>
                    <a:lnTo>
                      <a:pt x="0" y="5113"/>
                    </a:lnTo>
                    <a:lnTo>
                      <a:pt x="0" y="5124"/>
                    </a:lnTo>
                    <a:lnTo>
                      <a:pt x="942" y="5261"/>
                    </a:lnTo>
                    <a:cubicBezTo>
                      <a:pt x="1177" y="3575"/>
                      <a:pt x="1714" y="1950"/>
                      <a:pt x="2524" y="461"/>
                    </a:cubicBezTo>
                    <a:lnTo>
                      <a:pt x="168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08" name="Google Shape;11608;p38"/>
              <p:cNvSpPr/>
              <p:nvPr/>
            </p:nvSpPr>
            <p:spPr>
              <a:xfrm>
                <a:off x="14048226" y="-1043684"/>
                <a:ext cx="309313" cy="788734"/>
              </a:xfrm>
              <a:custGeom>
                <a:avLst/>
                <a:gdLst/>
                <a:ahLst/>
                <a:cxnLst/>
                <a:rect l="l" t="t" r="r" b="b"/>
                <a:pathLst>
                  <a:path w="1960" h="4998" extrusionOk="0">
                    <a:moveTo>
                      <a:pt x="1593" y="0"/>
                    </a:moveTo>
                    <a:cubicBezTo>
                      <a:pt x="783" y="1544"/>
                      <a:pt x="241" y="3219"/>
                      <a:pt x="0" y="4948"/>
                    </a:cubicBezTo>
                    <a:lnTo>
                      <a:pt x="383" y="4998"/>
                    </a:lnTo>
                    <a:cubicBezTo>
                      <a:pt x="619" y="3317"/>
                      <a:pt x="1155" y="1692"/>
                      <a:pt x="1960" y="203"/>
                    </a:cubicBezTo>
                    <a:lnTo>
                      <a:pt x="1593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09" name="Google Shape;11609;p38"/>
              <p:cNvSpPr/>
              <p:nvPr/>
            </p:nvSpPr>
            <p:spPr>
              <a:xfrm>
                <a:off x="14051698" y="-1023011"/>
                <a:ext cx="413942" cy="316725"/>
              </a:xfrm>
              <a:custGeom>
                <a:avLst/>
                <a:gdLst/>
                <a:ahLst/>
                <a:cxnLst/>
                <a:rect l="l" t="t" r="r" b="b"/>
                <a:pathLst>
                  <a:path w="2623" h="2007" extrusionOk="0">
                    <a:moveTo>
                      <a:pt x="928" y="0"/>
                    </a:moveTo>
                    <a:cubicBezTo>
                      <a:pt x="845" y="0"/>
                      <a:pt x="761" y="11"/>
                      <a:pt x="679" y="33"/>
                    </a:cubicBezTo>
                    <a:cubicBezTo>
                      <a:pt x="460" y="94"/>
                      <a:pt x="247" y="219"/>
                      <a:pt x="175" y="433"/>
                    </a:cubicBezTo>
                    <a:cubicBezTo>
                      <a:pt x="0" y="969"/>
                      <a:pt x="849" y="1418"/>
                      <a:pt x="723" y="1966"/>
                    </a:cubicBezTo>
                    <a:cubicBezTo>
                      <a:pt x="879" y="1993"/>
                      <a:pt x="1037" y="2007"/>
                      <a:pt x="1196" y="2007"/>
                    </a:cubicBezTo>
                    <a:cubicBezTo>
                      <a:pt x="1355" y="2007"/>
                      <a:pt x="1514" y="1993"/>
                      <a:pt x="1670" y="1966"/>
                    </a:cubicBezTo>
                    <a:cubicBezTo>
                      <a:pt x="2036" y="1900"/>
                      <a:pt x="2425" y="1714"/>
                      <a:pt x="2529" y="1358"/>
                    </a:cubicBezTo>
                    <a:cubicBezTo>
                      <a:pt x="2622" y="1051"/>
                      <a:pt x="2458" y="712"/>
                      <a:pt x="2212" y="510"/>
                    </a:cubicBezTo>
                    <a:cubicBezTo>
                      <a:pt x="1965" y="302"/>
                      <a:pt x="1653" y="198"/>
                      <a:pt x="1352" y="99"/>
                    </a:cubicBezTo>
                    <a:lnTo>
                      <a:pt x="1347" y="99"/>
                    </a:lnTo>
                    <a:cubicBezTo>
                      <a:pt x="1215" y="33"/>
                      <a:pt x="1072" y="0"/>
                      <a:pt x="92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10" name="Google Shape;11610;p38"/>
              <p:cNvSpPr/>
              <p:nvPr/>
            </p:nvSpPr>
            <p:spPr>
              <a:xfrm>
                <a:off x="13841809" y="-1346205"/>
                <a:ext cx="407788" cy="285952"/>
              </a:xfrm>
              <a:custGeom>
                <a:avLst/>
                <a:gdLst/>
                <a:ahLst/>
                <a:cxnLst/>
                <a:rect l="l" t="t" r="r" b="b"/>
                <a:pathLst>
                  <a:path w="2584" h="1812" extrusionOk="0">
                    <a:moveTo>
                      <a:pt x="1129" y="0"/>
                    </a:moveTo>
                    <a:cubicBezTo>
                      <a:pt x="732" y="0"/>
                      <a:pt x="341" y="160"/>
                      <a:pt x="0" y="374"/>
                    </a:cubicBezTo>
                    <a:cubicBezTo>
                      <a:pt x="345" y="598"/>
                      <a:pt x="602" y="921"/>
                      <a:pt x="892" y="1206"/>
                    </a:cubicBezTo>
                    <a:cubicBezTo>
                      <a:pt x="1182" y="1490"/>
                      <a:pt x="1522" y="1753"/>
                      <a:pt x="1927" y="1802"/>
                    </a:cubicBezTo>
                    <a:cubicBezTo>
                      <a:pt x="1962" y="1808"/>
                      <a:pt x="1998" y="1811"/>
                      <a:pt x="2034" y="1811"/>
                    </a:cubicBezTo>
                    <a:cubicBezTo>
                      <a:pt x="2099" y="1811"/>
                      <a:pt x="2163" y="1801"/>
                      <a:pt x="2222" y="1780"/>
                    </a:cubicBezTo>
                    <a:cubicBezTo>
                      <a:pt x="2403" y="1720"/>
                      <a:pt x="2529" y="1561"/>
                      <a:pt x="2556" y="1375"/>
                    </a:cubicBezTo>
                    <a:cubicBezTo>
                      <a:pt x="2584" y="1129"/>
                      <a:pt x="2294" y="768"/>
                      <a:pt x="2162" y="554"/>
                    </a:cubicBezTo>
                    <a:cubicBezTo>
                      <a:pt x="1976" y="253"/>
                      <a:pt x="1664" y="56"/>
                      <a:pt x="1314" y="12"/>
                    </a:cubicBezTo>
                    <a:cubicBezTo>
                      <a:pt x="1252" y="4"/>
                      <a:pt x="1190" y="0"/>
                      <a:pt x="112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11" name="Google Shape;11611;p38"/>
              <p:cNvSpPr/>
              <p:nvPr/>
            </p:nvSpPr>
            <p:spPr>
              <a:xfrm>
                <a:off x="13935075" y="-1295548"/>
                <a:ext cx="223778" cy="158915"/>
              </a:xfrm>
              <a:custGeom>
                <a:avLst/>
                <a:gdLst/>
                <a:ahLst/>
                <a:cxnLst/>
                <a:rect l="l" t="t" r="r" b="b"/>
                <a:pathLst>
                  <a:path w="1418" h="1007" extrusionOk="0">
                    <a:moveTo>
                      <a:pt x="416" y="1"/>
                    </a:moveTo>
                    <a:cubicBezTo>
                      <a:pt x="267" y="1"/>
                      <a:pt x="123" y="24"/>
                      <a:pt x="0" y="85"/>
                    </a:cubicBezTo>
                    <a:cubicBezTo>
                      <a:pt x="274" y="228"/>
                      <a:pt x="531" y="315"/>
                      <a:pt x="712" y="589"/>
                    </a:cubicBezTo>
                    <a:cubicBezTo>
                      <a:pt x="783" y="699"/>
                      <a:pt x="838" y="819"/>
                      <a:pt x="931" y="907"/>
                    </a:cubicBezTo>
                    <a:cubicBezTo>
                      <a:pt x="993" y="965"/>
                      <a:pt x="1082" y="1006"/>
                      <a:pt x="1166" y="1006"/>
                    </a:cubicBezTo>
                    <a:cubicBezTo>
                      <a:pt x="1209" y="1006"/>
                      <a:pt x="1250" y="996"/>
                      <a:pt x="1287" y="972"/>
                    </a:cubicBezTo>
                    <a:cubicBezTo>
                      <a:pt x="1391" y="901"/>
                      <a:pt x="1407" y="759"/>
                      <a:pt x="1407" y="627"/>
                    </a:cubicBezTo>
                    <a:cubicBezTo>
                      <a:pt x="1418" y="518"/>
                      <a:pt x="1396" y="403"/>
                      <a:pt x="1341" y="299"/>
                    </a:cubicBezTo>
                    <a:cubicBezTo>
                      <a:pt x="1270" y="195"/>
                      <a:pt x="1144" y="140"/>
                      <a:pt x="1018" y="102"/>
                    </a:cubicBezTo>
                    <a:cubicBezTo>
                      <a:pt x="842" y="47"/>
                      <a:pt x="625" y="1"/>
                      <a:pt x="41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12" name="Google Shape;11612;p38"/>
              <p:cNvSpPr/>
              <p:nvPr/>
            </p:nvSpPr>
            <p:spPr>
              <a:xfrm>
                <a:off x="13917716" y="-1118012"/>
                <a:ext cx="242873" cy="215253"/>
              </a:xfrm>
              <a:custGeom>
                <a:avLst/>
                <a:gdLst/>
                <a:ahLst/>
                <a:cxnLst/>
                <a:rect l="l" t="t" r="r" b="b"/>
                <a:pathLst>
                  <a:path w="1539" h="1364" extrusionOk="0">
                    <a:moveTo>
                      <a:pt x="504" y="0"/>
                    </a:moveTo>
                    <a:cubicBezTo>
                      <a:pt x="351" y="126"/>
                      <a:pt x="236" y="285"/>
                      <a:pt x="160" y="471"/>
                    </a:cubicBezTo>
                    <a:cubicBezTo>
                      <a:pt x="45" y="750"/>
                      <a:pt x="23" y="1062"/>
                      <a:pt x="1" y="1363"/>
                    </a:cubicBezTo>
                    <a:cubicBezTo>
                      <a:pt x="114" y="1066"/>
                      <a:pt x="403" y="871"/>
                      <a:pt x="721" y="871"/>
                    </a:cubicBezTo>
                    <a:cubicBezTo>
                      <a:pt x="726" y="871"/>
                      <a:pt x="730" y="871"/>
                      <a:pt x="734" y="871"/>
                    </a:cubicBezTo>
                    <a:cubicBezTo>
                      <a:pt x="953" y="882"/>
                      <a:pt x="1156" y="986"/>
                      <a:pt x="1358" y="1079"/>
                    </a:cubicBezTo>
                    <a:cubicBezTo>
                      <a:pt x="1418" y="1106"/>
                      <a:pt x="1479" y="1128"/>
                      <a:pt x="1539" y="1150"/>
                    </a:cubicBezTo>
                    <a:cubicBezTo>
                      <a:pt x="1451" y="1046"/>
                      <a:pt x="1391" y="925"/>
                      <a:pt x="1353" y="794"/>
                    </a:cubicBezTo>
                    <a:cubicBezTo>
                      <a:pt x="1325" y="696"/>
                      <a:pt x="1314" y="592"/>
                      <a:pt x="1287" y="493"/>
                    </a:cubicBezTo>
                    <a:cubicBezTo>
                      <a:pt x="1221" y="291"/>
                      <a:pt x="1057" y="137"/>
                      <a:pt x="855" y="77"/>
                    </a:cubicBezTo>
                    <a:cubicBezTo>
                      <a:pt x="740" y="44"/>
                      <a:pt x="614" y="44"/>
                      <a:pt x="50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13" name="Google Shape;11613;p38"/>
              <p:cNvSpPr/>
              <p:nvPr/>
            </p:nvSpPr>
            <p:spPr>
              <a:xfrm>
                <a:off x="13997253" y="-1146418"/>
                <a:ext cx="298108" cy="219198"/>
              </a:xfrm>
              <a:custGeom>
                <a:avLst/>
                <a:gdLst/>
                <a:ahLst/>
                <a:cxnLst/>
                <a:rect l="l" t="t" r="r" b="b"/>
                <a:pathLst>
                  <a:path w="1889" h="1389" extrusionOk="0">
                    <a:moveTo>
                      <a:pt x="579" y="1"/>
                    </a:moveTo>
                    <a:cubicBezTo>
                      <a:pt x="481" y="1"/>
                      <a:pt x="382" y="15"/>
                      <a:pt x="290" y="38"/>
                    </a:cubicBezTo>
                    <a:cubicBezTo>
                      <a:pt x="186" y="65"/>
                      <a:pt x="88" y="115"/>
                      <a:pt x="0" y="180"/>
                    </a:cubicBezTo>
                    <a:cubicBezTo>
                      <a:pt x="110" y="224"/>
                      <a:pt x="236" y="224"/>
                      <a:pt x="351" y="257"/>
                    </a:cubicBezTo>
                    <a:cubicBezTo>
                      <a:pt x="553" y="317"/>
                      <a:pt x="717" y="471"/>
                      <a:pt x="783" y="673"/>
                    </a:cubicBezTo>
                    <a:cubicBezTo>
                      <a:pt x="816" y="772"/>
                      <a:pt x="821" y="876"/>
                      <a:pt x="849" y="969"/>
                    </a:cubicBezTo>
                    <a:cubicBezTo>
                      <a:pt x="887" y="1100"/>
                      <a:pt x="953" y="1226"/>
                      <a:pt x="1035" y="1330"/>
                    </a:cubicBezTo>
                    <a:cubicBezTo>
                      <a:pt x="1137" y="1369"/>
                      <a:pt x="1247" y="1389"/>
                      <a:pt x="1357" y="1389"/>
                    </a:cubicBezTo>
                    <a:cubicBezTo>
                      <a:pt x="1401" y="1389"/>
                      <a:pt x="1445" y="1385"/>
                      <a:pt x="1489" y="1379"/>
                    </a:cubicBezTo>
                    <a:cubicBezTo>
                      <a:pt x="1697" y="1330"/>
                      <a:pt x="1889" y="1111"/>
                      <a:pt x="1829" y="903"/>
                    </a:cubicBezTo>
                    <a:cubicBezTo>
                      <a:pt x="1796" y="783"/>
                      <a:pt x="1692" y="695"/>
                      <a:pt x="1593" y="618"/>
                    </a:cubicBezTo>
                    <a:lnTo>
                      <a:pt x="1133" y="252"/>
                    </a:lnTo>
                    <a:cubicBezTo>
                      <a:pt x="1016" y="70"/>
                      <a:pt x="799" y="1"/>
                      <a:pt x="57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14" name="Google Shape;11614;p38"/>
              <p:cNvSpPr/>
              <p:nvPr/>
            </p:nvSpPr>
            <p:spPr>
              <a:xfrm>
                <a:off x="14379944" y="-889977"/>
                <a:ext cx="291164" cy="362016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294" extrusionOk="0">
                    <a:moveTo>
                      <a:pt x="0" y="0"/>
                    </a:moveTo>
                    <a:cubicBezTo>
                      <a:pt x="38" y="192"/>
                      <a:pt x="115" y="373"/>
                      <a:pt x="230" y="531"/>
                    </a:cubicBezTo>
                    <a:cubicBezTo>
                      <a:pt x="427" y="778"/>
                      <a:pt x="695" y="958"/>
                      <a:pt x="898" y="1199"/>
                    </a:cubicBezTo>
                    <a:cubicBezTo>
                      <a:pt x="1150" y="1506"/>
                      <a:pt x="1276" y="1900"/>
                      <a:pt x="1254" y="2294"/>
                    </a:cubicBezTo>
                    <a:cubicBezTo>
                      <a:pt x="1352" y="2048"/>
                      <a:pt x="1527" y="1845"/>
                      <a:pt x="1653" y="1610"/>
                    </a:cubicBezTo>
                    <a:cubicBezTo>
                      <a:pt x="1774" y="1374"/>
                      <a:pt x="1839" y="1112"/>
                      <a:pt x="1845" y="843"/>
                    </a:cubicBezTo>
                    <a:lnTo>
                      <a:pt x="1845" y="756"/>
                    </a:lnTo>
                    <a:cubicBezTo>
                      <a:pt x="1745" y="707"/>
                      <a:pt x="1637" y="684"/>
                      <a:pt x="1529" y="684"/>
                    </a:cubicBezTo>
                    <a:cubicBezTo>
                      <a:pt x="1455" y="684"/>
                      <a:pt x="1380" y="695"/>
                      <a:pt x="1308" y="718"/>
                    </a:cubicBezTo>
                    <a:cubicBezTo>
                      <a:pt x="1221" y="400"/>
                      <a:pt x="942" y="176"/>
                      <a:pt x="619" y="148"/>
                    </a:cubicBezTo>
                    <a:cubicBezTo>
                      <a:pt x="389" y="132"/>
                      <a:pt x="164" y="176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15" name="Google Shape;11615;p38"/>
              <p:cNvSpPr/>
              <p:nvPr/>
            </p:nvSpPr>
            <p:spPr>
              <a:xfrm>
                <a:off x="14375526" y="-960361"/>
                <a:ext cx="295583" cy="188899"/>
              </a:xfrm>
              <a:custGeom>
                <a:avLst/>
                <a:gdLst/>
                <a:ahLst/>
                <a:cxnLst/>
                <a:rect l="l" t="t" r="r" b="b"/>
                <a:pathLst>
                  <a:path w="1873" h="1197" extrusionOk="0">
                    <a:moveTo>
                      <a:pt x="311" y="1"/>
                    </a:moveTo>
                    <a:cubicBezTo>
                      <a:pt x="278" y="1"/>
                      <a:pt x="248" y="5"/>
                      <a:pt x="220" y="14"/>
                    </a:cubicBezTo>
                    <a:cubicBezTo>
                      <a:pt x="34" y="74"/>
                      <a:pt x="1" y="255"/>
                      <a:pt x="34" y="446"/>
                    </a:cubicBezTo>
                    <a:cubicBezTo>
                      <a:pt x="192" y="622"/>
                      <a:pt x="417" y="578"/>
                      <a:pt x="647" y="594"/>
                    </a:cubicBezTo>
                    <a:cubicBezTo>
                      <a:pt x="975" y="622"/>
                      <a:pt x="1249" y="846"/>
                      <a:pt x="1336" y="1164"/>
                    </a:cubicBezTo>
                    <a:cubicBezTo>
                      <a:pt x="1412" y="1141"/>
                      <a:pt x="1488" y="1129"/>
                      <a:pt x="1563" y="1129"/>
                    </a:cubicBezTo>
                    <a:cubicBezTo>
                      <a:pt x="1669" y="1129"/>
                      <a:pt x="1774" y="1152"/>
                      <a:pt x="1873" y="1196"/>
                    </a:cubicBezTo>
                    <a:cubicBezTo>
                      <a:pt x="1867" y="1109"/>
                      <a:pt x="1845" y="1021"/>
                      <a:pt x="1807" y="939"/>
                    </a:cubicBezTo>
                    <a:cubicBezTo>
                      <a:pt x="1736" y="835"/>
                      <a:pt x="1643" y="742"/>
                      <a:pt x="1539" y="676"/>
                    </a:cubicBezTo>
                    <a:cubicBezTo>
                      <a:pt x="1303" y="511"/>
                      <a:pt x="672" y="1"/>
                      <a:pt x="31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16" name="Google Shape;11616;p38"/>
              <p:cNvSpPr/>
              <p:nvPr/>
            </p:nvSpPr>
            <p:spPr>
              <a:xfrm>
                <a:off x="14458534" y="-991607"/>
                <a:ext cx="600477" cy="247762"/>
              </a:xfrm>
              <a:custGeom>
                <a:avLst/>
                <a:gdLst/>
                <a:ahLst/>
                <a:cxnLst/>
                <a:rect l="l" t="t" r="r" b="b"/>
                <a:pathLst>
                  <a:path w="3805" h="1570" extrusionOk="0">
                    <a:moveTo>
                      <a:pt x="1588" y="1"/>
                    </a:moveTo>
                    <a:cubicBezTo>
                      <a:pt x="1395" y="1"/>
                      <a:pt x="1207" y="37"/>
                      <a:pt x="1035" y="119"/>
                    </a:cubicBezTo>
                    <a:cubicBezTo>
                      <a:pt x="0" y="617"/>
                      <a:pt x="1522" y="1356"/>
                      <a:pt x="1998" y="1471"/>
                    </a:cubicBezTo>
                    <a:cubicBezTo>
                      <a:pt x="2301" y="1541"/>
                      <a:pt x="2611" y="1570"/>
                      <a:pt x="2922" y="1570"/>
                    </a:cubicBezTo>
                    <a:cubicBezTo>
                      <a:pt x="3218" y="1570"/>
                      <a:pt x="3514" y="1544"/>
                      <a:pt x="3804" y="1504"/>
                    </a:cubicBezTo>
                    <a:cubicBezTo>
                      <a:pt x="3465" y="1389"/>
                      <a:pt x="3301" y="1017"/>
                      <a:pt x="3082" y="732"/>
                    </a:cubicBezTo>
                    <a:cubicBezTo>
                      <a:pt x="2763" y="319"/>
                      <a:pt x="2157" y="1"/>
                      <a:pt x="158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17" name="Google Shape;11617;p38"/>
              <p:cNvSpPr/>
              <p:nvPr/>
            </p:nvSpPr>
            <p:spPr>
              <a:xfrm>
                <a:off x="14588886" y="-1047945"/>
                <a:ext cx="553922" cy="165700"/>
              </a:xfrm>
              <a:custGeom>
                <a:avLst/>
                <a:gdLst/>
                <a:ahLst/>
                <a:cxnLst/>
                <a:rect l="l" t="t" r="r" b="b"/>
                <a:pathLst>
                  <a:path w="3510" h="1050" extrusionOk="0">
                    <a:moveTo>
                      <a:pt x="1397" y="0"/>
                    </a:moveTo>
                    <a:cubicBezTo>
                      <a:pt x="1316" y="0"/>
                      <a:pt x="1236" y="4"/>
                      <a:pt x="1156" y="11"/>
                    </a:cubicBezTo>
                    <a:cubicBezTo>
                      <a:pt x="953" y="27"/>
                      <a:pt x="307" y="60"/>
                      <a:pt x="198" y="268"/>
                    </a:cubicBezTo>
                    <a:cubicBezTo>
                      <a:pt x="1" y="624"/>
                      <a:pt x="1473" y="996"/>
                      <a:pt x="1741" y="1029"/>
                    </a:cubicBezTo>
                    <a:cubicBezTo>
                      <a:pt x="1851" y="1042"/>
                      <a:pt x="1961" y="1049"/>
                      <a:pt x="2072" y="1049"/>
                    </a:cubicBezTo>
                    <a:cubicBezTo>
                      <a:pt x="2588" y="1049"/>
                      <a:pt x="3108" y="900"/>
                      <a:pt x="3509" y="580"/>
                    </a:cubicBezTo>
                    <a:lnTo>
                      <a:pt x="2677" y="279"/>
                    </a:lnTo>
                    <a:cubicBezTo>
                      <a:pt x="2491" y="202"/>
                      <a:pt x="2294" y="142"/>
                      <a:pt x="2103" y="87"/>
                    </a:cubicBezTo>
                    <a:cubicBezTo>
                      <a:pt x="1870" y="30"/>
                      <a:pt x="1634" y="0"/>
                      <a:pt x="139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18" name="Google Shape;11618;p38"/>
              <p:cNvSpPr/>
              <p:nvPr/>
            </p:nvSpPr>
            <p:spPr>
              <a:xfrm>
                <a:off x="14666687" y="-1173562"/>
                <a:ext cx="468388" cy="131771"/>
              </a:xfrm>
              <a:custGeom>
                <a:avLst/>
                <a:gdLst/>
                <a:ahLst/>
                <a:cxnLst/>
                <a:rect l="l" t="t" r="r" b="b"/>
                <a:pathLst>
                  <a:path w="2968" h="835" extrusionOk="0">
                    <a:moveTo>
                      <a:pt x="1688" y="1"/>
                    </a:moveTo>
                    <a:cubicBezTo>
                      <a:pt x="1587" y="1"/>
                      <a:pt x="1486" y="5"/>
                      <a:pt x="1385" y="13"/>
                    </a:cubicBezTo>
                    <a:cubicBezTo>
                      <a:pt x="1123" y="30"/>
                      <a:pt x="269" y="128"/>
                      <a:pt x="143" y="424"/>
                    </a:cubicBezTo>
                    <a:cubicBezTo>
                      <a:pt x="0" y="757"/>
                      <a:pt x="685" y="818"/>
                      <a:pt x="980" y="834"/>
                    </a:cubicBezTo>
                    <a:cubicBezTo>
                      <a:pt x="996" y="835"/>
                      <a:pt x="1011" y="835"/>
                      <a:pt x="1027" y="835"/>
                    </a:cubicBezTo>
                    <a:cubicBezTo>
                      <a:pt x="1225" y="835"/>
                      <a:pt x="1422" y="803"/>
                      <a:pt x="1615" y="752"/>
                    </a:cubicBezTo>
                    <a:cubicBezTo>
                      <a:pt x="2097" y="626"/>
                      <a:pt x="2557" y="418"/>
                      <a:pt x="2967" y="139"/>
                    </a:cubicBezTo>
                    <a:cubicBezTo>
                      <a:pt x="2542" y="68"/>
                      <a:pt x="2114" y="1"/>
                      <a:pt x="168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19" name="Google Shape;11619;p38"/>
              <p:cNvSpPr/>
              <p:nvPr/>
            </p:nvSpPr>
            <p:spPr>
              <a:xfrm>
                <a:off x="14468476" y="-1721004"/>
                <a:ext cx="190638" cy="500573"/>
              </a:xfrm>
              <a:custGeom>
                <a:avLst/>
                <a:gdLst/>
                <a:ahLst/>
                <a:cxnLst/>
                <a:rect l="l" t="t" r="r" b="b"/>
                <a:pathLst>
                  <a:path w="1208" h="3172" extrusionOk="0">
                    <a:moveTo>
                      <a:pt x="545" y="1"/>
                    </a:moveTo>
                    <a:lnTo>
                      <a:pt x="430" y="45"/>
                    </a:lnTo>
                    <a:cubicBezTo>
                      <a:pt x="233" y="663"/>
                      <a:pt x="112" y="1304"/>
                      <a:pt x="74" y="1955"/>
                    </a:cubicBezTo>
                    <a:cubicBezTo>
                      <a:pt x="65" y="2130"/>
                      <a:pt x="1" y="3172"/>
                      <a:pt x="227" y="3172"/>
                    </a:cubicBezTo>
                    <a:cubicBezTo>
                      <a:pt x="276" y="3172"/>
                      <a:pt x="339" y="3123"/>
                      <a:pt x="419" y="3006"/>
                    </a:cubicBezTo>
                    <a:cubicBezTo>
                      <a:pt x="660" y="2650"/>
                      <a:pt x="906" y="2294"/>
                      <a:pt x="1059" y="1900"/>
                    </a:cubicBezTo>
                    <a:cubicBezTo>
                      <a:pt x="1169" y="1648"/>
                      <a:pt x="1207" y="1375"/>
                      <a:pt x="1180" y="1101"/>
                    </a:cubicBezTo>
                    <a:cubicBezTo>
                      <a:pt x="1120" y="674"/>
                      <a:pt x="829" y="329"/>
                      <a:pt x="54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20" name="Google Shape;11620;p38"/>
              <p:cNvSpPr/>
              <p:nvPr/>
            </p:nvSpPr>
            <p:spPr>
              <a:xfrm>
                <a:off x="14501617" y="-1616849"/>
                <a:ext cx="102105" cy="327614"/>
              </a:xfrm>
              <a:custGeom>
                <a:avLst/>
                <a:gdLst/>
                <a:ahLst/>
                <a:cxnLst/>
                <a:rect l="l" t="t" r="r" b="b"/>
                <a:pathLst>
                  <a:path w="647" h="2076" extrusionOk="0">
                    <a:moveTo>
                      <a:pt x="275" y="0"/>
                    </a:moveTo>
                    <a:cubicBezTo>
                      <a:pt x="268" y="0"/>
                      <a:pt x="260" y="3"/>
                      <a:pt x="253" y="9"/>
                    </a:cubicBezTo>
                    <a:cubicBezTo>
                      <a:pt x="242" y="20"/>
                      <a:pt x="231" y="36"/>
                      <a:pt x="236" y="58"/>
                    </a:cubicBezTo>
                    <a:cubicBezTo>
                      <a:pt x="198" y="364"/>
                      <a:pt x="165" y="676"/>
                      <a:pt x="143" y="983"/>
                    </a:cubicBezTo>
                    <a:cubicBezTo>
                      <a:pt x="116" y="1240"/>
                      <a:pt x="1" y="1667"/>
                      <a:pt x="72" y="1908"/>
                    </a:cubicBezTo>
                    <a:cubicBezTo>
                      <a:pt x="110" y="2026"/>
                      <a:pt x="155" y="2075"/>
                      <a:pt x="202" y="2075"/>
                    </a:cubicBezTo>
                    <a:cubicBezTo>
                      <a:pt x="396" y="2075"/>
                      <a:pt x="637" y="1263"/>
                      <a:pt x="641" y="1065"/>
                    </a:cubicBezTo>
                    <a:cubicBezTo>
                      <a:pt x="647" y="715"/>
                      <a:pt x="494" y="381"/>
                      <a:pt x="346" y="63"/>
                    </a:cubicBezTo>
                    <a:cubicBezTo>
                      <a:pt x="333" y="33"/>
                      <a:pt x="303" y="0"/>
                      <a:pt x="27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21" name="Google Shape;11621;p38"/>
              <p:cNvSpPr/>
              <p:nvPr/>
            </p:nvSpPr>
            <p:spPr>
              <a:xfrm>
                <a:off x="14274527" y="-1701120"/>
                <a:ext cx="174698" cy="383320"/>
              </a:xfrm>
              <a:custGeom>
                <a:avLst/>
                <a:gdLst/>
                <a:ahLst/>
                <a:cxnLst/>
                <a:rect l="l" t="t" r="r" b="b"/>
                <a:pathLst>
                  <a:path w="1107" h="2429" extrusionOk="0">
                    <a:moveTo>
                      <a:pt x="515" y="1"/>
                    </a:moveTo>
                    <a:cubicBezTo>
                      <a:pt x="542" y="187"/>
                      <a:pt x="531" y="373"/>
                      <a:pt x="471" y="554"/>
                    </a:cubicBezTo>
                    <a:cubicBezTo>
                      <a:pt x="340" y="942"/>
                      <a:pt x="0" y="1271"/>
                      <a:pt x="17" y="1681"/>
                    </a:cubicBezTo>
                    <a:cubicBezTo>
                      <a:pt x="22" y="1796"/>
                      <a:pt x="50" y="1911"/>
                      <a:pt x="99" y="2021"/>
                    </a:cubicBezTo>
                    <a:cubicBezTo>
                      <a:pt x="154" y="2146"/>
                      <a:pt x="252" y="2371"/>
                      <a:pt x="405" y="2420"/>
                    </a:cubicBezTo>
                    <a:cubicBezTo>
                      <a:pt x="425" y="2426"/>
                      <a:pt x="444" y="2428"/>
                      <a:pt x="463" y="2428"/>
                    </a:cubicBezTo>
                    <a:cubicBezTo>
                      <a:pt x="624" y="2428"/>
                      <a:pt x="736" y="2231"/>
                      <a:pt x="805" y="2108"/>
                    </a:cubicBezTo>
                    <a:cubicBezTo>
                      <a:pt x="936" y="1873"/>
                      <a:pt x="1068" y="1632"/>
                      <a:pt x="1095" y="1364"/>
                    </a:cubicBezTo>
                    <a:cubicBezTo>
                      <a:pt x="1106" y="1199"/>
                      <a:pt x="1090" y="1041"/>
                      <a:pt x="1051" y="882"/>
                    </a:cubicBezTo>
                    <a:cubicBezTo>
                      <a:pt x="1024" y="707"/>
                      <a:pt x="969" y="532"/>
                      <a:pt x="893" y="373"/>
                    </a:cubicBezTo>
                    <a:cubicBezTo>
                      <a:pt x="810" y="209"/>
                      <a:pt x="679" y="77"/>
                      <a:pt x="51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22" name="Google Shape;11622;p38"/>
              <p:cNvSpPr/>
              <p:nvPr/>
            </p:nvSpPr>
            <p:spPr>
              <a:xfrm>
                <a:off x="14309087" y="-1625055"/>
                <a:ext cx="96897" cy="293842"/>
              </a:xfrm>
              <a:custGeom>
                <a:avLst/>
                <a:gdLst/>
                <a:ahLst/>
                <a:cxnLst/>
                <a:rect l="l" t="t" r="r" b="b"/>
                <a:pathLst>
                  <a:path w="614" h="1862" extrusionOk="0">
                    <a:moveTo>
                      <a:pt x="553" y="0"/>
                    </a:moveTo>
                    <a:cubicBezTo>
                      <a:pt x="559" y="351"/>
                      <a:pt x="252" y="613"/>
                      <a:pt x="121" y="942"/>
                    </a:cubicBezTo>
                    <a:cubicBezTo>
                      <a:pt x="0" y="1227"/>
                      <a:pt x="11" y="1604"/>
                      <a:pt x="197" y="1861"/>
                    </a:cubicBezTo>
                    <a:cubicBezTo>
                      <a:pt x="312" y="1626"/>
                      <a:pt x="318" y="1248"/>
                      <a:pt x="400" y="975"/>
                    </a:cubicBezTo>
                    <a:cubicBezTo>
                      <a:pt x="498" y="657"/>
                      <a:pt x="613" y="334"/>
                      <a:pt x="55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23" name="Google Shape;11623;p38"/>
              <p:cNvSpPr/>
              <p:nvPr/>
            </p:nvSpPr>
            <p:spPr>
              <a:xfrm>
                <a:off x="14641595" y="-1433159"/>
                <a:ext cx="302527" cy="322721"/>
              </a:xfrm>
              <a:custGeom>
                <a:avLst/>
                <a:gdLst/>
                <a:ahLst/>
                <a:cxnLst/>
                <a:rect l="l" t="t" r="r" b="b"/>
                <a:pathLst>
                  <a:path w="1917" h="2045" extrusionOk="0">
                    <a:moveTo>
                      <a:pt x="1869" y="1"/>
                    </a:moveTo>
                    <a:cubicBezTo>
                      <a:pt x="1785" y="1"/>
                      <a:pt x="1147" y="325"/>
                      <a:pt x="1101" y="361"/>
                    </a:cubicBezTo>
                    <a:cubicBezTo>
                      <a:pt x="745" y="618"/>
                      <a:pt x="44" y="1330"/>
                      <a:pt x="12" y="1789"/>
                    </a:cubicBezTo>
                    <a:cubicBezTo>
                      <a:pt x="0" y="1974"/>
                      <a:pt x="63" y="2044"/>
                      <a:pt x="166" y="2044"/>
                    </a:cubicBezTo>
                    <a:cubicBezTo>
                      <a:pt x="464" y="2044"/>
                      <a:pt x="1094" y="1458"/>
                      <a:pt x="1232" y="1341"/>
                    </a:cubicBezTo>
                    <a:cubicBezTo>
                      <a:pt x="1418" y="1193"/>
                      <a:pt x="1583" y="1012"/>
                      <a:pt x="1714" y="810"/>
                    </a:cubicBezTo>
                    <a:cubicBezTo>
                      <a:pt x="1856" y="569"/>
                      <a:pt x="1916" y="284"/>
                      <a:pt x="1878" y="5"/>
                    </a:cubicBezTo>
                    <a:cubicBezTo>
                      <a:pt x="1878" y="2"/>
                      <a:pt x="1875" y="1"/>
                      <a:pt x="186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24" name="Google Shape;11624;p38"/>
              <p:cNvSpPr/>
              <p:nvPr/>
            </p:nvSpPr>
            <p:spPr>
              <a:xfrm>
                <a:off x="14566477" y="-1536997"/>
                <a:ext cx="299055" cy="361543"/>
              </a:xfrm>
              <a:custGeom>
                <a:avLst/>
                <a:gdLst/>
                <a:ahLst/>
                <a:cxnLst/>
                <a:rect l="l" t="t" r="r" b="b"/>
                <a:pathLst>
                  <a:path w="1895" h="2291" extrusionOk="0">
                    <a:moveTo>
                      <a:pt x="1894" y="1"/>
                    </a:moveTo>
                    <a:lnTo>
                      <a:pt x="1894" y="1"/>
                    </a:lnTo>
                    <a:cubicBezTo>
                      <a:pt x="1670" y="285"/>
                      <a:pt x="1314" y="428"/>
                      <a:pt x="1019" y="636"/>
                    </a:cubicBezTo>
                    <a:cubicBezTo>
                      <a:pt x="674" y="871"/>
                      <a:pt x="395" y="1194"/>
                      <a:pt x="219" y="1566"/>
                    </a:cubicBezTo>
                    <a:cubicBezTo>
                      <a:pt x="148" y="1714"/>
                      <a:pt x="0" y="1988"/>
                      <a:pt x="44" y="2152"/>
                    </a:cubicBezTo>
                    <a:cubicBezTo>
                      <a:pt x="75" y="2252"/>
                      <a:pt x="140" y="2291"/>
                      <a:pt x="212" y="2291"/>
                    </a:cubicBezTo>
                    <a:cubicBezTo>
                      <a:pt x="309" y="2291"/>
                      <a:pt x="420" y="2220"/>
                      <a:pt x="477" y="2135"/>
                    </a:cubicBezTo>
                    <a:cubicBezTo>
                      <a:pt x="603" y="1949"/>
                      <a:pt x="652" y="1730"/>
                      <a:pt x="794" y="1555"/>
                    </a:cubicBezTo>
                    <a:cubicBezTo>
                      <a:pt x="936" y="1375"/>
                      <a:pt x="1155" y="1271"/>
                      <a:pt x="1336" y="1128"/>
                    </a:cubicBezTo>
                    <a:cubicBezTo>
                      <a:pt x="1681" y="855"/>
                      <a:pt x="1883" y="439"/>
                      <a:pt x="18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25" name="Google Shape;11625;p38"/>
              <p:cNvSpPr/>
              <p:nvPr/>
            </p:nvSpPr>
            <p:spPr>
              <a:xfrm>
                <a:off x="14067163" y="-1354727"/>
                <a:ext cx="687747" cy="447391"/>
              </a:xfrm>
              <a:custGeom>
                <a:avLst/>
                <a:gdLst/>
                <a:ahLst/>
                <a:cxnLst/>
                <a:rect l="l" t="t" r="r" b="b"/>
                <a:pathLst>
                  <a:path w="4358" h="2835" extrusionOk="0">
                    <a:moveTo>
                      <a:pt x="1148" y="1"/>
                    </a:moveTo>
                    <a:cubicBezTo>
                      <a:pt x="1066" y="1"/>
                      <a:pt x="985" y="8"/>
                      <a:pt x="904" y="23"/>
                    </a:cubicBezTo>
                    <a:cubicBezTo>
                      <a:pt x="510" y="88"/>
                      <a:pt x="110" y="422"/>
                      <a:pt x="55" y="838"/>
                    </a:cubicBezTo>
                    <a:cubicBezTo>
                      <a:pt x="1" y="1260"/>
                      <a:pt x="346" y="1495"/>
                      <a:pt x="663" y="1736"/>
                    </a:cubicBezTo>
                    <a:cubicBezTo>
                      <a:pt x="1375" y="2278"/>
                      <a:pt x="2234" y="2612"/>
                      <a:pt x="3104" y="2781"/>
                    </a:cubicBezTo>
                    <a:cubicBezTo>
                      <a:pt x="3252" y="2809"/>
                      <a:pt x="3405" y="2834"/>
                      <a:pt x="3556" y="2834"/>
                    </a:cubicBezTo>
                    <a:cubicBezTo>
                      <a:pt x="3645" y="2834"/>
                      <a:pt x="3734" y="2825"/>
                      <a:pt x="3821" y="2803"/>
                    </a:cubicBezTo>
                    <a:cubicBezTo>
                      <a:pt x="4051" y="2743"/>
                      <a:pt x="4270" y="2568"/>
                      <a:pt x="4314" y="2332"/>
                    </a:cubicBezTo>
                    <a:cubicBezTo>
                      <a:pt x="4358" y="2108"/>
                      <a:pt x="4243" y="1889"/>
                      <a:pt x="4106" y="1708"/>
                    </a:cubicBezTo>
                    <a:cubicBezTo>
                      <a:pt x="3657" y="1090"/>
                      <a:pt x="2989" y="674"/>
                      <a:pt x="2305" y="340"/>
                    </a:cubicBezTo>
                    <a:cubicBezTo>
                      <a:pt x="1942" y="163"/>
                      <a:pt x="1544" y="1"/>
                      <a:pt x="114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26" name="Google Shape;11626;p38"/>
              <p:cNvSpPr/>
              <p:nvPr/>
            </p:nvSpPr>
            <p:spPr>
              <a:xfrm>
                <a:off x="14096516" y="-1706327"/>
                <a:ext cx="143609" cy="408412"/>
              </a:xfrm>
              <a:custGeom>
                <a:avLst/>
                <a:gdLst/>
                <a:ahLst/>
                <a:cxnLst/>
                <a:rect l="l" t="t" r="r" b="b"/>
                <a:pathLst>
                  <a:path w="910" h="2588" extrusionOk="0">
                    <a:moveTo>
                      <a:pt x="203" y="1"/>
                    </a:moveTo>
                    <a:cubicBezTo>
                      <a:pt x="28" y="45"/>
                      <a:pt x="1" y="280"/>
                      <a:pt x="12" y="466"/>
                    </a:cubicBezTo>
                    <a:cubicBezTo>
                      <a:pt x="39" y="871"/>
                      <a:pt x="67" y="1276"/>
                      <a:pt x="94" y="1681"/>
                    </a:cubicBezTo>
                    <a:cubicBezTo>
                      <a:pt x="105" y="1873"/>
                      <a:pt x="110" y="2497"/>
                      <a:pt x="340" y="2574"/>
                    </a:cubicBezTo>
                    <a:cubicBezTo>
                      <a:pt x="367" y="2583"/>
                      <a:pt x="393" y="2587"/>
                      <a:pt x="419" y="2587"/>
                    </a:cubicBezTo>
                    <a:cubicBezTo>
                      <a:pt x="647" y="2587"/>
                      <a:pt x="811" y="2241"/>
                      <a:pt x="860" y="2059"/>
                    </a:cubicBezTo>
                    <a:cubicBezTo>
                      <a:pt x="909" y="1824"/>
                      <a:pt x="904" y="1583"/>
                      <a:pt x="849" y="1347"/>
                    </a:cubicBezTo>
                    <a:cubicBezTo>
                      <a:pt x="751" y="849"/>
                      <a:pt x="532" y="390"/>
                      <a:pt x="20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27" name="Google Shape;11627;p38"/>
              <p:cNvSpPr/>
              <p:nvPr/>
            </p:nvSpPr>
            <p:spPr>
              <a:xfrm>
                <a:off x="14048226" y="-1500701"/>
                <a:ext cx="203894" cy="411411"/>
              </a:xfrm>
              <a:custGeom>
                <a:avLst/>
                <a:gdLst/>
                <a:ahLst/>
                <a:cxnLst/>
                <a:rect l="l" t="t" r="r" b="b"/>
                <a:pathLst>
                  <a:path w="1292" h="2607" extrusionOk="0">
                    <a:moveTo>
                      <a:pt x="17" y="1"/>
                    </a:moveTo>
                    <a:lnTo>
                      <a:pt x="17" y="1"/>
                    </a:lnTo>
                    <a:cubicBezTo>
                      <a:pt x="203" y="428"/>
                      <a:pt x="88" y="909"/>
                      <a:pt x="44" y="1369"/>
                    </a:cubicBezTo>
                    <a:cubicBezTo>
                      <a:pt x="0" y="1829"/>
                      <a:pt x="61" y="2529"/>
                      <a:pt x="641" y="2601"/>
                    </a:cubicBezTo>
                    <a:cubicBezTo>
                      <a:pt x="673" y="2604"/>
                      <a:pt x="703" y="2606"/>
                      <a:pt x="731" y="2606"/>
                    </a:cubicBezTo>
                    <a:cubicBezTo>
                      <a:pt x="1292" y="2606"/>
                      <a:pt x="1076" y="1902"/>
                      <a:pt x="1029" y="1506"/>
                    </a:cubicBezTo>
                    <a:cubicBezTo>
                      <a:pt x="986" y="1150"/>
                      <a:pt x="931" y="772"/>
                      <a:pt x="712" y="488"/>
                    </a:cubicBezTo>
                    <a:cubicBezTo>
                      <a:pt x="531" y="263"/>
                      <a:pt x="269" y="132"/>
                      <a:pt x="1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28" name="Google Shape;11628;p38"/>
              <p:cNvSpPr/>
              <p:nvPr/>
            </p:nvSpPr>
            <p:spPr>
              <a:xfrm>
                <a:off x="14143660" y="-1377928"/>
                <a:ext cx="244925" cy="402258"/>
              </a:xfrm>
              <a:custGeom>
                <a:avLst/>
                <a:gdLst/>
                <a:ahLst/>
                <a:cxnLst/>
                <a:rect l="l" t="t" r="r" b="b"/>
                <a:pathLst>
                  <a:path w="1552" h="2549" extrusionOk="0">
                    <a:moveTo>
                      <a:pt x="633" y="1"/>
                    </a:moveTo>
                    <a:cubicBezTo>
                      <a:pt x="463" y="1"/>
                      <a:pt x="1" y="1245"/>
                      <a:pt x="6" y="1430"/>
                    </a:cubicBezTo>
                    <a:cubicBezTo>
                      <a:pt x="28" y="1791"/>
                      <a:pt x="252" y="2240"/>
                      <a:pt x="570" y="2443"/>
                    </a:cubicBezTo>
                    <a:cubicBezTo>
                      <a:pt x="687" y="2516"/>
                      <a:pt x="791" y="2549"/>
                      <a:pt x="882" y="2549"/>
                    </a:cubicBezTo>
                    <a:cubicBezTo>
                      <a:pt x="1551" y="2549"/>
                      <a:pt x="1535" y="783"/>
                      <a:pt x="1188" y="374"/>
                    </a:cubicBezTo>
                    <a:lnTo>
                      <a:pt x="1188" y="374"/>
                    </a:lnTo>
                    <a:cubicBezTo>
                      <a:pt x="1040" y="494"/>
                      <a:pt x="931" y="658"/>
                      <a:pt x="882" y="844"/>
                    </a:cubicBezTo>
                    <a:cubicBezTo>
                      <a:pt x="914" y="549"/>
                      <a:pt x="832" y="259"/>
                      <a:pt x="663" y="18"/>
                    </a:cubicBezTo>
                    <a:cubicBezTo>
                      <a:pt x="654" y="6"/>
                      <a:pt x="644" y="1"/>
                      <a:pt x="63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29" name="Google Shape;11629;p38"/>
              <p:cNvSpPr/>
              <p:nvPr/>
            </p:nvSpPr>
            <p:spPr>
              <a:xfrm>
                <a:off x="14398882" y="-1234318"/>
                <a:ext cx="313731" cy="248393"/>
              </a:xfrm>
              <a:custGeom>
                <a:avLst/>
                <a:gdLst/>
                <a:ahLst/>
                <a:cxnLst/>
                <a:rect l="l" t="t" r="r" b="b"/>
                <a:pathLst>
                  <a:path w="1988" h="1574" extrusionOk="0">
                    <a:moveTo>
                      <a:pt x="449" y="1"/>
                    </a:moveTo>
                    <a:cubicBezTo>
                      <a:pt x="402" y="1"/>
                      <a:pt x="356" y="7"/>
                      <a:pt x="313" y="20"/>
                    </a:cubicBezTo>
                    <a:cubicBezTo>
                      <a:pt x="1" y="124"/>
                      <a:pt x="263" y="502"/>
                      <a:pt x="417" y="672"/>
                    </a:cubicBezTo>
                    <a:cubicBezTo>
                      <a:pt x="619" y="907"/>
                      <a:pt x="827" y="1142"/>
                      <a:pt x="1079" y="1318"/>
                    </a:cubicBezTo>
                    <a:cubicBezTo>
                      <a:pt x="1290" y="1468"/>
                      <a:pt x="1540" y="1573"/>
                      <a:pt x="1787" y="1573"/>
                    </a:cubicBezTo>
                    <a:cubicBezTo>
                      <a:pt x="1828" y="1573"/>
                      <a:pt x="1870" y="1570"/>
                      <a:pt x="1911" y="1564"/>
                    </a:cubicBezTo>
                    <a:cubicBezTo>
                      <a:pt x="1988" y="1378"/>
                      <a:pt x="1862" y="1164"/>
                      <a:pt x="1741" y="1000"/>
                    </a:cubicBezTo>
                    <a:cubicBezTo>
                      <a:pt x="1550" y="726"/>
                      <a:pt x="1347" y="453"/>
                      <a:pt x="1095" y="261"/>
                    </a:cubicBezTo>
                    <a:cubicBezTo>
                      <a:pt x="928" y="135"/>
                      <a:pt x="672" y="1"/>
                      <a:pt x="44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30" name="Google Shape;11630;p38"/>
              <p:cNvSpPr/>
              <p:nvPr/>
            </p:nvSpPr>
            <p:spPr>
              <a:xfrm>
                <a:off x="14507771" y="-1023642"/>
                <a:ext cx="288639" cy="170119"/>
              </a:xfrm>
              <a:custGeom>
                <a:avLst/>
                <a:gdLst/>
                <a:ahLst/>
                <a:cxnLst/>
                <a:rect l="l" t="t" r="r" b="b"/>
                <a:pathLst>
                  <a:path w="1829" h="1078" extrusionOk="0">
                    <a:moveTo>
                      <a:pt x="1539" y="0"/>
                    </a:moveTo>
                    <a:cubicBezTo>
                      <a:pt x="1494" y="0"/>
                      <a:pt x="1448" y="7"/>
                      <a:pt x="1407" y="15"/>
                    </a:cubicBezTo>
                    <a:cubicBezTo>
                      <a:pt x="1079" y="92"/>
                      <a:pt x="0" y="371"/>
                      <a:pt x="121" y="858"/>
                    </a:cubicBezTo>
                    <a:cubicBezTo>
                      <a:pt x="159" y="1017"/>
                      <a:pt x="255" y="1077"/>
                      <a:pt x="381" y="1077"/>
                    </a:cubicBezTo>
                    <a:cubicBezTo>
                      <a:pt x="743" y="1077"/>
                      <a:pt x="1353" y="577"/>
                      <a:pt x="1544" y="459"/>
                    </a:cubicBezTo>
                    <a:cubicBezTo>
                      <a:pt x="1675" y="377"/>
                      <a:pt x="1828" y="240"/>
                      <a:pt x="1757" y="103"/>
                    </a:cubicBezTo>
                    <a:cubicBezTo>
                      <a:pt x="1721" y="26"/>
                      <a:pt x="1632" y="0"/>
                      <a:pt x="153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31" name="Google Shape;11631;p38"/>
              <p:cNvSpPr/>
              <p:nvPr/>
            </p:nvSpPr>
            <p:spPr>
              <a:xfrm>
                <a:off x="14348224" y="-1221378"/>
                <a:ext cx="252973" cy="313253"/>
              </a:xfrm>
              <a:custGeom>
                <a:avLst/>
                <a:gdLst/>
                <a:ahLst/>
                <a:cxnLst/>
                <a:rect l="l" t="t" r="r" b="b"/>
                <a:pathLst>
                  <a:path w="1603" h="1985" extrusionOk="0">
                    <a:moveTo>
                      <a:pt x="1473" y="0"/>
                    </a:moveTo>
                    <a:cubicBezTo>
                      <a:pt x="1078" y="0"/>
                      <a:pt x="0" y="1286"/>
                      <a:pt x="42" y="1663"/>
                    </a:cubicBezTo>
                    <a:cubicBezTo>
                      <a:pt x="69" y="1894"/>
                      <a:pt x="165" y="1984"/>
                      <a:pt x="293" y="1984"/>
                    </a:cubicBezTo>
                    <a:cubicBezTo>
                      <a:pt x="635" y="1984"/>
                      <a:pt x="1206" y="1332"/>
                      <a:pt x="1274" y="1017"/>
                    </a:cubicBezTo>
                    <a:cubicBezTo>
                      <a:pt x="1318" y="798"/>
                      <a:pt x="1307" y="551"/>
                      <a:pt x="1444" y="371"/>
                    </a:cubicBezTo>
                    <a:cubicBezTo>
                      <a:pt x="1498" y="316"/>
                      <a:pt x="1542" y="256"/>
                      <a:pt x="1581" y="190"/>
                    </a:cubicBezTo>
                    <a:cubicBezTo>
                      <a:pt x="1602" y="125"/>
                      <a:pt x="1581" y="21"/>
                      <a:pt x="1509" y="4"/>
                    </a:cubicBezTo>
                    <a:cubicBezTo>
                      <a:pt x="1498" y="1"/>
                      <a:pt x="1486" y="0"/>
                      <a:pt x="147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32" name="Google Shape;11632;p38"/>
              <p:cNvSpPr/>
              <p:nvPr/>
            </p:nvSpPr>
            <p:spPr>
              <a:xfrm>
                <a:off x="14369529" y="-960676"/>
                <a:ext cx="562444" cy="197105"/>
              </a:xfrm>
              <a:custGeom>
                <a:avLst/>
                <a:gdLst/>
                <a:ahLst/>
                <a:cxnLst/>
                <a:rect l="l" t="t" r="r" b="b"/>
                <a:pathLst>
                  <a:path w="3564" h="1249" extrusionOk="0">
                    <a:moveTo>
                      <a:pt x="3564" y="1045"/>
                    </a:moveTo>
                    <a:lnTo>
                      <a:pt x="3563" y="1045"/>
                    </a:lnTo>
                    <a:lnTo>
                      <a:pt x="3563" y="1045"/>
                    </a:lnTo>
                    <a:cubicBezTo>
                      <a:pt x="3563" y="1045"/>
                      <a:pt x="3564" y="1045"/>
                      <a:pt x="3564" y="1045"/>
                    </a:cubicBezTo>
                    <a:close/>
                    <a:moveTo>
                      <a:pt x="1014" y="0"/>
                    </a:moveTo>
                    <a:cubicBezTo>
                      <a:pt x="965" y="0"/>
                      <a:pt x="919" y="5"/>
                      <a:pt x="876" y="16"/>
                    </a:cubicBezTo>
                    <a:cubicBezTo>
                      <a:pt x="0" y="246"/>
                      <a:pt x="1511" y="1231"/>
                      <a:pt x="1933" y="1248"/>
                    </a:cubicBezTo>
                    <a:cubicBezTo>
                      <a:pt x="1956" y="1248"/>
                      <a:pt x="1980" y="1249"/>
                      <a:pt x="2003" y="1249"/>
                    </a:cubicBezTo>
                    <a:cubicBezTo>
                      <a:pt x="2165" y="1249"/>
                      <a:pt x="2322" y="1232"/>
                      <a:pt x="2480" y="1204"/>
                    </a:cubicBezTo>
                    <a:lnTo>
                      <a:pt x="3563" y="1045"/>
                    </a:lnTo>
                    <a:lnTo>
                      <a:pt x="3563" y="1045"/>
                    </a:lnTo>
                    <a:cubicBezTo>
                      <a:pt x="3547" y="1047"/>
                      <a:pt x="3531" y="1049"/>
                      <a:pt x="3514" y="1049"/>
                    </a:cubicBezTo>
                    <a:cubicBezTo>
                      <a:pt x="3167" y="1049"/>
                      <a:pt x="2548" y="600"/>
                      <a:pt x="2267" y="465"/>
                    </a:cubicBezTo>
                    <a:cubicBezTo>
                      <a:pt x="1965" y="324"/>
                      <a:pt x="1407" y="0"/>
                      <a:pt x="101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633" name="Google Shape;11633;p38"/>
            <p:cNvGrpSpPr/>
            <p:nvPr/>
          </p:nvGrpSpPr>
          <p:grpSpPr>
            <a:xfrm rot="-9000000" flipH="1">
              <a:off x="8122874" y="-497679"/>
              <a:ext cx="996707" cy="1733525"/>
              <a:chOff x="272217" y="3453993"/>
              <a:chExt cx="912735" cy="1587279"/>
            </a:xfrm>
          </p:grpSpPr>
          <p:sp>
            <p:nvSpPr>
              <p:cNvPr id="11634" name="Google Shape;11634;p38"/>
              <p:cNvSpPr/>
              <p:nvPr/>
            </p:nvSpPr>
            <p:spPr>
              <a:xfrm>
                <a:off x="453247" y="3939044"/>
                <a:ext cx="368782" cy="1102228"/>
              </a:xfrm>
              <a:custGeom>
                <a:avLst/>
                <a:gdLst/>
                <a:ahLst/>
                <a:cxnLst/>
                <a:rect l="l" t="t" r="r" b="b"/>
                <a:pathLst>
                  <a:path w="2141" h="6399" extrusionOk="0">
                    <a:moveTo>
                      <a:pt x="1188" y="0"/>
                    </a:moveTo>
                    <a:lnTo>
                      <a:pt x="1188" y="0"/>
                    </a:lnTo>
                    <a:cubicBezTo>
                      <a:pt x="860" y="16"/>
                      <a:pt x="1139" y="914"/>
                      <a:pt x="1177" y="1078"/>
                    </a:cubicBezTo>
                    <a:cubicBezTo>
                      <a:pt x="1281" y="1489"/>
                      <a:pt x="1177" y="1812"/>
                      <a:pt x="1090" y="2217"/>
                    </a:cubicBezTo>
                    <a:cubicBezTo>
                      <a:pt x="1054" y="2136"/>
                      <a:pt x="752" y="1464"/>
                      <a:pt x="572" y="1464"/>
                    </a:cubicBezTo>
                    <a:cubicBezTo>
                      <a:pt x="558" y="1464"/>
                      <a:pt x="544" y="1469"/>
                      <a:pt x="531" y="1478"/>
                    </a:cubicBezTo>
                    <a:cubicBezTo>
                      <a:pt x="499" y="1505"/>
                      <a:pt x="756" y="2096"/>
                      <a:pt x="789" y="2157"/>
                    </a:cubicBezTo>
                    <a:cubicBezTo>
                      <a:pt x="1013" y="2600"/>
                      <a:pt x="991" y="2688"/>
                      <a:pt x="915" y="3219"/>
                    </a:cubicBezTo>
                    <a:cubicBezTo>
                      <a:pt x="866" y="3073"/>
                      <a:pt x="601" y="2118"/>
                      <a:pt x="467" y="2118"/>
                    </a:cubicBezTo>
                    <a:cubicBezTo>
                      <a:pt x="465" y="2118"/>
                      <a:pt x="462" y="2118"/>
                      <a:pt x="460" y="2118"/>
                    </a:cubicBezTo>
                    <a:cubicBezTo>
                      <a:pt x="323" y="2151"/>
                      <a:pt x="526" y="2945"/>
                      <a:pt x="559" y="3032"/>
                    </a:cubicBezTo>
                    <a:cubicBezTo>
                      <a:pt x="630" y="3197"/>
                      <a:pt x="761" y="3295"/>
                      <a:pt x="832" y="3427"/>
                    </a:cubicBezTo>
                    <a:cubicBezTo>
                      <a:pt x="931" y="3607"/>
                      <a:pt x="942" y="3755"/>
                      <a:pt x="958" y="4007"/>
                    </a:cubicBezTo>
                    <a:cubicBezTo>
                      <a:pt x="905" y="3930"/>
                      <a:pt x="279" y="3453"/>
                      <a:pt x="89" y="3453"/>
                    </a:cubicBezTo>
                    <a:cubicBezTo>
                      <a:pt x="64" y="3453"/>
                      <a:pt x="46" y="3462"/>
                      <a:pt x="39" y="3481"/>
                    </a:cubicBezTo>
                    <a:cubicBezTo>
                      <a:pt x="0" y="3602"/>
                      <a:pt x="794" y="4176"/>
                      <a:pt x="860" y="4248"/>
                    </a:cubicBezTo>
                    <a:cubicBezTo>
                      <a:pt x="980" y="4379"/>
                      <a:pt x="986" y="4352"/>
                      <a:pt x="1073" y="4532"/>
                    </a:cubicBezTo>
                    <a:cubicBezTo>
                      <a:pt x="1188" y="4768"/>
                      <a:pt x="1243" y="5063"/>
                      <a:pt x="1342" y="5309"/>
                    </a:cubicBezTo>
                    <a:cubicBezTo>
                      <a:pt x="1134" y="5173"/>
                      <a:pt x="898" y="5085"/>
                      <a:pt x="652" y="5058"/>
                    </a:cubicBezTo>
                    <a:lnTo>
                      <a:pt x="652" y="5058"/>
                    </a:lnTo>
                    <a:cubicBezTo>
                      <a:pt x="887" y="5309"/>
                      <a:pt x="1194" y="5468"/>
                      <a:pt x="1429" y="5682"/>
                    </a:cubicBezTo>
                    <a:cubicBezTo>
                      <a:pt x="1637" y="5879"/>
                      <a:pt x="1703" y="6207"/>
                      <a:pt x="1933" y="6399"/>
                    </a:cubicBezTo>
                    <a:cubicBezTo>
                      <a:pt x="1867" y="6185"/>
                      <a:pt x="1779" y="5983"/>
                      <a:pt x="1670" y="5786"/>
                    </a:cubicBezTo>
                    <a:cubicBezTo>
                      <a:pt x="1703" y="5621"/>
                      <a:pt x="2141" y="4631"/>
                      <a:pt x="1867" y="4554"/>
                    </a:cubicBezTo>
                    <a:cubicBezTo>
                      <a:pt x="1864" y="4553"/>
                      <a:pt x="1860" y="4553"/>
                      <a:pt x="1857" y="4553"/>
                    </a:cubicBezTo>
                    <a:cubicBezTo>
                      <a:pt x="1725" y="4553"/>
                      <a:pt x="1527" y="5258"/>
                      <a:pt x="1484" y="5403"/>
                    </a:cubicBezTo>
                    <a:cubicBezTo>
                      <a:pt x="1363" y="5047"/>
                      <a:pt x="1396" y="4981"/>
                      <a:pt x="1484" y="4592"/>
                    </a:cubicBezTo>
                    <a:cubicBezTo>
                      <a:pt x="1500" y="4505"/>
                      <a:pt x="1686" y="3739"/>
                      <a:pt x="1681" y="3728"/>
                    </a:cubicBezTo>
                    <a:cubicBezTo>
                      <a:pt x="1667" y="3711"/>
                      <a:pt x="1652" y="3703"/>
                      <a:pt x="1636" y="3703"/>
                    </a:cubicBezTo>
                    <a:cubicBezTo>
                      <a:pt x="1473" y="3703"/>
                      <a:pt x="1188" y="4477"/>
                      <a:pt x="1183" y="4527"/>
                    </a:cubicBezTo>
                    <a:cubicBezTo>
                      <a:pt x="745" y="3985"/>
                      <a:pt x="1407" y="3005"/>
                      <a:pt x="1675" y="2540"/>
                    </a:cubicBezTo>
                    <a:lnTo>
                      <a:pt x="1675" y="2540"/>
                    </a:lnTo>
                    <a:cubicBezTo>
                      <a:pt x="1374" y="2693"/>
                      <a:pt x="1112" y="2917"/>
                      <a:pt x="1030" y="3257"/>
                    </a:cubicBezTo>
                    <a:cubicBezTo>
                      <a:pt x="1013" y="2939"/>
                      <a:pt x="1046" y="2518"/>
                      <a:pt x="1221" y="2250"/>
                    </a:cubicBezTo>
                    <a:cubicBezTo>
                      <a:pt x="1380" y="2003"/>
                      <a:pt x="1790" y="1899"/>
                      <a:pt x="1922" y="1686"/>
                    </a:cubicBezTo>
                    <a:cubicBezTo>
                      <a:pt x="1860" y="1666"/>
                      <a:pt x="1796" y="1657"/>
                      <a:pt x="1733" y="1657"/>
                    </a:cubicBezTo>
                    <a:cubicBezTo>
                      <a:pt x="1568" y="1657"/>
                      <a:pt x="1406" y="1723"/>
                      <a:pt x="1287" y="1850"/>
                    </a:cubicBezTo>
                    <a:cubicBezTo>
                      <a:pt x="1265" y="1516"/>
                      <a:pt x="1407" y="1204"/>
                      <a:pt x="1369" y="859"/>
                    </a:cubicBezTo>
                    <a:cubicBezTo>
                      <a:pt x="1336" y="569"/>
                      <a:pt x="1183" y="296"/>
                      <a:pt x="118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35" name="Google Shape;11635;p38"/>
              <p:cNvSpPr/>
              <p:nvPr/>
            </p:nvSpPr>
            <p:spPr>
              <a:xfrm>
                <a:off x="272217" y="3453993"/>
                <a:ext cx="705354" cy="750838"/>
              </a:xfrm>
              <a:custGeom>
                <a:avLst/>
                <a:gdLst/>
                <a:ahLst/>
                <a:cxnLst/>
                <a:rect l="l" t="t" r="r" b="b"/>
                <a:pathLst>
                  <a:path w="4095" h="4359" extrusionOk="0">
                    <a:moveTo>
                      <a:pt x="1960" y="2296"/>
                    </a:moveTo>
                    <a:cubicBezTo>
                      <a:pt x="1966" y="2296"/>
                      <a:pt x="1966" y="2302"/>
                      <a:pt x="1971" y="2302"/>
                    </a:cubicBezTo>
                    <a:lnTo>
                      <a:pt x="1960" y="2307"/>
                    </a:lnTo>
                    <a:lnTo>
                      <a:pt x="1960" y="2296"/>
                    </a:lnTo>
                    <a:close/>
                    <a:moveTo>
                      <a:pt x="1793" y="0"/>
                    </a:moveTo>
                    <a:cubicBezTo>
                      <a:pt x="1779" y="0"/>
                      <a:pt x="1769" y="18"/>
                      <a:pt x="1763" y="46"/>
                    </a:cubicBezTo>
                    <a:cubicBezTo>
                      <a:pt x="1714" y="233"/>
                      <a:pt x="1665" y="413"/>
                      <a:pt x="1615" y="594"/>
                    </a:cubicBezTo>
                    <a:cubicBezTo>
                      <a:pt x="1555" y="851"/>
                      <a:pt x="1522" y="1108"/>
                      <a:pt x="1528" y="1371"/>
                    </a:cubicBezTo>
                    <a:cubicBezTo>
                      <a:pt x="1528" y="1387"/>
                      <a:pt x="1533" y="1407"/>
                      <a:pt x="1542" y="1423"/>
                    </a:cubicBezTo>
                    <a:lnTo>
                      <a:pt x="1542" y="1423"/>
                    </a:lnTo>
                    <a:cubicBezTo>
                      <a:pt x="1485" y="1338"/>
                      <a:pt x="1006" y="1070"/>
                      <a:pt x="833" y="1026"/>
                    </a:cubicBezTo>
                    <a:cubicBezTo>
                      <a:pt x="697" y="996"/>
                      <a:pt x="559" y="979"/>
                      <a:pt x="423" y="979"/>
                    </a:cubicBezTo>
                    <a:cubicBezTo>
                      <a:pt x="388" y="979"/>
                      <a:pt x="353" y="980"/>
                      <a:pt x="318" y="982"/>
                    </a:cubicBezTo>
                    <a:cubicBezTo>
                      <a:pt x="263" y="982"/>
                      <a:pt x="258" y="1010"/>
                      <a:pt x="285" y="1054"/>
                    </a:cubicBezTo>
                    <a:cubicBezTo>
                      <a:pt x="389" y="1212"/>
                      <a:pt x="482" y="1371"/>
                      <a:pt x="586" y="1524"/>
                    </a:cubicBezTo>
                    <a:cubicBezTo>
                      <a:pt x="723" y="1738"/>
                      <a:pt x="887" y="1929"/>
                      <a:pt x="1079" y="2099"/>
                    </a:cubicBezTo>
                    <a:cubicBezTo>
                      <a:pt x="1079" y="2099"/>
                      <a:pt x="1084" y="2104"/>
                      <a:pt x="1095" y="2110"/>
                    </a:cubicBezTo>
                    <a:cubicBezTo>
                      <a:pt x="920" y="2148"/>
                      <a:pt x="542" y="2291"/>
                      <a:pt x="417" y="2378"/>
                    </a:cubicBezTo>
                    <a:cubicBezTo>
                      <a:pt x="274" y="2488"/>
                      <a:pt x="143" y="2614"/>
                      <a:pt x="33" y="2750"/>
                    </a:cubicBezTo>
                    <a:cubicBezTo>
                      <a:pt x="1" y="2800"/>
                      <a:pt x="11" y="2816"/>
                      <a:pt x="61" y="2822"/>
                    </a:cubicBezTo>
                    <a:cubicBezTo>
                      <a:pt x="236" y="2849"/>
                      <a:pt x="411" y="2887"/>
                      <a:pt x="586" y="2915"/>
                    </a:cubicBezTo>
                    <a:cubicBezTo>
                      <a:pt x="720" y="2936"/>
                      <a:pt x="855" y="2947"/>
                      <a:pt x="990" y="2947"/>
                    </a:cubicBezTo>
                    <a:cubicBezTo>
                      <a:pt x="1097" y="2947"/>
                      <a:pt x="1205" y="2940"/>
                      <a:pt x="1314" y="2926"/>
                    </a:cubicBezTo>
                    <a:cubicBezTo>
                      <a:pt x="1363" y="2904"/>
                      <a:pt x="1418" y="2876"/>
                      <a:pt x="1462" y="2843"/>
                    </a:cubicBezTo>
                    <a:lnTo>
                      <a:pt x="1462" y="2843"/>
                    </a:lnTo>
                    <a:cubicBezTo>
                      <a:pt x="1440" y="2871"/>
                      <a:pt x="1413" y="2898"/>
                      <a:pt x="1385" y="2926"/>
                    </a:cubicBezTo>
                    <a:cubicBezTo>
                      <a:pt x="1325" y="2997"/>
                      <a:pt x="1221" y="3582"/>
                      <a:pt x="1232" y="3768"/>
                    </a:cubicBezTo>
                    <a:cubicBezTo>
                      <a:pt x="1249" y="3955"/>
                      <a:pt x="1281" y="4141"/>
                      <a:pt x="1342" y="4316"/>
                    </a:cubicBezTo>
                    <a:cubicBezTo>
                      <a:pt x="1353" y="4345"/>
                      <a:pt x="1363" y="4358"/>
                      <a:pt x="1375" y="4358"/>
                    </a:cubicBezTo>
                    <a:cubicBezTo>
                      <a:pt x="1385" y="4358"/>
                      <a:pt x="1397" y="4347"/>
                      <a:pt x="1413" y="4327"/>
                    </a:cubicBezTo>
                    <a:cubicBezTo>
                      <a:pt x="1522" y="4179"/>
                      <a:pt x="1637" y="4031"/>
                      <a:pt x="1747" y="3883"/>
                    </a:cubicBezTo>
                    <a:cubicBezTo>
                      <a:pt x="1900" y="3675"/>
                      <a:pt x="2026" y="3451"/>
                      <a:pt x="2119" y="3216"/>
                    </a:cubicBezTo>
                    <a:cubicBezTo>
                      <a:pt x="2124" y="3194"/>
                      <a:pt x="2124" y="3172"/>
                      <a:pt x="2124" y="3150"/>
                    </a:cubicBezTo>
                    <a:lnTo>
                      <a:pt x="2157" y="3292"/>
                    </a:lnTo>
                    <a:cubicBezTo>
                      <a:pt x="2185" y="3385"/>
                      <a:pt x="2584" y="3790"/>
                      <a:pt x="2743" y="3883"/>
                    </a:cubicBezTo>
                    <a:cubicBezTo>
                      <a:pt x="2891" y="3966"/>
                      <a:pt x="3055" y="4031"/>
                      <a:pt x="3225" y="4070"/>
                    </a:cubicBezTo>
                    <a:cubicBezTo>
                      <a:pt x="3236" y="4073"/>
                      <a:pt x="3246" y="4075"/>
                      <a:pt x="3254" y="4075"/>
                    </a:cubicBezTo>
                    <a:cubicBezTo>
                      <a:pt x="3283" y="4075"/>
                      <a:pt x="3287" y="4052"/>
                      <a:pt x="3274" y="4009"/>
                    </a:cubicBezTo>
                    <a:cubicBezTo>
                      <a:pt x="3219" y="3834"/>
                      <a:pt x="3164" y="3648"/>
                      <a:pt x="3104" y="3473"/>
                    </a:cubicBezTo>
                    <a:cubicBezTo>
                      <a:pt x="3022" y="3227"/>
                      <a:pt x="2913" y="2991"/>
                      <a:pt x="2776" y="2778"/>
                    </a:cubicBezTo>
                    <a:cubicBezTo>
                      <a:pt x="2776" y="2772"/>
                      <a:pt x="2754" y="2756"/>
                      <a:pt x="2715" y="2728"/>
                    </a:cubicBezTo>
                    <a:lnTo>
                      <a:pt x="2715" y="2728"/>
                    </a:lnTo>
                    <a:lnTo>
                      <a:pt x="2819" y="2783"/>
                    </a:lnTo>
                    <a:cubicBezTo>
                      <a:pt x="2832" y="2788"/>
                      <a:pt x="2856" y="2791"/>
                      <a:pt x="2888" y="2791"/>
                    </a:cubicBezTo>
                    <a:cubicBezTo>
                      <a:pt x="3063" y="2791"/>
                      <a:pt x="3474" y="2722"/>
                      <a:pt x="3613" y="2657"/>
                    </a:cubicBezTo>
                    <a:cubicBezTo>
                      <a:pt x="3772" y="2581"/>
                      <a:pt x="3920" y="2482"/>
                      <a:pt x="4051" y="2367"/>
                    </a:cubicBezTo>
                    <a:cubicBezTo>
                      <a:pt x="4095" y="2340"/>
                      <a:pt x="4084" y="2318"/>
                      <a:pt x="4040" y="2302"/>
                    </a:cubicBezTo>
                    <a:cubicBezTo>
                      <a:pt x="3870" y="2236"/>
                      <a:pt x="3706" y="2165"/>
                      <a:pt x="3542" y="2104"/>
                    </a:cubicBezTo>
                    <a:cubicBezTo>
                      <a:pt x="3318" y="2022"/>
                      <a:pt x="3082" y="1973"/>
                      <a:pt x="2847" y="1951"/>
                    </a:cubicBezTo>
                    <a:lnTo>
                      <a:pt x="2858" y="1946"/>
                    </a:lnTo>
                    <a:cubicBezTo>
                      <a:pt x="2940" y="1902"/>
                      <a:pt x="3252" y="1409"/>
                      <a:pt x="3307" y="1234"/>
                    </a:cubicBezTo>
                    <a:cubicBezTo>
                      <a:pt x="3361" y="1054"/>
                      <a:pt x="3394" y="873"/>
                      <a:pt x="3405" y="687"/>
                    </a:cubicBezTo>
                    <a:cubicBezTo>
                      <a:pt x="3409" y="647"/>
                      <a:pt x="3400" y="631"/>
                      <a:pt x="3382" y="631"/>
                    </a:cubicBezTo>
                    <a:cubicBezTo>
                      <a:pt x="3372" y="631"/>
                      <a:pt x="3360" y="636"/>
                      <a:pt x="3345" y="643"/>
                    </a:cubicBezTo>
                    <a:cubicBezTo>
                      <a:pt x="3186" y="736"/>
                      <a:pt x="3027" y="818"/>
                      <a:pt x="2874" y="911"/>
                    </a:cubicBezTo>
                    <a:cubicBezTo>
                      <a:pt x="2661" y="1037"/>
                      <a:pt x="2464" y="1196"/>
                      <a:pt x="2289" y="1371"/>
                    </a:cubicBezTo>
                    <a:lnTo>
                      <a:pt x="2305" y="1322"/>
                    </a:lnTo>
                    <a:cubicBezTo>
                      <a:pt x="2332" y="1229"/>
                      <a:pt x="2217" y="649"/>
                      <a:pt x="2135" y="479"/>
                    </a:cubicBezTo>
                    <a:cubicBezTo>
                      <a:pt x="2053" y="315"/>
                      <a:pt x="1949" y="167"/>
                      <a:pt x="1829" y="30"/>
                    </a:cubicBezTo>
                    <a:cubicBezTo>
                      <a:pt x="1815" y="9"/>
                      <a:pt x="1803" y="0"/>
                      <a:pt x="179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36" name="Google Shape;11636;p38"/>
              <p:cNvSpPr/>
              <p:nvPr/>
            </p:nvSpPr>
            <p:spPr>
              <a:xfrm>
                <a:off x="393650" y="3615217"/>
                <a:ext cx="447327" cy="454568"/>
              </a:xfrm>
              <a:custGeom>
                <a:avLst/>
                <a:gdLst/>
                <a:ahLst/>
                <a:cxnLst/>
                <a:rect l="l" t="t" r="r" b="b"/>
                <a:pathLst>
                  <a:path w="2597" h="2639" extrusionOk="0">
                    <a:moveTo>
                      <a:pt x="1708" y="1"/>
                    </a:moveTo>
                    <a:cubicBezTo>
                      <a:pt x="1647" y="1"/>
                      <a:pt x="1561" y="366"/>
                      <a:pt x="1545" y="413"/>
                    </a:cubicBezTo>
                    <a:cubicBezTo>
                      <a:pt x="1485" y="621"/>
                      <a:pt x="1408" y="829"/>
                      <a:pt x="1321" y="1032"/>
                    </a:cubicBezTo>
                    <a:cubicBezTo>
                      <a:pt x="1321" y="933"/>
                      <a:pt x="1337" y="835"/>
                      <a:pt x="1359" y="736"/>
                    </a:cubicBezTo>
                    <a:cubicBezTo>
                      <a:pt x="1358" y="736"/>
                      <a:pt x="1357" y="735"/>
                      <a:pt x="1355" y="735"/>
                    </a:cubicBezTo>
                    <a:cubicBezTo>
                      <a:pt x="1307" y="735"/>
                      <a:pt x="1260" y="1137"/>
                      <a:pt x="1250" y="1174"/>
                    </a:cubicBezTo>
                    <a:cubicBezTo>
                      <a:pt x="1250" y="835"/>
                      <a:pt x="1135" y="506"/>
                      <a:pt x="1146" y="172"/>
                    </a:cubicBezTo>
                    <a:lnTo>
                      <a:pt x="1146" y="172"/>
                    </a:lnTo>
                    <a:cubicBezTo>
                      <a:pt x="1058" y="200"/>
                      <a:pt x="1146" y="528"/>
                      <a:pt x="1157" y="588"/>
                    </a:cubicBezTo>
                    <a:cubicBezTo>
                      <a:pt x="1189" y="791"/>
                      <a:pt x="1206" y="999"/>
                      <a:pt x="1211" y="1207"/>
                    </a:cubicBezTo>
                    <a:cubicBezTo>
                      <a:pt x="1157" y="1147"/>
                      <a:pt x="1140" y="1010"/>
                      <a:pt x="1118" y="933"/>
                    </a:cubicBezTo>
                    <a:cubicBezTo>
                      <a:pt x="1096" y="829"/>
                      <a:pt x="1064" y="731"/>
                      <a:pt x="1020" y="638"/>
                    </a:cubicBezTo>
                    <a:cubicBezTo>
                      <a:pt x="1002" y="609"/>
                      <a:pt x="992" y="598"/>
                      <a:pt x="987" y="598"/>
                    </a:cubicBezTo>
                    <a:cubicBezTo>
                      <a:pt x="973" y="598"/>
                      <a:pt x="1017" y="715"/>
                      <a:pt x="1025" y="753"/>
                    </a:cubicBezTo>
                    <a:cubicBezTo>
                      <a:pt x="1058" y="857"/>
                      <a:pt x="1080" y="961"/>
                      <a:pt x="1102" y="1064"/>
                    </a:cubicBezTo>
                    <a:lnTo>
                      <a:pt x="648" y="227"/>
                    </a:lnTo>
                    <a:lnTo>
                      <a:pt x="648" y="227"/>
                    </a:lnTo>
                    <a:cubicBezTo>
                      <a:pt x="593" y="260"/>
                      <a:pt x="992" y="971"/>
                      <a:pt x="1036" y="1048"/>
                    </a:cubicBezTo>
                    <a:cubicBezTo>
                      <a:pt x="970" y="961"/>
                      <a:pt x="894" y="873"/>
                      <a:pt x="812" y="796"/>
                    </a:cubicBezTo>
                    <a:cubicBezTo>
                      <a:pt x="789" y="777"/>
                      <a:pt x="683" y="678"/>
                      <a:pt x="645" y="678"/>
                    </a:cubicBezTo>
                    <a:cubicBezTo>
                      <a:pt x="629" y="678"/>
                      <a:pt x="624" y="695"/>
                      <a:pt x="642" y="742"/>
                    </a:cubicBezTo>
                    <a:cubicBezTo>
                      <a:pt x="675" y="818"/>
                      <a:pt x="806" y="895"/>
                      <a:pt x="861" y="955"/>
                    </a:cubicBezTo>
                    <a:cubicBezTo>
                      <a:pt x="943" y="1032"/>
                      <a:pt x="1009" y="1114"/>
                      <a:pt x="1069" y="1207"/>
                    </a:cubicBezTo>
                    <a:cubicBezTo>
                      <a:pt x="938" y="1114"/>
                      <a:pt x="762" y="1064"/>
                      <a:pt x="626" y="988"/>
                    </a:cubicBezTo>
                    <a:cubicBezTo>
                      <a:pt x="597" y="969"/>
                      <a:pt x="376" y="809"/>
                      <a:pt x="313" y="809"/>
                    </a:cubicBezTo>
                    <a:cubicBezTo>
                      <a:pt x="305" y="809"/>
                      <a:pt x="299" y="812"/>
                      <a:pt x="297" y="818"/>
                    </a:cubicBezTo>
                    <a:cubicBezTo>
                      <a:pt x="319" y="862"/>
                      <a:pt x="385" y="878"/>
                      <a:pt x="423" y="900"/>
                    </a:cubicBezTo>
                    <a:cubicBezTo>
                      <a:pt x="489" y="944"/>
                      <a:pt x="560" y="988"/>
                      <a:pt x="637" y="1037"/>
                    </a:cubicBezTo>
                    <a:cubicBezTo>
                      <a:pt x="768" y="1114"/>
                      <a:pt x="910" y="1185"/>
                      <a:pt x="1058" y="1245"/>
                    </a:cubicBezTo>
                    <a:cubicBezTo>
                      <a:pt x="1049" y="1252"/>
                      <a:pt x="1037" y="1254"/>
                      <a:pt x="1024" y="1254"/>
                    </a:cubicBezTo>
                    <a:cubicBezTo>
                      <a:pt x="981" y="1254"/>
                      <a:pt x="923" y="1227"/>
                      <a:pt x="894" y="1223"/>
                    </a:cubicBezTo>
                    <a:cubicBezTo>
                      <a:pt x="861" y="1215"/>
                      <a:pt x="828" y="1211"/>
                      <a:pt x="795" y="1211"/>
                    </a:cubicBezTo>
                    <a:cubicBezTo>
                      <a:pt x="762" y="1211"/>
                      <a:pt x="730" y="1215"/>
                      <a:pt x="697" y="1223"/>
                    </a:cubicBezTo>
                    <a:cubicBezTo>
                      <a:pt x="549" y="1283"/>
                      <a:pt x="801" y="1300"/>
                      <a:pt x="856" y="1300"/>
                    </a:cubicBezTo>
                    <a:cubicBezTo>
                      <a:pt x="806" y="1304"/>
                      <a:pt x="757" y="1304"/>
                      <a:pt x="708" y="1304"/>
                    </a:cubicBezTo>
                    <a:cubicBezTo>
                      <a:pt x="683" y="1304"/>
                      <a:pt x="658" y="1304"/>
                      <a:pt x="634" y="1304"/>
                    </a:cubicBezTo>
                    <a:cubicBezTo>
                      <a:pt x="560" y="1304"/>
                      <a:pt x="486" y="1305"/>
                      <a:pt x="412" y="1316"/>
                    </a:cubicBezTo>
                    <a:cubicBezTo>
                      <a:pt x="336" y="1327"/>
                      <a:pt x="253" y="1333"/>
                      <a:pt x="177" y="1333"/>
                    </a:cubicBezTo>
                    <a:cubicBezTo>
                      <a:pt x="166" y="1333"/>
                      <a:pt x="145" y="1332"/>
                      <a:pt x="122" y="1332"/>
                    </a:cubicBezTo>
                    <a:cubicBezTo>
                      <a:pt x="66" y="1332"/>
                      <a:pt x="1" y="1337"/>
                      <a:pt x="67" y="1376"/>
                    </a:cubicBezTo>
                    <a:cubicBezTo>
                      <a:pt x="122" y="1387"/>
                      <a:pt x="182" y="1393"/>
                      <a:pt x="242" y="1393"/>
                    </a:cubicBezTo>
                    <a:cubicBezTo>
                      <a:pt x="281" y="1396"/>
                      <a:pt x="318" y="1397"/>
                      <a:pt x="355" y="1397"/>
                    </a:cubicBezTo>
                    <a:cubicBezTo>
                      <a:pt x="392" y="1397"/>
                      <a:pt x="429" y="1396"/>
                      <a:pt x="467" y="1393"/>
                    </a:cubicBezTo>
                    <a:cubicBezTo>
                      <a:pt x="637" y="1387"/>
                      <a:pt x="806" y="1376"/>
                      <a:pt x="976" y="1355"/>
                    </a:cubicBezTo>
                    <a:lnTo>
                      <a:pt x="976" y="1355"/>
                    </a:lnTo>
                    <a:cubicBezTo>
                      <a:pt x="921" y="1371"/>
                      <a:pt x="866" y="1393"/>
                      <a:pt x="812" y="1415"/>
                    </a:cubicBezTo>
                    <a:cubicBezTo>
                      <a:pt x="773" y="1426"/>
                      <a:pt x="680" y="1442"/>
                      <a:pt x="653" y="1475"/>
                    </a:cubicBezTo>
                    <a:cubicBezTo>
                      <a:pt x="623" y="1515"/>
                      <a:pt x="633" y="1529"/>
                      <a:pt x="661" y="1529"/>
                    </a:cubicBezTo>
                    <a:cubicBezTo>
                      <a:pt x="722" y="1529"/>
                      <a:pt x="864" y="1466"/>
                      <a:pt x="883" y="1459"/>
                    </a:cubicBezTo>
                    <a:lnTo>
                      <a:pt x="883" y="1459"/>
                    </a:lnTo>
                    <a:cubicBezTo>
                      <a:pt x="795" y="1497"/>
                      <a:pt x="708" y="1541"/>
                      <a:pt x="626" y="1584"/>
                    </a:cubicBezTo>
                    <a:cubicBezTo>
                      <a:pt x="587" y="1606"/>
                      <a:pt x="461" y="1672"/>
                      <a:pt x="544" y="1710"/>
                    </a:cubicBezTo>
                    <a:cubicBezTo>
                      <a:pt x="546" y="1711"/>
                      <a:pt x="549" y="1712"/>
                      <a:pt x="552" y="1712"/>
                    </a:cubicBezTo>
                    <a:cubicBezTo>
                      <a:pt x="602" y="1712"/>
                      <a:pt x="754" y="1600"/>
                      <a:pt x="790" y="1584"/>
                    </a:cubicBezTo>
                    <a:cubicBezTo>
                      <a:pt x="883" y="1535"/>
                      <a:pt x="970" y="1480"/>
                      <a:pt x="1069" y="1442"/>
                    </a:cubicBezTo>
                    <a:lnTo>
                      <a:pt x="1069" y="1442"/>
                    </a:lnTo>
                    <a:cubicBezTo>
                      <a:pt x="981" y="1519"/>
                      <a:pt x="888" y="1601"/>
                      <a:pt x="806" y="1688"/>
                    </a:cubicBezTo>
                    <a:cubicBezTo>
                      <a:pt x="757" y="1727"/>
                      <a:pt x="598" y="1842"/>
                      <a:pt x="593" y="1913"/>
                    </a:cubicBezTo>
                    <a:cubicBezTo>
                      <a:pt x="590" y="1943"/>
                      <a:pt x="598" y="1955"/>
                      <a:pt x="611" y="1955"/>
                    </a:cubicBezTo>
                    <a:cubicBezTo>
                      <a:pt x="654" y="1955"/>
                      <a:pt x="754" y="1839"/>
                      <a:pt x="779" y="1814"/>
                    </a:cubicBezTo>
                    <a:cubicBezTo>
                      <a:pt x="877" y="1721"/>
                      <a:pt x="965" y="1628"/>
                      <a:pt x="1069" y="1541"/>
                    </a:cubicBezTo>
                    <a:lnTo>
                      <a:pt x="1069" y="1541"/>
                    </a:lnTo>
                    <a:cubicBezTo>
                      <a:pt x="1003" y="1645"/>
                      <a:pt x="943" y="1754"/>
                      <a:pt x="872" y="1853"/>
                    </a:cubicBezTo>
                    <a:cubicBezTo>
                      <a:pt x="806" y="1929"/>
                      <a:pt x="752" y="2011"/>
                      <a:pt x="713" y="2104"/>
                    </a:cubicBezTo>
                    <a:cubicBezTo>
                      <a:pt x="699" y="2147"/>
                      <a:pt x="700" y="2163"/>
                      <a:pt x="709" y="2163"/>
                    </a:cubicBezTo>
                    <a:cubicBezTo>
                      <a:pt x="731" y="2163"/>
                      <a:pt x="805" y="2065"/>
                      <a:pt x="828" y="2033"/>
                    </a:cubicBezTo>
                    <a:cubicBezTo>
                      <a:pt x="910" y="1935"/>
                      <a:pt x="981" y="1825"/>
                      <a:pt x="1047" y="1716"/>
                    </a:cubicBezTo>
                    <a:lnTo>
                      <a:pt x="1047" y="1716"/>
                    </a:lnTo>
                    <a:cubicBezTo>
                      <a:pt x="1003" y="1803"/>
                      <a:pt x="981" y="1902"/>
                      <a:pt x="981" y="2000"/>
                    </a:cubicBezTo>
                    <a:cubicBezTo>
                      <a:pt x="981" y="2028"/>
                      <a:pt x="981" y="2206"/>
                      <a:pt x="1013" y="2206"/>
                    </a:cubicBezTo>
                    <a:cubicBezTo>
                      <a:pt x="1019" y="2206"/>
                      <a:pt x="1027" y="2199"/>
                      <a:pt x="1036" y="2181"/>
                    </a:cubicBezTo>
                    <a:cubicBezTo>
                      <a:pt x="1058" y="2137"/>
                      <a:pt x="1036" y="1995"/>
                      <a:pt x="1047" y="1940"/>
                    </a:cubicBezTo>
                    <a:cubicBezTo>
                      <a:pt x="1069" y="1847"/>
                      <a:pt x="1124" y="1760"/>
                      <a:pt x="1140" y="1667"/>
                    </a:cubicBezTo>
                    <a:lnTo>
                      <a:pt x="1140" y="1667"/>
                    </a:lnTo>
                    <a:cubicBezTo>
                      <a:pt x="1118" y="1803"/>
                      <a:pt x="1102" y="1946"/>
                      <a:pt x="1091" y="2083"/>
                    </a:cubicBezTo>
                    <a:cubicBezTo>
                      <a:pt x="1091" y="2128"/>
                      <a:pt x="1076" y="2276"/>
                      <a:pt x="1113" y="2276"/>
                    </a:cubicBezTo>
                    <a:cubicBezTo>
                      <a:pt x="1121" y="2276"/>
                      <a:pt x="1132" y="2269"/>
                      <a:pt x="1146" y="2252"/>
                    </a:cubicBezTo>
                    <a:cubicBezTo>
                      <a:pt x="1195" y="2198"/>
                      <a:pt x="1178" y="1990"/>
                      <a:pt x="1189" y="1918"/>
                    </a:cubicBezTo>
                    <a:cubicBezTo>
                      <a:pt x="1200" y="1771"/>
                      <a:pt x="1211" y="1623"/>
                      <a:pt x="1233" y="1475"/>
                    </a:cubicBezTo>
                    <a:cubicBezTo>
                      <a:pt x="1282" y="1541"/>
                      <a:pt x="1282" y="1683"/>
                      <a:pt x="1299" y="1760"/>
                    </a:cubicBezTo>
                    <a:cubicBezTo>
                      <a:pt x="1321" y="1869"/>
                      <a:pt x="1354" y="1973"/>
                      <a:pt x="1392" y="2072"/>
                    </a:cubicBezTo>
                    <a:cubicBezTo>
                      <a:pt x="1441" y="2159"/>
                      <a:pt x="1474" y="2252"/>
                      <a:pt x="1507" y="2345"/>
                    </a:cubicBezTo>
                    <a:cubicBezTo>
                      <a:pt x="1517" y="2376"/>
                      <a:pt x="1596" y="2638"/>
                      <a:pt x="1637" y="2638"/>
                    </a:cubicBezTo>
                    <a:cubicBezTo>
                      <a:pt x="1639" y="2638"/>
                      <a:pt x="1642" y="2637"/>
                      <a:pt x="1644" y="2635"/>
                    </a:cubicBezTo>
                    <a:cubicBezTo>
                      <a:pt x="1518" y="2274"/>
                      <a:pt x="1359" y="1902"/>
                      <a:pt x="1315" y="1519"/>
                    </a:cubicBezTo>
                    <a:lnTo>
                      <a:pt x="1315" y="1519"/>
                    </a:lnTo>
                    <a:cubicBezTo>
                      <a:pt x="1386" y="1623"/>
                      <a:pt x="1452" y="1727"/>
                      <a:pt x="1523" y="1836"/>
                    </a:cubicBezTo>
                    <a:cubicBezTo>
                      <a:pt x="1556" y="1886"/>
                      <a:pt x="1589" y="1940"/>
                      <a:pt x="1616" y="1995"/>
                    </a:cubicBezTo>
                    <a:cubicBezTo>
                      <a:pt x="1630" y="2014"/>
                      <a:pt x="1668" y="2108"/>
                      <a:pt x="1693" y="2108"/>
                    </a:cubicBezTo>
                    <a:cubicBezTo>
                      <a:pt x="1697" y="2108"/>
                      <a:pt x="1701" y="2105"/>
                      <a:pt x="1704" y="2099"/>
                    </a:cubicBezTo>
                    <a:cubicBezTo>
                      <a:pt x="1726" y="2061"/>
                      <a:pt x="1551" y="1825"/>
                      <a:pt x="1534" y="1787"/>
                    </a:cubicBezTo>
                    <a:lnTo>
                      <a:pt x="1332" y="1453"/>
                    </a:lnTo>
                    <a:lnTo>
                      <a:pt x="1332" y="1453"/>
                    </a:lnTo>
                    <a:cubicBezTo>
                      <a:pt x="1474" y="1535"/>
                      <a:pt x="1584" y="1678"/>
                      <a:pt x="1693" y="1792"/>
                    </a:cubicBezTo>
                    <a:lnTo>
                      <a:pt x="1857" y="1973"/>
                    </a:lnTo>
                    <a:cubicBezTo>
                      <a:pt x="1875" y="1991"/>
                      <a:pt x="1961" y="2111"/>
                      <a:pt x="2009" y="2111"/>
                    </a:cubicBezTo>
                    <a:cubicBezTo>
                      <a:pt x="2019" y="2111"/>
                      <a:pt x="2027" y="2106"/>
                      <a:pt x="2032" y="2094"/>
                    </a:cubicBezTo>
                    <a:cubicBezTo>
                      <a:pt x="1934" y="2033"/>
                      <a:pt x="1857" y="1918"/>
                      <a:pt x="1781" y="1831"/>
                    </a:cubicBezTo>
                    <a:cubicBezTo>
                      <a:pt x="1677" y="1721"/>
                      <a:pt x="1578" y="1606"/>
                      <a:pt x="1480" y="1497"/>
                    </a:cubicBezTo>
                    <a:lnTo>
                      <a:pt x="1480" y="1497"/>
                    </a:lnTo>
                    <a:cubicBezTo>
                      <a:pt x="1633" y="1568"/>
                      <a:pt x="1781" y="1650"/>
                      <a:pt x="1934" y="1732"/>
                    </a:cubicBezTo>
                    <a:cubicBezTo>
                      <a:pt x="1981" y="1753"/>
                      <a:pt x="2215" y="1930"/>
                      <a:pt x="2267" y="1930"/>
                    </a:cubicBezTo>
                    <a:cubicBezTo>
                      <a:pt x="2270" y="1930"/>
                      <a:pt x="2272" y="1930"/>
                      <a:pt x="2273" y="1929"/>
                    </a:cubicBezTo>
                    <a:cubicBezTo>
                      <a:pt x="2317" y="1907"/>
                      <a:pt x="2164" y="1820"/>
                      <a:pt x="2147" y="1809"/>
                    </a:cubicBezTo>
                    <a:cubicBezTo>
                      <a:pt x="2082" y="1765"/>
                      <a:pt x="2016" y="1721"/>
                      <a:pt x="1950" y="1672"/>
                    </a:cubicBezTo>
                    <a:cubicBezTo>
                      <a:pt x="1797" y="1579"/>
                      <a:pt x="1638" y="1502"/>
                      <a:pt x="1474" y="1431"/>
                    </a:cubicBezTo>
                    <a:lnTo>
                      <a:pt x="1474" y="1431"/>
                    </a:lnTo>
                    <a:cubicBezTo>
                      <a:pt x="1540" y="1442"/>
                      <a:pt x="1600" y="1464"/>
                      <a:pt x="1666" y="1480"/>
                    </a:cubicBezTo>
                    <a:cubicBezTo>
                      <a:pt x="1704" y="1493"/>
                      <a:pt x="1765" y="1529"/>
                      <a:pt x="1814" y="1529"/>
                    </a:cubicBezTo>
                    <a:cubicBezTo>
                      <a:pt x="1828" y="1529"/>
                      <a:pt x="1841" y="1526"/>
                      <a:pt x="1852" y="1519"/>
                    </a:cubicBezTo>
                    <a:cubicBezTo>
                      <a:pt x="1923" y="1480"/>
                      <a:pt x="1863" y="1453"/>
                      <a:pt x="1813" y="1442"/>
                    </a:cubicBezTo>
                    <a:cubicBezTo>
                      <a:pt x="1726" y="1420"/>
                      <a:pt x="1644" y="1393"/>
                      <a:pt x="1556" y="1376"/>
                    </a:cubicBezTo>
                    <a:lnTo>
                      <a:pt x="1556" y="1376"/>
                    </a:lnTo>
                    <a:cubicBezTo>
                      <a:pt x="1698" y="1391"/>
                      <a:pt x="1841" y="1398"/>
                      <a:pt x="1981" y="1398"/>
                    </a:cubicBezTo>
                    <a:cubicBezTo>
                      <a:pt x="2052" y="1398"/>
                      <a:pt x="2122" y="1397"/>
                      <a:pt x="2191" y="1393"/>
                    </a:cubicBezTo>
                    <a:cubicBezTo>
                      <a:pt x="2295" y="1393"/>
                      <a:pt x="2399" y="1387"/>
                      <a:pt x="2498" y="1371"/>
                    </a:cubicBezTo>
                    <a:cubicBezTo>
                      <a:pt x="2552" y="1360"/>
                      <a:pt x="2547" y="1382"/>
                      <a:pt x="2563" y="1322"/>
                    </a:cubicBezTo>
                    <a:cubicBezTo>
                      <a:pt x="2569" y="1300"/>
                      <a:pt x="2596" y="1300"/>
                      <a:pt x="2563" y="1283"/>
                    </a:cubicBezTo>
                    <a:cubicBezTo>
                      <a:pt x="2537" y="1282"/>
                      <a:pt x="2510" y="1281"/>
                      <a:pt x="2483" y="1281"/>
                    </a:cubicBezTo>
                    <a:cubicBezTo>
                      <a:pt x="2348" y="1281"/>
                      <a:pt x="2208" y="1300"/>
                      <a:pt x="2071" y="1300"/>
                    </a:cubicBezTo>
                    <a:lnTo>
                      <a:pt x="1578" y="1300"/>
                    </a:lnTo>
                    <a:cubicBezTo>
                      <a:pt x="1638" y="1294"/>
                      <a:pt x="1934" y="1300"/>
                      <a:pt x="1917" y="1185"/>
                    </a:cubicBezTo>
                    <a:lnTo>
                      <a:pt x="1917" y="1185"/>
                    </a:lnTo>
                    <a:cubicBezTo>
                      <a:pt x="1813" y="1196"/>
                      <a:pt x="1709" y="1207"/>
                      <a:pt x="1605" y="1229"/>
                    </a:cubicBezTo>
                    <a:cubicBezTo>
                      <a:pt x="1605" y="1229"/>
                      <a:pt x="1835" y="1125"/>
                      <a:pt x="1868" y="1114"/>
                    </a:cubicBezTo>
                    <a:cubicBezTo>
                      <a:pt x="1950" y="1075"/>
                      <a:pt x="2032" y="1037"/>
                      <a:pt x="2120" y="999"/>
                    </a:cubicBezTo>
                    <a:cubicBezTo>
                      <a:pt x="2147" y="988"/>
                      <a:pt x="2262" y="955"/>
                      <a:pt x="2202" y="917"/>
                    </a:cubicBezTo>
                    <a:cubicBezTo>
                      <a:pt x="2196" y="913"/>
                      <a:pt x="2188" y="911"/>
                      <a:pt x="2178" y="911"/>
                    </a:cubicBezTo>
                    <a:cubicBezTo>
                      <a:pt x="2089" y="911"/>
                      <a:pt x="1862" y="1051"/>
                      <a:pt x="1802" y="1075"/>
                    </a:cubicBezTo>
                    <a:cubicBezTo>
                      <a:pt x="1695" y="1124"/>
                      <a:pt x="1541" y="1240"/>
                      <a:pt x="1427" y="1240"/>
                    </a:cubicBezTo>
                    <a:cubicBezTo>
                      <a:pt x="1424" y="1240"/>
                      <a:pt x="1422" y="1240"/>
                      <a:pt x="1419" y="1240"/>
                    </a:cubicBezTo>
                    <a:cubicBezTo>
                      <a:pt x="1480" y="1196"/>
                      <a:pt x="2060" y="796"/>
                      <a:pt x="2016" y="742"/>
                    </a:cubicBezTo>
                    <a:lnTo>
                      <a:pt x="2016" y="742"/>
                    </a:lnTo>
                    <a:cubicBezTo>
                      <a:pt x="1786" y="933"/>
                      <a:pt x="1540" y="1114"/>
                      <a:pt x="1293" y="1278"/>
                    </a:cubicBezTo>
                    <a:cubicBezTo>
                      <a:pt x="1293" y="1201"/>
                      <a:pt x="1370" y="1130"/>
                      <a:pt x="1414" y="1070"/>
                    </a:cubicBezTo>
                    <a:cubicBezTo>
                      <a:pt x="1474" y="988"/>
                      <a:pt x="1529" y="911"/>
                      <a:pt x="1589" y="835"/>
                    </a:cubicBezTo>
                    <a:cubicBezTo>
                      <a:pt x="1627" y="785"/>
                      <a:pt x="1934" y="424"/>
                      <a:pt x="1874" y="391"/>
                    </a:cubicBezTo>
                    <a:lnTo>
                      <a:pt x="1874" y="391"/>
                    </a:lnTo>
                    <a:cubicBezTo>
                      <a:pt x="1720" y="627"/>
                      <a:pt x="1534" y="840"/>
                      <a:pt x="1359" y="1064"/>
                    </a:cubicBezTo>
                    <a:cubicBezTo>
                      <a:pt x="1425" y="873"/>
                      <a:pt x="1507" y="692"/>
                      <a:pt x="1562" y="501"/>
                    </a:cubicBezTo>
                    <a:cubicBezTo>
                      <a:pt x="1611" y="331"/>
                      <a:pt x="1677" y="178"/>
                      <a:pt x="1715" y="3"/>
                    </a:cubicBezTo>
                    <a:cubicBezTo>
                      <a:pt x="1712" y="1"/>
                      <a:pt x="1710" y="1"/>
                      <a:pt x="170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37" name="Google Shape;11637;p38"/>
              <p:cNvSpPr/>
              <p:nvPr/>
            </p:nvSpPr>
            <p:spPr>
              <a:xfrm>
                <a:off x="443256" y="3633475"/>
                <a:ext cx="395825" cy="453707"/>
              </a:xfrm>
              <a:custGeom>
                <a:avLst/>
                <a:gdLst/>
                <a:ahLst/>
                <a:cxnLst/>
                <a:rect l="l" t="t" r="r" b="b"/>
                <a:pathLst>
                  <a:path w="2298" h="2634" extrusionOk="0">
                    <a:moveTo>
                      <a:pt x="1016" y="1"/>
                    </a:moveTo>
                    <a:cubicBezTo>
                      <a:pt x="945" y="1"/>
                      <a:pt x="1011" y="833"/>
                      <a:pt x="1016" y="920"/>
                    </a:cubicBezTo>
                    <a:cubicBezTo>
                      <a:pt x="994" y="805"/>
                      <a:pt x="962" y="696"/>
                      <a:pt x="918" y="586"/>
                    </a:cubicBezTo>
                    <a:cubicBezTo>
                      <a:pt x="905" y="557"/>
                      <a:pt x="845" y="398"/>
                      <a:pt x="813" y="398"/>
                    </a:cubicBezTo>
                    <a:cubicBezTo>
                      <a:pt x="802" y="398"/>
                      <a:pt x="795" y="414"/>
                      <a:pt x="792" y="455"/>
                    </a:cubicBezTo>
                    <a:cubicBezTo>
                      <a:pt x="792" y="537"/>
                      <a:pt x="880" y="674"/>
                      <a:pt x="901" y="751"/>
                    </a:cubicBezTo>
                    <a:cubicBezTo>
                      <a:pt x="940" y="860"/>
                      <a:pt x="967" y="969"/>
                      <a:pt x="978" y="1079"/>
                    </a:cubicBezTo>
                    <a:cubicBezTo>
                      <a:pt x="907" y="931"/>
                      <a:pt x="765" y="805"/>
                      <a:pt x="677" y="668"/>
                    </a:cubicBezTo>
                    <a:cubicBezTo>
                      <a:pt x="657" y="638"/>
                      <a:pt x="511" y="358"/>
                      <a:pt x="461" y="358"/>
                    </a:cubicBezTo>
                    <a:cubicBezTo>
                      <a:pt x="458" y="358"/>
                      <a:pt x="455" y="359"/>
                      <a:pt x="453" y="362"/>
                    </a:cubicBezTo>
                    <a:cubicBezTo>
                      <a:pt x="458" y="411"/>
                      <a:pt x="507" y="455"/>
                      <a:pt x="529" y="493"/>
                    </a:cubicBezTo>
                    <a:cubicBezTo>
                      <a:pt x="578" y="570"/>
                      <a:pt x="617" y="641"/>
                      <a:pt x="666" y="718"/>
                    </a:cubicBezTo>
                    <a:cubicBezTo>
                      <a:pt x="759" y="855"/>
                      <a:pt x="852" y="986"/>
                      <a:pt x="956" y="1106"/>
                    </a:cubicBezTo>
                    <a:cubicBezTo>
                      <a:pt x="955" y="1106"/>
                      <a:pt x="954" y="1107"/>
                      <a:pt x="952" y="1107"/>
                    </a:cubicBezTo>
                    <a:cubicBezTo>
                      <a:pt x="914" y="1107"/>
                      <a:pt x="851" y="1029"/>
                      <a:pt x="819" y="1008"/>
                    </a:cubicBezTo>
                    <a:cubicBezTo>
                      <a:pt x="770" y="964"/>
                      <a:pt x="710" y="931"/>
                      <a:pt x="644" y="909"/>
                    </a:cubicBezTo>
                    <a:cubicBezTo>
                      <a:pt x="635" y="908"/>
                      <a:pt x="628" y="908"/>
                      <a:pt x="621" y="908"/>
                    </a:cubicBezTo>
                    <a:cubicBezTo>
                      <a:pt x="510" y="908"/>
                      <a:pt x="713" y="1031"/>
                      <a:pt x="759" y="1057"/>
                    </a:cubicBezTo>
                    <a:cubicBezTo>
                      <a:pt x="622" y="997"/>
                      <a:pt x="491" y="909"/>
                      <a:pt x="354" y="855"/>
                    </a:cubicBezTo>
                    <a:cubicBezTo>
                      <a:pt x="277" y="827"/>
                      <a:pt x="206" y="794"/>
                      <a:pt x="135" y="761"/>
                    </a:cubicBezTo>
                    <a:cubicBezTo>
                      <a:pt x="113" y="747"/>
                      <a:pt x="40" y="701"/>
                      <a:pt x="14" y="701"/>
                    </a:cubicBezTo>
                    <a:cubicBezTo>
                      <a:pt x="2" y="701"/>
                      <a:pt x="1" y="711"/>
                      <a:pt x="20" y="740"/>
                    </a:cubicBezTo>
                    <a:cubicBezTo>
                      <a:pt x="64" y="783"/>
                      <a:pt x="113" y="816"/>
                      <a:pt x="168" y="849"/>
                    </a:cubicBezTo>
                    <a:cubicBezTo>
                      <a:pt x="234" y="887"/>
                      <a:pt x="299" y="926"/>
                      <a:pt x="365" y="953"/>
                    </a:cubicBezTo>
                    <a:cubicBezTo>
                      <a:pt x="524" y="1035"/>
                      <a:pt x="682" y="1101"/>
                      <a:pt x="841" y="1166"/>
                    </a:cubicBezTo>
                    <a:cubicBezTo>
                      <a:pt x="781" y="1150"/>
                      <a:pt x="726" y="1145"/>
                      <a:pt x="666" y="1139"/>
                    </a:cubicBezTo>
                    <a:cubicBezTo>
                      <a:pt x="636" y="1135"/>
                      <a:pt x="573" y="1111"/>
                      <a:pt x="531" y="1111"/>
                    </a:cubicBezTo>
                    <a:cubicBezTo>
                      <a:pt x="519" y="1111"/>
                      <a:pt x="509" y="1112"/>
                      <a:pt x="502" y="1117"/>
                    </a:cubicBezTo>
                    <a:cubicBezTo>
                      <a:pt x="365" y="1183"/>
                      <a:pt x="682" y="1210"/>
                      <a:pt x="715" y="1216"/>
                    </a:cubicBezTo>
                    <a:cubicBezTo>
                      <a:pt x="636" y="1211"/>
                      <a:pt x="559" y="1203"/>
                      <a:pt x="484" y="1203"/>
                    </a:cubicBezTo>
                    <a:cubicBezTo>
                      <a:pt x="466" y="1203"/>
                      <a:pt x="448" y="1204"/>
                      <a:pt x="431" y="1205"/>
                    </a:cubicBezTo>
                    <a:cubicBezTo>
                      <a:pt x="387" y="1205"/>
                      <a:pt x="245" y="1205"/>
                      <a:pt x="305" y="1270"/>
                    </a:cubicBezTo>
                    <a:cubicBezTo>
                      <a:pt x="315" y="1283"/>
                      <a:pt x="350" y="1287"/>
                      <a:pt x="392" y="1287"/>
                    </a:cubicBezTo>
                    <a:cubicBezTo>
                      <a:pt x="462" y="1287"/>
                      <a:pt x="551" y="1276"/>
                      <a:pt x="578" y="1276"/>
                    </a:cubicBezTo>
                    <a:cubicBezTo>
                      <a:pt x="682" y="1276"/>
                      <a:pt x="781" y="1276"/>
                      <a:pt x="885" y="1287"/>
                    </a:cubicBezTo>
                    <a:cubicBezTo>
                      <a:pt x="776" y="1314"/>
                      <a:pt x="661" y="1347"/>
                      <a:pt x="546" y="1380"/>
                    </a:cubicBezTo>
                    <a:cubicBezTo>
                      <a:pt x="491" y="1396"/>
                      <a:pt x="299" y="1413"/>
                      <a:pt x="266" y="1473"/>
                    </a:cubicBezTo>
                    <a:cubicBezTo>
                      <a:pt x="242" y="1516"/>
                      <a:pt x="258" y="1530"/>
                      <a:pt x="290" y="1530"/>
                    </a:cubicBezTo>
                    <a:cubicBezTo>
                      <a:pt x="345" y="1530"/>
                      <a:pt x="445" y="1489"/>
                      <a:pt x="469" y="1478"/>
                    </a:cubicBezTo>
                    <a:cubicBezTo>
                      <a:pt x="595" y="1446"/>
                      <a:pt x="715" y="1402"/>
                      <a:pt x="841" y="1374"/>
                    </a:cubicBezTo>
                    <a:lnTo>
                      <a:pt x="841" y="1374"/>
                    </a:lnTo>
                    <a:cubicBezTo>
                      <a:pt x="743" y="1435"/>
                      <a:pt x="639" y="1500"/>
                      <a:pt x="535" y="1555"/>
                    </a:cubicBezTo>
                    <a:cubicBezTo>
                      <a:pt x="447" y="1588"/>
                      <a:pt x="365" y="1643"/>
                      <a:pt x="288" y="1703"/>
                    </a:cubicBezTo>
                    <a:cubicBezTo>
                      <a:pt x="251" y="1744"/>
                      <a:pt x="252" y="1758"/>
                      <a:pt x="269" y="1758"/>
                    </a:cubicBezTo>
                    <a:cubicBezTo>
                      <a:pt x="302" y="1758"/>
                      <a:pt x="391" y="1712"/>
                      <a:pt x="420" y="1697"/>
                    </a:cubicBezTo>
                    <a:cubicBezTo>
                      <a:pt x="535" y="1643"/>
                      <a:pt x="644" y="1588"/>
                      <a:pt x="754" y="1522"/>
                    </a:cubicBezTo>
                    <a:lnTo>
                      <a:pt x="754" y="1522"/>
                    </a:lnTo>
                    <a:cubicBezTo>
                      <a:pt x="672" y="1577"/>
                      <a:pt x="611" y="1654"/>
                      <a:pt x="573" y="1741"/>
                    </a:cubicBezTo>
                    <a:cubicBezTo>
                      <a:pt x="559" y="1765"/>
                      <a:pt x="473" y="1939"/>
                      <a:pt x="518" y="1939"/>
                    </a:cubicBezTo>
                    <a:cubicBezTo>
                      <a:pt x="524" y="1939"/>
                      <a:pt x="533" y="1936"/>
                      <a:pt x="546" y="1927"/>
                    </a:cubicBezTo>
                    <a:cubicBezTo>
                      <a:pt x="584" y="1900"/>
                      <a:pt x="622" y="1763"/>
                      <a:pt x="661" y="1719"/>
                    </a:cubicBezTo>
                    <a:cubicBezTo>
                      <a:pt x="713" y="1651"/>
                      <a:pt x="795" y="1603"/>
                      <a:pt x="850" y="1532"/>
                    </a:cubicBezTo>
                    <a:lnTo>
                      <a:pt x="850" y="1532"/>
                    </a:lnTo>
                    <a:cubicBezTo>
                      <a:pt x="771" y="1639"/>
                      <a:pt x="702" y="1756"/>
                      <a:pt x="639" y="1873"/>
                    </a:cubicBezTo>
                    <a:cubicBezTo>
                      <a:pt x="615" y="1911"/>
                      <a:pt x="527" y="2056"/>
                      <a:pt x="585" y="2056"/>
                    </a:cubicBezTo>
                    <a:cubicBezTo>
                      <a:pt x="593" y="2056"/>
                      <a:pt x="603" y="2054"/>
                      <a:pt x="617" y="2048"/>
                    </a:cubicBezTo>
                    <a:cubicBezTo>
                      <a:pt x="677" y="2026"/>
                      <a:pt x="754" y="1829"/>
                      <a:pt x="792" y="1769"/>
                    </a:cubicBezTo>
                    <a:cubicBezTo>
                      <a:pt x="863" y="1643"/>
                      <a:pt x="934" y="1517"/>
                      <a:pt x="1016" y="1396"/>
                    </a:cubicBezTo>
                    <a:lnTo>
                      <a:pt x="1016" y="1396"/>
                    </a:lnTo>
                    <a:cubicBezTo>
                      <a:pt x="1033" y="1478"/>
                      <a:pt x="973" y="1604"/>
                      <a:pt x="956" y="1686"/>
                    </a:cubicBezTo>
                    <a:cubicBezTo>
                      <a:pt x="929" y="1790"/>
                      <a:pt x="912" y="1900"/>
                      <a:pt x="907" y="2009"/>
                    </a:cubicBezTo>
                    <a:cubicBezTo>
                      <a:pt x="912" y="2108"/>
                      <a:pt x="907" y="2206"/>
                      <a:pt x="896" y="2310"/>
                    </a:cubicBezTo>
                    <a:cubicBezTo>
                      <a:pt x="891" y="2337"/>
                      <a:pt x="848" y="2634"/>
                      <a:pt x="893" y="2634"/>
                    </a:cubicBezTo>
                    <a:cubicBezTo>
                      <a:pt x="894" y="2634"/>
                      <a:pt x="895" y="2634"/>
                      <a:pt x="896" y="2633"/>
                    </a:cubicBezTo>
                    <a:cubicBezTo>
                      <a:pt x="934" y="2250"/>
                      <a:pt x="945" y="1840"/>
                      <a:pt x="1071" y="1478"/>
                    </a:cubicBezTo>
                    <a:cubicBezTo>
                      <a:pt x="1088" y="1604"/>
                      <a:pt x="1104" y="1730"/>
                      <a:pt x="1120" y="1856"/>
                    </a:cubicBezTo>
                    <a:cubicBezTo>
                      <a:pt x="1126" y="1922"/>
                      <a:pt x="1131" y="1988"/>
                      <a:pt x="1137" y="2048"/>
                    </a:cubicBezTo>
                    <a:cubicBezTo>
                      <a:pt x="1137" y="2073"/>
                      <a:pt x="1132" y="2188"/>
                      <a:pt x="1160" y="2188"/>
                    </a:cubicBezTo>
                    <a:cubicBezTo>
                      <a:pt x="1163" y="2188"/>
                      <a:pt x="1166" y="2187"/>
                      <a:pt x="1170" y="2185"/>
                    </a:cubicBezTo>
                    <a:cubicBezTo>
                      <a:pt x="1208" y="2163"/>
                      <a:pt x="1153" y="1867"/>
                      <a:pt x="1148" y="1823"/>
                    </a:cubicBezTo>
                    <a:lnTo>
                      <a:pt x="1109" y="1424"/>
                    </a:lnTo>
                    <a:lnTo>
                      <a:pt x="1109" y="1424"/>
                    </a:lnTo>
                    <a:cubicBezTo>
                      <a:pt x="1202" y="1566"/>
                      <a:pt x="1241" y="1747"/>
                      <a:pt x="1290" y="1905"/>
                    </a:cubicBezTo>
                    <a:lnTo>
                      <a:pt x="1361" y="2146"/>
                    </a:lnTo>
                    <a:cubicBezTo>
                      <a:pt x="1371" y="2171"/>
                      <a:pt x="1402" y="2341"/>
                      <a:pt x="1451" y="2341"/>
                    </a:cubicBezTo>
                    <a:cubicBezTo>
                      <a:pt x="1457" y="2341"/>
                      <a:pt x="1464" y="2339"/>
                      <a:pt x="1471" y="2332"/>
                    </a:cubicBezTo>
                    <a:cubicBezTo>
                      <a:pt x="1405" y="2234"/>
                      <a:pt x="1389" y="2092"/>
                      <a:pt x="1350" y="1982"/>
                    </a:cubicBezTo>
                    <a:cubicBezTo>
                      <a:pt x="1306" y="1834"/>
                      <a:pt x="1268" y="1686"/>
                      <a:pt x="1224" y="1539"/>
                    </a:cubicBezTo>
                    <a:lnTo>
                      <a:pt x="1224" y="1539"/>
                    </a:lnTo>
                    <a:cubicBezTo>
                      <a:pt x="1328" y="1676"/>
                      <a:pt x="1427" y="1823"/>
                      <a:pt x="1531" y="1966"/>
                    </a:cubicBezTo>
                    <a:cubicBezTo>
                      <a:pt x="1564" y="2009"/>
                      <a:pt x="1712" y="2305"/>
                      <a:pt x="1750" y="2305"/>
                    </a:cubicBezTo>
                    <a:cubicBezTo>
                      <a:pt x="1751" y="2305"/>
                      <a:pt x="1751" y="2305"/>
                      <a:pt x="1752" y="2305"/>
                    </a:cubicBezTo>
                    <a:cubicBezTo>
                      <a:pt x="1790" y="2305"/>
                      <a:pt x="1700" y="2157"/>
                      <a:pt x="1690" y="2141"/>
                    </a:cubicBezTo>
                    <a:cubicBezTo>
                      <a:pt x="1646" y="2075"/>
                      <a:pt x="1608" y="1998"/>
                      <a:pt x="1569" y="1927"/>
                    </a:cubicBezTo>
                    <a:cubicBezTo>
                      <a:pt x="1471" y="1769"/>
                      <a:pt x="1361" y="1621"/>
                      <a:pt x="1246" y="1478"/>
                    </a:cubicBezTo>
                    <a:lnTo>
                      <a:pt x="1246" y="1478"/>
                    </a:lnTo>
                    <a:cubicBezTo>
                      <a:pt x="1296" y="1522"/>
                      <a:pt x="1345" y="1566"/>
                      <a:pt x="1394" y="1615"/>
                    </a:cubicBezTo>
                    <a:cubicBezTo>
                      <a:pt x="1432" y="1648"/>
                      <a:pt x="1493" y="1741"/>
                      <a:pt x="1547" y="1741"/>
                    </a:cubicBezTo>
                    <a:cubicBezTo>
                      <a:pt x="1629" y="1741"/>
                      <a:pt x="1586" y="1686"/>
                      <a:pt x="1547" y="1648"/>
                    </a:cubicBezTo>
                    <a:cubicBezTo>
                      <a:pt x="1476" y="1588"/>
                      <a:pt x="1416" y="1522"/>
                      <a:pt x="1339" y="1468"/>
                    </a:cubicBezTo>
                    <a:lnTo>
                      <a:pt x="1339" y="1468"/>
                    </a:lnTo>
                    <a:cubicBezTo>
                      <a:pt x="1520" y="1588"/>
                      <a:pt x="1706" y="1697"/>
                      <a:pt x="1903" y="1785"/>
                    </a:cubicBezTo>
                    <a:cubicBezTo>
                      <a:pt x="1991" y="1840"/>
                      <a:pt x="2084" y="1884"/>
                      <a:pt x="2182" y="1916"/>
                    </a:cubicBezTo>
                    <a:cubicBezTo>
                      <a:pt x="2211" y="1925"/>
                      <a:pt x="2221" y="1934"/>
                      <a:pt x="2230" y="1934"/>
                    </a:cubicBezTo>
                    <a:cubicBezTo>
                      <a:pt x="2237" y="1934"/>
                      <a:pt x="2243" y="1926"/>
                      <a:pt x="2259" y="1905"/>
                    </a:cubicBezTo>
                    <a:cubicBezTo>
                      <a:pt x="2270" y="1884"/>
                      <a:pt x="2297" y="1894"/>
                      <a:pt x="2275" y="1862"/>
                    </a:cubicBezTo>
                    <a:cubicBezTo>
                      <a:pt x="2138" y="1774"/>
                      <a:pt x="1974" y="1719"/>
                      <a:pt x="1826" y="1643"/>
                    </a:cubicBezTo>
                    <a:cubicBezTo>
                      <a:pt x="1679" y="1561"/>
                      <a:pt x="1531" y="1478"/>
                      <a:pt x="1383" y="1402"/>
                    </a:cubicBezTo>
                    <a:lnTo>
                      <a:pt x="1383" y="1402"/>
                    </a:lnTo>
                    <a:cubicBezTo>
                      <a:pt x="1428" y="1422"/>
                      <a:pt x="1583" y="1505"/>
                      <a:pt x="1676" y="1505"/>
                    </a:cubicBezTo>
                    <a:cubicBezTo>
                      <a:pt x="1709" y="1505"/>
                      <a:pt x="1734" y="1495"/>
                      <a:pt x="1744" y="1468"/>
                    </a:cubicBezTo>
                    <a:cubicBezTo>
                      <a:pt x="1646" y="1429"/>
                      <a:pt x="1547" y="1391"/>
                      <a:pt x="1443" y="1358"/>
                    </a:cubicBezTo>
                    <a:cubicBezTo>
                      <a:pt x="1443" y="1357"/>
                      <a:pt x="1446" y="1357"/>
                      <a:pt x="1452" y="1357"/>
                    </a:cubicBezTo>
                    <a:cubicBezTo>
                      <a:pt x="1496" y="1357"/>
                      <a:pt x="1699" y="1375"/>
                      <a:pt x="1728" y="1380"/>
                    </a:cubicBezTo>
                    <a:cubicBezTo>
                      <a:pt x="1816" y="1385"/>
                      <a:pt x="1903" y="1396"/>
                      <a:pt x="2002" y="1396"/>
                    </a:cubicBezTo>
                    <a:cubicBezTo>
                      <a:pt x="2015" y="1396"/>
                      <a:pt x="2051" y="1405"/>
                      <a:pt x="2079" y="1405"/>
                    </a:cubicBezTo>
                    <a:cubicBezTo>
                      <a:pt x="2107" y="1405"/>
                      <a:pt x="2128" y="1396"/>
                      <a:pt x="2111" y="1364"/>
                    </a:cubicBezTo>
                    <a:cubicBezTo>
                      <a:pt x="2073" y="1303"/>
                      <a:pt x="1761" y="1320"/>
                      <a:pt x="1690" y="1314"/>
                    </a:cubicBezTo>
                    <a:cubicBezTo>
                      <a:pt x="1669" y="1312"/>
                      <a:pt x="1647" y="1312"/>
                      <a:pt x="1623" y="1312"/>
                    </a:cubicBezTo>
                    <a:cubicBezTo>
                      <a:pt x="1581" y="1312"/>
                      <a:pt x="1535" y="1314"/>
                      <a:pt x="1490" y="1314"/>
                    </a:cubicBezTo>
                    <a:cubicBezTo>
                      <a:pt x="1410" y="1314"/>
                      <a:pt x="1331" y="1308"/>
                      <a:pt x="1279" y="1276"/>
                    </a:cubicBezTo>
                    <a:cubicBezTo>
                      <a:pt x="1345" y="1265"/>
                      <a:pt x="2040" y="1188"/>
                      <a:pt x="2018" y="1117"/>
                    </a:cubicBezTo>
                    <a:lnTo>
                      <a:pt x="2018" y="1117"/>
                    </a:lnTo>
                    <a:cubicBezTo>
                      <a:pt x="1733" y="1177"/>
                      <a:pt x="1438" y="1221"/>
                      <a:pt x="1148" y="1249"/>
                    </a:cubicBezTo>
                    <a:cubicBezTo>
                      <a:pt x="1181" y="1183"/>
                      <a:pt x="1285" y="1156"/>
                      <a:pt x="1345" y="1123"/>
                    </a:cubicBezTo>
                    <a:cubicBezTo>
                      <a:pt x="1427" y="1079"/>
                      <a:pt x="1514" y="1035"/>
                      <a:pt x="1597" y="997"/>
                    </a:cubicBezTo>
                    <a:cubicBezTo>
                      <a:pt x="1651" y="969"/>
                      <a:pt x="2078" y="794"/>
                      <a:pt x="2040" y="734"/>
                    </a:cubicBezTo>
                    <a:lnTo>
                      <a:pt x="2040" y="734"/>
                    </a:lnTo>
                    <a:cubicBezTo>
                      <a:pt x="1799" y="871"/>
                      <a:pt x="1547" y="975"/>
                      <a:pt x="1301" y="1090"/>
                    </a:cubicBezTo>
                    <a:cubicBezTo>
                      <a:pt x="1438" y="953"/>
                      <a:pt x="1586" y="827"/>
                      <a:pt x="1717" y="685"/>
                    </a:cubicBezTo>
                    <a:cubicBezTo>
                      <a:pt x="1826" y="559"/>
                      <a:pt x="1947" y="455"/>
                      <a:pt x="2062" y="313"/>
                    </a:cubicBezTo>
                    <a:cubicBezTo>
                      <a:pt x="2058" y="308"/>
                      <a:pt x="2053" y="306"/>
                      <a:pt x="2047" y="306"/>
                    </a:cubicBezTo>
                    <a:cubicBezTo>
                      <a:pt x="1979" y="306"/>
                      <a:pt x="1769" y="568"/>
                      <a:pt x="1739" y="603"/>
                    </a:cubicBezTo>
                    <a:cubicBezTo>
                      <a:pt x="1591" y="761"/>
                      <a:pt x="1438" y="909"/>
                      <a:pt x="1274" y="1041"/>
                    </a:cubicBezTo>
                    <a:cubicBezTo>
                      <a:pt x="1317" y="958"/>
                      <a:pt x="1372" y="876"/>
                      <a:pt x="1432" y="800"/>
                    </a:cubicBezTo>
                    <a:cubicBezTo>
                      <a:pt x="1430" y="797"/>
                      <a:pt x="1428" y="796"/>
                      <a:pt x="1425" y="796"/>
                    </a:cubicBezTo>
                    <a:cubicBezTo>
                      <a:pt x="1374" y="796"/>
                      <a:pt x="1174" y="1108"/>
                      <a:pt x="1153" y="1134"/>
                    </a:cubicBezTo>
                    <a:cubicBezTo>
                      <a:pt x="1290" y="833"/>
                      <a:pt x="1328" y="482"/>
                      <a:pt x="1476" y="192"/>
                    </a:cubicBezTo>
                    <a:cubicBezTo>
                      <a:pt x="1474" y="192"/>
                      <a:pt x="1472" y="192"/>
                      <a:pt x="1470" y="192"/>
                    </a:cubicBezTo>
                    <a:cubicBezTo>
                      <a:pt x="1386" y="192"/>
                      <a:pt x="1333" y="511"/>
                      <a:pt x="1312" y="570"/>
                    </a:cubicBezTo>
                    <a:cubicBezTo>
                      <a:pt x="1257" y="767"/>
                      <a:pt x="1186" y="958"/>
                      <a:pt x="1109" y="1145"/>
                    </a:cubicBezTo>
                    <a:cubicBezTo>
                      <a:pt x="1082" y="1062"/>
                      <a:pt x="1126" y="942"/>
                      <a:pt x="1137" y="855"/>
                    </a:cubicBezTo>
                    <a:cubicBezTo>
                      <a:pt x="1164" y="756"/>
                      <a:pt x="1175" y="652"/>
                      <a:pt x="1175" y="543"/>
                    </a:cubicBezTo>
                    <a:cubicBezTo>
                      <a:pt x="1171" y="507"/>
                      <a:pt x="1166" y="493"/>
                      <a:pt x="1162" y="493"/>
                    </a:cubicBezTo>
                    <a:cubicBezTo>
                      <a:pt x="1149" y="493"/>
                      <a:pt x="1135" y="615"/>
                      <a:pt x="1131" y="652"/>
                    </a:cubicBezTo>
                    <a:cubicBezTo>
                      <a:pt x="1115" y="761"/>
                      <a:pt x="1093" y="865"/>
                      <a:pt x="1066" y="969"/>
                    </a:cubicBezTo>
                    <a:lnTo>
                      <a:pt x="101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38" name="Google Shape;11638;p38"/>
              <p:cNvSpPr/>
              <p:nvPr/>
            </p:nvSpPr>
            <p:spPr>
              <a:xfrm>
                <a:off x="611712" y="4014833"/>
                <a:ext cx="573240" cy="530013"/>
              </a:xfrm>
              <a:custGeom>
                <a:avLst/>
                <a:gdLst/>
                <a:ahLst/>
                <a:cxnLst/>
                <a:rect l="l" t="t" r="r" b="b"/>
                <a:pathLst>
                  <a:path w="3328" h="3077" extrusionOk="0">
                    <a:moveTo>
                      <a:pt x="1615" y="1662"/>
                    </a:moveTo>
                    <a:lnTo>
                      <a:pt x="1615" y="1667"/>
                    </a:lnTo>
                    <a:lnTo>
                      <a:pt x="1609" y="1662"/>
                    </a:lnTo>
                    <a:close/>
                    <a:moveTo>
                      <a:pt x="1320" y="0"/>
                    </a:moveTo>
                    <a:cubicBezTo>
                      <a:pt x="1308" y="0"/>
                      <a:pt x="1301" y="14"/>
                      <a:pt x="1297" y="36"/>
                    </a:cubicBezTo>
                    <a:cubicBezTo>
                      <a:pt x="1275" y="173"/>
                      <a:pt x="1248" y="310"/>
                      <a:pt x="1226" y="447"/>
                    </a:cubicBezTo>
                    <a:cubicBezTo>
                      <a:pt x="1199" y="638"/>
                      <a:pt x="1193" y="830"/>
                      <a:pt x="1215" y="1022"/>
                    </a:cubicBezTo>
                    <a:cubicBezTo>
                      <a:pt x="1210" y="1005"/>
                      <a:pt x="1204" y="994"/>
                      <a:pt x="1193" y="983"/>
                    </a:cubicBezTo>
                    <a:cubicBezTo>
                      <a:pt x="1155" y="923"/>
                      <a:pt x="750" y="710"/>
                      <a:pt x="608" y="677"/>
                    </a:cubicBezTo>
                    <a:cubicBezTo>
                      <a:pt x="493" y="649"/>
                      <a:pt x="375" y="637"/>
                      <a:pt x="259" y="637"/>
                    </a:cubicBezTo>
                    <a:cubicBezTo>
                      <a:pt x="236" y="637"/>
                      <a:pt x="214" y="637"/>
                      <a:pt x="192" y="638"/>
                    </a:cubicBezTo>
                    <a:cubicBezTo>
                      <a:pt x="148" y="638"/>
                      <a:pt x="142" y="655"/>
                      <a:pt x="170" y="688"/>
                    </a:cubicBezTo>
                    <a:cubicBezTo>
                      <a:pt x="257" y="808"/>
                      <a:pt x="339" y="928"/>
                      <a:pt x="427" y="1043"/>
                    </a:cubicBezTo>
                    <a:cubicBezTo>
                      <a:pt x="547" y="1202"/>
                      <a:pt x="690" y="1350"/>
                      <a:pt x="843" y="1476"/>
                    </a:cubicBezTo>
                    <a:cubicBezTo>
                      <a:pt x="854" y="1481"/>
                      <a:pt x="870" y="1487"/>
                      <a:pt x="887" y="1492"/>
                    </a:cubicBezTo>
                    <a:cubicBezTo>
                      <a:pt x="884" y="1492"/>
                      <a:pt x="882" y="1492"/>
                      <a:pt x="879" y="1492"/>
                    </a:cubicBezTo>
                    <a:cubicBezTo>
                      <a:pt x="789" y="1492"/>
                      <a:pt x="402" y="1643"/>
                      <a:pt x="301" y="1722"/>
                    </a:cubicBezTo>
                    <a:cubicBezTo>
                      <a:pt x="197" y="1804"/>
                      <a:pt x="104" y="1903"/>
                      <a:pt x="22" y="2012"/>
                    </a:cubicBezTo>
                    <a:cubicBezTo>
                      <a:pt x="0" y="2045"/>
                      <a:pt x="11" y="2056"/>
                      <a:pt x="49" y="2061"/>
                    </a:cubicBezTo>
                    <a:cubicBezTo>
                      <a:pt x="192" y="2078"/>
                      <a:pt x="334" y="2100"/>
                      <a:pt x="476" y="2116"/>
                    </a:cubicBezTo>
                    <a:cubicBezTo>
                      <a:pt x="558" y="2123"/>
                      <a:pt x="639" y="2127"/>
                      <a:pt x="721" y="2127"/>
                    </a:cubicBezTo>
                    <a:cubicBezTo>
                      <a:pt x="836" y="2127"/>
                      <a:pt x="950" y="2119"/>
                      <a:pt x="1062" y="2100"/>
                    </a:cubicBezTo>
                    <a:cubicBezTo>
                      <a:pt x="1062" y="2100"/>
                      <a:pt x="1067" y="2100"/>
                      <a:pt x="1078" y="2094"/>
                    </a:cubicBezTo>
                    <a:lnTo>
                      <a:pt x="1078" y="2094"/>
                    </a:lnTo>
                    <a:cubicBezTo>
                      <a:pt x="996" y="2264"/>
                      <a:pt x="942" y="2445"/>
                      <a:pt x="909" y="2631"/>
                    </a:cubicBezTo>
                    <a:cubicBezTo>
                      <a:pt x="903" y="2768"/>
                      <a:pt x="914" y="2904"/>
                      <a:pt x="942" y="3041"/>
                    </a:cubicBezTo>
                    <a:cubicBezTo>
                      <a:pt x="948" y="3066"/>
                      <a:pt x="955" y="3077"/>
                      <a:pt x="967" y="3077"/>
                    </a:cubicBezTo>
                    <a:cubicBezTo>
                      <a:pt x="976" y="3077"/>
                      <a:pt x="987" y="3070"/>
                      <a:pt x="1002" y="3058"/>
                    </a:cubicBezTo>
                    <a:cubicBezTo>
                      <a:pt x="1100" y="2970"/>
                      <a:pt x="1210" y="2883"/>
                      <a:pt x="1314" y="2789"/>
                    </a:cubicBezTo>
                    <a:cubicBezTo>
                      <a:pt x="1451" y="2669"/>
                      <a:pt x="1571" y="2521"/>
                      <a:pt x="1675" y="2363"/>
                    </a:cubicBezTo>
                    <a:cubicBezTo>
                      <a:pt x="1686" y="2319"/>
                      <a:pt x="1691" y="2275"/>
                      <a:pt x="1697" y="2231"/>
                    </a:cubicBezTo>
                    <a:lnTo>
                      <a:pt x="1708" y="2319"/>
                    </a:lnTo>
                    <a:cubicBezTo>
                      <a:pt x="1724" y="2390"/>
                      <a:pt x="2020" y="2740"/>
                      <a:pt x="2140" y="2822"/>
                    </a:cubicBezTo>
                    <a:cubicBezTo>
                      <a:pt x="2255" y="2904"/>
                      <a:pt x="2381" y="2970"/>
                      <a:pt x="2518" y="3025"/>
                    </a:cubicBezTo>
                    <a:cubicBezTo>
                      <a:pt x="2529" y="3029"/>
                      <a:pt x="2538" y="3031"/>
                      <a:pt x="2545" y="3031"/>
                    </a:cubicBezTo>
                    <a:cubicBezTo>
                      <a:pt x="2563" y="3031"/>
                      <a:pt x="2564" y="3015"/>
                      <a:pt x="2556" y="2987"/>
                    </a:cubicBezTo>
                    <a:cubicBezTo>
                      <a:pt x="2523" y="2850"/>
                      <a:pt x="2496" y="2707"/>
                      <a:pt x="2458" y="2571"/>
                    </a:cubicBezTo>
                    <a:cubicBezTo>
                      <a:pt x="2408" y="2379"/>
                      <a:pt x="2332" y="2193"/>
                      <a:pt x="2239" y="2023"/>
                    </a:cubicBezTo>
                    <a:cubicBezTo>
                      <a:pt x="2239" y="2023"/>
                      <a:pt x="2228" y="2007"/>
                      <a:pt x="2206" y="1985"/>
                    </a:cubicBezTo>
                    <a:lnTo>
                      <a:pt x="2206" y="1985"/>
                    </a:lnTo>
                    <a:lnTo>
                      <a:pt x="2304" y="2040"/>
                    </a:lnTo>
                    <a:cubicBezTo>
                      <a:pt x="2318" y="2045"/>
                      <a:pt x="2350" y="2048"/>
                      <a:pt x="2391" y="2048"/>
                    </a:cubicBezTo>
                    <a:cubicBezTo>
                      <a:pt x="2545" y="2048"/>
                      <a:pt x="2840" y="2013"/>
                      <a:pt x="2939" y="1974"/>
                    </a:cubicBezTo>
                    <a:cubicBezTo>
                      <a:pt x="3065" y="1925"/>
                      <a:pt x="3186" y="1859"/>
                      <a:pt x="3290" y="1777"/>
                    </a:cubicBezTo>
                    <a:cubicBezTo>
                      <a:pt x="3328" y="1750"/>
                      <a:pt x="3317" y="1739"/>
                      <a:pt x="3279" y="1722"/>
                    </a:cubicBezTo>
                    <a:cubicBezTo>
                      <a:pt x="3142" y="1667"/>
                      <a:pt x="3011" y="1607"/>
                      <a:pt x="2874" y="1558"/>
                    </a:cubicBezTo>
                    <a:cubicBezTo>
                      <a:pt x="2688" y="1487"/>
                      <a:pt x="2496" y="1438"/>
                      <a:pt x="2299" y="1416"/>
                    </a:cubicBezTo>
                    <a:cubicBezTo>
                      <a:pt x="2277" y="1416"/>
                      <a:pt x="2261" y="1421"/>
                      <a:pt x="2239" y="1427"/>
                    </a:cubicBezTo>
                    <a:lnTo>
                      <a:pt x="2321" y="1394"/>
                    </a:lnTo>
                    <a:cubicBezTo>
                      <a:pt x="2381" y="1361"/>
                      <a:pt x="2600" y="994"/>
                      <a:pt x="2633" y="857"/>
                    </a:cubicBezTo>
                    <a:cubicBezTo>
                      <a:pt x="2666" y="726"/>
                      <a:pt x="2682" y="589"/>
                      <a:pt x="2677" y="452"/>
                    </a:cubicBezTo>
                    <a:cubicBezTo>
                      <a:pt x="2677" y="425"/>
                      <a:pt x="2670" y="412"/>
                      <a:pt x="2657" y="412"/>
                    </a:cubicBezTo>
                    <a:cubicBezTo>
                      <a:pt x="2650" y="412"/>
                      <a:pt x="2640" y="417"/>
                      <a:pt x="2627" y="425"/>
                    </a:cubicBezTo>
                    <a:cubicBezTo>
                      <a:pt x="2507" y="496"/>
                      <a:pt x="2381" y="556"/>
                      <a:pt x="2266" y="633"/>
                    </a:cubicBezTo>
                    <a:cubicBezTo>
                      <a:pt x="2107" y="720"/>
                      <a:pt x="1960" y="835"/>
                      <a:pt x="1834" y="967"/>
                    </a:cubicBezTo>
                    <a:lnTo>
                      <a:pt x="1834" y="956"/>
                    </a:lnTo>
                    <a:cubicBezTo>
                      <a:pt x="1850" y="890"/>
                      <a:pt x="1708" y="463"/>
                      <a:pt x="1631" y="343"/>
                    </a:cubicBezTo>
                    <a:cubicBezTo>
                      <a:pt x="1549" y="222"/>
                      <a:pt x="1456" y="113"/>
                      <a:pt x="1352" y="20"/>
                    </a:cubicBezTo>
                    <a:cubicBezTo>
                      <a:pt x="1339" y="7"/>
                      <a:pt x="1328" y="0"/>
                      <a:pt x="132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39" name="Google Shape;11639;p38"/>
              <p:cNvSpPr/>
              <p:nvPr/>
            </p:nvSpPr>
            <p:spPr>
              <a:xfrm>
                <a:off x="719193" y="4138852"/>
                <a:ext cx="333988" cy="284213"/>
              </a:xfrm>
              <a:custGeom>
                <a:avLst/>
                <a:gdLst/>
                <a:ahLst/>
                <a:cxnLst/>
                <a:rect l="l" t="t" r="r" b="b"/>
                <a:pathLst>
                  <a:path w="1939" h="1650" extrusionOk="0">
                    <a:moveTo>
                      <a:pt x="394" y="0"/>
                    </a:moveTo>
                    <a:lnTo>
                      <a:pt x="394" y="0"/>
                    </a:lnTo>
                    <a:cubicBezTo>
                      <a:pt x="345" y="22"/>
                      <a:pt x="536" y="269"/>
                      <a:pt x="558" y="302"/>
                    </a:cubicBezTo>
                    <a:cubicBezTo>
                      <a:pt x="657" y="444"/>
                      <a:pt x="744" y="586"/>
                      <a:pt x="821" y="739"/>
                    </a:cubicBezTo>
                    <a:cubicBezTo>
                      <a:pt x="761" y="690"/>
                      <a:pt x="712" y="635"/>
                      <a:pt x="662" y="575"/>
                    </a:cubicBezTo>
                    <a:lnTo>
                      <a:pt x="662" y="575"/>
                    </a:lnTo>
                    <a:cubicBezTo>
                      <a:pt x="624" y="592"/>
                      <a:pt x="848" y="827"/>
                      <a:pt x="865" y="849"/>
                    </a:cubicBezTo>
                    <a:cubicBezTo>
                      <a:pt x="668" y="685"/>
                      <a:pt x="416" y="592"/>
                      <a:pt x="219" y="422"/>
                    </a:cubicBezTo>
                    <a:lnTo>
                      <a:pt x="219" y="422"/>
                    </a:lnTo>
                    <a:cubicBezTo>
                      <a:pt x="192" y="488"/>
                      <a:pt x="432" y="592"/>
                      <a:pt x="476" y="619"/>
                    </a:cubicBezTo>
                    <a:cubicBezTo>
                      <a:pt x="613" y="701"/>
                      <a:pt x="744" y="789"/>
                      <a:pt x="870" y="882"/>
                    </a:cubicBezTo>
                    <a:cubicBezTo>
                      <a:pt x="867" y="882"/>
                      <a:pt x="864" y="882"/>
                      <a:pt x="861" y="882"/>
                    </a:cubicBezTo>
                    <a:cubicBezTo>
                      <a:pt x="796" y="882"/>
                      <a:pt x="714" y="831"/>
                      <a:pt x="657" y="805"/>
                    </a:cubicBezTo>
                    <a:cubicBezTo>
                      <a:pt x="586" y="767"/>
                      <a:pt x="515" y="739"/>
                      <a:pt x="432" y="723"/>
                    </a:cubicBezTo>
                    <a:cubicBezTo>
                      <a:pt x="418" y="721"/>
                      <a:pt x="409" y="720"/>
                      <a:pt x="402" y="720"/>
                    </a:cubicBezTo>
                    <a:cubicBezTo>
                      <a:pt x="359" y="720"/>
                      <a:pt x="476" y="763"/>
                      <a:pt x="509" y="778"/>
                    </a:cubicBezTo>
                    <a:cubicBezTo>
                      <a:pt x="586" y="805"/>
                      <a:pt x="657" y="843"/>
                      <a:pt x="734" y="882"/>
                    </a:cubicBezTo>
                    <a:lnTo>
                      <a:pt x="11" y="745"/>
                    </a:lnTo>
                    <a:lnTo>
                      <a:pt x="11" y="745"/>
                    </a:lnTo>
                    <a:cubicBezTo>
                      <a:pt x="0" y="794"/>
                      <a:pt x="619" y="904"/>
                      <a:pt x="690" y="915"/>
                    </a:cubicBezTo>
                    <a:cubicBezTo>
                      <a:pt x="666" y="913"/>
                      <a:pt x="643" y="912"/>
                      <a:pt x="619" y="912"/>
                    </a:cubicBezTo>
                    <a:cubicBezTo>
                      <a:pt x="555" y="912"/>
                      <a:pt x="491" y="917"/>
                      <a:pt x="427" y="926"/>
                    </a:cubicBezTo>
                    <a:cubicBezTo>
                      <a:pt x="394" y="926"/>
                      <a:pt x="186" y="958"/>
                      <a:pt x="312" y="997"/>
                    </a:cubicBezTo>
                    <a:cubicBezTo>
                      <a:pt x="322" y="999"/>
                      <a:pt x="332" y="1000"/>
                      <a:pt x="344" y="1000"/>
                    </a:cubicBezTo>
                    <a:cubicBezTo>
                      <a:pt x="406" y="1000"/>
                      <a:pt x="492" y="969"/>
                      <a:pt x="547" y="969"/>
                    </a:cubicBezTo>
                    <a:cubicBezTo>
                      <a:pt x="588" y="964"/>
                      <a:pt x="631" y="961"/>
                      <a:pt x="673" y="961"/>
                    </a:cubicBezTo>
                    <a:cubicBezTo>
                      <a:pt x="716" y="961"/>
                      <a:pt x="758" y="964"/>
                      <a:pt x="799" y="969"/>
                    </a:cubicBezTo>
                    <a:cubicBezTo>
                      <a:pt x="679" y="997"/>
                      <a:pt x="569" y="1079"/>
                      <a:pt x="449" y="1123"/>
                    </a:cubicBezTo>
                    <a:cubicBezTo>
                      <a:pt x="422" y="1133"/>
                      <a:pt x="164" y="1199"/>
                      <a:pt x="192" y="1237"/>
                    </a:cubicBezTo>
                    <a:cubicBezTo>
                      <a:pt x="195" y="1238"/>
                      <a:pt x="198" y="1238"/>
                      <a:pt x="202" y="1238"/>
                    </a:cubicBezTo>
                    <a:cubicBezTo>
                      <a:pt x="237" y="1238"/>
                      <a:pt x="271" y="1215"/>
                      <a:pt x="301" y="1205"/>
                    </a:cubicBezTo>
                    <a:cubicBezTo>
                      <a:pt x="361" y="1183"/>
                      <a:pt x="422" y="1166"/>
                      <a:pt x="482" y="1144"/>
                    </a:cubicBezTo>
                    <a:cubicBezTo>
                      <a:pt x="597" y="1101"/>
                      <a:pt x="706" y="1051"/>
                      <a:pt x="816" y="991"/>
                    </a:cubicBezTo>
                    <a:lnTo>
                      <a:pt x="816" y="991"/>
                    </a:lnTo>
                    <a:cubicBezTo>
                      <a:pt x="816" y="1024"/>
                      <a:pt x="744" y="1062"/>
                      <a:pt x="723" y="1079"/>
                    </a:cubicBezTo>
                    <a:cubicBezTo>
                      <a:pt x="679" y="1112"/>
                      <a:pt x="646" y="1150"/>
                      <a:pt x="624" y="1194"/>
                    </a:cubicBezTo>
                    <a:cubicBezTo>
                      <a:pt x="615" y="1228"/>
                      <a:pt x="619" y="1241"/>
                      <a:pt x="630" y="1241"/>
                    </a:cubicBezTo>
                    <a:cubicBezTo>
                      <a:pt x="658" y="1241"/>
                      <a:pt x="730" y="1161"/>
                      <a:pt x="750" y="1133"/>
                    </a:cubicBezTo>
                    <a:lnTo>
                      <a:pt x="750" y="1133"/>
                    </a:lnTo>
                    <a:cubicBezTo>
                      <a:pt x="684" y="1232"/>
                      <a:pt x="602" y="1314"/>
                      <a:pt x="542" y="1407"/>
                    </a:cubicBezTo>
                    <a:cubicBezTo>
                      <a:pt x="509" y="1462"/>
                      <a:pt x="476" y="1511"/>
                      <a:pt x="438" y="1555"/>
                    </a:cubicBezTo>
                    <a:cubicBezTo>
                      <a:pt x="424" y="1578"/>
                      <a:pt x="358" y="1649"/>
                      <a:pt x="387" y="1649"/>
                    </a:cubicBezTo>
                    <a:cubicBezTo>
                      <a:pt x="392" y="1649"/>
                      <a:pt x="399" y="1647"/>
                      <a:pt x="411" y="1643"/>
                    </a:cubicBezTo>
                    <a:cubicBezTo>
                      <a:pt x="438" y="1632"/>
                      <a:pt x="487" y="1571"/>
                      <a:pt x="509" y="1549"/>
                    </a:cubicBezTo>
                    <a:cubicBezTo>
                      <a:pt x="547" y="1506"/>
                      <a:pt x="586" y="1462"/>
                      <a:pt x="619" y="1418"/>
                    </a:cubicBezTo>
                    <a:cubicBezTo>
                      <a:pt x="695" y="1314"/>
                      <a:pt x="772" y="1205"/>
                      <a:pt x="843" y="1090"/>
                    </a:cubicBezTo>
                    <a:lnTo>
                      <a:pt x="843" y="1090"/>
                    </a:lnTo>
                    <a:cubicBezTo>
                      <a:pt x="821" y="1133"/>
                      <a:pt x="810" y="1177"/>
                      <a:pt x="794" y="1221"/>
                    </a:cubicBezTo>
                    <a:cubicBezTo>
                      <a:pt x="788" y="1248"/>
                      <a:pt x="750" y="1314"/>
                      <a:pt x="755" y="1341"/>
                    </a:cubicBezTo>
                    <a:cubicBezTo>
                      <a:pt x="762" y="1365"/>
                      <a:pt x="770" y="1375"/>
                      <a:pt x="778" y="1375"/>
                    </a:cubicBezTo>
                    <a:cubicBezTo>
                      <a:pt x="812" y="1375"/>
                      <a:pt x="855" y="1217"/>
                      <a:pt x="859" y="1199"/>
                    </a:cubicBezTo>
                    <a:lnTo>
                      <a:pt x="859" y="1199"/>
                    </a:lnTo>
                    <a:cubicBezTo>
                      <a:pt x="843" y="1265"/>
                      <a:pt x="821" y="1342"/>
                      <a:pt x="810" y="1413"/>
                    </a:cubicBezTo>
                    <a:cubicBezTo>
                      <a:pt x="805" y="1446"/>
                      <a:pt x="788" y="1528"/>
                      <a:pt x="823" y="1528"/>
                    </a:cubicBezTo>
                    <a:cubicBezTo>
                      <a:pt x="828" y="1528"/>
                      <a:pt x="835" y="1526"/>
                      <a:pt x="843" y="1522"/>
                    </a:cubicBezTo>
                    <a:cubicBezTo>
                      <a:pt x="870" y="1506"/>
                      <a:pt x="881" y="1347"/>
                      <a:pt x="887" y="1320"/>
                    </a:cubicBezTo>
                    <a:cubicBezTo>
                      <a:pt x="903" y="1237"/>
                      <a:pt x="914" y="1161"/>
                      <a:pt x="936" y="1084"/>
                    </a:cubicBezTo>
                    <a:cubicBezTo>
                      <a:pt x="941" y="1172"/>
                      <a:pt x="947" y="1265"/>
                      <a:pt x="958" y="1358"/>
                    </a:cubicBezTo>
                    <a:cubicBezTo>
                      <a:pt x="958" y="1407"/>
                      <a:pt x="947" y="1560"/>
                      <a:pt x="985" y="1593"/>
                    </a:cubicBezTo>
                    <a:cubicBezTo>
                      <a:pt x="997" y="1604"/>
                      <a:pt x="1006" y="1609"/>
                      <a:pt x="1013" y="1609"/>
                    </a:cubicBezTo>
                    <a:cubicBezTo>
                      <a:pt x="1051" y="1609"/>
                      <a:pt x="1024" y="1467"/>
                      <a:pt x="1024" y="1435"/>
                    </a:cubicBezTo>
                    <a:cubicBezTo>
                      <a:pt x="1013" y="1336"/>
                      <a:pt x="1002" y="1232"/>
                      <a:pt x="996" y="1128"/>
                    </a:cubicBezTo>
                    <a:lnTo>
                      <a:pt x="996" y="1128"/>
                    </a:lnTo>
                    <a:cubicBezTo>
                      <a:pt x="1029" y="1221"/>
                      <a:pt x="1062" y="1309"/>
                      <a:pt x="1089" y="1396"/>
                    </a:cubicBezTo>
                    <a:cubicBezTo>
                      <a:pt x="1100" y="1473"/>
                      <a:pt x="1128" y="1549"/>
                      <a:pt x="1160" y="1615"/>
                    </a:cubicBezTo>
                    <a:cubicBezTo>
                      <a:pt x="1176" y="1639"/>
                      <a:pt x="1185" y="1649"/>
                      <a:pt x="1191" y="1649"/>
                    </a:cubicBezTo>
                    <a:cubicBezTo>
                      <a:pt x="1210" y="1649"/>
                      <a:pt x="1185" y="1545"/>
                      <a:pt x="1177" y="1511"/>
                    </a:cubicBezTo>
                    <a:cubicBezTo>
                      <a:pt x="1155" y="1418"/>
                      <a:pt x="1128" y="1320"/>
                      <a:pt x="1095" y="1227"/>
                    </a:cubicBezTo>
                    <a:lnTo>
                      <a:pt x="1095" y="1227"/>
                    </a:lnTo>
                    <a:cubicBezTo>
                      <a:pt x="1122" y="1298"/>
                      <a:pt x="1171" y="1358"/>
                      <a:pt x="1232" y="1407"/>
                    </a:cubicBezTo>
                    <a:cubicBezTo>
                      <a:pt x="1244" y="1419"/>
                      <a:pt x="1332" y="1493"/>
                      <a:pt x="1363" y="1493"/>
                    </a:cubicBezTo>
                    <a:cubicBezTo>
                      <a:pt x="1373" y="1493"/>
                      <a:pt x="1377" y="1484"/>
                      <a:pt x="1368" y="1462"/>
                    </a:cubicBezTo>
                    <a:cubicBezTo>
                      <a:pt x="1352" y="1424"/>
                      <a:pt x="1259" y="1369"/>
                      <a:pt x="1232" y="1336"/>
                    </a:cubicBezTo>
                    <a:cubicBezTo>
                      <a:pt x="1188" y="1276"/>
                      <a:pt x="1160" y="1205"/>
                      <a:pt x="1111" y="1144"/>
                    </a:cubicBezTo>
                    <a:lnTo>
                      <a:pt x="1111" y="1144"/>
                    </a:lnTo>
                    <a:cubicBezTo>
                      <a:pt x="1182" y="1227"/>
                      <a:pt x="1259" y="1303"/>
                      <a:pt x="1336" y="1380"/>
                    </a:cubicBezTo>
                    <a:cubicBezTo>
                      <a:pt x="1359" y="1400"/>
                      <a:pt x="1426" y="1465"/>
                      <a:pt x="1455" y="1465"/>
                    </a:cubicBezTo>
                    <a:cubicBezTo>
                      <a:pt x="1466" y="1465"/>
                      <a:pt x="1472" y="1455"/>
                      <a:pt x="1467" y="1429"/>
                    </a:cubicBezTo>
                    <a:cubicBezTo>
                      <a:pt x="1456" y="1374"/>
                      <a:pt x="1325" y="1281"/>
                      <a:pt x="1286" y="1243"/>
                    </a:cubicBezTo>
                    <a:cubicBezTo>
                      <a:pt x="1204" y="1166"/>
                      <a:pt x="1117" y="1084"/>
                      <a:pt x="1045" y="1002"/>
                    </a:cubicBezTo>
                    <a:cubicBezTo>
                      <a:pt x="1106" y="1002"/>
                      <a:pt x="1188" y="1068"/>
                      <a:pt x="1248" y="1101"/>
                    </a:cubicBezTo>
                    <a:cubicBezTo>
                      <a:pt x="1325" y="1139"/>
                      <a:pt x="1401" y="1172"/>
                      <a:pt x="1483" y="1194"/>
                    </a:cubicBezTo>
                    <a:cubicBezTo>
                      <a:pt x="1555" y="1210"/>
                      <a:pt x="1631" y="1232"/>
                      <a:pt x="1702" y="1265"/>
                    </a:cubicBezTo>
                    <a:cubicBezTo>
                      <a:pt x="1720" y="1269"/>
                      <a:pt x="1871" y="1329"/>
                      <a:pt x="1922" y="1329"/>
                    </a:cubicBezTo>
                    <a:cubicBezTo>
                      <a:pt x="1933" y="1329"/>
                      <a:pt x="1939" y="1326"/>
                      <a:pt x="1938" y="1320"/>
                    </a:cubicBezTo>
                    <a:cubicBezTo>
                      <a:pt x="1664" y="1221"/>
                      <a:pt x="1363" y="1133"/>
                      <a:pt x="1111" y="975"/>
                    </a:cubicBezTo>
                    <a:lnTo>
                      <a:pt x="1111" y="975"/>
                    </a:lnTo>
                    <a:cubicBezTo>
                      <a:pt x="1210" y="980"/>
                      <a:pt x="1308" y="991"/>
                      <a:pt x="1401" y="1002"/>
                    </a:cubicBezTo>
                    <a:cubicBezTo>
                      <a:pt x="1451" y="1008"/>
                      <a:pt x="1500" y="1019"/>
                      <a:pt x="1544" y="1024"/>
                    </a:cubicBezTo>
                    <a:cubicBezTo>
                      <a:pt x="1558" y="1024"/>
                      <a:pt x="1607" y="1039"/>
                      <a:pt x="1633" y="1039"/>
                    </a:cubicBezTo>
                    <a:cubicBezTo>
                      <a:pt x="1646" y="1039"/>
                      <a:pt x="1653" y="1035"/>
                      <a:pt x="1648" y="1024"/>
                    </a:cubicBezTo>
                    <a:cubicBezTo>
                      <a:pt x="1637" y="991"/>
                      <a:pt x="1412" y="980"/>
                      <a:pt x="1379" y="975"/>
                    </a:cubicBezTo>
                    <a:lnTo>
                      <a:pt x="1078" y="931"/>
                    </a:lnTo>
                    <a:cubicBezTo>
                      <a:pt x="1204" y="898"/>
                      <a:pt x="1336" y="882"/>
                      <a:pt x="1461" y="882"/>
                    </a:cubicBezTo>
                    <a:lnTo>
                      <a:pt x="1653" y="871"/>
                    </a:lnTo>
                    <a:cubicBezTo>
                      <a:pt x="1657" y="871"/>
                      <a:pt x="1664" y="871"/>
                      <a:pt x="1674" y="871"/>
                    </a:cubicBezTo>
                    <a:cubicBezTo>
                      <a:pt x="1723" y="871"/>
                      <a:pt x="1829" y="867"/>
                      <a:pt x="1806" y="822"/>
                    </a:cubicBezTo>
                    <a:lnTo>
                      <a:pt x="1806" y="822"/>
                    </a:lnTo>
                    <a:cubicBezTo>
                      <a:pt x="1729" y="840"/>
                      <a:pt x="1652" y="850"/>
                      <a:pt x="1575" y="850"/>
                    </a:cubicBezTo>
                    <a:cubicBezTo>
                      <a:pt x="1559" y="850"/>
                      <a:pt x="1543" y="850"/>
                      <a:pt x="1527" y="849"/>
                    </a:cubicBezTo>
                    <a:cubicBezTo>
                      <a:pt x="1412" y="854"/>
                      <a:pt x="1297" y="860"/>
                      <a:pt x="1182" y="865"/>
                    </a:cubicBezTo>
                    <a:cubicBezTo>
                      <a:pt x="1303" y="805"/>
                      <a:pt x="1423" y="756"/>
                      <a:pt x="1544" y="707"/>
                    </a:cubicBezTo>
                    <a:cubicBezTo>
                      <a:pt x="1587" y="690"/>
                      <a:pt x="1817" y="630"/>
                      <a:pt x="1828" y="597"/>
                    </a:cubicBezTo>
                    <a:cubicBezTo>
                      <a:pt x="1831" y="589"/>
                      <a:pt x="1825" y="586"/>
                      <a:pt x="1815" y="586"/>
                    </a:cubicBezTo>
                    <a:cubicBezTo>
                      <a:pt x="1784" y="586"/>
                      <a:pt x="1709" y="615"/>
                      <a:pt x="1697" y="619"/>
                    </a:cubicBezTo>
                    <a:cubicBezTo>
                      <a:pt x="1637" y="635"/>
                      <a:pt x="1576" y="652"/>
                      <a:pt x="1522" y="668"/>
                    </a:cubicBezTo>
                    <a:cubicBezTo>
                      <a:pt x="1390" y="718"/>
                      <a:pt x="1264" y="772"/>
                      <a:pt x="1144" y="838"/>
                    </a:cubicBezTo>
                    <a:cubicBezTo>
                      <a:pt x="1182" y="805"/>
                      <a:pt x="1221" y="772"/>
                      <a:pt x="1264" y="745"/>
                    </a:cubicBezTo>
                    <a:cubicBezTo>
                      <a:pt x="1297" y="723"/>
                      <a:pt x="1374" y="696"/>
                      <a:pt x="1379" y="652"/>
                    </a:cubicBezTo>
                    <a:cubicBezTo>
                      <a:pt x="1385" y="624"/>
                      <a:pt x="1378" y="613"/>
                      <a:pt x="1365" y="613"/>
                    </a:cubicBezTo>
                    <a:cubicBezTo>
                      <a:pt x="1352" y="613"/>
                      <a:pt x="1331" y="626"/>
                      <a:pt x="1314" y="641"/>
                    </a:cubicBezTo>
                    <a:cubicBezTo>
                      <a:pt x="1259" y="679"/>
                      <a:pt x="1199" y="718"/>
                      <a:pt x="1149" y="761"/>
                    </a:cubicBezTo>
                    <a:cubicBezTo>
                      <a:pt x="1264" y="646"/>
                      <a:pt x="1374" y="520"/>
                      <a:pt x="1467" y="384"/>
                    </a:cubicBezTo>
                    <a:cubicBezTo>
                      <a:pt x="1516" y="323"/>
                      <a:pt x="1565" y="263"/>
                      <a:pt x="1604" y="198"/>
                    </a:cubicBezTo>
                    <a:cubicBezTo>
                      <a:pt x="1626" y="159"/>
                      <a:pt x="1637" y="170"/>
                      <a:pt x="1604" y="132"/>
                    </a:cubicBezTo>
                    <a:cubicBezTo>
                      <a:pt x="1591" y="132"/>
                      <a:pt x="1599" y="118"/>
                      <a:pt x="1588" y="118"/>
                    </a:cubicBezTo>
                    <a:cubicBezTo>
                      <a:pt x="1586" y="118"/>
                      <a:pt x="1582" y="119"/>
                      <a:pt x="1576" y="121"/>
                    </a:cubicBezTo>
                    <a:cubicBezTo>
                      <a:pt x="1489" y="214"/>
                      <a:pt x="1423" y="329"/>
                      <a:pt x="1347" y="427"/>
                    </a:cubicBezTo>
                    <a:cubicBezTo>
                      <a:pt x="1264" y="526"/>
                      <a:pt x="1182" y="624"/>
                      <a:pt x="1106" y="723"/>
                    </a:cubicBezTo>
                    <a:cubicBezTo>
                      <a:pt x="1133" y="679"/>
                      <a:pt x="1275" y="504"/>
                      <a:pt x="1204" y="460"/>
                    </a:cubicBezTo>
                    <a:lnTo>
                      <a:pt x="1204" y="460"/>
                    </a:lnTo>
                    <a:cubicBezTo>
                      <a:pt x="1160" y="526"/>
                      <a:pt x="1117" y="592"/>
                      <a:pt x="1078" y="663"/>
                    </a:cubicBezTo>
                    <a:cubicBezTo>
                      <a:pt x="1078" y="663"/>
                      <a:pt x="1128" y="477"/>
                      <a:pt x="1133" y="449"/>
                    </a:cubicBezTo>
                    <a:cubicBezTo>
                      <a:pt x="1155" y="384"/>
                      <a:pt x="1171" y="312"/>
                      <a:pt x="1188" y="247"/>
                    </a:cubicBezTo>
                    <a:cubicBezTo>
                      <a:pt x="1198" y="222"/>
                      <a:pt x="1226" y="152"/>
                      <a:pt x="1194" y="152"/>
                    </a:cubicBezTo>
                    <a:cubicBezTo>
                      <a:pt x="1191" y="152"/>
                      <a:pt x="1187" y="152"/>
                      <a:pt x="1182" y="154"/>
                    </a:cubicBezTo>
                    <a:cubicBezTo>
                      <a:pt x="1128" y="170"/>
                      <a:pt x="1100" y="416"/>
                      <a:pt x="1084" y="471"/>
                    </a:cubicBezTo>
                    <a:cubicBezTo>
                      <a:pt x="1056" y="559"/>
                      <a:pt x="1051" y="712"/>
                      <a:pt x="991" y="778"/>
                    </a:cubicBezTo>
                    <a:cubicBezTo>
                      <a:pt x="996" y="723"/>
                      <a:pt x="1040" y="181"/>
                      <a:pt x="985" y="181"/>
                    </a:cubicBezTo>
                    <a:cubicBezTo>
                      <a:pt x="985" y="411"/>
                      <a:pt x="974" y="646"/>
                      <a:pt x="958" y="876"/>
                    </a:cubicBezTo>
                    <a:cubicBezTo>
                      <a:pt x="909" y="838"/>
                      <a:pt x="903" y="756"/>
                      <a:pt x="887" y="701"/>
                    </a:cubicBezTo>
                    <a:cubicBezTo>
                      <a:pt x="865" y="624"/>
                      <a:pt x="848" y="553"/>
                      <a:pt x="832" y="482"/>
                    </a:cubicBezTo>
                    <a:cubicBezTo>
                      <a:pt x="821" y="434"/>
                      <a:pt x="758" y="93"/>
                      <a:pt x="709" y="93"/>
                    </a:cubicBezTo>
                    <a:cubicBezTo>
                      <a:pt x="708" y="93"/>
                      <a:pt x="707" y="93"/>
                      <a:pt x="706" y="94"/>
                    </a:cubicBezTo>
                    <a:cubicBezTo>
                      <a:pt x="772" y="302"/>
                      <a:pt x="810" y="515"/>
                      <a:pt x="859" y="728"/>
                    </a:cubicBezTo>
                    <a:cubicBezTo>
                      <a:pt x="772" y="597"/>
                      <a:pt x="706" y="460"/>
                      <a:pt x="619" y="334"/>
                    </a:cubicBezTo>
                    <a:cubicBezTo>
                      <a:pt x="542" y="225"/>
                      <a:pt x="482" y="110"/>
                      <a:pt x="39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40" name="Google Shape;11640;p38"/>
              <p:cNvSpPr/>
              <p:nvPr/>
            </p:nvSpPr>
            <p:spPr>
              <a:xfrm>
                <a:off x="740724" y="4110603"/>
                <a:ext cx="325548" cy="315734"/>
              </a:xfrm>
              <a:custGeom>
                <a:avLst/>
                <a:gdLst/>
                <a:ahLst/>
                <a:cxnLst/>
                <a:rect l="l" t="t" r="r" b="b"/>
                <a:pathLst>
                  <a:path w="1890" h="1833" extrusionOk="0">
                    <a:moveTo>
                      <a:pt x="826" y="0"/>
                    </a:moveTo>
                    <a:cubicBezTo>
                      <a:pt x="774" y="0"/>
                      <a:pt x="838" y="291"/>
                      <a:pt x="844" y="334"/>
                    </a:cubicBezTo>
                    <a:cubicBezTo>
                      <a:pt x="866" y="493"/>
                      <a:pt x="882" y="657"/>
                      <a:pt x="882" y="821"/>
                    </a:cubicBezTo>
                    <a:cubicBezTo>
                      <a:pt x="849" y="756"/>
                      <a:pt x="827" y="684"/>
                      <a:pt x="811" y="613"/>
                    </a:cubicBezTo>
                    <a:cubicBezTo>
                      <a:pt x="773" y="613"/>
                      <a:pt x="871" y="914"/>
                      <a:pt x="877" y="942"/>
                    </a:cubicBezTo>
                    <a:cubicBezTo>
                      <a:pt x="767" y="712"/>
                      <a:pt x="576" y="520"/>
                      <a:pt x="472" y="285"/>
                    </a:cubicBezTo>
                    <a:lnTo>
                      <a:pt x="472" y="285"/>
                    </a:lnTo>
                    <a:cubicBezTo>
                      <a:pt x="422" y="334"/>
                      <a:pt x="592" y="531"/>
                      <a:pt x="619" y="570"/>
                    </a:cubicBezTo>
                    <a:cubicBezTo>
                      <a:pt x="707" y="701"/>
                      <a:pt x="789" y="832"/>
                      <a:pt x="860" y="975"/>
                    </a:cubicBezTo>
                    <a:cubicBezTo>
                      <a:pt x="800" y="953"/>
                      <a:pt x="745" y="860"/>
                      <a:pt x="702" y="816"/>
                    </a:cubicBezTo>
                    <a:cubicBezTo>
                      <a:pt x="652" y="750"/>
                      <a:pt x="598" y="690"/>
                      <a:pt x="532" y="641"/>
                    </a:cubicBezTo>
                    <a:cubicBezTo>
                      <a:pt x="512" y="628"/>
                      <a:pt x="502" y="623"/>
                      <a:pt x="498" y="623"/>
                    </a:cubicBezTo>
                    <a:cubicBezTo>
                      <a:pt x="483" y="623"/>
                      <a:pt x="558" y="696"/>
                      <a:pt x="576" y="717"/>
                    </a:cubicBezTo>
                    <a:cubicBezTo>
                      <a:pt x="636" y="778"/>
                      <a:pt x="685" y="843"/>
                      <a:pt x="734" y="909"/>
                    </a:cubicBezTo>
                    <a:lnTo>
                      <a:pt x="127" y="476"/>
                    </a:lnTo>
                    <a:lnTo>
                      <a:pt x="127" y="476"/>
                    </a:lnTo>
                    <a:cubicBezTo>
                      <a:pt x="99" y="515"/>
                      <a:pt x="619" y="882"/>
                      <a:pt x="674" y="920"/>
                    </a:cubicBezTo>
                    <a:cubicBezTo>
                      <a:pt x="598" y="882"/>
                      <a:pt x="515" y="843"/>
                      <a:pt x="428" y="816"/>
                    </a:cubicBezTo>
                    <a:cubicBezTo>
                      <a:pt x="408" y="809"/>
                      <a:pt x="324" y="782"/>
                      <a:pt x="285" y="782"/>
                    </a:cubicBezTo>
                    <a:cubicBezTo>
                      <a:pt x="260" y="782"/>
                      <a:pt x="253" y="793"/>
                      <a:pt x="291" y="827"/>
                    </a:cubicBezTo>
                    <a:cubicBezTo>
                      <a:pt x="340" y="871"/>
                      <a:pt x="461" y="882"/>
                      <a:pt x="521" y="909"/>
                    </a:cubicBezTo>
                    <a:cubicBezTo>
                      <a:pt x="603" y="936"/>
                      <a:pt x="680" y="975"/>
                      <a:pt x="756" y="1018"/>
                    </a:cubicBezTo>
                    <a:cubicBezTo>
                      <a:pt x="693" y="1005"/>
                      <a:pt x="626" y="1003"/>
                      <a:pt x="559" y="1003"/>
                    </a:cubicBezTo>
                    <a:cubicBezTo>
                      <a:pt x="542" y="1003"/>
                      <a:pt x="526" y="1003"/>
                      <a:pt x="509" y="1003"/>
                    </a:cubicBezTo>
                    <a:cubicBezTo>
                      <a:pt x="459" y="1003"/>
                      <a:pt x="409" y="1003"/>
                      <a:pt x="362" y="996"/>
                    </a:cubicBezTo>
                    <a:cubicBezTo>
                      <a:pt x="338" y="996"/>
                      <a:pt x="187" y="964"/>
                      <a:pt x="113" y="964"/>
                    </a:cubicBezTo>
                    <a:cubicBezTo>
                      <a:pt x="86" y="964"/>
                      <a:pt x="69" y="968"/>
                      <a:pt x="72" y="980"/>
                    </a:cubicBezTo>
                    <a:cubicBezTo>
                      <a:pt x="99" y="1002"/>
                      <a:pt x="149" y="996"/>
                      <a:pt x="187" y="1002"/>
                    </a:cubicBezTo>
                    <a:cubicBezTo>
                      <a:pt x="253" y="1007"/>
                      <a:pt x="318" y="1018"/>
                      <a:pt x="384" y="1029"/>
                    </a:cubicBezTo>
                    <a:cubicBezTo>
                      <a:pt x="505" y="1040"/>
                      <a:pt x="630" y="1046"/>
                      <a:pt x="756" y="1046"/>
                    </a:cubicBezTo>
                    <a:cubicBezTo>
                      <a:pt x="740" y="1073"/>
                      <a:pt x="663" y="1073"/>
                      <a:pt x="630" y="1079"/>
                    </a:cubicBezTo>
                    <a:cubicBezTo>
                      <a:pt x="581" y="1084"/>
                      <a:pt x="532" y="1106"/>
                      <a:pt x="488" y="1133"/>
                    </a:cubicBezTo>
                    <a:cubicBezTo>
                      <a:pt x="455" y="1169"/>
                      <a:pt x="462" y="1180"/>
                      <a:pt x="485" y="1180"/>
                    </a:cubicBezTo>
                    <a:cubicBezTo>
                      <a:pt x="524" y="1180"/>
                      <a:pt x="607" y="1149"/>
                      <a:pt x="630" y="1139"/>
                    </a:cubicBezTo>
                    <a:lnTo>
                      <a:pt x="630" y="1139"/>
                    </a:lnTo>
                    <a:cubicBezTo>
                      <a:pt x="526" y="1194"/>
                      <a:pt x="411" y="1226"/>
                      <a:pt x="313" y="1287"/>
                    </a:cubicBezTo>
                    <a:cubicBezTo>
                      <a:pt x="258" y="1314"/>
                      <a:pt x="203" y="1341"/>
                      <a:pt x="149" y="1369"/>
                    </a:cubicBezTo>
                    <a:cubicBezTo>
                      <a:pt x="121" y="1380"/>
                      <a:pt x="1" y="1418"/>
                      <a:pt x="83" y="1429"/>
                    </a:cubicBezTo>
                    <a:cubicBezTo>
                      <a:pt x="127" y="1423"/>
                      <a:pt x="176" y="1407"/>
                      <a:pt x="220" y="1391"/>
                    </a:cubicBezTo>
                    <a:cubicBezTo>
                      <a:pt x="275" y="1369"/>
                      <a:pt x="324" y="1352"/>
                      <a:pt x="379" y="1325"/>
                    </a:cubicBezTo>
                    <a:cubicBezTo>
                      <a:pt x="499" y="1270"/>
                      <a:pt x="619" y="1210"/>
                      <a:pt x="734" y="1144"/>
                    </a:cubicBezTo>
                    <a:lnTo>
                      <a:pt x="734" y="1144"/>
                    </a:lnTo>
                    <a:cubicBezTo>
                      <a:pt x="696" y="1172"/>
                      <a:pt x="663" y="1204"/>
                      <a:pt x="630" y="1232"/>
                    </a:cubicBezTo>
                    <a:cubicBezTo>
                      <a:pt x="609" y="1254"/>
                      <a:pt x="548" y="1292"/>
                      <a:pt x="537" y="1325"/>
                    </a:cubicBezTo>
                    <a:cubicBezTo>
                      <a:pt x="532" y="1352"/>
                      <a:pt x="538" y="1363"/>
                      <a:pt x="550" y="1363"/>
                    </a:cubicBezTo>
                    <a:cubicBezTo>
                      <a:pt x="588" y="1363"/>
                      <a:pt x="689" y="1255"/>
                      <a:pt x="702" y="1243"/>
                    </a:cubicBezTo>
                    <a:lnTo>
                      <a:pt x="702" y="1243"/>
                    </a:lnTo>
                    <a:cubicBezTo>
                      <a:pt x="652" y="1297"/>
                      <a:pt x="603" y="1352"/>
                      <a:pt x="554" y="1407"/>
                    </a:cubicBezTo>
                    <a:cubicBezTo>
                      <a:pt x="537" y="1434"/>
                      <a:pt x="466" y="1516"/>
                      <a:pt x="537" y="1516"/>
                    </a:cubicBezTo>
                    <a:cubicBezTo>
                      <a:pt x="570" y="1516"/>
                      <a:pt x="652" y="1380"/>
                      <a:pt x="674" y="1358"/>
                    </a:cubicBezTo>
                    <a:cubicBezTo>
                      <a:pt x="723" y="1292"/>
                      <a:pt x="773" y="1232"/>
                      <a:pt x="827" y="1177"/>
                    </a:cubicBezTo>
                    <a:lnTo>
                      <a:pt x="827" y="1177"/>
                    </a:lnTo>
                    <a:cubicBezTo>
                      <a:pt x="789" y="1259"/>
                      <a:pt x="756" y="1341"/>
                      <a:pt x="718" y="1423"/>
                    </a:cubicBezTo>
                    <a:cubicBezTo>
                      <a:pt x="702" y="1467"/>
                      <a:pt x="619" y="1593"/>
                      <a:pt x="636" y="1642"/>
                    </a:cubicBezTo>
                    <a:cubicBezTo>
                      <a:pt x="643" y="1661"/>
                      <a:pt x="652" y="1668"/>
                      <a:pt x="660" y="1668"/>
                    </a:cubicBezTo>
                    <a:cubicBezTo>
                      <a:pt x="694" y="1668"/>
                      <a:pt x="732" y="1544"/>
                      <a:pt x="745" y="1522"/>
                    </a:cubicBezTo>
                    <a:cubicBezTo>
                      <a:pt x="784" y="1429"/>
                      <a:pt x="816" y="1336"/>
                      <a:pt x="860" y="1248"/>
                    </a:cubicBezTo>
                    <a:lnTo>
                      <a:pt x="860" y="1248"/>
                    </a:lnTo>
                    <a:cubicBezTo>
                      <a:pt x="849" y="1336"/>
                      <a:pt x="838" y="1429"/>
                      <a:pt x="822" y="1522"/>
                    </a:cubicBezTo>
                    <a:cubicBezTo>
                      <a:pt x="800" y="1588"/>
                      <a:pt x="789" y="1664"/>
                      <a:pt x="789" y="1741"/>
                    </a:cubicBezTo>
                    <a:cubicBezTo>
                      <a:pt x="793" y="1771"/>
                      <a:pt x="799" y="1782"/>
                      <a:pt x="805" y="1782"/>
                    </a:cubicBezTo>
                    <a:cubicBezTo>
                      <a:pt x="823" y="1782"/>
                      <a:pt x="845" y="1687"/>
                      <a:pt x="849" y="1659"/>
                    </a:cubicBezTo>
                    <a:cubicBezTo>
                      <a:pt x="877" y="1566"/>
                      <a:pt x="893" y="1467"/>
                      <a:pt x="904" y="1374"/>
                    </a:cubicBezTo>
                    <a:cubicBezTo>
                      <a:pt x="904" y="1445"/>
                      <a:pt x="915" y="1522"/>
                      <a:pt x="948" y="1588"/>
                    </a:cubicBezTo>
                    <a:cubicBezTo>
                      <a:pt x="957" y="1605"/>
                      <a:pt x="1011" y="1721"/>
                      <a:pt x="1035" y="1721"/>
                    </a:cubicBezTo>
                    <a:cubicBezTo>
                      <a:pt x="1041" y="1721"/>
                      <a:pt x="1045" y="1714"/>
                      <a:pt x="1046" y="1697"/>
                    </a:cubicBezTo>
                    <a:cubicBezTo>
                      <a:pt x="1046" y="1659"/>
                      <a:pt x="986" y="1571"/>
                      <a:pt x="981" y="1527"/>
                    </a:cubicBezTo>
                    <a:cubicBezTo>
                      <a:pt x="964" y="1456"/>
                      <a:pt x="975" y="1380"/>
                      <a:pt x="953" y="1314"/>
                    </a:cubicBezTo>
                    <a:lnTo>
                      <a:pt x="953" y="1314"/>
                    </a:lnTo>
                    <a:cubicBezTo>
                      <a:pt x="986" y="1412"/>
                      <a:pt x="1025" y="1516"/>
                      <a:pt x="1057" y="1615"/>
                    </a:cubicBezTo>
                    <a:cubicBezTo>
                      <a:pt x="1070" y="1641"/>
                      <a:pt x="1107" y="1740"/>
                      <a:pt x="1135" y="1740"/>
                    </a:cubicBezTo>
                    <a:cubicBezTo>
                      <a:pt x="1143" y="1740"/>
                      <a:pt x="1150" y="1733"/>
                      <a:pt x="1156" y="1713"/>
                    </a:cubicBezTo>
                    <a:cubicBezTo>
                      <a:pt x="1167" y="1664"/>
                      <a:pt x="1090" y="1522"/>
                      <a:pt x="1074" y="1473"/>
                    </a:cubicBezTo>
                    <a:cubicBezTo>
                      <a:pt x="1030" y="1369"/>
                      <a:pt x="992" y="1265"/>
                      <a:pt x="959" y="1155"/>
                    </a:cubicBezTo>
                    <a:lnTo>
                      <a:pt x="959" y="1155"/>
                    </a:lnTo>
                    <a:cubicBezTo>
                      <a:pt x="1019" y="1183"/>
                      <a:pt x="1063" y="1281"/>
                      <a:pt x="1101" y="1330"/>
                    </a:cubicBezTo>
                    <a:cubicBezTo>
                      <a:pt x="1150" y="1396"/>
                      <a:pt x="1211" y="1462"/>
                      <a:pt x="1271" y="1516"/>
                    </a:cubicBezTo>
                    <a:cubicBezTo>
                      <a:pt x="1336" y="1566"/>
                      <a:pt x="1391" y="1615"/>
                      <a:pt x="1446" y="1675"/>
                    </a:cubicBezTo>
                    <a:cubicBezTo>
                      <a:pt x="1461" y="1690"/>
                      <a:pt x="1599" y="1833"/>
                      <a:pt x="1631" y="1833"/>
                    </a:cubicBezTo>
                    <a:cubicBezTo>
                      <a:pt x="1634" y="1833"/>
                      <a:pt x="1637" y="1831"/>
                      <a:pt x="1638" y="1828"/>
                    </a:cubicBezTo>
                    <a:cubicBezTo>
                      <a:pt x="1435" y="1620"/>
                      <a:pt x="1189" y="1412"/>
                      <a:pt x="1035" y="1161"/>
                    </a:cubicBezTo>
                    <a:lnTo>
                      <a:pt x="1035" y="1161"/>
                    </a:lnTo>
                    <a:cubicBezTo>
                      <a:pt x="1118" y="1210"/>
                      <a:pt x="1205" y="1265"/>
                      <a:pt x="1287" y="1314"/>
                    </a:cubicBezTo>
                    <a:cubicBezTo>
                      <a:pt x="1331" y="1341"/>
                      <a:pt x="1369" y="1369"/>
                      <a:pt x="1408" y="1396"/>
                    </a:cubicBezTo>
                    <a:cubicBezTo>
                      <a:pt x="1421" y="1405"/>
                      <a:pt x="1478" y="1454"/>
                      <a:pt x="1499" y="1454"/>
                    </a:cubicBezTo>
                    <a:cubicBezTo>
                      <a:pt x="1503" y="1454"/>
                      <a:pt x="1506" y="1451"/>
                      <a:pt x="1506" y="1445"/>
                    </a:cubicBezTo>
                    <a:cubicBezTo>
                      <a:pt x="1506" y="1412"/>
                      <a:pt x="1304" y="1303"/>
                      <a:pt x="1276" y="1281"/>
                    </a:cubicBezTo>
                    <a:lnTo>
                      <a:pt x="1024" y="1111"/>
                    </a:lnTo>
                    <a:lnTo>
                      <a:pt x="1024" y="1111"/>
                    </a:lnTo>
                    <a:cubicBezTo>
                      <a:pt x="1156" y="1139"/>
                      <a:pt x="1282" y="1177"/>
                      <a:pt x="1397" y="1237"/>
                    </a:cubicBezTo>
                    <a:lnTo>
                      <a:pt x="1577" y="1314"/>
                    </a:lnTo>
                    <a:cubicBezTo>
                      <a:pt x="1593" y="1318"/>
                      <a:pt x="1674" y="1363"/>
                      <a:pt x="1716" y="1363"/>
                    </a:cubicBezTo>
                    <a:cubicBezTo>
                      <a:pt x="1731" y="1363"/>
                      <a:pt x="1742" y="1357"/>
                      <a:pt x="1742" y="1341"/>
                    </a:cubicBezTo>
                    <a:cubicBezTo>
                      <a:pt x="1648" y="1319"/>
                      <a:pt x="1555" y="1281"/>
                      <a:pt x="1473" y="1237"/>
                    </a:cubicBezTo>
                    <a:cubicBezTo>
                      <a:pt x="1364" y="1194"/>
                      <a:pt x="1254" y="1144"/>
                      <a:pt x="1145" y="1100"/>
                    </a:cubicBezTo>
                    <a:lnTo>
                      <a:pt x="1145" y="1100"/>
                    </a:lnTo>
                    <a:cubicBezTo>
                      <a:pt x="1282" y="1106"/>
                      <a:pt x="1419" y="1117"/>
                      <a:pt x="1550" y="1128"/>
                    </a:cubicBezTo>
                    <a:cubicBezTo>
                      <a:pt x="1586" y="1128"/>
                      <a:pt x="1764" y="1166"/>
                      <a:pt x="1834" y="1166"/>
                    </a:cubicBezTo>
                    <a:cubicBezTo>
                      <a:pt x="1848" y="1166"/>
                      <a:pt x="1858" y="1164"/>
                      <a:pt x="1862" y="1161"/>
                    </a:cubicBezTo>
                    <a:cubicBezTo>
                      <a:pt x="1884" y="1133"/>
                      <a:pt x="1747" y="1117"/>
                      <a:pt x="1736" y="1117"/>
                    </a:cubicBezTo>
                    <a:cubicBezTo>
                      <a:pt x="1670" y="1106"/>
                      <a:pt x="1610" y="1095"/>
                      <a:pt x="1544" y="1084"/>
                    </a:cubicBezTo>
                    <a:cubicBezTo>
                      <a:pt x="1402" y="1062"/>
                      <a:pt x="1260" y="1057"/>
                      <a:pt x="1118" y="1057"/>
                    </a:cubicBezTo>
                    <a:cubicBezTo>
                      <a:pt x="1172" y="1046"/>
                      <a:pt x="1222" y="1040"/>
                      <a:pt x="1276" y="1035"/>
                    </a:cubicBezTo>
                    <a:cubicBezTo>
                      <a:pt x="1315" y="1029"/>
                      <a:pt x="1397" y="1040"/>
                      <a:pt x="1424" y="1007"/>
                    </a:cubicBezTo>
                    <a:cubicBezTo>
                      <a:pt x="1453" y="970"/>
                      <a:pt x="1429" y="961"/>
                      <a:pt x="1399" y="961"/>
                    </a:cubicBezTo>
                    <a:cubicBezTo>
                      <a:pt x="1390" y="961"/>
                      <a:pt x="1379" y="962"/>
                      <a:pt x="1369" y="964"/>
                    </a:cubicBezTo>
                    <a:cubicBezTo>
                      <a:pt x="1298" y="975"/>
                      <a:pt x="1232" y="980"/>
                      <a:pt x="1161" y="996"/>
                    </a:cubicBezTo>
                    <a:cubicBezTo>
                      <a:pt x="1320" y="947"/>
                      <a:pt x="1479" y="887"/>
                      <a:pt x="1627" y="816"/>
                    </a:cubicBezTo>
                    <a:cubicBezTo>
                      <a:pt x="1703" y="788"/>
                      <a:pt x="1774" y="750"/>
                      <a:pt x="1840" y="712"/>
                    </a:cubicBezTo>
                    <a:cubicBezTo>
                      <a:pt x="1878" y="690"/>
                      <a:pt x="1884" y="701"/>
                      <a:pt x="1873" y="657"/>
                    </a:cubicBezTo>
                    <a:cubicBezTo>
                      <a:pt x="1867" y="635"/>
                      <a:pt x="1889" y="624"/>
                      <a:pt x="1862" y="624"/>
                    </a:cubicBezTo>
                    <a:cubicBezTo>
                      <a:pt x="1742" y="663"/>
                      <a:pt x="1627" y="734"/>
                      <a:pt x="1506" y="783"/>
                    </a:cubicBezTo>
                    <a:lnTo>
                      <a:pt x="1150" y="931"/>
                    </a:lnTo>
                    <a:cubicBezTo>
                      <a:pt x="1194" y="909"/>
                      <a:pt x="1408" y="821"/>
                      <a:pt x="1364" y="750"/>
                    </a:cubicBezTo>
                    <a:lnTo>
                      <a:pt x="1364" y="750"/>
                    </a:lnTo>
                    <a:cubicBezTo>
                      <a:pt x="1293" y="783"/>
                      <a:pt x="1222" y="827"/>
                      <a:pt x="1150" y="871"/>
                    </a:cubicBezTo>
                    <a:cubicBezTo>
                      <a:pt x="1150" y="871"/>
                      <a:pt x="1282" y="728"/>
                      <a:pt x="1298" y="712"/>
                    </a:cubicBezTo>
                    <a:cubicBezTo>
                      <a:pt x="1347" y="663"/>
                      <a:pt x="1397" y="613"/>
                      <a:pt x="1446" y="564"/>
                    </a:cubicBezTo>
                    <a:cubicBezTo>
                      <a:pt x="1462" y="542"/>
                      <a:pt x="1534" y="487"/>
                      <a:pt x="1479" y="482"/>
                    </a:cubicBezTo>
                    <a:cubicBezTo>
                      <a:pt x="1477" y="482"/>
                      <a:pt x="1476" y="481"/>
                      <a:pt x="1474" y="481"/>
                    </a:cubicBezTo>
                    <a:cubicBezTo>
                      <a:pt x="1416" y="481"/>
                      <a:pt x="1281" y="669"/>
                      <a:pt x="1243" y="706"/>
                    </a:cubicBezTo>
                    <a:cubicBezTo>
                      <a:pt x="1178" y="772"/>
                      <a:pt x="1107" y="903"/>
                      <a:pt x="1019" y="936"/>
                    </a:cubicBezTo>
                    <a:cubicBezTo>
                      <a:pt x="1046" y="887"/>
                      <a:pt x="1336" y="438"/>
                      <a:pt x="1293" y="416"/>
                    </a:cubicBezTo>
                    <a:lnTo>
                      <a:pt x="1293" y="416"/>
                    </a:lnTo>
                    <a:cubicBezTo>
                      <a:pt x="1183" y="613"/>
                      <a:pt x="1068" y="810"/>
                      <a:pt x="942" y="1002"/>
                    </a:cubicBezTo>
                    <a:cubicBezTo>
                      <a:pt x="920" y="947"/>
                      <a:pt x="953" y="876"/>
                      <a:pt x="964" y="816"/>
                    </a:cubicBezTo>
                    <a:cubicBezTo>
                      <a:pt x="975" y="750"/>
                      <a:pt x="992" y="679"/>
                      <a:pt x="1014" y="608"/>
                    </a:cubicBezTo>
                    <a:cubicBezTo>
                      <a:pt x="1024" y="559"/>
                      <a:pt x="1123" y="225"/>
                      <a:pt x="1074" y="214"/>
                    </a:cubicBezTo>
                    <a:lnTo>
                      <a:pt x="1074" y="214"/>
                    </a:lnTo>
                    <a:cubicBezTo>
                      <a:pt x="1035" y="427"/>
                      <a:pt x="975" y="624"/>
                      <a:pt x="920" y="832"/>
                    </a:cubicBezTo>
                    <a:cubicBezTo>
                      <a:pt x="904" y="684"/>
                      <a:pt x="904" y="531"/>
                      <a:pt x="882" y="383"/>
                    </a:cubicBezTo>
                    <a:cubicBezTo>
                      <a:pt x="860" y="258"/>
                      <a:pt x="860" y="132"/>
                      <a:pt x="827" y="0"/>
                    </a:cubicBezTo>
                    <a:cubicBezTo>
                      <a:pt x="827" y="0"/>
                      <a:pt x="826" y="0"/>
                      <a:pt x="82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1641" name="Google Shape;11641;p38"/>
          <p:cNvGrpSpPr/>
          <p:nvPr/>
        </p:nvGrpSpPr>
        <p:grpSpPr>
          <a:xfrm rot="10279855">
            <a:off x="-396487" y="-416803"/>
            <a:ext cx="3050942" cy="1924956"/>
            <a:chOff x="238125" y="2514275"/>
            <a:chExt cx="854125" cy="538900"/>
          </a:xfrm>
        </p:grpSpPr>
        <p:sp>
          <p:nvSpPr>
            <p:cNvPr id="11642" name="Google Shape;11642;p38"/>
            <p:cNvSpPr/>
            <p:nvPr/>
          </p:nvSpPr>
          <p:spPr>
            <a:xfrm>
              <a:off x="903275" y="2908700"/>
              <a:ext cx="57175" cy="60175"/>
            </a:xfrm>
            <a:custGeom>
              <a:avLst/>
              <a:gdLst/>
              <a:ahLst/>
              <a:cxnLst/>
              <a:rect l="l" t="t" r="r" b="b"/>
              <a:pathLst>
                <a:path w="2287" h="2407" extrusionOk="0">
                  <a:moveTo>
                    <a:pt x="2202" y="1"/>
                  </a:moveTo>
                  <a:lnTo>
                    <a:pt x="2202" y="1"/>
                  </a:lnTo>
                  <a:cubicBezTo>
                    <a:pt x="1960" y="370"/>
                    <a:pt x="1320" y="60"/>
                    <a:pt x="662" y="683"/>
                  </a:cubicBezTo>
                  <a:cubicBezTo>
                    <a:pt x="1" y="1307"/>
                    <a:pt x="531" y="2401"/>
                    <a:pt x="531" y="2401"/>
                  </a:cubicBezTo>
                  <a:cubicBezTo>
                    <a:pt x="531" y="2401"/>
                    <a:pt x="582" y="2407"/>
                    <a:pt x="667" y="2407"/>
                  </a:cubicBezTo>
                  <a:cubicBezTo>
                    <a:pt x="909" y="2407"/>
                    <a:pt x="1422" y="2360"/>
                    <a:pt x="1786" y="2003"/>
                  </a:cubicBezTo>
                  <a:cubicBezTo>
                    <a:pt x="2274" y="1519"/>
                    <a:pt x="2287" y="980"/>
                    <a:pt x="220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3" name="Google Shape;11643;p38"/>
            <p:cNvSpPr/>
            <p:nvPr/>
          </p:nvSpPr>
          <p:spPr>
            <a:xfrm>
              <a:off x="909000" y="2923975"/>
              <a:ext cx="41800" cy="44775"/>
            </a:xfrm>
            <a:custGeom>
              <a:avLst/>
              <a:gdLst/>
              <a:ahLst/>
              <a:cxnLst/>
              <a:rect l="l" t="t" r="r" b="b"/>
              <a:pathLst>
                <a:path w="1672" h="1791" extrusionOk="0">
                  <a:moveTo>
                    <a:pt x="1625" y="0"/>
                  </a:moveTo>
                  <a:lnTo>
                    <a:pt x="1625" y="0"/>
                  </a:lnTo>
                  <a:cubicBezTo>
                    <a:pt x="1218" y="429"/>
                    <a:pt x="739" y="480"/>
                    <a:pt x="459" y="1035"/>
                  </a:cubicBezTo>
                  <a:cubicBezTo>
                    <a:pt x="442" y="887"/>
                    <a:pt x="493" y="441"/>
                    <a:pt x="654" y="200"/>
                  </a:cubicBezTo>
                  <a:lnTo>
                    <a:pt x="654" y="200"/>
                  </a:lnTo>
                  <a:cubicBezTo>
                    <a:pt x="1" y="603"/>
                    <a:pt x="302" y="1790"/>
                    <a:pt x="302" y="1790"/>
                  </a:cubicBezTo>
                  <a:cubicBezTo>
                    <a:pt x="683" y="1786"/>
                    <a:pt x="1315" y="1506"/>
                    <a:pt x="1672" y="980"/>
                  </a:cubicBezTo>
                  <a:lnTo>
                    <a:pt x="1672" y="980"/>
                  </a:lnTo>
                  <a:cubicBezTo>
                    <a:pt x="1544" y="1146"/>
                    <a:pt x="1142" y="1366"/>
                    <a:pt x="866" y="1366"/>
                  </a:cubicBezTo>
                  <a:cubicBezTo>
                    <a:pt x="1031" y="1116"/>
                    <a:pt x="1231" y="891"/>
                    <a:pt x="1451" y="692"/>
                  </a:cubicBezTo>
                  <a:lnTo>
                    <a:pt x="1451" y="692"/>
                  </a:lnTo>
                  <a:cubicBezTo>
                    <a:pt x="1413" y="696"/>
                    <a:pt x="900" y="955"/>
                    <a:pt x="603" y="1353"/>
                  </a:cubicBezTo>
                  <a:cubicBezTo>
                    <a:pt x="696" y="1146"/>
                    <a:pt x="823" y="955"/>
                    <a:pt x="976" y="789"/>
                  </a:cubicBezTo>
                  <a:cubicBezTo>
                    <a:pt x="1209" y="556"/>
                    <a:pt x="1307" y="484"/>
                    <a:pt x="162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4" name="Google Shape;11644;p38"/>
            <p:cNvSpPr/>
            <p:nvPr/>
          </p:nvSpPr>
          <p:spPr>
            <a:xfrm>
              <a:off x="917700" y="2954975"/>
              <a:ext cx="71925" cy="43650"/>
            </a:xfrm>
            <a:custGeom>
              <a:avLst/>
              <a:gdLst/>
              <a:ahLst/>
              <a:cxnLst/>
              <a:rect l="l" t="t" r="r" b="b"/>
              <a:pathLst>
                <a:path w="2877" h="1746" extrusionOk="0">
                  <a:moveTo>
                    <a:pt x="1238" y="1"/>
                  </a:moveTo>
                  <a:cubicBezTo>
                    <a:pt x="558" y="1"/>
                    <a:pt x="0" y="665"/>
                    <a:pt x="0" y="665"/>
                  </a:cubicBezTo>
                  <a:cubicBezTo>
                    <a:pt x="0" y="665"/>
                    <a:pt x="238" y="1399"/>
                    <a:pt x="883" y="1645"/>
                  </a:cubicBezTo>
                  <a:cubicBezTo>
                    <a:pt x="1065" y="1713"/>
                    <a:pt x="1236" y="1746"/>
                    <a:pt x="1407" y="1746"/>
                  </a:cubicBezTo>
                  <a:cubicBezTo>
                    <a:pt x="1835" y="1746"/>
                    <a:pt x="2263" y="1542"/>
                    <a:pt x="2876" y="1199"/>
                  </a:cubicBezTo>
                  <a:cubicBezTo>
                    <a:pt x="2443" y="1131"/>
                    <a:pt x="2460" y="415"/>
                    <a:pt x="1621" y="75"/>
                  </a:cubicBezTo>
                  <a:cubicBezTo>
                    <a:pt x="1491" y="23"/>
                    <a:pt x="1363" y="1"/>
                    <a:pt x="123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5" name="Google Shape;11645;p38"/>
            <p:cNvSpPr/>
            <p:nvPr/>
          </p:nvSpPr>
          <p:spPr>
            <a:xfrm>
              <a:off x="917700" y="2959950"/>
              <a:ext cx="54425" cy="34550"/>
            </a:xfrm>
            <a:custGeom>
              <a:avLst/>
              <a:gdLst/>
              <a:ahLst/>
              <a:cxnLst/>
              <a:rect l="l" t="t" r="r" b="b"/>
              <a:pathLst>
                <a:path w="2177" h="1382" extrusionOk="0">
                  <a:moveTo>
                    <a:pt x="1140" y="0"/>
                  </a:moveTo>
                  <a:cubicBezTo>
                    <a:pt x="582" y="0"/>
                    <a:pt x="0" y="466"/>
                    <a:pt x="0" y="466"/>
                  </a:cubicBezTo>
                  <a:cubicBezTo>
                    <a:pt x="162" y="809"/>
                    <a:pt x="675" y="1272"/>
                    <a:pt x="1298" y="1382"/>
                  </a:cubicBezTo>
                  <a:cubicBezTo>
                    <a:pt x="1099" y="1335"/>
                    <a:pt x="730" y="1060"/>
                    <a:pt x="620" y="809"/>
                  </a:cubicBezTo>
                  <a:lnTo>
                    <a:pt x="620" y="809"/>
                  </a:lnTo>
                  <a:cubicBezTo>
                    <a:pt x="912" y="856"/>
                    <a:pt x="1201" y="941"/>
                    <a:pt x="1472" y="1064"/>
                  </a:cubicBezTo>
                  <a:cubicBezTo>
                    <a:pt x="1455" y="1030"/>
                    <a:pt x="1006" y="669"/>
                    <a:pt x="522" y="563"/>
                  </a:cubicBezTo>
                  <a:cubicBezTo>
                    <a:pt x="747" y="563"/>
                    <a:pt x="972" y="597"/>
                    <a:pt x="1188" y="669"/>
                  </a:cubicBezTo>
                  <a:cubicBezTo>
                    <a:pt x="1498" y="784"/>
                    <a:pt x="1604" y="847"/>
                    <a:pt x="2176" y="937"/>
                  </a:cubicBezTo>
                  <a:cubicBezTo>
                    <a:pt x="1616" y="737"/>
                    <a:pt x="1375" y="326"/>
                    <a:pt x="751" y="300"/>
                  </a:cubicBezTo>
                  <a:cubicBezTo>
                    <a:pt x="861" y="235"/>
                    <a:pt x="1194" y="121"/>
                    <a:pt x="1466" y="121"/>
                  </a:cubicBezTo>
                  <a:cubicBezTo>
                    <a:pt x="1510" y="121"/>
                    <a:pt x="1552" y="124"/>
                    <a:pt x="1591" y="131"/>
                  </a:cubicBezTo>
                  <a:cubicBezTo>
                    <a:pt x="1452" y="37"/>
                    <a:pt x="1297" y="0"/>
                    <a:pt x="114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6" name="Google Shape;11646;p38"/>
            <p:cNvSpPr/>
            <p:nvPr/>
          </p:nvSpPr>
          <p:spPr>
            <a:xfrm>
              <a:off x="898175" y="2972225"/>
              <a:ext cx="47425" cy="72875"/>
            </a:xfrm>
            <a:custGeom>
              <a:avLst/>
              <a:gdLst/>
              <a:ahLst/>
              <a:cxnLst/>
              <a:rect l="l" t="t" r="r" b="b"/>
              <a:pathLst>
                <a:path w="1897" h="2915" extrusionOk="0">
                  <a:moveTo>
                    <a:pt x="798" y="0"/>
                  </a:moveTo>
                  <a:cubicBezTo>
                    <a:pt x="798" y="0"/>
                    <a:pt x="145" y="416"/>
                    <a:pt x="73" y="1103"/>
                  </a:cubicBezTo>
                  <a:cubicBezTo>
                    <a:pt x="1" y="1786"/>
                    <a:pt x="328" y="2210"/>
                    <a:pt x="1010" y="2914"/>
                  </a:cubicBezTo>
                  <a:cubicBezTo>
                    <a:pt x="968" y="2477"/>
                    <a:pt x="1664" y="2316"/>
                    <a:pt x="1778" y="1417"/>
                  </a:cubicBezTo>
                  <a:cubicBezTo>
                    <a:pt x="1897" y="518"/>
                    <a:pt x="798" y="0"/>
                    <a:pt x="79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7" name="Google Shape;11647;p38"/>
            <p:cNvSpPr/>
            <p:nvPr/>
          </p:nvSpPr>
          <p:spPr>
            <a:xfrm>
              <a:off x="902850" y="2972225"/>
              <a:ext cx="39800" cy="55575"/>
            </a:xfrm>
            <a:custGeom>
              <a:avLst/>
              <a:gdLst/>
              <a:ahLst/>
              <a:cxnLst/>
              <a:rect l="l" t="t" r="r" b="b"/>
              <a:pathLst>
                <a:path w="1592" h="2223" extrusionOk="0">
                  <a:moveTo>
                    <a:pt x="611" y="0"/>
                  </a:moveTo>
                  <a:cubicBezTo>
                    <a:pt x="314" y="242"/>
                    <a:pt x="1" y="857"/>
                    <a:pt x="56" y="1489"/>
                  </a:cubicBezTo>
                  <a:cubicBezTo>
                    <a:pt x="47" y="1281"/>
                    <a:pt x="221" y="857"/>
                    <a:pt x="437" y="683"/>
                  </a:cubicBezTo>
                  <a:lnTo>
                    <a:pt x="437" y="683"/>
                  </a:lnTo>
                  <a:cubicBezTo>
                    <a:pt x="463" y="980"/>
                    <a:pt x="454" y="1281"/>
                    <a:pt x="404" y="1574"/>
                  </a:cubicBezTo>
                  <a:cubicBezTo>
                    <a:pt x="433" y="1548"/>
                    <a:pt x="666" y="1022"/>
                    <a:pt x="645" y="530"/>
                  </a:cubicBezTo>
                  <a:lnTo>
                    <a:pt x="645" y="530"/>
                  </a:lnTo>
                  <a:cubicBezTo>
                    <a:pt x="705" y="747"/>
                    <a:pt x="730" y="971"/>
                    <a:pt x="713" y="1201"/>
                  </a:cubicBezTo>
                  <a:cubicBezTo>
                    <a:pt x="683" y="1527"/>
                    <a:pt x="650" y="1650"/>
                    <a:pt x="709" y="2223"/>
                  </a:cubicBezTo>
                  <a:cubicBezTo>
                    <a:pt x="756" y="1633"/>
                    <a:pt x="1095" y="1294"/>
                    <a:pt x="963" y="683"/>
                  </a:cubicBezTo>
                  <a:lnTo>
                    <a:pt x="963" y="683"/>
                  </a:lnTo>
                  <a:cubicBezTo>
                    <a:pt x="1065" y="789"/>
                    <a:pt x="1311" y="1167"/>
                    <a:pt x="1341" y="1455"/>
                  </a:cubicBezTo>
                  <a:cubicBezTo>
                    <a:pt x="1591" y="730"/>
                    <a:pt x="611" y="0"/>
                    <a:pt x="61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8" name="Google Shape;11648;p38"/>
            <p:cNvSpPr/>
            <p:nvPr/>
          </p:nvSpPr>
          <p:spPr>
            <a:xfrm>
              <a:off x="865200" y="2917725"/>
              <a:ext cx="59625" cy="53600"/>
            </a:xfrm>
            <a:custGeom>
              <a:avLst/>
              <a:gdLst/>
              <a:ahLst/>
              <a:cxnLst/>
              <a:rect l="l" t="t" r="r" b="b"/>
              <a:pathLst>
                <a:path w="2385" h="2144" extrusionOk="0">
                  <a:moveTo>
                    <a:pt x="1" y="0"/>
                  </a:moveTo>
                  <a:lnTo>
                    <a:pt x="1" y="0"/>
                  </a:lnTo>
                  <a:cubicBezTo>
                    <a:pt x="81" y="976"/>
                    <a:pt x="183" y="1506"/>
                    <a:pt x="743" y="1900"/>
                  </a:cubicBezTo>
                  <a:cubicBezTo>
                    <a:pt x="1014" y="2093"/>
                    <a:pt x="1329" y="2143"/>
                    <a:pt x="1582" y="2143"/>
                  </a:cubicBezTo>
                  <a:cubicBezTo>
                    <a:pt x="1851" y="2143"/>
                    <a:pt x="2049" y="2087"/>
                    <a:pt x="2049" y="2087"/>
                  </a:cubicBezTo>
                  <a:cubicBezTo>
                    <a:pt x="2049" y="2087"/>
                    <a:pt x="2385" y="921"/>
                    <a:pt x="1634" y="416"/>
                  </a:cubicBezTo>
                  <a:cubicBezTo>
                    <a:pt x="1258" y="161"/>
                    <a:pt x="926" y="138"/>
                    <a:pt x="649" y="138"/>
                  </a:cubicBezTo>
                  <a:cubicBezTo>
                    <a:pt x="587" y="138"/>
                    <a:pt x="527" y="139"/>
                    <a:pt x="471" y="139"/>
                  </a:cubicBezTo>
                  <a:cubicBezTo>
                    <a:pt x="277" y="139"/>
                    <a:pt x="118" y="125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9" name="Google Shape;11649;p38"/>
            <p:cNvSpPr/>
            <p:nvPr/>
          </p:nvSpPr>
          <p:spPr>
            <a:xfrm>
              <a:off x="876225" y="2931400"/>
              <a:ext cx="42675" cy="38800"/>
            </a:xfrm>
            <a:custGeom>
              <a:avLst/>
              <a:gdLst/>
              <a:ahLst/>
              <a:cxnLst/>
              <a:rect l="l" t="t" r="r" b="b"/>
              <a:pathLst>
                <a:path w="1707" h="1552" extrusionOk="0">
                  <a:moveTo>
                    <a:pt x="1" y="0"/>
                  </a:moveTo>
                  <a:lnTo>
                    <a:pt x="1" y="0"/>
                  </a:lnTo>
                  <a:cubicBezTo>
                    <a:pt x="395" y="424"/>
                    <a:pt x="506" y="475"/>
                    <a:pt x="773" y="666"/>
                  </a:cubicBezTo>
                  <a:cubicBezTo>
                    <a:pt x="951" y="806"/>
                    <a:pt x="1108" y="972"/>
                    <a:pt x="1231" y="1162"/>
                  </a:cubicBezTo>
                  <a:cubicBezTo>
                    <a:pt x="879" y="823"/>
                    <a:pt x="341" y="653"/>
                    <a:pt x="287" y="653"/>
                  </a:cubicBezTo>
                  <a:cubicBezTo>
                    <a:pt x="286" y="653"/>
                    <a:pt x="286" y="653"/>
                    <a:pt x="285" y="653"/>
                  </a:cubicBezTo>
                  <a:cubicBezTo>
                    <a:pt x="540" y="810"/>
                    <a:pt x="773" y="1001"/>
                    <a:pt x="977" y="1218"/>
                  </a:cubicBezTo>
                  <a:cubicBezTo>
                    <a:pt x="942" y="1223"/>
                    <a:pt x="906" y="1226"/>
                    <a:pt x="868" y="1226"/>
                  </a:cubicBezTo>
                  <a:cubicBezTo>
                    <a:pt x="600" y="1226"/>
                    <a:pt x="250" y="1094"/>
                    <a:pt x="120" y="972"/>
                  </a:cubicBezTo>
                  <a:lnTo>
                    <a:pt x="120" y="972"/>
                  </a:lnTo>
                  <a:cubicBezTo>
                    <a:pt x="505" y="1371"/>
                    <a:pt x="1064" y="1551"/>
                    <a:pt x="1451" y="1551"/>
                  </a:cubicBezTo>
                  <a:cubicBezTo>
                    <a:pt x="1507" y="1551"/>
                    <a:pt x="1560" y="1547"/>
                    <a:pt x="1608" y="1540"/>
                  </a:cubicBezTo>
                  <a:cubicBezTo>
                    <a:pt x="1608" y="1540"/>
                    <a:pt x="1706" y="323"/>
                    <a:pt x="998" y="30"/>
                  </a:cubicBezTo>
                  <a:lnTo>
                    <a:pt x="998" y="30"/>
                  </a:lnTo>
                  <a:cubicBezTo>
                    <a:pt x="1197" y="242"/>
                    <a:pt x="1316" y="675"/>
                    <a:pt x="1329" y="823"/>
                  </a:cubicBezTo>
                  <a:cubicBezTo>
                    <a:pt x="955" y="323"/>
                    <a:pt x="480" y="352"/>
                    <a:pt x="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0" name="Google Shape;11650;p38"/>
            <p:cNvSpPr/>
            <p:nvPr/>
          </p:nvSpPr>
          <p:spPr>
            <a:xfrm>
              <a:off x="852275" y="2962875"/>
              <a:ext cx="63850" cy="46300"/>
            </a:xfrm>
            <a:custGeom>
              <a:avLst/>
              <a:gdLst/>
              <a:ahLst/>
              <a:cxnLst/>
              <a:rect l="l" t="t" r="r" b="b"/>
              <a:pathLst>
                <a:path w="2554" h="1852" extrusionOk="0">
                  <a:moveTo>
                    <a:pt x="1544" y="0"/>
                  </a:moveTo>
                  <a:cubicBezTo>
                    <a:pt x="1295" y="0"/>
                    <a:pt x="1036" y="66"/>
                    <a:pt x="815" y="260"/>
                  </a:cubicBezTo>
                  <a:cubicBezTo>
                    <a:pt x="136" y="858"/>
                    <a:pt x="386" y="1528"/>
                    <a:pt x="0" y="1731"/>
                  </a:cubicBezTo>
                  <a:cubicBezTo>
                    <a:pt x="400" y="1804"/>
                    <a:pt x="727" y="1852"/>
                    <a:pt x="1009" y="1852"/>
                  </a:cubicBezTo>
                  <a:cubicBezTo>
                    <a:pt x="1408" y="1852"/>
                    <a:pt x="1720" y="1756"/>
                    <a:pt x="2028" y="1498"/>
                  </a:cubicBezTo>
                  <a:cubicBezTo>
                    <a:pt x="2554" y="1053"/>
                    <a:pt x="2537" y="285"/>
                    <a:pt x="2537" y="285"/>
                  </a:cubicBezTo>
                  <a:cubicBezTo>
                    <a:pt x="2537" y="285"/>
                    <a:pt x="2062" y="0"/>
                    <a:pt x="15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1" name="Google Shape;11651;p38"/>
            <p:cNvSpPr/>
            <p:nvPr/>
          </p:nvSpPr>
          <p:spPr>
            <a:xfrm>
              <a:off x="868175" y="2966675"/>
              <a:ext cx="47525" cy="35675"/>
            </a:xfrm>
            <a:custGeom>
              <a:avLst/>
              <a:gdLst/>
              <a:ahLst/>
              <a:cxnLst/>
              <a:rect l="l" t="t" r="r" b="b"/>
              <a:pathLst>
                <a:path w="1901" h="1427" extrusionOk="0">
                  <a:moveTo>
                    <a:pt x="1116" y="0"/>
                  </a:moveTo>
                  <a:cubicBezTo>
                    <a:pt x="809" y="0"/>
                    <a:pt x="485" y="75"/>
                    <a:pt x="289" y="337"/>
                  </a:cubicBezTo>
                  <a:cubicBezTo>
                    <a:pt x="470" y="240"/>
                    <a:pt x="748" y="208"/>
                    <a:pt x="947" y="208"/>
                  </a:cubicBezTo>
                  <a:cubicBezTo>
                    <a:pt x="1028" y="208"/>
                    <a:pt x="1095" y="214"/>
                    <a:pt x="1137" y="222"/>
                  </a:cubicBezTo>
                  <a:cubicBezTo>
                    <a:pt x="556" y="451"/>
                    <a:pt x="463" y="922"/>
                    <a:pt x="1" y="1291"/>
                  </a:cubicBezTo>
                  <a:cubicBezTo>
                    <a:pt x="510" y="1020"/>
                    <a:pt x="590" y="926"/>
                    <a:pt x="845" y="714"/>
                  </a:cubicBezTo>
                  <a:cubicBezTo>
                    <a:pt x="1023" y="578"/>
                    <a:pt x="1226" y="468"/>
                    <a:pt x="1438" y="396"/>
                  </a:cubicBezTo>
                  <a:lnTo>
                    <a:pt x="1438" y="396"/>
                  </a:lnTo>
                  <a:cubicBezTo>
                    <a:pt x="1019" y="659"/>
                    <a:pt x="713" y="1143"/>
                    <a:pt x="705" y="1181"/>
                  </a:cubicBezTo>
                  <a:cubicBezTo>
                    <a:pt x="925" y="977"/>
                    <a:pt x="1167" y="803"/>
                    <a:pt x="1430" y="659"/>
                  </a:cubicBezTo>
                  <a:lnTo>
                    <a:pt x="1430" y="659"/>
                  </a:lnTo>
                  <a:cubicBezTo>
                    <a:pt x="1405" y="935"/>
                    <a:pt x="1150" y="1316"/>
                    <a:pt x="976" y="1427"/>
                  </a:cubicBezTo>
                  <a:cubicBezTo>
                    <a:pt x="1532" y="1117"/>
                    <a:pt x="1863" y="511"/>
                    <a:pt x="1901" y="133"/>
                  </a:cubicBezTo>
                  <a:cubicBezTo>
                    <a:pt x="1901" y="133"/>
                    <a:pt x="1524" y="0"/>
                    <a:pt x="111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2" name="Google Shape;11652;p38"/>
            <p:cNvSpPr/>
            <p:nvPr/>
          </p:nvSpPr>
          <p:spPr>
            <a:xfrm>
              <a:off x="901250" y="2958300"/>
              <a:ext cx="32275" cy="24800"/>
            </a:xfrm>
            <a:custGeom>
              <a:avLst/>
              <a:gdLst/>
              <a:ahLst/>
              <a:cxnLst/>
              <a:rect l="l" t="t" r="r" b="b"/>
              <a:pathLst>
                <a:path w="1291" h="992" extrusionOk="0">
                  <a:moveTo>
                    <a:pt x="642" y="0"/>
                  </a:moveTo>
                  <a:cubicBezTo>
                    <a:pt x="489" y="0"/>
                    <a:pt x="340" y="71"/>
                    <a:pt x="243" y="201"/>
                  </a:cubicBezTo>
                  <a:cubicBezTo>
                    <a:pt x="0" y="539"/>
                    <a:pt x="249" y="992"/>
                    <a:pt x="641" y="992"/>
                  </a:cubicBezTo>
                  <a:cubicBezTo>
                    <a:pt x="667" y="992"/>
                    <a:pt x="694" y="990"/>
                    <a:pt x="722" y="986"/>
                  </a:cubicBezTo>
                  <a:cubicBezTo>
                    <a:pt x="1159" y="913"/>
                    <a:pt x="1290" y="349"/>
                    <a:pt x="934" y="95"/>
                  </a:cubicBezTo>
                  <a:cubicBezTo>
                    <a:pt x="845" y="31"/>
                    <a:pt x="743" y="0"/>
                    <a:pt x="64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3" name="Google Shape;11653;p38"/>
            <p:cNvSpPr/>
            <p:nvPr/>
          </p:nvSpPr>
          <p:spPr>
            <a:xfrm>
              <a:off x="917475" y="2942750"/>
              <a:ext cx="6075" cy="19625"/>
            </a:xfrm>
            <a:custGeom>
              <a:avLst/>
              <a:gdLst/>
              <a:ahLst/>
              <a:cxnLst/>
              <a:rect l="l" t="t" r="r" b="b"/>
              <a:pathLst>
                <a:path w="243" h="785" extrusionOk="0">
                  <a:moveTo>
                    <a:pt x="221" y="0"/>
                  </a:moveTo>
                  <a:cubicBezTo>
                    <a:pt x="56" y="182"/>
                    <a:pt x="1" y="759"/>
                    <a:pt x="1" y="785"/>
                  </a:cubicBezTo>
                  <a:lnTo>
                    <a:pt x="26" y="785"/>
                  </a:lnTo>
                  <a:cubicBezTo>
                    <a:pt x="26" y="781"/>
                    <a:pt x="81" y="191"/>
                    <a:pt x="243" y="21"/>
                  </a:cubicBezTo>
                  <a:lnTo>
                    <a:pt x="22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4" name="Google Shape;11654;p38"/>
            <p:cNvSpPr/>
            <p:nvPr/>
          </p:nvSpPr>
          <p:spPr>
            <a:xfrm>
              <a:off x="921200" y="2950700"/>
              <a:ext cx="13275" cy="12100"/>
            </a:xfrm>
            <a:custGeom>
              <a:avLst/>
              <a:gdLst/>
              <a:ahLst/>
              <a:cxnLst/>
              <a:rect l="l" t="t" r="r" b="b"/>
              <a:pathLst>
                <a:path w="531" h="484" extrusionOk="0">
                  <a:moveTo>
                    <a:pt x="526" y="0"/>
                  </a:moveTo>
                  <a:cubicBezTo>
                    <a:pt x="276" y="51"/>
                    <a:pt x="9" y="454"/>
                    <a:pt x="0" y="471"/>
                  </a:cubicBezTo>
                  <a:lnTo>
                    <a:pt x="22" y="484"/>
                  </a:lnTo>
                  <a:cubicBezTo>
                    <a:pt x="26" y="479"/>
                    <a:pt x="293" y="77"/>
                    <a:pt x="531" y="26"/>
                  </a:cubicBezTo>
                  <a:lnTo>
                    <a:pt x="52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5" name="Google Shape;11655;p38"/>
            <p:cNvSpPr/>
            <p:nvPr/>
          </p:nvSpPr>
          <p:spPr>
            <a:xfrm>
              <a:off x="924600" y="2962500"/>
              <a:ext cx="15175" cy="3800"/>
            </a:xfrm>
            <a:custGeom>
              <a:avLst/>
              <a:gdLst/>
              <a:ahLst/>
              <a:cxnLst/>
              <a:rect l="l" t="t" r="r" b="b"/>
              <a:pathLst>
                <a:path w="607" h="152" extrusionOk="0">
                  <a:moveTo>
                    <a:pt x="518" y="0"/>
                  </a:moveTo>
                  <a:cubicBezTo>
                    <a:pt x="319" y="0"/>
                    <a:pt x="15" y="123"/>
                    <a:pt x="0" y="126"/>
                  </a:cubicBezTo>
                  <a:lnTo>
                    <a:pt x="13" y="152"/>
                  </a:lnTo>
                  <a:cubicBezTo>
                    <a:pt x="16" y="152"/>
                    <a:pt x="326" y="27"/>
                    <a:pt x="519" y="27"/>
                  </a:cubicBezTo>
                  <a:cubicBezTo>
                    <a:pt x="549" y="27"/>
                    <a:pt x="576" y="30"/>
                    <a:pt x="598" y="37"/>
                  </a:cubicBezTo>
                  <a:lnTo>
                    <a:pt x="607" y="12"/>
                  </a:lnTo>
                  <a:cubicBezTo>
                    <a:pt x="581" y="4"/>
                    <a:pt x="551" y="0"/>
                    <a:pt x="51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6" name="Google Shape;11656;p38"/>
            <p:cNvSpPr/>
            <p:nvPr/>
          </p:nvSpPr>
          <p:spPr>
            <a:xfrm>
              <a:off x="925225" y="2971475"/>
              <a:ext cx="11275" cy="4475"/>
            </a:xfrm>
            <a:custGeom>
              <a:avLst/>
              <a:gdLst/>
              <a:ahLst/>
              <a:cxnLst/>
              <a:rect l="l" t="t" r="r" b="b"/>
              <a:pathLst>
                <a:path w="451" h="179" extrusionOk="0">
                  <a:moveTo>
                    <a:pt x="1" y="1"/>
                  </a:moveTo>
                  <a:lnTo>
                    <a:pt x="1" y="26"/>
                  </a:lnTo>
                  <a:cubicBezTo>
                    <a:pt x="9" y="26"/>
                    <a:pt x="319" y="43"/>
                    <a:pt x="433" y="179"/>
                  </a:cubicBezTo>
                  <a:lnTo>
                    <a:pt x="450" y="162"/>
                  </a:lnTo>
                  <a:cubicBezTo>
                    <a:pt x="331" y="17"/>
                    <a:pt x="13" y="1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7" name="Google Shape;11657;p38"/>
            <p:cNvSpPr/>
            <p:nvPr/>
          </p:nvSpPr>
          <p:spPr>
            <a:xfrm>
              <a:off x="922475" y="2976025"/>
              <a:ext cx="6375" cy="10950"/>
            </a:xfrm>
            <a:custGeom>
              <a:avLst/>
              <a:gdLst/>
              <a:ahLst/>
              <a:cxnLst/>
              <a:rect l="l" t="t" r="r" b="b"/>
              <a:pathLst>
                <a:path w="255" h="438" extrusionOk="0">
                  <a:moveTo>
                    <a:pt x="21" y="1"/>
                  </a:moveTo>
                  <a:lnTo>
                    <a:pt x="0" y="18"/>
                  </a:lnTo>
                  <a:cubicBezTo>
                    <a:pt x="4" y="22"/>
                    <a:pt x="225" y="272"/>
                    <a:pt x="225" y="438"/>
                  </a:cubicBezTo>
                  <a:lnTo>
                    <a:pt x="255" y="438"/>
                  </a:lnTo>
                  <a:cubicBezTo>
                    <a:pt x="250" y="264"/>
                    <a:pt x="30" y="14"/>
                    <a:pt x="2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8" name="Google Shape;11658;p38"/>
            <p:cNvSpPr/>
            <p:nvPr/>
          </p:nvSpPr>
          <p:spPr>
            <a:xfrm>
              <a:off x="914400" y="2978900"/>
              <a:ext cx="4175" cy="13075"/>
            </a:xfrm>
            <a:custGeom>
              <a:avLst/>
              <a:gdLst/>
              <a:ahLst/>
              <a:cxnLst/>
              <a:rect l="l" t="t" r="r" b="b"/>
              <a:pathLst>
                <a:path w="167" h="523" extrusionOk="0">
                  <a:moveTo>
                    <a:pt x="124" y="0"/>
                  </a:moveTo>
                  <a:lnTo>
                    <a:pt x="98" y="5"/>
                  </a:lnTo>
                  <a:cubicBezTo>
                    <a:pt x="98" y="5"/>
                    <a:pt x="141" y="200"/>
                    <a:pt x="1" y="514"/>
                  </a:cubicBezTo>
                  <a:lnTo>
                    <a:pt x="26" y="522"/>
                  </a:lnTo>
                  <a:cubicBezTo>
                    <a:pt x="166" y="200"/>
                    <a:pt x="124" y="5"/>
                    <a:pt x="1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9" name="Google Shape;11659;p38"/>
            <p:cNvSpPr/>
            <p:nvPr/>
          </p:nvSpPr>
          <p:spPr>
            <a:xfrm>
              <a:off x="901900" y="2976250"/>
              <a:ext cx="11375" cy="10625"/>
            </a:xfrm>
            <a:custGeom>
              <a:avLst/>
              <a:gdLst/>
              <a:ahLst/>
              <a:cxnLst/>
              <a:rect l="l" t="t" r="r" b="b"/>
              <a:pathLst>
                <a:path w="455" h="425" extrusionOk="0">
                  <a:moveTo>
                    <a:pt x="429" y="0"/>
                  </a:moveTo>
                  <a:cubicBezTo>
                    <a:pt x="429" y="0"/>
                    <a:pt x="340" y="263"/>
                    <a:pt x="0" y="399"/>
                  </a:cubicBezTo>
                  <a:lnTo>
                    <a:pt x="13" y="425"/>
                  </a:lnTo>
                  <a:cubicBezTo>
                    <a:pt x="361" y="285"/>
                    <a:pt x="450" y="17"/>
                    <a:pt x="454" y="5"/>
                  </a:cubicBezTo>
                  <a:lnTo>
                    <a:pt x="42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0" name="Google Shape;11660;p38"/>
            <p:cNvSpPr/>
            <p:nvPr/>
          </p:nvSpPr>
          <p:spPr>
            <a:xfrm>
              <a:off x="907400" y="2947825"/>
              <a:ext cx="5025" cy="14350"/>
            </a:xfrm>
            <a:custGeom>
              <a:avLst/>
              <a:gdLst/>
              <a:ahLst/>
              <a:cxnLst/>
              <a:rect l="l" t="t" r="r" b="b"/>
              <a:pathLst>
                <a:path w="201" h="574" extrusionOk="0">
                  <a:moveTo>
                    <a:pt x="60" y="1"/>
                  </a:moveTo>
                  <a:cubicBezTo>
                    <a:pt x="1" y="387"/>
                    <a:pt x="175" y="565"/>
                    <a:pt x="183" y="573"/>
                  </a:cubicBezTo>
                  <a:lnTo>
                    <a:pt x="200" y="556"/>
                  </a:lnTo>
                  <a:cubicBezTo>
                    <a:pt x="200" y="552"/>
                    <a:pt x="31" y="374"/>
                    <a:pt x="90" y="5"/>
                  </a:cubicBezTo>
                  <a:lnTo>
                    <a:pt x="6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1" name="Google Shape;11661;p38"/>
            <p:cNvSpPr/>
            <p:nvPr/>
          </p:nvSpPr>
          <p:spPr>
            <a:xfrm>
              <a:off x="893725" y="2956850"/>
              <a:ext cx="16050" cy="11050"/>
            </a:xfrm>
            <a:custGeom>
              <a:avLst/>
              <a:gdLst/>
              <a:ahLst/>
              <a:cxnLst/>
              <a:rect l="l" t="t" r="r" b="b"/>
              <a:pathLst>
                <a:path w="642" h="442" extrusionOk="0">
                  <a:moveTo>
                    <a:pt x="26" y="0"/>
                  </a:moveTo>
                  <a:lnTo>
                    <a:pt x="1" y="13"/>
                  </a:lnTo>
                  <a:cubicBezTo>
                    <a:pt x="200" y="378"/>
                    <a:pt x="633" y="441"/>
                    <a:pt x="637" y="441"/>
                  </a:cubicBezTo>
                  <a:lnTo>
                    <a:pt x="641" y="416"/>
                  </a:lnTo>
                  <a:cubicBezTo>
                    <a:pt x="637" y="416"/>
                    <a:pt x="217" y="352"/>
                    <a:pt x="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2" name="Google Shape;11662;p38"/>
            <p:cNvSpPr/>
            <p:nvPr/>
          </p:nvSpPr>
          <p:spPr>
            <a:xfrm>
              <a:off x="894275" y="2972525"/>
              <a:ext cx="17300" cy="5275"/>
            </a:xfrm>
            <a:custGeom>
              <a:avLst/>
              <a:gdLst/>
              <a:ahLst/>
              <a:cxnLst/>
              <a:rect l="l" t="t" r="r" b="b"/>
              <a:pathLst>
                <a:path w="692" h="211" extrusionOk="0">
                  <a:moveTo>
                    <a:pt x="679" y="1"/>
                  </a:moveTo>
                  <a:cubicBezTo>
                    <a:pt x="675" y="5"/>
                    <a:pt x="418" y="185"/>
                    <a:pt x="121" y="185"/>
                  </a:cubicBezTo>
                  <a:cubicBezTo>
                    <a:pt x="83" y="185"/>
                    <a:pt x="44" y="182"/>
                    <a:pt x="4" y="175"/>
                  </a:cubicBezTo>
                  <a:lnTo>
                    <a:pt x="0" y="200"/>
                  </a:lnTo>
                  <a:cubicBezTo>
                    <a:pt x="21" y="205"/>
                    <a:pt x="47" y="209"/>
                    <a:pt x="68" y="209"/>
                  </a:cubicBezTo>
                  <a:cubicBezTo>
                    <a:pt x="87" y="210"/>
                    <a:pt x="105" y="211"/>
                    <a:pt x="124" y="211"/>
                  </a:cubicBezTo>
                  <a:cubicBezTo>
                    <a:pt x="427" y="211"/>
                    <a:pt x="687" y="26"/>
                    <a:pt x="691" y="22"/>
                  </a:cubicBezTo>
                  <a:lnTo>
                    <a:pt x="67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3" name="Google Shape;11663;p38"/>
            <p:cNvSpPr/>
            <p:nvPr/>
          </p:nvSpPr>
          <p:spPr>
            <a:xfrm>
              <a:off x="919800" y="2939425"/>
              <a:ext cx="6825" cy="5800"/>
            </a:xfrm>
            <a:custGeom>
              <a:avLst/>
              <a:gdLst/>
              <a:ahLst/>
              <a:cxnLst/>
              <a:rect l="l" t="t" r="r" b="b"/>
              <a:pathLst>
                <a:path w="273" h="232" extrusionOk="0">
                  <a:moveTo>
                    <a:pt x="147" y="1"/>
                  </a:moveTo>
                  <a:cubicBezTo>
                    <a:pt x="51" y="1"/>
                    <a:pt x="0" y="116"/>
                    <a:pt x="65" y="192"/>
                  </a:cubicBezTo>
                  <a:cubicBezTo>
                    <a:pt x="87" y="219"/>
                    <a:pt x="118" y="232"/>
                    <a:pt x="149" y="232"/>
                  </a:cubicBezTo>
                  <a:cubicBezTo>
                    <a:pt x="206" y="232"/>
                    <a:pt x="263" y="191"/>
                    <a:pt x="268" y="125"/>
                  </a:cubicBezTo>
                  <a:cubicBezTo>
                    <a:pt x="273" y="61"/>
                    <a:pt x="226" y="6"/>
                    <a:pt x="162" y="2"/>
                  </a:cubicBezTo>
                  <a:cubicBezTo>
                    <a:pt x="157" y="1"/>
                    <a:pt x="152" y="1"/>
                    <a:pt x="14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4" name="Google Shape;11664;p38"/>
            <p:cNvSpPr/>
            <p:nvPr/>
          </p:nvSpPr>
          <p:spPr>
            <a:xfrm>
              <a:off x="930700" y="2947500"/>
              <a:ext cx="6850" cy="5775"/>
            </a:xfrm>
            <a:custGeom>
              <a:avLst/>
              <a:gdLst/>
              <a:ahLst/>
              <a:cxnLst/>
              <a:rect l="l" t="t" r="r" b="b"/>
              <a:pathLst>
                <a:path w="274" h="231" extrusionOk="0">
                  <a:moveTo>
                    <a:pt x="153" y="1"/>
                  </a:moveTo>
                  <a:cubicBezTo>
                    <a:pt x="57" y="1"/>
                    <a:pt x="0" y="114"/>
                    <a:pt x="66" y="192"/>
                  </a:cubicBezTo>
                  <a:cubicBezTo>
                    <a:pt x="90" y="219"/>
                    <a:pt x="121" y="231"/>
                    <a:pt x="153" y="231"/>
                  </a:cubicBezTo>
                  <a:cubicBezTo>
                    <a:pt x="210" y="231"/>
                    <a:pt x="267" y="190"/>
                    <a:pt x="269" y="124"/>
                  </a:cubicBezTo>
                  <a:cubicBezTo>
                    <a:pt x="274" y="60"/>
                    <a:pt x="227" y="5"/>
                    <a:pt x="163" y="1"/>
                  </a:cubicBezTo>
                  <a:cubicBezTo>
                    <a:pt x="160" y="1"/>
                    <a:pt x="156" y="1"/>
                    <a:pt x="1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5" name="Google Shape;11665;p38"/>
            <p:cNvSpPr/>
            <p:nvPr/>
          </p:nvSpPr>
          <p:spPr>
            <a:xfrm>
              <a:off x="937575" y="2960525"/>
              <a:ext cx="6125" cy="5875"/>
            </a:xfrm>
            <a:custGeom>
              <a:avLst/>
              <a:gdLst/>
              <a:ahLst/>
              <a:cxnLst/>
              <a:rect l="l" t="t" r="r" b="b"/>
              <a:pathLst>
                <a:path w="245" h="235" extrusionOk="0">
                  <a:moveTo>
                    <a:pt x="125" y="0"/>
                  </a:moveTo>
                  <a:cubicBezTo>
                    <a:pt x="72" y="0"/>
                    <a:pt x="19" y="33"/>
                    <a:pt x="11" y="103"/>
                  </a:cubicBezTo>
                  <a:cubicBezTo>
                    <a:pt x="0" y="189"/>
                    <a:pt x="65" y="235"/>
                    <a:pt x="129" y="235"/>
                  </a:cubicBezTo>
                  <a:cubicBezTo>
                    <a:pt x="186" y="235"/>
                    <a:pt x="243" y="198"/>
                    <a:pt x="245" y="120"/>
                  </a:cubicBezTo>
                  <a:cubicBezTo>
                    <a:pt x="245" y="42"/>
                    <a:pt x="184" y="0"/>
                    <a:pt x="12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6" name="Google Shape;11666;p38"/>
            <p:cNvSpPr/>
            <p:nvPr/>
          </p:nvSpPr>
          <p:spPr>
            <a:xfrm>
              <a:off x="933550" y="2974225"/>
              <a:ext cx="6975" cy="5850"/>
            </a:xfrm>
            <a:custGeom>
              <a:avLst/>
              <a:gdLst/>
              <a:ahLst/>
              <a:cxnLst/>
              <a:rect l="l" t="t" r="r" b="b"/>
              <a:pathLst>
                <a:path w="279" h="234" extrusionOk="0">
                  <a:moveTo>
                    <a:pt x="154" y="0"/>
                  </a:moveTo>
                  <a:cubicBezTo>
                    <a:pt x="58" y="0"/>
                    <a:pt x="1" y="114"/>
                    <a:pt x="66" y="192"/>
                  </a:cubicBezTo>
                  <a:cubicBezTo>
                    <a:pt x="91" y="221"/>
                    <a:pt x="124" y="234"/>
                    <a:pt x="156" y="234"/>
                  </a:cubicBezTo>
                  <a:cubicBezTo>
                    <a:pt x="212" y="234"/>
                    <a:pt x="267" y="193"/>
                    <a:pt x="270" y="128"/>
                  </a:cubicBezTo>
                  <a:cubicBezTo>
                    <a:pt x="278" y="60"/>
                    <a:pt x="232" y="5"/>
                    <a:pt x="164" y="1"/>
                  </a:cubicBezTo>
                  <a:cubicBezTo>
                    <a:pt x="160" y="1"/>
                    <a:pt x="157" y="0"/>
                    <a:pt x="15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7" name="Google Shape;11667;p38"/>
            <p:cNvSpPr/>
            <p:nvPr/>
          </p:nvSpPr>
          <p:spPr>
            <a:xfrm>
              <a:off x="924975" y="2985350"/>
              <a:ext cx="6850" cy="5850"/>
            </a:xfrm>
            <a:custGeom>
              <a:avLst/>
              <a:gdLst/>
              <a:ahLst/>
              <a:cxnLst/>
              <a:rect l="l" t="t" r="r" b="b"/>
              <a:pathLst>
                <a:path w="274" h="234" extrusionOk="0">
                  <a:moveTo>
                    <a:pt x="153" y="1"/>
                  </a:moveTo>
                  <a:cubicBezTo>
                    <a:pt x="53" y="1"/>
                    <a:pt x="0" y="118"/>
                    <a:pt x="66" y="192"/>
                  </a:cubicBezTo>
                  <a:cubicBezTo>
                    <a:pt x="88" y="221"/>
                    <a:pt x="120" y="234"/>
                    <a:pt x="151" y="234"/>
                  </a:cubicBezTo>
                  <a:cubicBezTo>
                    <a:pt x="208" y="234"/>
                    <a:pt x="264" y="192"/>
                    <a:pt x="269" y="124"/>
                  </a:cubicBezTo>
                  <a:cubicBezTo>
                    <a:pt x="273" y="65"/>
                    <a:pt x="227" y="5"/>
                    <a:pt x="163" y="1"/>
                  </a:cubicBezTo>
                  <a:cubicBezTo>
                    <a:pt x="160" y="1"/>
                    <a:pt x="156" y="1"/>
                    <a:pt x="1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8" name="Google Shape;11668;p38"/>
            <p:cNvSpPr/>
            <p:nvPr/>
          </p:nvSpPr>
          <p:spPr>
            <a:xfrm>
              <a:off x="910450" y="2990125"/>
              <a:ext cx="6950" cy="5850"/>
            </a:xfrm>
            <a:custGeom>
              <a:avLst/>
              <a:gdLst/>
              <a:ahLst/>
              <a:cxnLst/>
              <a:rect l="l" t="t" r="r" b="b"/>
              <a:pathLst>
                <a:path w="278" h="234" extrusionOk="0">
                  <a:moveTo>
                    <a:pt x="157" y="1"/>
                  </a:moveTo>
                  <a:cubicBezTo>
                    <a:pt x="57" y="1"/>
                    <a:pt x="0" y="114"/>
                    <a:pt x="66" y="192"/>
                  </a:cubicBezTo>
                  <a:cubicBezTo>
                    <a:pt x="90" y="221"/>
                    <a:pt x="122" y="234"/>
                    <a:pt x="155" y="234"/>
                  </a:cubicBezTo>
                  <a:cubicBezTo>
                    <a:pt x="212" y="234"/>
                    <a:pt x="268" y="192"/>
                    <a:pt x="273" y="124"/>
                  </a:cubicBezTo>
                  <a:cubicBezTo>
                    <a:pt x="278" y="60"/>
                    <a:pt x="231" y="5"/>
                    <a:pt x="167" y="1"/>
                  </a:cubicBezTo>
                  <a:cubicBezTo>
                    <a:pt x="164" y="1"/>
                    <a:pt x="160" y="1"/>
                    <a:pt x="15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9" name="Google Shape;11669;p38"/>
            <p:cNvSpPr/>
            <p:nvPr/>
          </p:nvSpPr>
          <p:spPr>
            <a:xfrm>
              <a:off x="897075" y="2984400"/>
              <a:ext cx="6850" cy="5875"/>
            </a:xfrm>
            <a:custGeom>
              <a:avLst/>
              <a:gdLst/>
              <a:ahLst/>
              <a:cxnLst/>
              <a:rect l="l" t="t" r="r" b="b"/>
              <a:pathLst>
                <a:path w="274" h="235" extrusionOk="0">
                  <a:moveTo>
                    <a:pt x="153" y="1"/>
                  </a:moveTo>
                  <a:cubicBezTo>
                    <a:pt x="54" y="1"/>
                    <a:pt x="1" y="118"/>
                    <a:pt x="66" y="192"/>
                  </a:cubicBezTo>
                  <a:cubicBezTo>
                    <a:pt x="91" y="221"/>
                    <a:pt x="123" y="234"/>
                    <a:pt x="155" y="234"/>
                  </a:cubicBezTo>
                  <a:cubicBezTo>
                    <a:pt x="210" y="234"/>
                    <a:pt x="264" y="193"/>
                    <a:pt x="270" y="128"/>
                  </a:cubicBezTo>
                  <a:cubicBezTo>
                    <a:pt x="274" y="65"/>
                    <a:pt x="227" y="9"/>
                    <a:pt x="164" y="1"/>
                  </a:cubicBezTo>
                  <a:cubicBezTo>
                    <a:pt x="160" y="1"/>
                    <a:pt x="157" y="1"/>
                    <a:pt x="1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0" name="Google Shape;11670;p38"/>
            <p:cNvSpPr/>
            <p:nvPr/>
          </p:nvSpPr>
          <p:spPr>
            <a:xfrm>
              <a:off x="889325" y="2974125"/>
              <a:ext cx="6975" cy="5850"/>
            </a:xfrm>
            <a:custGeom>
              <a:avLst/>
              <a:gdLst/>
              <a:ahLst/>
              <a:cxnLst/>
              <a:rect l="l" t="t" r="r" b="b"/>
              <a:pathLst>
                <a:path w="279" h="234" extrusionOk="0">
                  <a:moveTo>
                    <a:pt x="154" y="0"/>
                  </a:moveTo>
                  <a:cubicBezTo>
                    <a:pt x="58" y="0"/>
                    <a:pt x="1" y="114"/>
                    <a:pt x="67" y="191"/>
                  </a:cubicBezTo>
                  <a:cubicBezTo>
                    <a:pt x="91" y="220"/>
                    <a:pt x="123" y="233"/>
                    <a:pt x="155" y="233"/>
                  </a:cubicBezTo>
                  <a:cubicBezTo>
                    <a:pt x="212" y="233"/>
                    <a:pt x="267" y="192"/>
                    <a:pt x="270" y="124"/>
                  </a:cubicBezTo>
                  <a:cubicBezTo>
                    <a:pt x="279" y="60"/>
                    <a:pt x="228" y="5"/>
                    <a:pt x="164" y="1"/>
                  </a:cubicBezTo>
                  <a:cubicBezTo>
                    <a:pt x="161" y="0"/>
                    <a:pt x="157" y="0"/>
                    <a:pt x="15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1" name="Google Shape;11671;p38"/>
            <p:cNvSpPr/>
            <p:nvPr/>
          </p:nvSpPr>
          <p:spPr>
            <a:xfrm>
              <a:off x="889750" y="2953625"/>
              <a:ext cx="6175" cy="5900"/>
            </a:xfrm>
            <a:custGeom>
              <a:avLst/>
              <a:gdLst/>
              <a:ahLst/>
              <a:cxnLst/>
              <a:rect l="l" t="t" r="r" b="b"/>
              <a:pathLst>
                <a:path w="247" h="236" extrusionOk="0">
                  <a:moveTo>
                    <a:pt x="128" y="1"/>
                  </a:moveTo>
                  <a:cubicBezTo>
                    <a:pt x="75" y="1"/>
                    <a:pt x="21" y="34"/>
                    <a:pt x="11" y="104"/>
                  </a:cubicBezTo>
                  <a:cubicBezTo>
                    <a:pt x="0" y="189"/>
                    <a:pt x="65" y="235"/>
                    <a:pt x="129" y="235"/>
                  </a:cubicBezTo>
                  <a:cubicBezTo>
                    <a:pt x="186" y="235"/>
                    <a:pt x="243" y="199"/>
                    <a:pt x="245" y="121"/>
                  </a:cubicBezTo>
                  <a:cubicBezTo>
                    <a:pt x="247" y="42"/>
                    <a:pt x="188" y="1"/>
                    <a:pt x="12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2" name="Google Shape;11672;p38"/>
            <p:cNvSpPr/>
            <p:nvPr/>
          </p:nvSpPr>
          <p:spPr>
            <a:xfrm>
              <a:off x="905700" y="2944200"/>
              <a:ext cx="6925" cy="5800"/>
            </a:xfrm>
            <a:custGeom>
              <a:avLst/>
              <a:gdLst/>
              <a:ahLst/>
              <a:cxnLst/>
              <a:rect l="l" t="t" r="r" b="b"/>
              <a:pathLst>
                <a:path w="277" h="232" extrusionOk="0">
                  <a:moveTo>
                    <a:pt x="151" y="1"/>
                  </a:moveTo>
                  <a:cubicBezTo>
                    <a:pt x="55" y="1"/>
                    <a:pt x="0" y="116"/>
                    <a:pt x="65" y="192"/>
                  </a:cubicBezTo>
                  <a:cubicBezTo>
                    <a:pt x="89" y="219"/>
                    <a:pt x="120" y="231"/>
                    <a:pt x="152" y="231"/>
                  </a:cubicBezTo>
                  <a:cubicBezTo>
                    <a:pt x="210" y="231"/>
                    <a:pt x="267" y="190"/>
                    <a:pt x="273" y="124"/>
                  </a:cubicBezTo>
                  <a:cubicBezTo>
                    <a:pt x="277" y="61"/>
                    <a:pt x="230" y="6"/>
                    <a:pt x="167" y="1"/>
                  </a:cubicBezTo>
                  <a:cubicBezTo>
                    <a:pt x="161" y="1"/>
                    <a:pt x="156" y="1"/>
                    <a:pt x="15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3" name="Google Shape;11673;p38"/>
            <p:cNvSpPr/>
            <p:nvPr/>
          </p:nvSpPr>
          <p:spPr>
            <a:xfrm>
              <a:off x="908675" y="2828750"/>
              <a:ext cx="40325" cy="49550"/>
            </a:xfrm>
            <a:custGeom>
              <a:avLst/>
              <a:gdLst/>
              <a:ahLst/>
              <a:cxnLst/>
              <a:rect l="l" t="t" r="r" b="b"/>
              <a:pathLst>
                <a:path w="1613" h="1982" extrusionOk="0">
                  <a:moveTo>
                    <a:pt x="1278" y="1"/>
                  </a:moveTo>
                  <a:cubicBezTo>
                    <a:pt x="1180" y="302"/>
                    <a:pt x="675" y="204"/>
                    <a:pt x="340" y="764"/>
                  </a:cubicBezTo>
                  <a:cubicBezTo>
                    <a:pt x="1" y="1324"/>
                    <a:pt x="569" y="1981"/>
                    <a:pt x="569" y="1981"/>
                  </a:cubicBezTo>
                  <a:cubicBezTo>
                    <a:pt x="569" y="1981"/>
                    <a:pt x="1116" y="1896"/>
                    <a:pt x="1367" y="1468"/>
                  </a:cubicBezTo>
                  <a:cubicBezTo>
                    <a:pt x="1613" y="1040"/>
                    <a:pt x="1524" y="662"/>
                    <a:pt x="127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4" name="Google Shape;11674;p38"/>
            <p:cNvSpPr/>
            <p:nvPr/>
          </p:nvSpPr>
          <p:spPr>
            <a:xfrm>
              <a:off x="912075" y="2841150"/>
              <a:ext cx="30875" cy="37150"/>
            </a:xfrm>
            <a:custGeom>
              <a:avLst/>
              <a:gdLst/>
              <a:ahLst/>
              <a:cxnLst/>
              <a:rect l="l" t="t" r="r" b="b"/>
              <a:pathLst>
                <a:path w="1235" h="1486" extrusionOk="0">
                  <a:moveTo>
                    <a:pt x="1019" y="1"/>
                  </a:moveTo>
                  <a:lnTo>
                    <a:pt x="1019" y="1"/>
                  </a:lnTo>
                  <a:cubicBezTo>
                    <a:pt x="815" y="374"/>
                    <a:pt x="493" y="497"/>
                    <a:pt x="404" y="938"/>
                  </a:cubicBezTo>
                  <a:cubicBezTo>
                    <a:pt x="365" y="836"/>
                    <a:pt x="314" y="518"/>
                    <a:pt x="378" y="319"/>
                  </a:cubicBezTo>
                  <a:lnTo>
                    <a:pt x="378" y="319"/>
                  </a:lnTo>
                  <a:cubicBezTo>
                    <a:pt x="1" y="722"/>
                    <a:pt x="433" y="1485"/>
                    <a:pt x="433" y="1485"/>
                  </a:cubicBezTo>
                  <a:cubicBezTo>
                    <a:pt x="696" y="1413"/>
                    <a:pt x="1082" y="1099"/>
                    <a:pt x="1235" y="671"/>
                  </a:cubicBezTo>
                  <a:lnTo>
                    <a:pt x="1235" y="671"/>
                  </a:lnTo>
                  <a:cubicBezTo>
                    <a:pt x="1180" y="807"/>
                    <a:pt x="942" y="1036"/>
                    <a:pt x="751" y="1087"/>
                  </a:cubicBezTo>
                  <a:cubicBezTo>
                    <a:pt x="819" y="883"/>
                    <a:pt x="912" y="688"/>
                    <a:pt x="1031" y="510"/>
                  </a:cubicBezTo>
                  <a:lnTo>
                    <a:pt x="1031" y="510"/>
                  </a:lnTo>
                  <a:cubicBezTo>
                    <a:pt x="832" y="675"/>
                    <a:pt x="671" y="887"/>
                    <a:pt x="569" y="1129"/>
                  </a:cubicBezTo>
                  <a:cubicBezTo>
                    <a:pt x="590" y="968"/>
                    <a:pt x="641" y="811"/>
                    <a:pt x="717" y="667"/>
                  </a:cubicBezTo>
                  <a:cubicBezTo>
                    <a:pt x="849" y="459"/>
                    <a:pt x="951" y="234"/>
                    <a:pt x="101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5" name="Google Shape;11675;p38"/>
            <p:cNvSpPr/>
            <p:nvPr/>
          </p:nvSpPr>
          <p:spPr>
            <a:xfrm>
              <a:off x="924275" y="2862125"/>
              <a:ext cx="52400" cy="30950"/>
            </a:xfrm>
            <a:custGeom>
              <a:avLst/>
              <a:gdLst/>
              <a:ahLst/>
              <a:cxnLst/>
              <a:rect l="l" t="t" r="r" b="b"/>
              <a:pathLst>
                <a:path w="2096" h="1238" extrusionOk="0">
                  <a:moveTo>
                    <a:pt x="922" y="0"/>
                  </a:moveTo>
                  <a:cubicBezTo>
                    <a:pt x="331" y="0"/>
                    <a:pt x="0" y="718"/>
                    <a:pt x="0" y="718"/>
                  </a:cubicBezTo>
                  <a:cubicBezTo>
                    <a:pt x="0" y="718"/>
                    <a:pt x="306" y="1181"/>
                    <a:pt x="798" y="1232"/>
                  </a:cubicBezTo>
                  <a:cubicBezTo>
                    <a:pt x="838" y="1235"/>
                    <a:pt x="878" y="1237"/>
                    <a:pt x="916" y="1237"/>
                  </a:cubicBezTo>
                  <a:cubicBezTo>
                    <a:pt x="1341" y="1237"/>
                    <a:pt x="1636" y="1000"/>
                    <a:pt x="2096" y="549"/>
                  </a:cubicBezTo>
                  <a:lnTo>
                    <a:pt x="2096" y="549"/>
                  </a:lnTo>
                  <a:cubicBezTo>
                    <a:pt x="2085" y="550"/>
                    <a:pt x="2075" y="550"/>
                    <a:pt x="2065" y="550"/>
                  </a:cubicBezTo>
                  <a:cubicBezTo>
                    <a:pt x="1773" y="550"/>
                    <a:pt x="1642" y="84"/>
                    <a:pt x="1014" y="6"/>
                  </a:cubicBezTo>
                  <a:cubicBezTo>
                    <a:pt x="983" y="2"/>
                    <a:pt x="952" y="0"/>
                    <a:pt x="92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6" name="Google Shape;11676;p38"/>
            <p:cNvSpPr/>
            <p:nvPr/>
          </p:nvSpPr>
          <p:spPr>
            <a:xfrm>
              <a:off x="924275" y="2866100"/>
              <a:ext cx="40000" cy="23975"/>
            </a:xfrm>
            <a:custGeom>
              <a:avLst/>
              <a:gdLst/>
              <a:ahLst/>
              <a:cxnLst/>
              <a:rect l="l" t="t" r="r" b="b"/>
              <a:pathLst>
                <a:path w="1600" h="959" extrusionOk="0">
                  <a:moveTo>
                    <a:pt x="870" y="1"/>
                  </a:moveTo>
                  <a:cubicBezTo>
                    <a:pt x="412" y="1"/>
                    <a:pt x="0" y="559"/>
                    <a:pt x="0" y="559"/>
                  </a:cubicBezTo>
                  <a:cubicBezTo>
                    <a:pt x="164" y="750"/>
                    <a:pt x="549" y="959"/>
                    <a:pt x="966" y="959"/>
                  </a:cubicBezTo>
                  <a:cubicBezTo>
                    <a:pt x="1003" y="959"/>
                    <a:pt x="1040" y="957"/>
                    <a:pt x="1078" y="954"/>
                  </a:cubicBezTo>
                  <a:lnTo>
                    <a:pt x="1078" y="954"/>
                  </a:lnTo>
                  <a:cubicBezTo>
                    <a:pt x="1075" y="954"/>
                    <a:pt x="1073" y="954"/>
                    <a:pt x="1070" y="954"/>
                  </a:cubicBezTo>
                  <a:cubicBezTo>
                    <a:pt x="919" y="954"/>
                    <a:pt x="618" y="833"/>
                    <a:pt x="497" y="682"/>
                  </a:cubicBezTo>
                  <a:cubicBezTo>
                    <a:pt x="582" y="674"/>
                    <a:pt x="668" y="669"/>
                    <a:pt x="755" y="669"/>
                  </a:cubicBezTo>
                  <a:cubicBezTo>
                    <a:pt x="882" y="669"/>
                    <a:pt x="1010" y="679"/>
                    <a:pt x="1137" y="699"/>
                  </a:cubicBezTo>
                  <a:cubicBezTo>
                    <a:pt x="912" y="589"/>
                    <a:pt x="664" y="534"/>
                    <a:pt x="410" y="534"/>
                  </a:cubicBezTo>
                  <a:cubicBezTo>
                    <a:pt x="401" y="534"/>
                    <a:pt x="391" y="534"/>
                    <a:pt x="382" y="534"/>
                  </a:cubicBezTo>
                  <a:cubicBezTo>
                    <a:pt x="513" y="495"/>
                    <a:pt x="647" y="477"/>
                    <a:pt x="784" y="477"/>
                  </a:cubicBezTo>
                  <a:cubicBezTo>
                    <a:pt x="811" y="477"/>
                    <a:pt x="838" y="477"/>
                    <a:pt x="866" y="479"/>
                  </a:cubicBezTo>
                  <a:cubicBezTo>
                    <a:pt x="986" y="496"/>
                    <a:pt x="1108" y="504"/>
                    <a:pt x="1231" y="504"/>
                  </a:cubicBezTo>
                  <a:cubicBezTo>
                    <a:pt x="1353" y="504"/>
                    <a:pt x="1476" y="496"/>
                    <a:pt x="1599" y="479"/>
                  </a:cubicBezTo>
                  <a:cubicBezTo>
                    <a:pt x="1246" y="454"/>
                    <a:pt x="1016" y="282"/>
                    <a:pt x="696" y="282"/>
                  </a:cubicBezTo>
                  <a:cubicBezTo>
                    <a:pt x="632" y="282"/>
                    <a:pt x="565" y="289"/>
                    <a:pt x="492" y="305"/>
                  </a:cubicBezTo>
                  <a:cubicBezTo>
                    <a:pt x="564" y="229"/>
                    <a:pt x="836" y="50"/>
                    <a:pt x="1044" y="29"/>
                  </a:cubicBezTo>
                  <a:cubicBezTo>
                    <a:pt x="985" y="9"/>
                    <a:pt x="927" y="1"/>
                    <a:pt x="87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7" name="Google Shape;11677;p38"/>
            <p:cNvSpPr/>
            <p:nvPr/>
          </p:nvSpPr>
          <p:spPr>
            <a:xfrm>
              <a:off x="915375" y="2880500"/>
              <a:ext cx="35225" cy="49425"/>
            </a:xfrm>
            <a:custGeom>
              <a:avLst/>
              <a:gdLst/>
              <a:ahLst/>
              <a:cxnLst/>
              <a:rect l="l" t="t" r="r" b="b"/>
              <a:pathLst>
                <a:path w="1409" h="1977" extrusionOk="0">
                  <a:moveTo>
                    <a:pt x="369" y="0"/>
                  </a:moveTo>
                  <a:cubicBezTo>
                    <a:pt x="369" y="0"/>
                    <a:pt x="0" y="408"/>
                    <a:pt x="76" y="895"/>
                  </a:cubicBezTo>
                  <a:cubicBezTo>
                    <a:pt x="153" y="1383"/>
                    <a:pt x="462" y="1616"/>
                    <a:pt x="1069" y="1977"/>
                  </a:cubicBezTo>
                  <a:cubicBezTo>
                    <a:pt x="954" y="1684"/>
                    <a:pt x="1408" y="1438"/>
                    <a:pt x="1319" y="794"/>
                  </a:cubicBezTo>
                  <a:cubicBezTo>
                    <a:pt x="1230" y="149"/>
                    <a:pt x="369" y="0"/>
                    <a:pt x="3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8" name="Google Shape;11678;p38"/>
            <p:cNvSpPr/>
            <p:nvPr/>
          </p:nvSpPr>
          <p:spPr>
            <a:xfrm>
              <a:off x="918125" y="2880500"/>
              <a:ext cx="26950" cy="38100"/>
            </a:xfrm>
            <a:custGeom>
              <a:avLst/>
              <a:gdLst/>
              <a:ahLst/>
              <a:cxnLst/>
              <a:rect l="l" t="t" r="r" b="b"/>
              <a:pathLst>
                <a:path w="1078" h="1524" extrusionOk="0">
                  <a:moveTo>
                    <a:pt x="259" y="0"/>
                  </a:moveTo>
                  <a:cubicBezTo>
                    <a:pt x="106" y="221"/>
                    <a:pt x="0" y="709"/>
                    <a:pt x="157" y="1137"/>
                  </a:cubicBezTo>
                  <a:cubicBezTo>
                    <a:pt x="111" y="997"/>
                    <a:pt x="153" y="666"/>
                    <a:pt x="268" y="505"/>
                  </a:cubicBezTo>
                  <a:cubicBezTo>
                    <a:pt x="344" y="709"/>
                    <a:pt x="395" y="917"/>
                    <a:pt x="416" y="1133"/>
                  </a:cubicBezTo>
                  <a:cubicBezTo>
                    <a:pt x="467" y="874"/>
                    <a:pt x="454" y="611"/>
                    <a:pt x="386" y="361"/>
                  </a:cubicBezTo>
                  <a:lnTo>
                    <a:pt x="386" y="361"/>
                  </a:lnTo>
                  <a:cubicBezTo>
                    <a:pt x="467" y="501"/>
                    <a:pt x="526" y="654"/>
                    <a:pt x="560" y="810"/>
                  </a:cubicBezTo>
                  <a:cubicBezTo>
                    <a:pt x="590" y="1056"/>
                    <a:pt x="649" y="1294"/>
                    <a:pt x="747" y="1523"/>
                  </a:cubicBezTo>
                  <a:cubicBezTo>
                    <a:pt x="670" y="1103"/>
                    <a:pt x="840" y="806"/>
                    <a:pt x="632" y="408"/>
                  </a:cubicBezTo>
                  <a:lnTo>
                    <a:pt x="632" y="408"/>
                  </a:lnTo>
                  <a:cubicBezTo>
                    <a:pt x="726" y="458"/>
                    <a:pt x="967" y="675"/>
                    <a:pt x="1040" y="870"/>
                  </a:cubicBezTo>
                  <a:cubicBezTo>
                    <a:pt x="1078" y="318"/>
                    <a:pt x="259" y="0"/>
                    <a:pt x="2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9" name="Google Shape;11679;p38"/>
            <p:cNvSpPr/>
            <p:nvPr/>
          </p:nvSpPr>
          <p:spPr>
            <a:xfrm>
              <a:off x="877725" y="2850525"/>
              <a:ext cx="45725" cy="32875"/>
            </a:xfrm>
            <a:custGeom>
              <a:avLst/>
              <a:gdLst/>
              <a:ahLst/>
              <a:cxnLst/>
              <a:rect l="l" t="t" r="r" b="b"/>
              <a:pathLst>
                <a:path w="1829" h="1315" extrusionOk="0">
                  <a:moveTo>
                    <a:pt x="846" y="1"/>
                  </a:moveTo>
                  <a:cubicBezTo>
                    <a:pt x="548" y="1"/>
                    <a:pt x="334" y="123"/>
                    <a:pt x="157" y="123"/>
                  </a:cubicBezTo>
                  <a:cubicBezTo>
                    <a:pt x="102" y="123"/>
                    <a:pt x="50" y="111"/>
                    <a:pt x="0" y="80"/>
                  </a:cubicBezTo>
                  <a:lnTo>
                    <a:pt x="0" y="80"/>
                  </a:lnTo>
                  <a:cubicBezTo>
                    <a:pt x="238" y="746"/>
                    <a:pt x="412" y="1093"/>
                    <a:pt x="874" y="1263"/>
                  </a:cubicBezTo>
                  <a:cubicBezTo>
                    <a:pt x="979" y="1300"/>
                    <a:pt x="1085" y="1315"/>
                    <a:pt x="1185" y="1315"/>
                  </a:cubicBezTo>
                  <a:cubicBezTo>
                    <a:pt x="1531" y="1315"/>
                    <a:pt x="1816" y="1144"/>
                    <a:pt x="1816" y="1144"/>
                  </a:cubicBezTo>
                  <a:cubicBezTo>
                    <a:pt x="1816" y="1144"/>
                    <a:pt x="1828" y="271"/>
                    <a:pt x="1213" y="63"/>
                  </a:cubicBezTo>
                  <a:cubicBezTo>
                    <a:pt x="1078" y="17"/>
                    <a:pt x="956" y="1"/>
                    <a:pt x="84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0" name="Google Shape;11680;p38"/>
            <p:cNvSpPr/>
            <p:nvPr/>
          </p:nvSpPr>
          <p:spPr>
            <a:xfrm>
              <a:off x="888000" y="2855900"/>
              <a:ext cx="35125" cy="25125"/>
            </a:xfrm>
            <a:custGeom>
              <a:avLst/>
              <a:gdLst/>
              <a:ahLst/>
              <a:cxnLst/>
              <a:rect l="l" t="t" r="r" b="b"/>
              <a:pathLst>
                <a:path w="1405" h="1005" extrusionOk="0">
                  <a:moveTo>
                    <a:pt x="696" y="0"/>
                  </a:moveTo>
                  <a:cubicBezTo>
                    <a:pt x="875" y="106"/>
                    <a:pt x="1040" y="386"/>
                    <a:pt x="1074" y="488"/>
                  </a:cubicBezTo>
                  <a:cubicBezTo>
                    <a:pt x="722" y="208"/>
                    <a:pt x="399" y="318"/>
                    <a:pt x="1" y="162"/>
                  </a:cubicBezTo>
                  <a:lnTo>
                    <a:pt x="1" y="162"/>
                  </a:lnTo>
                  <a:cubicBezTo>
                    <a:pt x="204" y="297"/>
                    <a:pt x="429" y="403"/>
                    <a:pt x="662" y="480"/>
                  </a:cubicBezTo>
                  <a:cubicBezTo>
                    <a:pt x="811" y="543"/>
                    <a:pt x="951" y="628"/>
                    <a:pt x="1074" y="738"/>
                  </a:cubicBezTo>
                  <a:cubicBezTo>
                    <a:pt x="841" y="620"/>
                    <a:pt x="582" y="560"/>
                    <a:pt x="319" y="560"/>
                  </a:cubicBezTo>
                  <a:cubicBezTo>
                    <a:pt x="527" y="624"/>
                    <a:pt x="722" y="713"/>
                    <a:pt x="904" y="827"/>
                  </a:cubicBezTo>
                  <a:cubicBezTo>
                    <a:pt x="822" y="864"/>
                    <a:pt x="710" y="879"/>
                    <a:pt x="601" y="879"/>
                  </a:cubicBezTo>
                  <a:cubicBezTo>
                    <a:pt x="467" y="879"/>
                    <a:pt x="336" y="856"/>
                    <a:pt x="264" y="819"/>
                  </a:cubicBezTo>
                  <a:lnTo>
                    <a:pt x="264" y="819"/>
                  </a:lnTo>
                  <a:cubicBezTo>
                    <a:pt x="492" y="951"/>
                    <a:pt x="753" y="1004"/>
                    <a:pt x="982" y="1004"/>
                  </a:cubicBezTo>
                  <a:cubicBezTo>
                    <a:pt x="1149" y="1004"/>
                    <a:pt x="1299" y="976"/>
                    <a:pt x="1405" y="929"/>
                  </a:cubicBezTo>
                  <a:cubicBezTo>
                    <a:pt x="1405" y="929"/>
                    <a:pt x="1244" y="64"/>
                    <a:pt x="69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1" name="Google Shape;11681;p38"/>
            <p:cNvSpPr/>
            <p:nvPr/>
          </p:nvSpPr>
          <p:spPr>
            <a:xfrm>
              <a:off x="883650" y="2878050"/>
              <a:ext cx="42875" cy="38425"/>
            </a:xfrm>
            <a:custGeom>
              <a:avLst/>
              <a:gdLst/>
              <a:ahLst/>
              <a:cxnLst/>
              <a:rect l="l" t="t" r="r" b="b"/>
              <a:pathLst>
                <a:path w="1715" h="1537" extrusionOk="0">
                  <a:moveTo>
                    <a:pt x="1143" y="0"/>
                  </a:moveTo>
                  <a:cubicBezTo>
                    <a:pt x="878" y="0"/>
                    <a:pt x="549" y="68"/>
                    <a:pt x="357" y="357"/>
                  </a:cubicBezTo>
                  <a:cubicBezTo>
                    <a:pt x="1" y="904"/>
                    <a:pt x="298" y="1316"/>
                    <a:pt x="69" y="1536"/>
                  </a:cubicBezTo>
                  <a:cubicBezTo>
                    <a:pt x="773" y="1473"/>
                    <a:pt x="1150" y="1396"/>
                    <a:pt x="1434" y="989"/>
                  </a:cubicBezTo>
                  <a:cubicBezTo>
                    <a:pt x="1714" y="582"/>
                    <a:pt x="1557" y="52"/>
                    <a:pt x="1557" y="52"/>
                  </a:cubicBezTo>
                  <a:cubicBezTo>
                    <a:pt x="1557" y="52"/>
                    <a:pt x="1375" y="0"/>
                    <a:pt x="11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2" name="Google Shape;11682;p38"/>
            <p:cNvSpPr/>
            <p:nvPr/>
          </p:nvSpPr>
          <p:spPr>
            <a:xfrm>
              <a:off x="895100" y="2879275"/>
              <a:ext cx="28675" cy="29125"/>
            </a:xfrm>
            <a:custGeom>
              <a:avLst/>
              <a:gdLst/>
              <a:ahLst/>
              <a:cxnLst/>
              <a:rect l="l" t="t" r="r" b="b"/>
              <a:pathLst>
                <a:path w="1147" h="1165" extrusionOk="0">
                  <a:moveTo>
                    <a:pt x="1007" y="0"/>
                  </a:moveTo>
                  <a:cubicBezTo>
                    <a:pt x="775" y="0"/>
                    <a:pt x="182" y="41"/>
                    <a:pt x="22" y="448"/>
                  </a:cubicBezTo>
                  <a:cubicBezTo>
                    <a:pt x="171" y="304"/>
                    <a:pt x="480" y="215"/>
                    <a:pt x="586" y="206"/>
                  </a:cubicBezTo>
                  <a:lnTo>
                    <a:pt x="586" y="206"/>
                  </a:lnTo>
                  <a:cubicBezTo>
                    <a:pt x="230" y="478"/>
                    <a:pt x="251" y="821"/>
                    <a:pt x="1" y="1165"/>
                  </a:cubicBezTo>
                  <a:cubicBezTo>
                    <a:pt x="188" y="999"/>
                    <a:pt x="345" y="813"/>
                    <a:pt x="480" y="605"/>
                  </a:cubicBezTo>
                  <a:cubicBezTo>
                    <a:pt x="578" y="478"/>
                    <a:pt x="697" y="363"/>
                    <a:pt x="832" y="274"/>
                  </a:cubicBezTo>
                  <a:lnTo>
                    <a:pt x="832" y="274"/>
                  </a:lnTo>
                  <a:cubicBezTo>
                    <a:pt x="658" y="469"/>
                    <a:pt x="535" y="703"/>
                    <a:pt x="472" y="957"/>
                  </a:cubicBezTo>
                  <a:cubicBezTo>
                    <a:pt x="582" y="775"/>
                    <a:pt x="718" y="605"/>
                    <a:pt x="875" y="457"/>
                  </a:cubicBezTo>
                  <a:lnTo>
                    <a:pt x="875" y="457"/>
                  </a:lnTo>
                  <a:cubicBezTo>
                    <a:pt x="909" y="652"/>
                    <a:pt x="803" y="966"/>
                    <a:pt x="701" y="1076"/>
                  </a:cubicBezTo>
                  <a:cubicBezTo>
                    <a:pt x="1027" y="753"/>
                    <a:pt x="1146" y="270"/>
                    <a:pt x="1099" y="3"/>
                  </a:cubicBezTo>
                  <a:cubicBezTo>
                    <a:pt x="1099" y="3"/>
                    <a:pt x="1064" y="0"/>
                    <a:pt x="100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3" name="Google Shape;11683;p38"/>
            <p:cNvSpPr/>
            <p:nvPr/>
          </p:nvSpPr>
          <p:spPr>
            <a:xfrm>
              <a:off x="913200" y="2870600"/>
              <a:ext cx="21500" cy="17850"/>
            </a:xfrm>
            <a:custGeom>
              <a:avLst/>
              <a:gdLst/>
              <a:ahLst/>
              <a:cxnLst/>
              <a:rect l="l" t="t" r="r" b="b"/>
              <a:pathLst>
                <a:path w="860" h="714" extrusionOk="0">
                  <a:moveTo>
                    <a:pt x="424" y="0"/>
                  </a:moveTo>
                  <a:cubicBezTo>
                    <a:pt x="282" y="0"/>
                    <a:pt x="147" y="87"/>
                    <a:pt x="91" y="231"/>
                  </a:cubicBezTo>
                  <a:cubicBezTo>
                    <a:pt x="0" y="477"/>
                    <a:pt x="190" y="714"/>
                    <a:pt x="422" y="714"/>
                  </a:cubicBezTo>
                  <a:cubicBezTo>
                    <a:pt x="471" y="714"/>
                    <a:pt x="521" y="703"/>
                    <a:pt x="571" y="681"/>
                  </a:cubicBezTo>
                  <a:cubicBezTo>
                    <a:pt x="859" y="549"/>
                    <a:pt x="846" y="133"/>
                    <a:pt x="549" y="23"/>
                  </a:cubicBezTo>
                  <a:cubicBezTo>
                    <a:pt x="508" y="8"/>
                    <a:pt x="466" y="0"/>
                    <a:pt x="4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4" name="Google Shape;11684;p38"/>
            <p:cNvSpPr/>
            <p:nvPr/>
          </p:nvSpPr>
          <p:spPr>
            <a:xfrm>
              <a:off x="920550" y="2859075"/>
              <a:ext cx="2475" cy="14650"/>
            </a:xfrm>
            <a:custGeom>
              <a:avLst/>
              <a:gdLst/>
              <a:ahLst/>
              <a:cxnLst/>
              <a:rect l="l" t="t" r="r" b="b"/>
              <a:pathLst>
                <a:path w="99" h="586" extrusionOk="0">
                  <a:moveTo>
                    <a:pt x="81" y="1"/>
                  </a:moveTo>
                  <a:cubicBezTo>
                    <a:pt x="1" y="153"/>
                    <a:pt x="73" y="569"/>
                    <a:pt x="73" y="586"/>
                  </a:cubicBezTo>
                  <a:lnTo>
                    <a:pt x="94" y="582"/>
                  </a:lnTo>
                  <a:cubicBezTo>
                    <a:pt x="94" y="577"/>
                    <a:pt x="18" y="158"/>
                    <a:pt x="98" y="9"/>
                  </a:cubicBezTo>
                  <a:lnTo>
                    <a:pt x="8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5" name="Google Shape;11685;p38"/>
            <p:cNvSpPr/>
            <p:nvPr/>
          </p:nvSpPr>
          <p:spPr>
            <a:xfrm>
              <a:off x="925025" y="2862475"/>
              <a:ext cx="7125" cy="10725"/>
            </a:xfrm>
            <a:custGeom>
              <a:avLst/>
              <a:gdLst/>
              <a:ahLst/>
              <a:cxnLst/>
              <a:rect l="l" t="t" r="r" b="b"/>
              <a:pathLst>
                <a:path w="285" h="429" extrusionOk="0">
                  <a:moveTo>
                    <a:pt x="276" y="0"/>
                  </a:moveTo>
                  <a:cubicBezTo>
                    <a:pt x="115" y="81"/>
                    <a:pt x="4" y="412"/>
                    <a:pt x="0" y="424"/>
                  </a:cubicBezTo>
                  <a:lnTo>
                    <a:pt x="17" y="429"/>
                  </a:lnTo>
                  <a:cubicBezTo>
                    <a:pt x="17" y="429"/>
                    <a:pt x="127" y="94"/>
                    <a:pt x="284" y="17"/>
                  </a:cubicBezTo>
                  <a:lnTo>
                    <a:pt x="27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6" name="Google Shape;11686;p38"/>
            <p:cNvSpPr/>
            <p:nvPr/>
          </p:nvSpPr>
          <p:spPr>
            <a:xfrm>
              <a:off x="927975" y="2869775"/>
              <a:ext cx="10000" cy="5350"/>
            </a:xfrm>
            <a:custGeom>
              <a:avLst/>
              <a:gdLst/>
              <a:ahLst/>
              <a:cxnLst/>
              <a:rect l="l" t="t" r="r" b="b"/>
              <a:pathLst>
                <a:path w="400" h="214" extrusionOk="0">
                  <a:moveTo>
                    <a:pt x="395" y="1"/>
                  </a:moveTo>
                  <a:cubicBezTo>
                    <a:pt x="258" y="1"/>
                    <a:pt x="9" y="188"/>
                    <a:pt x="1" y="196"/>
                  </a:cubicBezTo>
                  <a:lnTo>
                    <a:pt x="14" y="213"/>
                  </a:lnTo>
                  <a:cubicBezTo>
                    <a:pt x="14" y="213"/>
                    <a:pt x="267" y="22"/>
                    <a:pt x="395" y="22"/>
                  </a:cubicBezTo>
                  <a:cubicBezTo>
                    <a:pt x="397" y="22"/>
                    <a:pt x="398" y="22"/>
                    <a:pt x="400" y="22"/>
                  </a:cubicBezTo>
                  <a:lnTo>
                    <a:pt x="400" y="1"/>
                  </a:lnTo>
                  <a:cubicBezTo>
                    <a:pt x="398" y="1"/>
                    <a:pt x="397" y="1"/>
                    <a:pt x="39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7" name="Google Shape;11687;p38"/>
            <p:cNvSpPr/>
            <p:nvPr/>
          </p:nvSpPr>
          <p:spPr>
            <a:xfrm>
              <a:off x="929575" y="2878175"/>
              <a:ext cx="8500" cy="1500"/>
            </a:xfrm>
            <a:custGeom>
              <a:avLst/>
              <a:gdLst/>
              <a:ahLst/>
              <a:cxnLst/>
              <a:rect l="l" t="t" r="r" b="b"/>
              <a:pathLst>
                <a:path w="340" h="60" extrusionOk="0">
                  <a:moveTo>
                    <a:pt x="163" y="0"/>
                  </a:moveTo>
                  <a:cubicBezTo>
                    <a:pt x="79" y="0"/>
                    <a:pt x="5" y="17"/>
                    <a:pt x="0" y="17"/>
                  </a:cubicBezTo>
                  <a:lnTo>
                    <a:pt x="5" y="34"/>
                  </a:lnTo>
                  <a:cubicBezTo>
                    <a:pt x="5" y="34"/>
                    <a:pt x="75" y="19"/>
                    <a:pt x="155" y="19"/>
                  </a:cubicBezTo>
                  <a:cubicBezTo>
                    <a:pt x="217" y="19"/>
                    <a:pt x="285" y="28"/>
                    <a:pt x="331" y="59"/>
                  </a:cubicBezTo>
                  <a:lnTo>
                    <a:pt x="340" y="42"/>
                  </a:lnTo>
                  <a:cubicBezTo>
                    <a:pt x="292" y="10"/>
                    <a:pt x="225" y="0"/>
                    <a:pt x="1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8" name="Google Shape;11688;p38"/>
            <p:cNvSpPr/>
            <p:nvPr/>
          </p:nvSpPr>
          <p:spPr>
            <a:xfrm>
              <a:off x="928525" y="2882200"/>
              <a:ext cx="6375" cy="6600"/>
            </a:xfrm>
            <a:custGeom>
              <a:avLst/>
              <a:gdLst/>
              <a:ahLst/>
              <a:cxnLst/>
              <a:rect l="l" t="t" r="r" b="b"/>
              <a:pathLst>
                <a:path w="255" h="264" extrusionOk="0">
                  <a:moveTo>
                    <a:pt x="13" y="0"/>
                  </a:moveTo>
                  <a:lnTo>
                    <a:pt x="0" y="17"/>
                  </a:lnTo>
                  <a:cubicBezTo>
                    <a:pt x="4" y="17"/>
                    <a:pt x="204" y="149"/>
                    <a:pt x="238" y="263"/>
                  </a:cubicBezTo>
                  <a:lnTo>
                    <a:pt x="254" y="259"/>
                  </a:lnTo>
                  <a:cubicBezTo>
                    <a:pt x="221" y="136"/>
                    <a:pt x="21" y="4"/>
                    <a:pt x="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9" name="Google Shape;11689;p38"/>
            <p:cNvSpPr/>
            <p:nvPr/>
          </p:nvSpPr>
          <p:spPr>
            <a:xfrm>
              <a:off x="925125" y="2885175"/>
              <a:ext cx="2150" cy="9550"/>
            </a:xfrm>
            <a:custGeom>
              <a:avLst/>
              <a:gdLst/>
              <a:ahLst/>
              <a:cxnLst/>
              <a:rect l="l" t="t" r="r" b="b"/>
              <a:pathLst>
                <a:path w="86" h="382" extrusionOk="0">
                  <a:moveTo>
                    <a:pt x="17" y="0"/>
                  </a:moveTo>
                  <a:lnTo>
                    <a:pt x="0" y="8"/>
                  </a:lnTo>
                  <a:cubicBezTo>
                    <a:pt x="0" y="8"/>
                    <a:pt x="64" y="136"/>
                    <a:pt x="26" y="377"/>
                  </a:cubicBezTo>
                  <a:lnTo>
                    <a:pt x="47" y="382"/>
                  </a:lnTo>
                  <a:cubicBezTo>
                    <a:pt x="85" y="131"/>
                    <a:pt x="17" y="4"/>
                    <a:pt x="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0" name="Google Shape;11690;p38"/>
            <p:cNvSpPr/>
            <p:nvPr/>
          </p:nvSpPr>
          <p:spPr>
            <a:xfrm>
              <a:off x="916100" y="2884200"/>
              <a:ext cx="6075" cy="9475"/>
            </a:xfrm>
            <a:custGeom>
              <a:avLst/>
              <a:gdLst/>
              <a:ahLst/>
              <a:cxnLst/>
              <a:rect l="l" t="t" r="r" b="b"/>
              <a:pathLst>
                <a:path w="243" h="379" extrusionOk="0">
                  <a:moveTo>
                    <a:pt x="221" y="1"/>
                  </a:moveTo>
                  <a:cubicBezTo>
                    <a:pt x="200" y="149"/>
                    <a:pt x="120" y="277"/>
                    <a:pt x="1" y="361"/>
                  </a:cubicBezTo>
                  <a:lnTo>
                    <a:pt x="9" y="378"/>
                  </a:lnTo>
                  <a:cubicBezTo>
                    <a:pt x="136" y="289"/>
                    <a:pt x="221" y="154"/>
                    <a:pt x="2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1" name="Google Shape;11691;p38"/>
            <p:cNvSpPr/>
            <p:nvPr/>
          </p:nvSpPr>
          <p:spPr>
            <a:xfrm>
              <a:off x="913775" y="2865225"/>
              <a:ext cx="5000" cy="9475"/>
            </a:xfrm>
            <a:custGeom>
              <a:avLst/>
              <a:gdLst/>
              <a:ahLst/>
              <a:cxnLst/>
              <a:rect l="l" t="t" r="r" b="b"/>
              <a:pathLst>
                <a:path w="200" h="379" extrusionOk="0">
                  <a:moveTo>
                    <a:pt x="0" y="1"/>
                  </a:moveTo>
                  <a:cubicBezTo>
                    <a:pt x="30" y="281"/>
                    <a:pt x="183" y="374"/>
                    <a:pt x="191" y="378"/>
                  </a:cubicBezTo>
                  <a:lnTo>
                    <a:pt x="200" y="361"/>
                  </a:lnTo>
                  <a:cubicBezTo>
                    <a:pt x="200" y="361"/>
                    <a:pt x="47" y="272"/>
                    <a:pt x="1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2" name="Google Shape;11692;p38"/>
            <p:cNvSpPr/>
            <p:nvPr/>
          </p:nvSpPr>
          <p:spPr>
            <a:xfrm>
              <a:off x="904975" y="2874250"/>
              <a:ext cx="13175" cy="4850"/>
            </a:xfrm>
            <a:custGeom>
              <a:avLst/>
              <a:gdLst/>
              <a:ahLst/>
              <a:cxnLst/>
              <a:rect l="l" t="t" r="r" b="b"/>
              <a:pathLst>
                <a:path w="527" h="194" extrusionOk="0">
                  <a:moveTo>
                    <a:pt x="17" y="0"/>
                  </a:moveTo>
                  <a:lnTo>
                    <a:pt x="0" y="13"/>
                  </a:lnTo>
                  <a:cubicBezTo>
                    <a:pt x="154" y="173"/>
                    <a:pt x="366" y="194"/>
                    <a:pt x="467" y="194"/>
                  </a:cubicBezTo>
                  <a:cubicBezTo>
                    <a:pt x="503" y="194"/>
                    <a:pt x="525" y="191"/>
                    <a:pt x="526" y="191"/>
                  </a:cubicBezTo>
                  <a:lnTo>
                    <a:pt x="522" y="174"/>
                  </a:lnTo>
                  <a:cubicBezTo>
                    <a:pt x="521" y="174"/>
                    <a:pt x="502" y="176"/>
                    <a:pt x="471" y="176"/>
                  </a:cubicBezTo>
                  <a:cubicBezTo>
                    <a:pt x="376" y="176"/>
                    <a:pt x="168" y="157"/>
                    <a:pt x="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3" name="Google Shape;11693;p38"/>
            <p:cNvSpPr/>
            <p:nvPr/>
          </p:nvSpPr>
          <p:spPr>
            <a:xfrm>
              <a:off x="909100" y="2881975"/>
              <a:ext cx="11275" cy="6600"/>
            </a:xfrm>
            <a:custGeom>
              <a:avLst/>
              <a:gdLst/>
              <a:ahLst/>
              <a:cxnLst/>
              <a:rect l="l" t="t" r="r" b="b"/>
              <a:pathLst>
                <a:path w="451" h="264" extrusionOk="0">
                  <a:moveTo>
                    <a:pt x="433" y="1"/>
                  </a:moveTo>
                  <a:cubicBezTo>
                    <a:pt x="433" y="5"/>
                    <a:pt x="251" y="226"/>
                    <a:pt x="1" y="247"/>
                  </a:cubicBezTo>
                  <a:lnTo>
                    <a:pt x="1" y="264"/>
                  </a:lnTo>
                  <a:cubicBezTo>
                    <a:pt x="18" y="264"/>
                    <a:pt x="35" y="259"/>
                    <a:pt x="52" y="259"/>
                  </a:cubicBezTo>
                  <a:cubicBezTo>
                    <a:pt x="281" y="213"/>
                    <a:pt x="450" y="13"/>
                    <a:pt x="450" y="13"/>
                  </a:cubicBezTo>
                  <a:lnTo>
                    <a:pt x="43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4" name="Google Shape;11694;p38"/>
            <p:cNvSpPr/>
            <p:nvPr/>
          </p:nvSpPr>
          <p:spPr>
            <a:xfrm>
              <a:off x="920125" y="2856575"/>
              <a:ext cx="5050" cy="4175"/>
            </a:xfrm>
            <a:custGeom>
              <a:avLst/>
              <a:gdLst/>
              <a:ahLst/>
              <a:cxnLst/>
              <a:rect l="l" t="t" r="r" b="b"/>
              <a:pathLst>
                <a:path w="202" h="167" extrusionOk="0">
                  <a:moveTo>
                    <a:pt x="116" y="0"/>
                  </a:moveTo>
                  <a:cubicBezTo>
                    <a:pt x="109" y="0"/>
                    <a:pt x="102" y="1"/>
                    <a:pt x="94" y="3"/>
                  </a:cubicBezTo>
                  <a:cubicBezTo>
                    <a:pt x="22" y="16"/>
                    <a:pt x="1" y="109"/>
                    <a:pt x="65" y="152"/>
                  </a:cubicBezTo>
                  <a:cubicBezTo>
                    <a:pt x="79" y="162"/>
                    <a:pt x="94" y="166"/>
                    <a:pt x="110" y="166"/>
                  </a:cubicBezTo>
                  <a:cubicBezTo>
                    <a:pt x="157" y="166"/>
                    <a:pt x="201" y="121"/>
                    <a:pt x="192" y="67"/>
                  </a:cubicBezTo>
                  <a:cubicBezTo>
                    <a:pt x="185" y="27"/>
                    <a:pt x="153" y="0"/>
                    <a:pt x="1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5" name="Google Shape;11695;p38"/>
            <p:cNvSpPr/>
            <p:nvPr/>
          </p:nvSpPr>
          <p:spPr>
            <a:xfrm>
              <a:off x="929250" y="2860100"/>
              <a:ext cx="5125" cy="4200"/>
            </a:xfrm>
            <a:custGeom>
              <a:avLst/>
              <a:gdLst/>
              <a:ahLst/>
              <a:cxnLst/>
              <a:rect l="l" t="t" r="r" b="b"/>
              <a:pathLst>
                <a:path w="205" h="168" extrusionOk="0">
                  <a:moveTo>
                    <a:pt x="110" y="1"/>
                  </a:moveTo>
                  <a:cubicBezTo>
                    <a:pt x="105" y="1"/>
                    <a:pt x="99" y="1"/>
                    <a:pt x="94" y="2"/>
                  </a:cubicBezTo>
                  <a:cubicBezTo>
                    <a:pt x="22" y="15"/>
                    <a:pt x="1" y="112"/>
                    <a:pt x="64" y="155"/>
                  </a:cubicBezTo>
                  <a:cubicBezTo>
                    <a:pt x="78" y="164"/>
                    <a:pt x="94" y="168"/>
                    <a:pt x="109" y="168"/>
                  </a:cubicBezTo>
                  <a:cubicBezTo>
                    <a:pt x="158" y="168"/>
                    <a:pt x="205" y="125"/>
                    <a:pt x="192" y="70"/>
                  </a:cubicBezTo>
                  <a:cubicBezTo>
                    <a:pt x="184" y="29"/>
                    <a:pt x="150" y="1"/>
                    <a:pt x="11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6" name="Google Shape;11696;p38"/>
            <p:cNvSpPr/>
            <p:nvPr/>
          </p:nvSpPr>
          <p:spPr>
            <a:xfrm>
              <a:off x="935925" y="2867850"/>
              <a:ext cx="5150" cy="4250"/>
            </a:xfrm>
            <a:custGeom>
              <a:avLst/>
              <a:gdLst/>
              <a:ahLst/>
              <a:cxnLst/>
              <a:rect l="l" t="t" r="r" b="b"/>
              <a:pathLst>
                <a:path w="206" h="170" extrusionOk="0">
                  <a:moveTo>
                    <a:pt x="110" y="0"/>
                  </a:moveTo>
                  <a:cubicBezTo>
                    <a:pt x="105" y="0"/>
                    <a:pt x="100" y="1"/>
                    <a:pt x="94" y="2"/>
                  </a:cubicBezTo>
                  <a:cubicBezTo>
                    <a:pt x="22" y="19"/>
                    <a:pt x="1" y="112"/>
                    <a:pt x="65" y="154"/>
                  </a:cubicBezTo>
                  <a:cubicBezTo>
                    <a:pt x="80" y="165"/>
                    <a:pt x="96" y="169"/>
                    <a:pt x="112" y="169"/>
                  </a:cubicBezTo>
                  <a:cubicBezTo>
                    <a:pt x="162" y="169"/>
                    <a:pt x="206" y="124"/>
                    <a:pt x="196" y="70"/>
                  </a:cubicBezTo>
                  <a:cubicBezTo>
                    <a:pt x="185" y="28"/>
                    <a:pt x="150" y="0"/>
                    <a:pt x="11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7" name="Google Shape;11697;p38"/>
            <p:cNvSpPr/>
            <p:nvPr/>
          </p:nvSpPr>
          <p:spPr>
            <a:xfrm>
              <a:off x="936250" y="2878125"/>
              <a:ext cx="5150" cy="4250"/>
            </a:xfrm>
            <a:custGeom>
              <a:avLst/>
              <a:gdLst/>
              <a:ahLst/>
              <a:cxnLst/>
              <a:rect l="l" t="t" r="r" b="b"/>
              <a:pathLst>
                <a:path w="206" h="170" extrusionOk="0">
                  <a:moveTo>
                    <a:pt x="113" y="1"/>
                  </a:moveTo>
                  <a:cubicBezTo>
                    <a:pt x="108" y="1"/>
                    <a:pt x="103" y="1"/>
                    <a:pt x="98" y="2"/>
                  </a:cubicBezTo>
                  <a:cubicBezTo>
                    <a:pt x="22" y="15"/>
                    <a:pt x="1" y="112"/>
                    <a:pt x="64" y="155"/>
                  </a:cubicBezTo>
                  <a:cubicBezTo>
                    <a:pt x="80" y="165"/>
                    <a:pt x="96" y="170"/>
                    <a:pt x="111" y="170"/>
                  </a:cubicBezTo>
                  <a:cubicBezTo>
                    <a:pt x="161" y="170"/>
                    <a:pt x="205" y="124"/>
                    <a:pt x="196" y="66"/>
                  </a:cubicBezTo>
                  <a:cubicBezTo>
                    <a:pt x="184" y="28"/>
                    <a:pt x="150" y="1"/>
                    <a:pt x="1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8" name="Google Shape;11698;p38"/>
            <p:cNvSpPr/>
            <p:nvPr/>
          </p:nvSpPr>
          <p:spPr>
            <a:xfrm>
              <a:off x="932425" y="2887450"/>
              <a:ext cx="5050" cy="4250"/>
            </a:xfrm>
            <a:custGeom>
              <a:avLst/>
              <a:gdLst/>
              <a:ahLst/>
              <a:cxnLst/>
              <a:rect l="l" t="t" r="r" b="b"/>
              <a:pathLst>
                <a:path w="202" h="170" extrusionOk="0">
                  <a:moveTo>
                    <a:pt x="106" y="1"/>
                  </a:moveTo>
                  <a:cubicBezTo>
                    <a:pt x="101" y="1"/>
                    <a:pt x="95" y="1"/>
                    <a:pt x="90" y="2"/>
                  </a:cubicBezTo>
                  <a:cubicBezTo>
                    <a:pt x="18" y="15"/>
                    <a:pt x="1" y="113"/>
                    <a:pt x="60" y="155"/>
                  </a:cubicBezTo>
                  <a:cubicBezTo>
                    <a:pt x="76" y="165"/>
                    <a:pt x="92" y="170"/>
                    <a:pt x="108" y="170"/>
                  </a:cubicBezTo>
                  <a:cubicBezTo>
                    <a:pt x="157" y="170"/>
                    <a:pt x="201" y="125"/>
                    <a:pt x="192" y="70"/>
                  </a:cubicBezTo>
                  <a:cubicBezTo>
                    <a:pt x="184" y="29"/>
                    <a:pt x="147" y="1"/>
                    <a:pt x="1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9" name="Google Shape;11699;p38"/>
            <p:cNvSpPr/>
            <p:nvPr/>
          </p:nvSpPr>
          <p:spPr>
            <a:xfrm>
              <a:off x="923625" y="2893575"/>
              <a:ext cx="4700" cy="4250"/>
            </a:xfrm>
            <a:custGeom>
              <a:avLst/>
              <a:gdLst/>
              <a:ahLst/>
              <a:cxnLst/>
              <a:rect l="l" t="t" r="r" b="b"/>
              <a:pathLst>
                <a:path w="188" h="170" extrusionOk="0">
                  <a:moveTo>
                    <a:pt x="94" y="1"/>
                  </a:moveTo>
                  <a:cubicBezTo>
                    <a:pt x="71" y="1"/>
                    <a:pt x="47" y="12"/>
                    <a:pt x="31" y="33"/>
                  </a:cubicBezTo>
                  <a:cubicBezTo>
                    <a:pt x="1" y="67"/>
                    <a:pt x="5" y="122"/>
                    <a:pt x="39" y="152"/>
                  </a:cubicBezTo>
                  <a:cubicBezTo>
                    <a:pt x="55" y="164"/>
                    <a:pt x="73" y="170"/>
                    <a:pt x="91" y="170"/>
                  </a:cubicBezTo>
                  <a:cubicBezTo>
                    <a:pt x="116" y="170"/>
                    <a:pt x="141" y="159"/>
                    <a:pt x="158" y="139"/>
                  </a:cubicBezTo>
                  <a:cubicBezTo>
                    <a:pt x="188" y="105"/>
                    <a:pt x="183" y="50"/>
                    <a:pt x="145" y="20"/>
                  </a:cubicBezTo>
                  <a:cubicBezTo>
                    <a:pt x="130" y="7"/>
                    <a:pt x="112" y="1"/>
                    <a:pt x="9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0" name="Google Shape;11700;p38"/>
            <p:cNvSpPr/>
            <p:nvPr/>
          </p:nvSpPr>
          <p:spPr>
            <a:xfrm>
              <a:off x="912825" y="2892075"/>
              <a:ext cx="5125" cy="4200"/>
            </a:xfrm>
            <a:custGeom>
              <a:avLst/>
              <a:gdLst/>
              <a:ahLst/>
              <a:cxnLst/>
              <a:rect l="l" t="t" r="r" b="b"/>
              <a:pathLst>
                <a:path w="205" h="168" extrusionOk="0">
                  <a:moveTo>
                    <a:pt x="118" y="1"/>
                  </a:moveTo>
                  <a:cubicBezTo>
                    <a:pt x="111" y="1"/>
                    <a:pt x="105" y="2"/>
                    <a:pt x="98" y="4"/>
                  </a:cubicBezTo>
                  <a:cubicBezTo>
                    <a:pt x="21" y="17"/>
                    <a:pt x="0" y="110"/>
                    <a:pt x="64" y="152"/>
                  </a:cubicBezTo>
                  <a:cubicBezTo>
                    <a:pt x="79" y="163"/>
                    <a:pt x="96" y="167"/>
                    <a:pt x="111" y="167"/>
                  </a:cubicBezTo>
                  <a:cubicBezTo>
                    <a:pt x="161" y="167"/>
                    <a:pt x="204" y="122"/>
                    <a:pt x="191" y="68"/>
                  </a:cubicBezTo>
                  <a:cubicBezTo>
                    <a:pt x="184" y="28"/>
                    <a:pt x="153" y="1"/>
                    <a:pt x="1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1" name="Google Shape;11701;p38"/>
            <p:cNvSpPr/>
            <p:nvPr/>
          </p:nvSpPr>
          <p:spPr>
            <a:xfrm>
              <a:off x="905875" y="2886250"/>
              <a:ext cx="4725" cy="4225"/>
            </a:xfrm>
            <a:custGeom>
              <a:avLst/>
              <a:gdLst/>
              <a:ahLst/>
              <a:cxnLst/>
              <a:rect l="l" t="t" r="r" b="b"/>
              <a:pathLst>
                <a:path w="189" h="169" extrusionOk="0">
                  <a:moveTo>
                    <a:pt x="101" y="1"/>
                  </a:moveTo>
                  <a:cubicBezTo>
                    <a:pt x="52" y="1"/>
                    <a:pt x="1" y="40"/>
                    <a:pt x="15" y="105"/>
                  </a:cubicBezTo>
                  <a:cubicBezTo>
                    <a:pt x="26" y="149"/>
                    <a:pt x="60" y="168"/>
                    <a:pt x="94" y="168"/>
                  </a:cubicBezTo>
                  <a:cubicBezTo>
                    <a:pt x="141" y="168"/>
                    <a:pt x="188" y="133"/>
                    <a:pt x="181" y="72"/>
                  </a:cubicBezTo>
                  <a:cubicBezTo>
                    <a:pt x="173" y="23"/>
                    <a:pt x="138" y="1"/>
                    <a:pt x="1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2" name="Google Shape;11702;p38"/>
            <p:cNvSpPr/>
            <p:nvPr/>
          </p:nvSpPr>
          <p:spPr>
            <a:xfrm>
              <a:off x="901575" y="2872075"/>
              <a:ext cx="5050" cy="4250"/>
            </a:xfrm>
            <a:custGeom>
              <a:avLst/>
              <a:gdLst/>
              <a:ahLst/>
              <a:cxnLst/>
              <a:rect l="l" t="t" r="r" b="b"/>
              <a:pathLst>
                <a:path w="202" h="170" extrusionOk="0">
                  <a:moveTo>
                    <a:pt x="109" y="1"/>
                  </a:moveTo>
                  <a:cubicBezTo>
                    <a:pt x="104" y="1"/>
                    <a:pt x="99" y="1"/>
                    <a:pt x="94" y="2"/>
                  </a:cubicBezTo>
                  <a:cubicBezTo>
                    <a:pt x="18" y="15"/>
                    <a:pt x="1" y="113"/>
                    <a:pt x="60" y="155"/>
                  </a:cubicBezTo>
                  <a:cubicBezTo>
                    <a:pt x="75" y="165"/>
                    <a:pt x="92" y="170"/>
                    <a:pt x="108" y="170"/>
                  </a:cubicBezTo>
                  <a:cubicBezTo>
                    <a:pt x="157" y="170"/>
                    <a:pt x="201" y="125"/>
                    <a:pt x="192" y="70"/>
                  </a:cubicBezTo>
                  <a:cubicBezTo>
                    <a:pt x="184" y="29"/>
                    <a:pt x="147" y="1"/>
                    <a:pt x="10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3" name="Google Shape;11703;p38"/>
            <p:cNvSpPr/>
            <p:nvPr/>
          </p:nvSpPr>
          <p:spPr>
            <a:xfrm>
              <a:off x="911325" y="2862475"/>
              <a:ext cx="5025" cy="4225"/>
            </a:xfrm>
            <a:custGeom>
              <a:avLst/>
              <a:gdLst/>
              <a:ahLst/>
              <a:cxnLst/>
              <a:rect l="l" t="t" r="r" b="b"/>
              <a:pathLst>
                <a:path w="201" h="169" extrusionOk="0">
                  <a:moveTo>
                    <a:pt x="108" y="1"/>
                  </a:moveTo>
                  <a:cubicBezTo>
                    <a:pt x="82" y="1"/>
                    <a:pt x="56" y="13"/>
                    <a:pt x="39" y="39"/>
                  </a:cubicBezTo>
                  <a:cubicBezTo>
                    <a:pt x="1" y="96"/>
                    <a:pt x="42" y="168"/>
                    <a:pt x="105" y="168"/>
                  </a:cubicBezTo>
                  <a:cubicBezTo>
                    <a:pt x="111" y="168"/>
                    <a:pt x="117" y="167"/>
                    <a:pt x="124" y="166"/>
                  </a:cubicBezTo>
                  <a:cubicBezTo>
                    <a:pt x="171" y="157"/>
                    <a:pt x="200" y="115"/>
                    <a:pt x="192" y="68"/>
                  </a:cubicBezTo>
                  <a:cubicBezTo>
                    <a:pt x="182" y="26"/>
                    <a:pt x="145" y="1"/>
                    <a:pt x="10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4" name="Google Shape;11704;p38"/>
            <p:cNvSpPr/>
            <p:nvPr/>
          </p:nvSpPr>
          <p:spPr>
            <a:xfrm>
              <a:off x="933075" y="2833125"/>
              <a:ext cx="141250" cy="96600"/>
            </a:xfrm>
            <a:custGeom>
              <a:avLst/>
              <a:gdLst/>
              <a:ahLst/>
              <a:cxnLst/>
              <a:rect l="l" t="t" r="r" b="b"/>
              <a:pathLst>
                <a:path w="5650" h="3864" extrusionOk="0">
                  <a:moveTo>
                    <a:pt x="5614" y="0"/>
                  </a:moveTo>
                  <a:cubicBezTo>
                    <a:pt x="5604" y="0"/>
                    <a:pt x="5594" y="5"/>
                    <a:pt x="5586" y="12"/>
                  </a:cubicBezTo>
                  <a:cubicBezTo>
                    <a:pt x="4488" y="1543"/>
                    <a:pt x="3033" y="2493"/>
                    <a:pt x="2007" y="3019"/>
                  </a:cubicBezTo>
                  <a:cubicBezTo>
                    <a:pt x="891" y="3592"/>
                    <a:pt x="30" y="3800"/>
                    <a:pt x="22" y="3804"/>
                  </a:cubicBezTo>
                  <a:cubicBezTo>
                    <a:pt x="9" y="3804"/>
                    <a:pt x="0" y="3813"/>
                    <a:pt x="0" y="3825"/>
                  </a:cubicBezTo>
                  <a:cubicBezTo>
                    <a:pt x="0" y="3829"/>
                    <a:pt x="0" y="3834"/>
                    <a:pt x="0" y="3838"/>
                  </a:cubicBezTo>
                  <a:cubicBezTo>
                    <a:pt x="5" y="3855"/>
                    <a:pt x="22" y="3863"/>
                    <a:pt x="39" y="3863"/>
                  </a:cubicBezTo>
                  <a:cubicBezTo>
                    <a:pt x="47" y="3863"/>
                    <a:pt x="917" y="3647"/>
                    <a:pt x="2032" y="3074"/>
                  </a:cubicBezTo>
                  <a:cubicBezTo>
                    <a:pt x="3067" y="2544"/>
                    <a:pt x="4530" y="1590"/>
                    <a:pt x="5637" y="50"/>
                  </a:cubicBezTo>
                  <a:cubicBezTo>
                    <a:pt x="5650" y="38"/>
                    <a:pt x="5646" y="16"/>
                    <a:pt x="5633" y="8"/>
                  </a:cubicBezTo>
                  <a:cubicBezTo>
                    <a:pt x="5628" y="3"/>
                    <a:pt x="5621" y="0"/>
                    <a:pt x="56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5" name="Google Shape;11705;p38"/>
            <p:cNvSpPr/>
            <p:nvPr/>
          </p:nvSpPr>
          <p:spPr>
            <a:xfrm>
              <a:off x="1070700" y="2810775"/>
              <a:ext cx="20825" cy="26800"/>
            </a:xfrm>
            <a:custGeom>
              <a:avLst/>
              <a:gdLst/>
              <a:ahLst/>
              <a:cxnLst/>
              <a:rect l="l" t="t" r="r" b="b"/>
              <a:pathLst>
                <a:path w="833" h="1072" extrusionOk="0">
                  <a:moveTo>
                    <a:pt x="753" y="1"/>
                  </a:moveTo>
                  <a:cubicBezTo>
                    <a:pt x="668" y="1"/>
                    <a:pt x="350" y="131"/>
                    <a:pt x="251" y="363"/>
                  </a:cubicBezTo>
                  <a:cubicBezTo>
                    <a:pt x="141" y="631"/>
                    <a:pt x="1" y="1072"/>
                    <a:pt x="1" y="1072"/>
                  </a:cubicBezTo>
                  <a:cubicBezTo>
                    <a:pt x="1" y="1072"/>
                    <a:pt x="722" y="809"/>
                    <a:pt x="807" y="321"/>
                  </a:cubicBezTo>
                  <a:cubicBezTo>
                    <a:pt x="832" y="172"/>
                    <a:pt x="794" y="11"/>
                    <a:pt x="768" y="3"/>
                  </a:cubicBezTo>
                  <a:cubicBezTo>
                    <a:pt x="765" y="1"/>
                    <a:pt x="760" y="1"/>
                    <a:pt x="7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6" name="Google Shape;11706;p38"/>
            <p:cNvSpPr/>
            <p:nvPr/>
          </p:nvSpPr>
          <p:spPr>
            <a:xfrm>
              <a:off x="1059575" y="2842000"/>
              <a:ext cx="32675" cy="12050"/>
            </a:xfrm>
            <a:custGeom>
              <a:avLst/>
              <a:gdLst/>
              <a:ahLst/>
              <a:cxnLst/>
              <a:rect l="l" t="t" r="r" b="b"/>
              <a:pathLst>
                <a:path w="1307" h="482" extrusionOk="0">
                  <a:moveTo>
                    <a:pt x="855" y="1"/>
                  </a:moveTo>
                  <a:cubicBezTo>
                    <a:pt x="765" y="1"/>
                    <a:pt x="676" y="14"/>
                    <a:pt x="603" y="47"/>
                  </a:cubicBezTo>
                  <a:cubicBezTo>
                    <a:pt x="361" y="153"/>
                    <a:pt x="0" y="353"/>
                    <a:pt x="0" y="353"/>
                  </a:cubicBezTo>
                  <a:cubicBezTo>
                    <a:pt x="0" y="353"/>
                    <a:pt x="350" y="481"/>
                    <a:pt x="686" y="481"/>
                  </a:cubicBezTo>
                  <a:cubicBezTo>
                    <a:pt x="846" y="481"/>
                    <a:pt x="1002" y="452"/>
                    <a:pt x="1116" y="366"/>
                  </a:cubicBezTo>
                  <a:cubicBezTo>
                    <a:pt x="1201" y="302"/>
                    <a:pt x="1307" y="200"/>
                    <a:pt x="1294" y="145"/>
                  </a:cubicBezTo>
                  <a:cubicBezTo>
                    <a:pt x="1276" y="74"/>
                    <a:pt x="1064" y="1"/>
                    <a:pt x="8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7" name="Google Shape;11707;p38"/>
            <p:cNvSpPr/>
            <p:nvPr/>
          </p:nvSpPr>
          <p:spPr>
            <a:xfrm>
              <a:off x="1052250" y="2813150"/>
              <a:ext cx="15825" cy="35450"/>
            </a:xfrm>
            <a:custGeom>
              <a:avLst/>
              <a:gdLst/>
              <a:ahLst/>
              <a:cxnLst/>
              <a:rect l="l" t="t" r="r" b="b"/>
              <a:pathLst>
                <a:path w="633" h="1418" extrusionOk="0">
                  <a:moveTo>
                    <a:pt x="271" y="0"/>
                  </a:moveTo>
                  <a:cubicBezTo>
                    <a:pt x="245" y="0"/>
                    <a:pt x="226" y="28"/>
                    <a:pt x="192" y="99"/>
                  </a:cubicBezTo>
                  <a:cubicBezTo>
                    <a:pt x="1" y="502"/>
                    <a:pt x="404" y="1418"/>
                    <a:pt x="404" y="1418"/>
                  </a:cubicBezTo>
                  <a:cubicBezTo>
                    <a:pt x="404" y="1418"/>
                    <a:pt x="527" y="1019"/>
                    <a:pt x="582" y="765"/>
                  </a:cubicBezTo>
                  <a:cubicBezTo>
                    <a:pt x="633" y="514"/>
                    <a:pt x="484" y="120"/>
                    <a:pt x="319" y="18"/>
                  </a:cubicBezTo>
                  <a:cubicBezTo>
                    <a:pt x="299" y="7"/>
                    <a:pt x="284" y="0"/>
                    <a:pt x="2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8" name="Google Shape;11708;p38"/>
            <p:cNvSpPr/>
            <p:nvPr/>
          </p:nvSpPr>
          <p:spPr>
            <a:xfrm>
              <a:off x="1034550" y="2826100"/>
              <a:ext cx="17825" cy="41900"/>
            </a:xfrm>
            <a:custGeom>
              <a:avLst/>
              <a:gdLst/>
              <a:ahLst/>
              <a:cxnLst/>
              <a:rect l="l" t="t" r="r" b="b"/>
              <a:pathLst>
                <a:path w="713" h="1676" extrusionOk="0">
                  <a:moveTo>
                    <a:pt x="379" y="0"/>
                  </a:moveTo>
                  <a:cubicBezTo>
                    <a:pt x="377" y="0"/>
                    <a:pt x="375" y="0"/>
                    <a:pt x="374" y="1"/>
                  </a:cubicBezTo>
                  <a:cubicBezTo>
                    <a:pt x="336" y="5"/>
                    <a:pt x="293" y="34"/>
                    <a:pt x="255" y="102"/>
                  </a:cubicBezTo>
                  <a:cubicBezTo>
                    <a:pt x="0" y="522"/>
                    <a:pt x="340" y="1676"/>
                    <a:pt x="340" y="1676"/>
                  </a:cubicBezTo>
                  <a:cubicBezTo>
                    <a:pt x="340" y="1676"/>
                    <a:pt x="522" y="1256"/>
                    <a:pt x="611" y="980"/>
                  </a:cubicBezTo>
                  <a:cubicBezTo>
                    <a:pt x="712" y="678"/>
                    <a:pt x="571" y="0"/>
                    <a:pt x="37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9" name="Google Shape;11709;p38"/>
            <p:cNvSpPr/>
            <p:nvPr/>
          </p:nvSpPr>
          <p:spPr>
            <a:xfrm>
              <a:off x="1013650" y="2841450"/>
              <a:ext cx="18675" cy="42150"/>
            </a:xfrm>
            <a:custGeom>
              <a:avLst/>
              <a:gdLst/>
              <a:ahLst/>
              <a:cxnLst/>
              <a:rect l="l" t="t" r="r" b="b"/>
              <a:pathLst>
                <a:path w="747" h="1686" extrusionOk="0">
                  <a:moveTo>
                    <a:pt x="392" y="1"/>
                  </a:moveTo>
                  <a:cubicBezTo>
                    <a:pt x="390" y="1"/>
                    <a:pt x="388" y="1"/>
                    <a:pt x="387" y="2"/>
                  </a:cubicBezTo>
                  <a:cubicBezTo>
                    <a:pt x="332" y="14"/>
                    <a:pt x="281" y="52"/>
                    <a:pt x="255" y="103"/>
                  </a:cubicBezTo>
                  <a:cubicBezTo>
                    <a:pt x="1" y="519"/>
                    <a:pt x="421" y="1685"/>
                    <a:pt x="421" y="1685"/>
                  </a:cubicBezTo>
                  <a:cubicBezTo>
                    <a:pt x="561" y="1478"/>
                    <a:pt x="654" y="1240"/>
                    <a:pt x="692" y="990"/>
                  </a:cubicBezTo>
                  <a:cubicBezTo>
                    <a:pt x="746" y="682"/>
                    <a:pt x="485" y="1"/>
                    <a:pt x="39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0" name="Google Shape;11710;p38"/>
            <p:cNvSpPr/>
            <p:nvPr/>
          </p:nvSpPr>
          <p:spPr>
            <a:xfrm>
              <a:off x="996700" y="2855175"/>
              <a:ext cx="21750" cy="43375"/>
            </a:xfrm>
            <a:custGeom>
              <a:avLst/>
              <a:gdLst/>
              <a:ahLst/>
              <a:cxnLst/>
              <a:rect l="l" t="t" r="r" b="b"/>
              <a:pathLst>
                <a:path w="870" h="1735" extrusionOk="0">
                  <a:moveTo>
                    <a:pt x="512" y="0"/>
                  </a:moveTo>
                  <a:cubicBezTo>
                    <a:pt x="463" y="0"/>
                    <a:pt x="408" y="25"/>
                    <a:pt x="352" y="80"/>
                  </a:cubicBezTo>
                  <a:cubicBezTo>
                    <a:pt x="0" y="420"/>
                    <a:pt x="225" y="1734"/>
                    <a:pt x="225" y="1734"/>
                  </a:cubicBezTo>
                  <a:cubicBezTo>
                    <a:pt x="225" y="1734"/>
                    <a:pt x="556" y="1399"/>
                    <a:pt x="666" y="1132"/>
                  </a:cubicBezTo>
                  <a:cubicBezTo>
                    <a:pt x="870" y="632"/>
                    <a:pt x="636" y="21"/>
                    <a:pt x="543" y="4"/>
                  </a:cubicBezTo>
                  <a:cubicBezTo>
                    <a:pt x="533" y="2"/>
                    <a:pt x="523" y="0"/>
                    <a:pt x="51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1" name="Google Shape;11711;p38"/>
            <p:cNvSpPr/>
            <p:nvPr/>
          </p:nvSpPr>
          <p:spPr>
            <a:xfrm>
              <a:off x="977175" y="2873550"/>
              <a:ext cx="19850" cy="36450"/>
            </a:xfrm>
            <a:custGeom>
              <a:avLst/>
              <a:gdLst/>
              <a:ahLst/>
              <a:cxnLst/>
              <a:rect l="l" t="t" r="r" b="b"/>
              <a:pathLst>
                <a:path w="794" h="1458" extrusionOk="0">
                  <a:moveTo>
                    <a:pt x="553" y="0"/>
                  </a:moveTo>
                  <a:cubicBezTo>
                    <a:pt x="497" y="0"/>
                    <a:pt x="420" y="41"/>
                    <a:pt x="353" y="109"/>
                  </a:cubicBezTo>
                  <a:cubicBezTo>
                    <a:pt x="1" y="448"/>
                    <a:pt x="192" y="1457"/>
                    <a:pt x="192" y="1457"/>
                  </a:cubicBezTo>
                  <a:cubicBezTo>
                    <a:pt x="192" y="1457"/>
                    <a:pt x="476" y="1097"/>
                    <a:pt x="633" y="851"/>
                  </a:cubicBezTo>
                  <a:cubicBezTo>
                    <a:pt x="794" y="601"/>
                    <a:pt x="662" y="24"/>
                    <a:pt x="573" y="3"/>
                  </a:cubicBezTo>
                  <a:cubicBezTo>
                    <a:pt x="567" y="1"/>
                    <a:pt x="560" y="0"/>
                    <a:pt x="5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2" name="Google Shape;11712;p38"/>
            <p:cNvSpPr/>
            <p:nvPr/>
          </p:nvSpPr>
          <p:spPr>
            <a:xfrm>
              <a:off x="958000" y="2888900"/>
              <a:ext cx="19525" cy="31375"/>
            </a:xfrm>
            <a:custGeom>
              <a:avLst/>
              <a:gdLst/>
              <a:ahLst/>
              <a:cxnLst/>
              <a:rect l="l" t="t" r="r" b="b"/>
              <a:pathLst>
                <a:path w="781" h="1255" extrusionOk="0">
                  <a:moveTo>
                    <a:pt x="576" y="0"/>
                  </a:moveTo>
                  <a:cubicBezTo>
                    <a:pt x="519" y="0"/>
                    <a:pt x="415" y="45"/>
                    <a:pt x="352" y="93"/>
                  </a:cubicBezTo>
                  <a:cubicBezTo>
                    <a:pt x="0" y="347"/>
                    <a:pt x="68" y="1255"/>
                    <a:pt x="68" y="1255"/>
                  </a:cubicBezTo>
                  <a:cubicBezTo>
                    <a:pt x="233" y="1102"/>
                    <a:pt x="386" y="945"/>
                    <a:pt x="530" y="780"/>
                  </a:cubicBezTo>
                  <a:cubicBezTo>
                    <a:pt x="781" y="470"/>
                    <a:pt x="598" y="4"/>
                    <a:pt x="598" y="4"/>
                  </a:cubicBezTo>
                  <a:cubicBezTo>
                    <a:pt x="592" y="1"/>
                    <a:pt x="584" y="0"/>
                    <a:pt x="5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3" name="Google Shape;11713;p38"/>
            <p:cNvSpPr/>
            <p:nvPr/>
          </p:nvSpPr>
          <p:spPr>
            <a:xfrm>
              <a:off x="1041025" y="2863325"/>
              <a:ext cx="38175" cy="12675"/>
            </a:xfrm>
            <a:custGeom>
              <a:avLst/>
              <a:gdLst/>
              <a:ahLst/>
              <a:cxnLst/>
              <a:rect l="l" t="t" r="r" b="b"/>
              <a:pathLst>
                <a:path w="1527" h="507" extrusionOk="0">
                  <a:moveTo>
                    <a:pt x="889" y="1"/>
                  </a:moveTo>
                  <a:cubicBezTo>
                    <a:pt x="827" y="1"/>
                    <a:pt x="768" y="7"/>
                    <a:pt x="717" y="21"/>
                  </a:cubicBezTo>
                  <a:cubicBezTo>
                    <a:pt x="433" y="94"/>
                    <a:pt x="0" y="259"/>
                    <a:pt x="0" y="259"/>
                  </a:cubicBezTo>
                  <a:cubicBezTo>
                    <a:pt x="0" y="259"/>
                    <a:pt x="526" y="507"/>
                    <a:pt x="966" y="507"/>
                  </a:cubicBezTo>
                  <a:cubicBezTo>
                    <a:pt x="1093" y="507"/>
                    <a:pt x="1213" y="486"/>
                    <a:pt x="1311" y="433"/>
                  </a:cubicBezTo>
                  <a:cubicBezTo>
                    <a:pt x="1408" y="378"/>
                    <a:pt x="1519" y="272"/>
                    <a:pt x="1523" y="221"/>
                  </a:cubicBezTo>
                  <a:cubicBezTo>
                    <a:pt x="1526" y="134"/>
                    <a:pt x="1175" y="1"/>
                    <a:pt x="8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4" name="Google Shape;11714;p38"/>
            <p:cNvSpPr/>
            <p:nvPr/>
          </p:nvSpPr>
          <p:spPr>
            <a:xfrm>
              <a:off x="1020650" y="2880850"/>
              <a:ext cx="36150" cy="14950"/>
            </a:xfrm>
            <a:custGeom>
              <a:avLst/>
              <a:gdLst/>
              <a:ahLst/>
              <a:cxnLst/>
              <a:rect l="l" t="t" r="r" b="b"/>
              <a:pathLst>
                <a:path w="1446" h="598" extrusionOk="0">
                  <a:moveTo>
                    <a:pt x="801" y="1"/>
                  </a:moveTo>
                  <a:cubicBezTo>
                    <a:pt x="775" y="1"/>
                    <a:pt x="750" y="3"/>
                    <a:pt x="726" y="8"/>
                  </a:cubicBezTo>
                  <a:cubicBezTo>
                    <a:pt x="446" y="67"/>
                    <a:pt x="1" y="203"/>
                    <a:pt x="1" y="203"/>
                  </a:cubicBezTo>
                  <a:cubicBezTo>
                    <a:pt x="1" y="203"/>
                    <a:pt x="519" y="597"/>
                    <a:pt x="951" y="597"/>
                  </a:cubicBezTo>
                  <a:cubicBezTo>
                    <a:pt x="1031" y="597"/>
                    <a:pt x="1109" y="583"/>
                    <a:pt x="1180" y="550"/>
                  </a:cubicBezTo>
                  <a:cubicBezTo>
                    <a:pt x="1299" y="500"/>
                    <a:pt x="1422" y="415"/>
                    <a:pt x="1430" y="343"/>
                  </a:cubicBezTo>
                  <a:cubicBezTo>
                    <a:pt x="1446" y="250"/>
                    <a:pt x="1078" y="1"/>
                    <a:pt x="80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5" name="Google Shape;11715;p38"/>
            <p:cNvSpPr/>
            <p:nvPr/>
          </p:nvSpPr>
          <p:spPr>
            <a:xfrm>
              <a:off x="1000400" y="2896475"/>
              <a:ext cx="33650" cy="14500"/>
            </a:xfrm>
            <a:custGeom>
              <a:avLst/>
              <a:gdLst/>
              <a:ahLst/>
              <a:cxnLst/>
              <a:rect l="l" t="t" r="r" b="b"/>
              <a:pathLst>
                <a:path w="1346" h="580" extrusionOk="0">
                  <a:moveTo>
                    <a:pt x="781" y="0"/>
                  </a:moveTo>
                  <a:cubicBezTo>
                    <a:pt x="770" y="0"/>
                    <a:pt x="758" y="1"/>
                    <a:pt x="747" y="2"/>
                  </a:cubicBezTo>
                  <a:cubicBezTo>
                    <a:pt x="459" y="32"/>
                    <a:pt x="1" y="116"/>
                    <a:pt x="1" y="116"/>
                  </a:cubicBezTo>
                  <a:cubicBezTo>
                    <a:pt x="1" y="116"/>
                    <a:pt x="530" y="580"/>
                    <a:pt x="975" y="580"/>
                  </a:cubicBezTo>
                  <a:cubicBezTo>
                    <a:pt x="1034" y="580"/>
                    <a:pt x="1091" y="572"/>
                    <a:pt x="1146" y="553"/>
                  </a:cubicBezTo>
                  <a:cubicBezTo>
                    <a:pt x="1290" y="502"/>
                    <a:pt x="1345" y="392"/>
                    <a:pt x="1337" y="350"/>
                  </a:cubicBezTo>
                  <a:cubicBezTo>
                    <a:pt x="1316" y="272"/>
                    <a:pt x="1043" y="0"/>
                    <a:pt x="7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6" name="Google Shape;11716;p38"/>
            <p:cNvSpPr/>
            <p:nvPr/>
          </p:nvSpPr>
          <p:spPr>
            <a:xfrm>
              <a:off x="977400" y="2910300"/>
              <a:ext cx="34675" cy="14650"/>
            </a:xfrm>
            <a:custGeom>
              <a:avLst/>
              <a:gdLst/>
              <a:ahLst/>
              <a:cxnLst/>
              <a:rect l="l" t="t" r="r" b="b"/>
              <a:pathLst>
                <a:path w="1387" h="586" extrusionOk="0">
                  <a:moveTo>
                    <a:pt x="761" y="0"/>
                  </a:moveTo>
                  <a:cubicBezTo>
                    <a:pt x="757" y="0"/>
                    <a:pt x="754" y="0"/>
                    <a:pt x="751" y="0"/>
                  </a:cubicBezTo>
                  <a:cubicBezTo>
                    <a:pt x="463" y="9"/>
                    <a:pt x="0" y="64"/>
                    <a:pt x="0" y="64"/>
                  </a:cubicBezTo>
                  <a:cubicBezTo>
                    <a:pt x="0" y="64"/>
                    <a:pt x="574" y="585"/>
                    <a:pt x="1039" y="585"/>
                  </a:cubicBezTo>
                  <a:cubicBezTo>
                    <a:pt x="1086" y="585"/>
                    <a:pt x="1131" y="580"/>
                    <a:pt x="1175" y="569"/>
                  </a:cubicBezTo>
                  <a:cubicBezTo>
                    <a:pt x="1252" y="556"/>
                    <a:pt x="1315" y="509"/>
                    <a:pt x="1358" y="441"/>
                  </a:cubicBezTo>
                  <a:cubicBezTo>
                    <a:pt x="1387" y="387"/>
                    <a:pt x="1059" y="0"/>
                    <a:pt x="76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7" name="Google Shape;11717;p38"/>
            <p:cNvSpPr/>
            <p:nvPr/>
          </p:nvSpPr>
          <p:spPr>
            <a:xfrm>
              <a:off x="956075" y="2919875"/>
              <a:ext cx="31725" cy="15475"/>
            </a:xfrm>
            <a:custGeom>
              <a:avLst/>
              <a:gdLst/>
              <a:ahLst/>
              <a:cxnLst/>
              <a:rect l="l" t="t" r="r" b="b"/>
              <a:pathLst>
                <a:path w="1269" h="619" extrusionOk="0">
                  <a:moveTo>
                    <a:pt x="519" y="1"/>
                  </a:moveTo>
                  <a:cubicBezTo>
                    <a:pt x="278" y="1"/>
                    <a:pt x="1" y="67"/>
                    <a:pt x="1" y="67"/>
                  </a:cubicBezTo>
                  <a:cubicBezTo>
                    <a:pt x="1" y="67"/>
                    <a:pt x="499" y="619"/>
                    <a:pt x="909" y="619"/>
                  </a:cubicBezTo>
                  <a:cubicBezTo>
                    <a:pt x="945" y="619"/>
                    <a:pt x="980" y="615"/>
                    <a:pt x="1014" y="605"/>
                  </a:cubicBezTo>
                  <a:cubicBezTo>
                    <a:pt x="1104" y="584"/>
                    <a:pt x="1248" y="525"/>
                    <a:pt x="1269" y="474"/>
                  </a:cubicBezTo>
                  <a:cubicBezTo>
                    <a:pt x="1269" y="474"/>
                    <a:pt x="1065" y="80"/>
                    <a:pt x="667" y="12"/>
                  </a:cubicBezTo>
                  <a:cubicBezTo>
                    <a:pt x="621" y="4"/>
                    <a:pt x="571" y="1"/>
                    <a:pt x="5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8" name="Google Shape;11718;p38"/>
            <p:cNvSpPr/>
            <p:nvPr/>
          </p:nvSpPr>
          <p:spPr>
            <a:xfrm>
              <a:off x="960100" y="2891925"/>
              <a:ext cx="11600" cy="27125"/>
            </a:xfrm>
            <a:custGeom>
              <a:avLst/>
              <a:gdLst/>
              <a:ahLst/>
              <a:cxnLst/>
              <a:rect l="l" t="t" r="r" b="b"/>
              <a:pathLst>
                <a:path w="464" h="1085" extrusionOk="0">
                  <a:moveTo>
                    <a:pt x="450" y="0"/>
                  </a:moveTo>
                  <a:cubicBezTo>
                    <a:pt x="445" y="0"/>
                    <a:pt x="442" y="7"/>
                    <a:pt x="442" y="10"/>
                  </a:cubicBezTo>
                  <a:cubicBezTo>
                    <a:pt x="378" y="447"/>
                    <a:pt x="5" y="1058"/>
                    <a:pt x="1" y="1066"/>
                  </a:cubicBezTo>
                  <a:cubicBezTo>
                    <a:pt x="1" y="1066"/>
                    <a:pt x="1" y="1070"/>
                    <a:pt x="1" y="1075"/>
                  </a:cubicBezTo>
                  <a:cubicBezTo>
                    <a:pt x="1" y="1079"/>
                    <a:pt x="5" y="1079"/>
                    <a:pt x="5" y="1083"/>
                  </a:cubicBezTo>
                  <a:cubicBezTo>
                    <a:pt x="8" y="1084"/>
                    <a:pt x="10" y="1085"/>
                    <a:pt x="12" y="1085"/>
                  </a:cubicBezTo>
                  <a:cubicBezTo>
                    <a:pt x="16" y="1085"/>
                    <a:pt x="19" y="1082"/>
                    <a:pt x="22" y="1079"/>
                  </a:cubicBezTo>
                  <a:cubicBezTo>
                    <a:pt x="26" y="1070"/>
                    <a:pt x="404" y="455"/>
                    <a:pt x="463" y="14"/>
                  </a:cubicBezTo>
                  <a:cubicBezTo>
                    <a:pt x="463" y="6"/>
                    <a:pt x="459" y="1"/>
                    <a:pt x="455" y="1"/>
                  </a:cubicBezTo>
                  <a:cubicBezTo>
                    <a:pt x="453" y="1"/>
                    <a:pt x="452" y="0"/>
                    <a:pt x="45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9" name="Google Shape;11719;p38"/>
            <p:cNvSpPr/>
            <p:nvPr/>
          </p:nvSpPr>
          <p:spPr>
            <a:xfrm>
              <a:off x="982050" y="2877925"/>
              <a:ext cx="7875" cy="31125"/>
            </a:xfrm>
            <a:custGeom>
              <a:avLst/>
              <a:gdLst/>
              <a:ahLst/>
              <a:cxnLst/>
              <a:rect l="l" t="t" r="r" b="b"/>
              <a:pathLst>
                <a:path w="315" h="1245" extrusionOk="0">
                  <a:moveTo>
                    <a:pt x="302" y="0"/>
                  </a:moveTo>
                  <a:cubicBezTo>
                    <a:pt x="296" y="0"/>
                    <a:pt x="294" y="7"/>
                    <a:pt x="294" y="10"/>
                  </a:cubicBezTo>
                  <a:cubicBezTo>
                    <a:pt x="255" y="540"/>
                    <a:pt x="1" y="1223"/>
                    <a:pt x="1" y="1232"/>
                  </a:cubicBezTo>
                  <a:cubicBezTo>
                    <a:pt x="1" y="1232"/>
                    <a:pt x="1" y="1232"/>
                    <a:pt x="1" y="1236"/>
                  </a:cubicBezTo>
                  <a:cubicBezTo>
                    <a:pt x="1" y="1240"/>
                    <a:pt x="5" y="1240"/>
                    <a:pt x="9" y="1244"/>
                  </a:cubicBezTo>
                  <a:cubicBezTo>
                    <a:pt x="14" y="1244"/>
                    <a:pt x="22" y="1244"/>
                    <a:pt x="22" y="1236"/>
                  </a:cubicBezTo>
                  <a:cubicBezTo>
                    <a:pt x="22" y="1227"/>
                    <a:pt x="281" y="549"/>
                    <a:pt x="315" y="14"/>
                  </a:cubicBezTo>
                  <a:cubicBezTo>
                    <a:pt x="315" y="6"/>
                    <a:pt x="311" y="2"/>
                    <a:pt x="306" y="2"/>
                  </a:cubicBezTo>
                  <a:cubicBezTo>
                    <a:pt x="305" y="1"/>
                    <a:pt x="303" y="0"/>
                    <a:pt x="30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0" name="Google Shape;11720;p38"/>
            <p:cNvSpPr/>
            <p:nvPr/>
          </p:nvSpPr>
          <p:spPr>
            <a:xfrm>
              <a:off x="980375" y="2912000"/>
              <a:ext cx="28000" cy="8325"/>
            </a:xfrm>
            <a:custGeom>
              <a:avLst/>
              <a:gdLst/>
              <a:ahLst/>
              <a:cxnLst/>
              <a:rect l="l" t="t" r="r" b="b"/>
              <a:pathLst>
                <a:path w="1120" h="333" extrusionOk="0">
                  <a:moveTo>
                    <a:pt x="13" y="0"/>
                  </a:moveTo>
                  <a:cubicBezTo>
                    <a:pt x="4" y="0"/>
                    <a:pt x="0" y="4"/>
                    <a:pt x="0" y="13"/>
                  </a:cubicBezTo>
                  <a:cubicBezTo>
                    <a:pt x="0" y="13"/>
                    <a:pt x="0" y="13"/>
                    <a:pt x="0" y="17"/>
                  </a:cubicBezTo>
                  <a:cubicBezTo>
                    <a:pt x="0" y="21"/>
                    <a:pt x="4" y="26"/>
                    <a:pt x="13" y="26"/>
                  </a:cubicBezTo>
                  <a:cubicBezTo>
                    <a:pt x="479" y="68"/>
                    <a:pt x="1094" y="331"/>
                    <a:pt x="1103" y="331"/>
                  </a:cubicBezTo>
                  <a:cubicBezTo>
                    <a:pt x="1104" y="332"/>
                    <a:pt x="1106" y="333"/>
                    <a:pt x="1107" y="333"/>
                  </a:cubicBezTo>
                  <a:cubicBezTo>
                    <a:pt x="1111" y="333"/>
                    <a:pt x="1116" y="330"/>
                    <a:pt x="1116" y="327"/>
                  </a:cubicBezTo>
                  <a:cubicBezTo>
                    <a:pt x="1120" y="318"/>
                    <a:pt x="1116" y="314"/>
                    <a:pt x="1111" y="310"/>
                  </a:cubicBezTo>
                  <a:cubicBezTo>
                    <a:pt x="1103" y="310"/>
                    <a:pt x="484" y="43"/>
                    <a:pt x="1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1" name="Google Shape;11721;p38"/>
            <p:cNvSpPr/>
            <p:nvPr/>
          </p:nvSpPr>
          <p:spPr>
            <a:xfrm>
              <a:off x="957450" y="2921225"/>
              <a:ext cx="28025" cy="10350"/>
            </a:xfrm>
            <a:custGeom>
              <a:avLst/>
              <a:gdLst/>
              <a:ahLst/>
              <a:cxnLst/>
              <a:rect l="l" t="t" r="r" b="b"/>
              <a:pathLst>
                <a:path w="1121" h="414" extrusionOk="0">
                  <a:moveTo>
                    <a:pt x="14" y="0"/>
                  </a:moveTo>
                  <a:cubicBezTo>
                    <a:pt x="9" y="0"/>
                    <a:pt x="1" y="4"/>
                    <a:pt x="1" y="13"/>
                  </a:cubicBezTo>
                  <a:lnTo>
                    <a:pt x="5" y="13"/>
                  </a:lnTo>
                  <a:cubicBezTo>
                    <a:pt x="5" y="21"/>
                    <a:pt x="9" y="21"/>
                    <a:pt x="14" y="26"/>
                  </a:cubicBezTo>
                  <a:cubicBezTo>
                    <a:pt x="395" y="43"/>
                    <a:pt x="1095" y="407"/>
                    <a:pt x="1099" y="412"/>
                  </a:cubicBezTo>
                  <a:cubicBezTo>
                    <a:pt x="1102" y="413"/>
                    <a:pt x="1104" y="413"/>
                    <a:pt x="1106" y="413"/>
                  </a:cubicBezTo>
                  <a:cubicBezTo>
                    <a:pt x="1110" y="413"/>
                    <a:pt x="1113" y="410"/>
                    <a:pt x="1116" y="407"/>
                  </a:cubicBezTo>
                  <a:cubicBezTo>
                    <a:pt x="1121" y="399"/>
                    <a:pt x="1116" y="395"/>
                    <a:pt x="1112" y="390"/>
                  </a:cubicBezTo>
                  <a:cubicBezTo>
                    <a:pt x="1104" y="386"/>
                    <a:pt x="404" y="17"/>
                    <a:pt x="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2" name="Google Shape;11722;p38"/>
            <p:cNvSpPr/>
            <p:nvPr/>
          </p:nvSpPr>
          <p:spPr>
            <a:xfrm>
              <a:off x="1002750" y="2861350"/>
              <a:ext cx="9975" cy="36250"/>
            </a:xfrm>
            <a:custGeom>
              <a:avLst/>
              <a:gdLst/>
              <a:ahLst/>
              <a:cxnLst/>
              <a:rect l="l" t="t" r="r" b="b"/>
              <a:pathLst>
                <a:path w="399" h="1450" extrusionOk="0">
                  <a:moveTo>
                    <a:pt x="268" y="1"/>
                  </a:moveTo>
                  <a:cubicBezTo>
                    <a:pt x="261" y="1"/>
                    <a:pt x="255" y="6"/>
                    <a:pt x="255" y="16"/>
                  </a:cubicBezTo>
                  <a:cubicBezTo>
                    <a:pt x="373" y="703"/>
                    <a:pt x="4" y="1424"/>
                    <a:pt x="0" y="1428"/>
                  </a:cubicBezTo>
                  <a:cubicBezTo>
                    <a:pt x="0" y="1432"/>
                    <a:pt x="0" y="1437"/>
                    <a:pt x="0" y="1441"/>
                  </a:cubicBezTo>
                  <a:cubicBezTo>
                    <a:pt x="0" y="1445"/>
                    <a:pt x="4" y="1445"/>
                    <a:pt x="9" y="1449"/>
                  </a:cubicBezTo>
                  <a:cubicBezTo>
                    <a:pt x="13" y="1449"/>
                    <a:pt x="21" y="1449"/>
                    <a:pt x="21" y="1441"/>
                  </a:cubicBezTo>
                  <a:cubicBezTo>
                    <a:pt x="25" y="1437"/>
                    <a:pt x="399" y="711"/>
                    <a:pt x="280" y="11"/>
                  </a:cubicBezTo>
                  <a:cubicBezTo>
                    <a:pt x="278" y="4"/>
                    <a:pt x="273" y="1"/>
                    <a:pt x="26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3" name="Google Shape;11723;p38"/>
            <p:cNvSpPr/>
            <p:nvPr/>
          </p:nvSpPr>
          <p:spPr>
            <a:xfrm>
              <a:off x="1001575" y="2898850"/>
              <a:ext cx="30250" cy="7125"/>
            </a:xfrm>
            <a:custGeom>
              <a:avLst/>
              <a:gdLst/>
              <a:ahLst/>
              <a:cxnLst/>
              <a:rect l="l" t="t" r="r" b="b"/>
              <a:pathLst>
                <a:path w="1210" h="285" extrusionOk="0">
                  <a:moveTo>
                    <a:pt x="24" y="0"/>
                  </a:moveTo>
                  <a:cubicBezTo>
                    <a:pt x="21" y="0"/>
                    <a:pt x="17" y="0"/>
                    <a:pt x="13" y="0"/>
                  </a:cubicBezTo>
                  <a:cubicBezTo>
                    <a:pt x="5" y="0"/>
                    <a:pt x="0" y="9"/>
                    <a:pt x="0" y="13"/>
                  </a:cubicBezTo>
                  <a:cubicBezTo>
                    <a:pt x="0" y="13"/>
                    <a:pt x="0" y="17"/>
                    <a:pt x="0" y="17"/>
                  </a:cubicBezTo>
                  <a:cubicBezTo>
                    <a:pt x="0" y="21"/>
                    <a:pt x="5" y="26"/>
                    <a:pt x="13" y="26"/>
                  </a:cubicBezTo>
                  <a:cubicBezTo>
                    <a:pt x="17" y="26"/>
                    <a:pt x="21" y="26"/>
                    <a:pt x="25" y="26"/>
                  </a:cubicBezTo>
                  <a:cubicBezTo>
                    <a:pt x="491" y="26"/>
                    <a:pt x="1184" y="280"/>
                    <a:pt x="1192" y="284"/>
                  </a:cubicBezTo>
                  <a:cubicBezTo>
                    <a:pt x="1196" y="284"/>
                    <a:pt x="1205" y="280"/>
                    <a:pt x="1205" y="276"/>
                  </a:cubicBezTo>
                  <a:cubicBezTo>
                    <a:pt x="1209" y="272"/>
                    <a:pt x="1205" y="263"/>
                    <a:pt x="1196" y="259"/>
                  </a:cubicBezTo>
                  <a:cubicBezTo>
                    <a:pt x="1192" y="259"/>
                    <a:pt x="495" y="0"/>
                    <a:pt x="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4" name="Google Shape;11724;p38"/>
            <p:cNvSpPr/>
            <p:nvPr/>
          </p:nvSpPr>
          <p:spPr>
            <a:xfrm>
              <a:off x="1022150" y="2885300"/>
              <a:ext cx="31825" cy="4450"/>
            </a:xfrm>
            <a:custGeom>
              <a:avLst/>
              <a:gdLst/>
              <a:ahLst/>
              <a:cxnLst/>
              <a:rect l="l" t="t" r="r" b="b"/>
              <a:pathLst>
                <a:path w="1273" h="178" extrusionOk="0">
                  <a:moveTo>
                    <a:pt x="214" y="1"/>
                  </a:moveTo>
                  <a:cubicBezTo>
                    <a:pt x="143" y="1"/>
                    <a:pt x="74" y="4"/>
                    <a:pt x="9" y="12"/>
                  </a:cubicBezTo>
                  <a:cubicBezTo>
                    <a:pt x="4" y="12"/>
                    <a:pt x="0" y="16"/>
                    <a:pt x="0" y="25"/>
                  </a:cubicBezTo>
                  <a:cubicBezTo>
                    <a:pt x="0" y="29"/>
                    <a:pt x="9" y="33"/>
                    <a:pt x="13" y="33"/>
                  </a:cubicBezTo>
                  <a:cubicBezTo>
                    <a:pt x="71" y="27"/>
                    <a:pt x="132" y="25"/>
                    <a:pt x="195" y="25"/>
                  </a:cubicBezTo>
                  <a:cubicBezTo>
                    <a:pt x="669" y="25"/>
                    <a:pt x="1248" y="174"/>
                    <a:pt x="1256" y="177"/>
                  </a:cubicBezTo>
                  <a:cubicBezTo>
                    <a:pt x="1260" y="177"/>
                    <a:pt x="1268" y="173"/>
                    <a:pt x="1268" y="169"/>
                  </a:cubicBezTo>
                  <a:cubicBezTo>
                    <a:pt x="1273" y="160"/>
                    <a:pt x="1268" y="156"/>
                    <a:pt x="1264" y="152"/>
                  </a:cubicBezTo>
                  <a:cubicBezTo>
                    <a:pt x="1257" y="152"/>
                    <a:pt x="690" y="1"/>
                    <a:pt x="21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5" name="Google Shape;11725;p38"/>
            <p:cNvSpPr/>
            <p:nvPr/>
          </p:nvSpPr>
          <p:spPr>
            <a:xfrm>
              <a:off x="1022875" y="2844350"/>
              <a:ext cx="6175" cy="37575"/>
            </a:xfrm>
            <a:custGeom>
              <a:avLst/>
              <a:gdLst/>
              <a:ahLst/>
              <a:cxnLst/>
              <a:rect l="l" t="t" r="r" b="b"/>
              <a:pathLst>
                <a:path w="247" h="1503" extrusionOk="0">
                  <a:moveTo>
                    <a:pt x="9" y="0"/>
                  </a:moveTo>
                  <a:cubicBezTo>
                    <a:pt x="5" y="4"/>
                    <a:pt x="1" y="9"/>
                    <a:pt x="1" y="17"/>
                  </a:cubicBezTo>
                  <a:cubicBezTo>
                    <a:pt x="221" y="641"/>
                    <a:pt x="52" y="1480"/>
                    <a:pt x="52" y="1489"/>
                  </a:cubicBezTo>
                  <a:cubicBezTo>
                    <a:pt x="48" y="1489"/>
                    <a:pt x="48" y="1493"/>
                    <a:pt x="52" y="1493"/>
                  </a:cubicBezTo>
                  <a:cubicBezTo>
                    <a:pt x="52" y="1499"/>
                    <a:pt x="56" y="1503"/>
                    <a:pt x="61" y="1503"/>
                  </a:cubicBezTo>
                  <a:cubicBezTo>
                    <a:pt x="66" y="1503"/>
                    <a:pt x="71" y="1499"/>
                    <a:pt x="73" y="1493"/>
                  </a:cubicBezTo>
                  <a:cubicBezTo>
                    <a:pt x="73" y="1485"/>
                    <a:pt x="247" y="636"/>
                    <a:pt x="26" y="9"/>
                  </a:cubicBezTo>
                  <a:cubicBezTo>
                    <a:pt x="22" y="4"/>
                    <a:pt x="14" y="0"/>
                    <a:pt x="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6" name="Google Shape;11726;p38"/>
            <p:cNvSpPr/>
            <p:nvPr/>
          </p:nvSpPr>
          <p:spPr>
            <a:xfrm>
              <a:off x="1042925" y="2829875"/>
              <a:ext cx="5125" cy="36550"/>
            </a:xfrm>
            <a:custGeom>
              <a:avLst/>
              <a:gdLst/>
              <a:ahLst/>
              <a:cxnLst/>
              <a:rect l="l" t="t" r="r" b="b"/>
              <a:pathLst>
                <a:path w="205" h="1462" extrusionOk="0">
                  <a:moveTo>
                    <a:pt x="68" y="1"/>
                  </a:moveTo>
                  <a:cubicBezTo>
                    <a:pt x="67" y="1"/>
                    <a:pt x="65" y="1"/>
                    <a:pt x="64" y="2"/>
                  </a:cubicBezTo>
                  <a:cubicBezTo>
                    <a:pt x="56" y="2"/>
                    <a:pt x="51" y="11"/>
                    <a:pt x="56" y="15"/>
                  </a:cubicBezTo>
                  <a:cubicBezTo>
                    <a:pt x="179" y="554"/>
                    <a:pt x="1" y="1440"/>
                    <a:pt x="1" y="1449"/>
                  </a:cubicBezTo>
                  <a:cubicBezTo>
                    <a:pt x="1" y="1449"/>
                    <a:pt x="1" y="1453"/>
                    <a:pt x="1" y="1453"/>
                  </a:cubicBezTo>
                  <a:cubicBezTo>
                    <a:pt x="1" y="1457"/>
                    <a:pt x="5" y="1461"/>
                    <a:pt x="9" y="1461"/>
                  </a:cubicBezTo>
                  <a:cubicBezTo>
                    <a:pt x="17" y="1461"/>
                    <a:pt x="22" y="1457"/>
                    <a:pt x="26" y="1453"/>
                  </a:cubicBezTo>
                  <a:cubicBezTo>
                    <a:pt x="26" y="1444"/>
                    <a:pt x="204" y="549"/>
                    <a:pt x="77" y="11"/>
                  </a:cubicBezTo>
                  <a:cubicBezTo>
                    <a:pt x="77" y="5"/>
                    <a:pt x="72" y="1"/>
                    <a:pt x="6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7" name="Google Shape;11727;p38"/>
            <p:cNvSpPr/>
            <p:nvPr/>
          </p:nvSpPr>
          <p:spPr>
            <a:xfrm>
              <a:off x="1043150" y="2868175"/>
              <a:ext cx="31300" cy="1950"/>
            </a:xfrm>
            <a:custGeom>
              <a:avLst/>
              <a:gdLst/>
              <a:ahLst/>
              <a:cxnLst/>
              <a:rect l="l" t="t" r="r" b="b"/>
              <a:pathLst>
                <a:path w="1252" h="78" extrusionOk="0">
                  <a:moveTo>
                    <a:pt x="1126" y="1"/>
                  </a:moveTo>
                  <a:cubicBezTo>
                    <a:pt x="887" y="1"/>
                    <a:pt x="323" y="6"/>
                    <a:pt x="13" y="52"/>
                  </a:cubicBezTo>
                  <a:cubicBezTo>
                    <a:pt x="8" y="52"/>
                    <a:pt x="0" y="61"/>
                    <a:pt x="4" y="65"/>
                  </a:cubicBezTo>
                  <a:lnTo>
                    <a:pt x="4" y="69"/>
                  </a:lnTo>
                  <a:cubicBezTo>
                    <a:pt x="4" y="73"/>
                    <a:pt x="13" y="78"/>
                    <a:pt x="17" y="78"/>
                  </a:cubicBezTo>
                  <a:cubicBezTo>
                    <a:pt x="332" y="28"/>
                    <a:pt x="906" y="22"/>
                    <a:pt x="1137" y="22"/>
                  </a:cubicBezTo>
                  <a:cubicBezTo>
                    <a:pt x="1199" y="22"/>
                    <a:pt x="1237" y="23"/>
                    <a:pt x="1239" y="23"/>
                  </a:cubicBezTo>
                  <a:cubicBezTo>
                    <a:pt x="1243" y="23"/>
                    <a:pt x="1247" y="18"/>
                    <a:pt x="1247" y="10"/>
                  </a:cubicBezTo>
                  <a:cubicBezTo>
                    <a:pt x="1251" y="6"/>
                    <a:pt x="1243" y="1"/>
                    <a:pt x="1239" y="1"/>
                  </a:cubicBezTo>
                  <a:cubicBezTo>
                    <a:pt x="1237" y="1"/>
                    <a:pt x="1195" y="1"/>
                    <a:pt x="112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8" name="Google Shape;11728;p38"/>
            <p:cNvSpPr/>
            <p:nvPr/>
          </p:nvSpPr>
          <p:spPr>
            <a:xfrm>
              <a:off x="1061275" y="2846775"/>
              <a:ext cx="26325" cy="3525"/>
            </a:xfrm>
            <a:custGeom>
              <a:avLst/>
              <a:gdLst/>
              <a:ahLst/>
              <a:cxnLst/>
              <a:rect l="l" t="t" r="r" b="b"/>
              <a:pathLst>
                <a:path w="1053" h="141" extrusionOk="0">
                  <a:moveTo>
                    <a:pt x="1039" y="1"/>
                  </a:moveTo>
                  <a:cubicBezTo>
                    <a:pt x="1031" y="1"/>
                    <a:pt x="289" y="39"/>
                    <a:pt x="13" y="115"/>
                  </a:cubicBezTo>
                  <a:cubicBezTo>
                    <a:pt x="5" y="119"/>
                    <a:pt x="0" y="124"/>
                    <a:pt x="5" y="132"/>
                  </a:cubicBezTo>
                  <a:cubicBezTo>
                    <a:pt x="5" y="141"/>
                    <a:pt x="13" y="141"/>
                    <a:pt x="17" y="141"/>
                  </a:cubicBezTo>
                  <a:cubicBezTo>
                    <a:pt x="293" y="60"/>
                    <a:pt x="1035" y="26"/>
                    <a:pt x="1039" y="26"/>
                  </a:cubicBezTo>
                  <a:cubicBezTo>
                    <a:pt x="1048" y="22"/>
                    <a:pt x="1052" y="18"/>
                    <a:pt x="1052" y="13"/>
                  </a:cubicBezTo>
                  <a:cubicBezTo>
                    <a:pt x="1052" y="5"/>
                    <a:pt x="1048" y="1"/>
                    <a:pt x="103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9" name="Google Shape;11729;p38"/>
            <p:cNvSpPr/>
            <p:nvPr/>
          </p:nvSpPr>
          <p:spPr>
            <a:xfrm>
              <a:off x="1060625" y="2818950"/>
              <a:ext cx="4600" cy="27525"/>
            </a:xfrm>
            <a:custGeom>
              <a:avLst/>
              <a:gdLst/>
              <a:ahLst/>
              <a:cxnLst/>
              <a:rect l="l" t="t" r="r" b="b"/>
              <a:pathLst>
                <a:path w="184" h="1101" extrusionOk="0">
                  <a:moveTo>
                    <a:pt x="14" y="1"/>
                  </a:moveTo>
                  <a:cubicBezTo>
                    <a:pt x="12" y="1"/>
                    <a:pt x="11" y="1"/>
                    <a:pt x="9" y="2"/>
                  </a:cubicBezTo>
                  <a:cubicBezTo>
                    <a:pt x="1" y="2"/>
                    <a:pt x="1" y="11"/>
                    <a:pt x="1" y="15"/>
                  </a:cubicBezTo>
                  <a:cubicBezTo>
                    <a:pt x="162" y="473"/>
                    <a:pt x="77" y="1075"/>
                    <a:pt x="77" y="1084"/>
                  </a:cubicBezTo>
                  <a:cubicBezTo>
                    <a:pt x="77" y="1088"/>
                    <a:pt x="77" y="1088"/>
                    <a:pt x="77" y="1092"/>
                  </a:cubicBezTo>
                  <a:cubicBezTo>
                    <a:pt x="77" y="1097"/>
                    <a:pt x="81" y="1097"/>
                    <a:pt x="86" y="1101"/>
                  </a:cubicBezTo>
                  <a:cubicBezTo>
                    <a:pt x="94" y="1101"/>
                    <a:pt x="98" y="1097"/>
                    <a:pt x="103" y="1088"/>
                  </a:cubicBezTo>
                  <a:cubicBezTo>
                    <a:pt x="103" y="1084"/>
                    <a:pt x="183" y="473"/>
                    <a:pt x="26" y="7"/>
                  </a:cubicBezTo>
                  <a:cubicBezTo>
                    <a:pt x="23" y="4"/>
                    <a:pt x="18" y="1"/>
                    <a:pt x="1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0" name="Google Shape;11730;p38"/>
            <p:cNvSpPr/>
            <p:nvPr/>
          </p:nvSpPr>
          <p:spPr>
            <a:xfrm>
              <a:off x="1072625" y="2814075"/>
              <a:ext cx="15500" cy="21450"/>
            </a:xfrm>
            <a:custGeom>
              <a:avLst/>
              <a:gdLst/>
              <a:ahLst/>
              <a:cxnLst/>
              <a:rect l="l" t="t" r="r" b="b"/>
              <a:pathLst>
                <a:path w="620" h="858" extrusionOk="0">
                  <a:moveTo>
                    <a:pt x="604" y="1"/>
                  </a:moveTo>
                  <a:cubicBezTo>
                    <a:pt x="600" y="1"/>
                    <a:pt x="597" y="4"/>
                    <a:pt x="594" y="7"/>
                  </a:cubicBezTo>
                  <a:cubicBezTo>
                    <a:pt x="454" y="346"/>
                    <a:pt x="9" y="834"/>
                    <a:pt x="4" y="838"/>
                  </a:cubicBezTo>
                  <a:cubicBezTo>
                    <a:pt x="0" y="842"/>
                    <a:pt x="0" y="846"/>
                    <a:pt x="4" y="851"/>
                  </a:cubicBezTo>
                  <a:cubicBezTo>
                    <a:pt x="4" y="851"/>
                    <a:pt x="4" y="851"/>
                    <a:pt x="4" y="855"/>
                  </a:cubicBezTo>
                  <a:cubicBezTo>
                    <a:pt x="6" y="857"/>
                    <a:pt x="10" y="858"/>
                    <a:pt x="13" y="858"/>
                  </a:cubicBezTo>
                  <a:cubicBezTo>
                    <a:pt x="16" y="858"/>
                    <a:pt x="19" y="857"/>
                    <a:pt x="21" y="855"/>
                  </a:cubicBezTo>
                  <a:cubicBezTo>
                    <a:pt x="26" y="851"/>
                    <a:pt x="475" y="359"/>
                    <a:pt x="615" y="15"/>
                  </a:cubicBezTo>
                  <a:cubicBezTo>
                    <a:pt x="619" y="11"/>
                    <a:pt x="615" y="2"/>
                    <a:pt x="611" y="2"/>
                  </a:cubicBezTo>
                  <a:cubicBezTo>
                    <a:pt x="608" y="1"/>
                    <a:pt x="606" y="1"/>
                    <a:pt x="6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1" name="Google Shape;11731;p38"/>
            <p:cNvSpPr/>
            <p:nvPr/>
          </p:nvSpPr>
          <p:spPr>
            <a:xfrm>
              <a:off x="495675" y="2577025"/>
              <a:ext cx="75125" cy="61325"/>
            </a:xfrm>
            <a:custGeom>
              <a:avLst/>
              <a:gdLst/>
              <a:ahLst/>
              <a:cxnLst/>
              <a:rect l="l" t="t" r="r" b="b"/>
              <a:pathLst>
                <a:path w="3005" h="2453" extrusionOk="0">
                  <a:moveTo>
                    <a:pt x="1654" y="0"/>
                  </a:moveTo>
                  <a:cubicBezTo>
                    <a:pt x="1221" y="0"/>
                    <a:pt x="1141" y="427"/>
                    <a:pt x="1127" y="614"/>
                  </a:cubicBezTo>
                  <a:lnTo>
                    <a:pt x="1127" y="614"/>
                  </a:lnTo>
                  <a:cubicBezTo>
                    <a:pt x="1123" y="442"/>
                    <a:pt x="1064" y="66"/>
                    <a:pt x="628" y="17"/>
                  </a:cubicBezTo>
                  <a:cubicBezTo>
                    <a:pt x="604" y="15"/>
                    <a:pt x="581" y="13"/>
                    <a:pt x="559" y="13"/>
                  </a:cubicBezTo>
                  <a:cubicBezTo>
                    <a:pt x="55" y="13"/>
                    <a:pt x="0" y="675"/>
                    <a:pt x="0" y="675"/>
                  </a:cubicBezTo>
                  <a:lnTo>
                    <a:pt x="1315" y="2452"/>
                  </a:lnTo>
                  <a:cubicBezTo>
                    <a:pt x="1315" y="2452"/>
                    <a:pt x="2859" y="1489"/>
                    <a:pt x="2952" y="845"/>
                  </a:cubicBezTo>
                  <a:cubicBezTo>
                    <a:pt x="3005" y="486"/>
                    <a:pt x="2855" y="312"/>
                    <a:pt x="2661" y="312"/>
                  </a:cubicBezTo>
                  <a:cubicBezTo>
                    <a:pt x="2508" y="312"/>
                    <a:pt x="2328" y="419"/>
                    <a:pt x="2198" y="628"/>
                  </a:cubicBezTo>
                  <a:cubicBezTo>
                    <a:pt x="2198" y="628"/>
                    <a:pt x="2219" y="9"/>
                    <a:pt x="1659" y="0"/>
                  </a:cubicBezTo>
                  <a:cubicBezTo>
                    <a:pt x="1657" y="0"/>
                    <a:pt x="1656" y="0"/>
                    <a:pt x="16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2" name="Google Shape;11732;p38"/>
            <p:cNvSpPr/>
            <p:nvPr/>
          </p:nvSpPr>
          <p:spPr>
            <a:xfrm>
              <a:off x="547425" y="2581700"/>
              <a:ext cx="14975" cy="24200"/>
            </a:xfrm>
            <a:custGeom>
              <a:avLst/>
              <a:gdLst/>
              <a:ahLst/>
              <a:cxnLst/>
              <a:rect l="l" t="t" r="r" b="b"/>
              <a:pathLst>
                <a:path w="599" h="968" extrusionOk="0">
                  <a:moveTo>
                    <a:pt x="581" y="0"/>
                  </a:moveTo>
                  <a:cubicBezTo>
                    <a:pt x="297" y="174"/>
                    <a:pt x="13" y="920"/>
                    <a:pt x="0" y="954"/>
                  </a:cubicBezTo>
                  <a:lnTo>
                    <a:pt x="34" y="967"/>
                  </a:lnTo>
                  <a:cubicBezTo>
                    <a:pt x="34" y="959"/>
                    <a:pt x="323" y="199"/>
                    <a:pt x="598" y="30"/>
                  </a:cubicBezTo>
                  <a:lnTo>
                    <a:pt x="58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3" name="Google Shape;11733;p38"/>
            <p:cNvSpPr/>
            <p:nvPr/>
          </p:nvSpPr>
          <p:spPr>
            <a:xfrm>
              <a:off x="557825" y="2577325"/>
              <a:ext cx="9450" cy="7925"/>
            </a:xfrm>
            <a:custGeom>
              <a:avLst/>
              <a:gdLst/>
              <a:ahLst/>
              <a:cxnLst/>
              <a:rect l="l" t="t" r="r" b="b"/>
              <a:pathLst>
                <a:path w="378" h="317" extrusionOk="0">
                  <a:moveTo>
                    <a:pt x="197" y="0"/>
                  </a:moveTo>
                  <a:cubicBezTo>
                    <a:pt x="87" y="0"/>
                    <a:pt x="0" y="116"/>
                    <a:pt x="55" y="226"/>
                  </a:cubicBezTo>
                  <a:cubicBezTo>
                    <a:pt x="84" y="287"/>
                    <a:pt x="141" y="317"/>
                    <a:pt x="199" y="317"/>
                  </a:cubicBezTo>
                  <a:cubicBezTo>
                    <a:pt x="261" y="317"/>
                    <a:pt x="323" y="282"/>
                    <a:pt x="348" y="213"/>
                  </a:cubicBezTo>
                  <a:cubicBezTo>
                    <a:pt x="377" y="128"/>
                    <a:pt x="335" y="39"/>
                    <a:pt x="250" y="10"/>
                  </a:cubicBezTo>
                  <a:cubicBezTo>
                    <a:pt x="232" y="3"/>
                    <a:pt x="214" y="0"/>
                    <a:pt x="19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4" name="Google Shape;11734;p38"/>
            <p:cNvSpPr/>
            <p:nvPr/>
          </p:nvSpPr>
          <p:spPr>
            <a:xfrm>
              <a:off x="539475" y="2570025"/>
              <a:ext cx="11475" cy="25900"/>
            </a:xfrm>
            <a:custGeom>
              <a:avLst/>
              <a:gdLst/>
              <a:ahLst/>
              <a:cxnLst/>
              <a:rect l="l" t="t" r="r" b="b"/>
              <a:pathLst>
                <a:path w="459" h="1036" extrusionOk="0">
                  <a:moveTo>
                    <a:pt x="437" y="1"/>
                  </a:moveTo>
                  <a:cubicBezTo>
                    <a:pt x="178" y="213"/>
                    <a:pt x="4" y="993"/>
                    <a:pt x="0" y="1027"/>
                  </a:cubicBezTo>
                  <a:lnTo>
                    <a:pt x="34" y="1035"/>
                  </a:lnTo>
                  <a:cubicBezTo>
                    <a:pt x="34" y="1027"/>
                    <a:pt x="212" y="234"/>
                    <a:pt x="458" y="26"/>
                  </a:cubicBezTo>
                  <a:lnTo>
                    <a:pt x="43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5" name="Google Shape;11735;p38"/>
            <p:cNvSpPr/>
            <p:nvPr/>
          </p:nvSpPr>
          <p:spPr>
            <a:xfrm>
              <a:off x="545975" y="2565500"/>
              <a:ext cx="9525" cy="8025"/>
            </a:xfrm>
            <a:custGeom>
              <a:avLst/>
              <a:gdLst/>
              <a:ahLst/>
              <a:cxnLst/>
              <a:rect l="l" t="t" r="r" b="b"/>
              <a:pathLst>
                <a:path w="381" h="321" extrusionOk="0">
                  <a:moveTo>
                    <a:pt x="210" y="1"/>
                  </a:moveTo>
                  <a:cubicBezTo>
                    <a:pt x="86" y="1"/>
                    <a:pt x="1" y="140"/>
                    <a:pt x="75" y="249"/>
                  </a:cubicBezTo>
                  <a:cubicBezTo>
                    <a:pt x="107" y="298"/>
                    <a:pt x="156" y="320"/>
                    <a:pt x="205" y="320"/>
                  </a:cubicBezTo>
                  <a:cubicBezTo>
                    <a:pt x="276" y="320"/>
                    <a:pt x="346" y="274"/>
                    <a:pt x="364" y="194"/>
                  </a:cubicBezTo>
                  <a:cubicBezTo>
                    <a:pt x="381" y="105"/>
                    <a:pt x="325" y="20"/>
                    <a:pt x="241" y="3"/>
                  </a:cubicBezTo>
                  <a:cubicBezTo>
                    <a:pt x="230" y="2"/>
                    <a:pt x="220" y="1"/>
                    <a:pt x="21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6" name="Google Shape;11736;p38"/>
            <p:cNvSpPr/>
            <p:nvPr/>
          </p:nvSpPr>
          <p:spPr>
            <a:xfrm>
              <a:off x="530250" y="2565050"/>
              <a:ext cx="4800" cy="27900"/>
            </a:xfrm>
            <a:custGeom>
              <a:avLst/>
              <a:gdLst/>
              <a:ahLst/>
              <a:cxnLst/>
              <a:rect l="l" t="t" r="r" b="b"/>
              <a:pathLst>
                <a:path w="192" h="1116" extrusionOk="0">
                  <a:moveTo>
                    <a:pt x="161" y="0"/>
                  </a:moveTo>
                  <a:cubicBezTo>
                    <a:pt x="0" y="293"/>
                    <a:pt x="123" y="1082"/>
                    <a:pt x="127" y="1116"/>
                  </a:cubicBezTo>
                  <a:lnTo>
                    <a:pt x="166" y="1111"/>
                  </a:lnTo>
                  <a:cubicBezTo>
                    <a:pt x="166" y="1103"/>
                    <a:pt x="38" y="297"/>
                    <a:pt x="191" y="17"/>
                  </a:cubicBezTo>
                  <a:lnTo>
                    <a:pt x="16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7" name="Google Shape;11737;p38"/>
            <p:cNvSpPr/>
            <p:nvPr/>
          </p:nvSpPr>
          <p:spPr>
            <a:xfrm>
              <a:off x="530775" y="2560350"/>
              <a:ext cx="8175" cy="8000"/>
            </a:xfrm>
            <a:custGeom>
              <a:avLst/>
              <a:gdLst/>
              <a:ahLst/>
              <a:cxnLst/>
              <a:rect l="l" t="t" r="r" b="b"/>
              <a:pathLst>
                <a:path w="327" h="320" extrusionOk="0">
                  <a:moveTo>
                    <a:pt x="159" y="1"/>
                  </a:moveTo>
                  <a:cubicBezTo>
                    <a:pt x="77" y="1"/>
                    <a:pt x="9" y="66"/>
                    <a:pt x="5" y="150"/>
                  </a:cubicBezTo>
                  <a:cubicBezTo>
                    <a:pt x="0" y="239"/>
                    <a:pt x="68" y="315"/>
                    <a:pt x="153" y="320"/>
                  </a:cubicBezTo>
                  <a:cubicBezTo>
                    <a:pt x="156" y="320"/>
                    <a:pt x="158" y="320"/>
                    <a:pt x="161" y="320"/>
                  </a:cubicBezTo>
                  <a:cubicBezTo>
                    <a:pt x="247" y="320"/>
                    <a:pt x="319" y="253"/>
                    <a:pt x="323" y="167"/>
                  </a:cubicBezTo>
                  <a:cubicBezTo>
                    <a:pt x="327" y="82"/>
                    <a:pt x="259" y="6"/>
                    <a:pt x="174" y="2"/>
                  </a:cubicBezTo>
                  <a:cubicBezTo>
                    <a:pt x="169" y="1"/>
                    <a:pt x="164" y="1"/>
                    <a:pt x="15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8" name="Google Shape;11738;p38"/>
            <p:cNvSpPr/>
            <p:nvPr/>
          </p:nvSpPr>
          <p:spPr>
            <a:xfrm>
              <a:off x="520375" y="2569275"/>
              <a:ext cx="8400" cy="27075"/>
            </a:xfrm>
            <a:custGeom>
              <a:avLst/>
              <a:gdLst/>
              <a:ahLst/>
              <a:cxnLst/>
              <a:rect l="l" t="t" r="r" b="b"/>
              <a:pathLst>
                <a:path w="336" h="1083" extrusionOk="0">
                  <a:moveTo>
                    <a:pt x="26" y="1"/>
                  </a:moveTo>
                  <a:lnTo>
                    <a:pt x="1" y="26"/>
                  </a:lnTo>
                  <a:cubicBezTo>
                    <a:pt x="221" y="264"/>
                    <a:pt x="302" y="1074"/>
                    <a:pt x="302" y="1082"/>
                  </a:cubicBezTo>
                  <a:lnTo>
                    <a:pt x="336" y="1078"/>
                  </a:lnTo>
                  <a:cubicBezTo>
                    <a:pt x="332" y="1044"/>
                    <a:pt x="255" y="247"/>
                    <a:pt x="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9" name="Google Shape;11739;p38"/>
            <p:cNvSpPr/>
            <p:nvPr/>
          </p:nvSpPr>
          <p:spPr>
            <a:xfrm>
              <a:off x="516150" y="2564825"/>
              <a:ext cx="9375" cy="7925"/>
            </a:xfrm>
            <a:custGeom>
              <a:avLst/>
              <a:gdLst/>
              <a:ahLst/>
              <a:cxnLst/>
              <a:rect l="l" t="t" r="r" b="b"/>
              <a:pathLst>
                <a:path w="375" h="317" extrusionOk="0">
                  <a:moveTo>
                    <a:pt x="168" y="0"/>
                  </a:moveTo>
                  <a:cubicBezTo>
                    <a:pt x="163" y="0"/>
                    <a:pt x="158" y="0"/>
                    <a:pt x="153" y="1"/>
                  </a:cubicBezTo>
                  <a:cubicBezTo>
                    <a:pt x="64" y="5"/>
                    <a:pt x="0" y="81"/>
                    <a:pt x="9" y="170"/>
                  </a:cubicBezTo>
                  <a:cubicBezTo>
                    <a:pt x="14" y="260"/>
                    <a:pt x="89" y="317"/>
                    <a:pt x="166" y="317"/>
                  </a:cubicBezTo>
                  <a:cubicBezTo>
                    <a:pt x="209" y="317"/>
                    <a:pt x="252" y="299"/>
                    <a:pt x="284" y="259"/>
                  </a:cubicBezTo>
                  <a:cubicBezTo>
                    <a:pt x="374" y="157"/>
                    <a:pt x="299" y="0"/>
                    <a:pt x="1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0" name="Google Shape;11740;p38"/>
            <p:cNvSpPr/>
            <p:nvPr/>
          </p:nvSpPr>
          <p:spPr>
            <a:xfrm>
              <a:off x="508925" y="2575325"/>
              <a:ext cx="8500" cy="26950"/>
            </a:xfrm>
            <a:custGeom>
              <a:avLst/>
              <a:gdLst/>
              <a:ahLst/>
              <a:cxnLst/>
              <a:rect l="l" t="t" r="r" b="b"/>
              <a:pathLst>
                <a:path w="340" h="1078" extrusionOk="0">
                  <a:moveTo>
                    <a:pt x="30" y="1"/>
                  </a:moveTo>
                  <a:lnTo>
                    <a:pt x="1" y="26"/>
                  </a:lnTo>
                  <a:cubicBezTo>
                    <a:pt x="221" y="259"/>
                    <a:pt x="302" y="1069"/>
                    <a:pt x="302" y="1078"/>
                  </a:cubicBezTo>
                  <a:lnTo>
                    <a:pt x="340" y="1074"/>
                  </a:lnTo>
                  <a:cubicBezTo>
                    <a:pt x="336" y="1040"/>
                    <a:pt x="255" y="242"/>
                    <a:pt x="3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1" name="Google Shape;11741;p38"/>
            <p:cNvSpPr/>
            <p:nvPr/>
          </p:nvSpPr>
          <p:spPr>
            <a:xfrm>
              <a:off x="504675" y="2570750"/>
              <a:ext cx="9400" cy="7950"/>
            </a:xfrm>
            <a:custGeom>
              <a:avLst/>
              <a:gdLst/>
              <a:ahLst/>
              <a:cxnLst/>
              <a:rect l="l" t="t" r="r" b="b"/>
              <a:pathLst>
                <a:path w="376" h="318" extrusionOk="0">
                  <a:moveTo>
                    <a:pt x="169" y="1"/>
                  </a:moveTo>
                  <a:cubicBezTo>
                    <a:pt x="164" y="1"/>
                    <a:pt x="159" y="1"/>
                    <a:pt x="154" y="1"/>
                  </a:cubicBezTo>
                  <a:cubicBezTo>
                    <a:pt x="65" y="5"/>
                    <a:pt x="1" y="86"/>
                    <a:pt x="9" y="171"/>
                  </a:cubicBezTo>
                  <a:cubicBezTo>
                    <a:pt x="15" y="261"/>
                    <a:pt x="90" y="317"/>
                    <a:pt x="167" y="317"/>
                  </a:cubicBezTo>
                  <a:cubicBezTo>
                    <a:pt x="210" y="317"/>
                    <a:pt x="253" y="300"/>
                    <a:pt x="285" y="260"/>
                  </a:cubicBezTo>
                  <a:cubicBezTo>
                    <a:pt x="375" y="158"/>
                    <a:pt x="300" y="1"/>
                    <a:pt x="1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2" name="Google Shape;11742;p38"/>
            <p:cNvSpPr/>
            <p:nvPr/>
          </p:nvSpPr>
          <p:spPr>
            <a:xfrm>
              <a:off x="484725" y="2584050"/>
              <a:ext cx="98675" cy="77200"/>
            </a:xfrm>
            <a:custGeom>
              <a:avLst/>
              <a:gdLst/>
              <a:ahLst/>
              <a:cxnLst/>
              <a:rect l="l" t="t" r="r" b="b"/>
              <a:pathLst>
                <a:path w="3947" h="3088" extrusionOk="0">
                  <a:moveTo>
                    <a:pt x="1960" y="1"/>
                  </a:moveTo>
                  <a:cubicBezTo>
                    <a:pt x="1686" y="1"/>
                    <a:pt x="1324" y="120"/>
                    <a:pt x="1232" y="754"/>
                  </a:cubicBezTo>
                  <a:cubicBezTo>
                    <a:pt x="1141" y="371"/>
                    <a:pt x="885" y="203"/>
                    <a:pt x="636" y="203"/>
                  </a:cubicBezTo>
                  <a:cubicBezTo>
                    <a:pt x="312" y="203"/>
                    <a:pt x="1" y="487"/>
                    <a:pt x="82" y="949"/>
                  </a:cubicBezTo>
                  <a:cubicBezTo>
                    <a:pt x="226" y="1764"/>
                    <a:pt x="1312" y="2633"/>
                    <a:pt x="1312" y="2633"/>
                  </a:cubicBezTo>
                  <a:cubicBezTo>
                    <a:pt x="1499" y="2854"/>
                    <a:pt x="1736" y="3087"/>
                    <a:pt x="1736" y="3087"/>
                  </a:cubicBezTo>
                  <a:cubicBezTo>
                    <a:pt x="1736" y="3087"/>
                    <a:pt x="2250" y="2913"/>
                    <a:pt x="2890" y="2239"/>
                  </a:cubicBezTo>
                  <a:cubicBezTo>
                    <a:pt x="3535" y="1560"/>
                    <a:pt x="3946" y="606"/>
                    <a:pt x="3641" y="351"/>
                  </a:cubicBezTo>
                  <a:cubicBezTo>
                    <a:pt x="3537" y="268"/>
                    <a:pt x="3426" y="220"/>
                    <a:pt x="3305" y="220"/>
                  </a:cubicBezTo>
                  <a:cubicBezTo>
                    <a:pt x="3063" y="220"/>
                    <a:pt x="2779" y="411"/>
                    <a:pt x="2432" y="894"/>
                  </a:cubicBezTo>
                  <a:cubicBezTo>
                    <a:pt x="2606" y="411"/>
                    <a:pt x="2415" y="67"/>
                    <a:pt x="2165" y="21"/>
                  </a:cubicBezTo>
                  <a:cubicBezTo>
                    <a:pt x="2109" y="10"/>
                    <a:pt x="2038" y="1"/>
                    <a:pt x="196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3" name="Google Shape;11743;p38"/>
            <p:cNvSpPr/>
            <p:nvPr/>
          </p:nvSpPr>
          <p:spPr>
            <a:xfrm>
              <a:off x="483925" y="2606350"/>
              <a:ext cx="86200" cy="58825"/>
            </a:xfrm>
            <a:custGeom>
              <a:avLst/>
              <a:gdLst/>
              <a:ahLst/>
              <a:cxnLst/>
              <a:rect l="l" t="t" r="r" b="b"/>
              <a:pathLst>
                <a:path w="3448" h="2353" extrusionOk="0">
                  <a:moveTo>
                    <a:pt x="1462" y="0"/>
                  </a:moveTo>
                  <a:cubicBezTo>
                    <a:pt x="1025" y="0"/>
                    <a:pt x="1132" y="681"/>
                    <a:pt x="1132" y="681"/>
                  </a:cubicBezTo>
                  <a:cubicBezTo>
                    <a:pt x="1077" y="533"/>
                    <a:pt x="984" y="397"/>
                    <a:pt x="869" y="291"/>
                  </a:cubicBezTo>
                  <a:cubicBezTo>
                    <a:pt x="754" y="180"/>
                    <a:pt x="636" y="133"/>
                    <a:pt x="531" y="133"/>
                  </a:cubicBezTo>
                  <a:cubicBezTo>
                    <a:pt x="212" y="133"/>
                    <a:pt x="0" y="562"/>
                    <a:pt x="284" y="969"/>
                  </a:cubicBezTo>
                  <a:cubicBezTo>
                    <a:pt x="661" y="1508"/>
                    <a:pt x="1734" y="2352"/>
                    <a:pt x="1734" y="2352"/>
                  </a:cubicBezTo>
                  <a:cubicBezTo>
                    <a:pt x="2646" y="1826"/>
                    <a:pt x="3448" y="1131"/>
                    <a:pt x="3380" y="834"/>
                  </a:cubicBezTo>
                  <a:cubicBezTo>
                    <a:pt x="3347" y="689"/>
                    <a:pt x="3266" y="612"/>
                    <a:pt x="3127" y="612"/>
                  </a:cubicBezTo>
                  <a:cubicBezTo>
                    <a:pt x="2980" y="612"/>
                    <a:pt x="2770" y="698"/>
                    <a:pt x="2485" y="880"/>
                  </a:cubicBezTo>
                  <a:cubicBezTo>
                    <a:pt x="2651" y="757"/>
                    <a:pt x="2850" y="299"/>
                    <a:pt x="2612" y="193"/>
                  </a:cubicBezTo>
                  <a:cubicBezTo>
                    <a:pt x="2543" y="163"/>
                    <a:pt x="2471" y="140"/>
                    <a:pt x="2398" y="140"/>
                  </a:cubicBezTo>
                  <a:cubicBezTo>
                    <a:pt x="2227" y="140"/>
                    <a:pt x="2045" y="266"/>
                    <a:pt x="1849" y="715"/>
                  </a:cubicBezTo>
                  <a:cubicBezTo>
                    <a:pt x="1849" y="715"/>
                    <a:pt x="1993" y="45"/>
                    <a:pt x="1505" y="2"/>
                  </a:cubicBezTo>
                  <a:cubicBezTo>
                    <a:pt x="1490" y="1"/>
                    <a:pt x="1476" y="0"/>
                    <a:pt x="146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4" name="Google Shape;11744;p38"/>
            <p:cNvSpPr/>
            <p:nvPr/>
          </p:nvSpPr>
          <p:spPr>
            <a:xfrm>
              <a:off x="502150" y="2635350"/>
              <a:ext cx="52725" cy="30350"/>
            </a:xfrm>
            <a:custGeom>
              <a:avLst/>
              <a:gdLst/>
              <a:ahLst/>
              <a:cxnLst/>
              <a:rect l="l" t="t" r="r" b="b"/>
              <a:pathLst>
                <a:path w="2109" h="1214" extrusionOk="0">
                  <a:moveTo>
                    <a:pt x="1103" y="0"/>
                  </a:moveTo>
                  <a:cubicBezTo>
                    <a:pt x="742" y="187"/>
                    <a:pt x="717" y="620"/>
                    <a:pt x="717" y="620"/>
                  </a:cubicBezTo>
                  <a:cubicBezTo>
                    <a:pt x="717" y="620"/>
                    <a:pt x="454" y="463"/>
                    <a:pt x="0" y="416"/>
                  </a:cubicBezTo>
                  <a:lnTo>
                    <a:pt x="0" y="416"/>
                  </a:lnTo>
                  <a:cubicBezTo>
                    <a:pt x="263" y="1124"/>
                    <a:pt x="997" y="1213"/>
                    <a:pt x="997" y="1213"/>
                  </a:cubicBezTo>
                  <a:cubicBezTo>
                    <a:pt x="997" y="1213"/>
                    <a:pt x="1892" y="1005"/>
                    <a:pt x="2108" y="484"/>
                  </a:cubicBezTo>
                  <a:cubicBezTo>
                    <a:pt x="2017" y="463"/>
                    <a:pt x="1933" y="454"/>
                    <a:pt x="1858" y="454"/>
                  </a:cubicBezTo>
                  <a:cubicBezTo>
                    <a:pt x="1521" y="454"/>
                    <a:pt x="1340" y="624"/>
                    <a:pt x="1340" y="624"/>
                  </a:cubicBezTo>
                  <a:cubicBezTo>
                    <a:pt x="1340" y="624"/>
                    <a:pt x="1438" y="327"/>
                    <a:pt x="110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5" name="Google Shape;11745;p38"/>
            <p:cNvSpPr/>
            <p:nvPr/>
          </p:nvSpPr>
          <p:spPr>
            <a:xfrm>
              <a:off x="510000" y="2659725"/>
              <a:ext cx="46025" cy="174250"/>
            </a:xfrm>
            <a:custGeom>
              <a:avLst/>
              <a:gdLst/>
              <a:ahLst/>
              <a:cxnLst/>
              <a:rect l="l" t="t" r="r" b="b"/>
              <a:pathLst>
                <a:path w="1841" h="6970" extrusionOk="0">
                  <a:moveTo>
                    <a:pt x="573" y="1"/>
                  </a:moveTo>
                  <a:cubicBezTo>
                    <a:pt x="462" y="900"/>
                    <a:pt x="424" y="1812"/>
                    <a:pt x="458" y="2724"/>
                  </a:cubicBezTo>
                  <a:cubicBezTo>
                    <a:pt x="513" y="4081"/>
                    <a:pt x="789" y="5926"/>
                    <a:pt x="1769" y="6969"/>
                  </a:cubicBezTo>
                  <a:lnTo>
                    <a:pt x="1841" y="6902"/>
                  </a:lnTo>
                  <a:cubicBezTo>
                    <a:pt x="0" y="4938"/>
                    <a:pt x="666" y="60"/>
                    <a:pt x="674" y="14"/>
                  </a:cubicBezTo>
                  <a:lnTo>
                    <a:pt x="57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6" name="Google Shape;11746;p38"/>
            <p:cNvSpPr/>
            <p:nvPr/>
          </p:nvSpPr>
          <p:spPr>
            <a:xfrm>
              <a:off x="508250" y="2667875"/>
              <a:ext cx="164425" cy="151800"/>
            </a:xfrm>
            <a:custGeom>
              <a:avLst/>
              <a:gdLst/>
              <a:ahLst/>
              <a:cxnLst/>
              <a:rect l="l" t="t" r="r" b="b"/>
              <a:pathLst>
                <a:path w="6577" h="6072" extrusionOk="0">
                  <a:moveTo>
                    <a:pt x="3286" y="0"/>
                  </a:moveTo>
                  <a:cubicBezTo>
                    <a:pt x="3100" y="0"/>
                    <a:pt x="2906" y="150"/>
                    <a:pt x="2793" y="498"/>
                  </a:cubicBezTo>
                  <a:cubicBezTo>
                    <a:pt x="2534" y="1291"/>
                    <a:pt x="3255" y="2796"/>
                    <a:pt x="3255" y="2796"/>
                  </a:cubicBezTo>
                  <a:cubicBezTo>
                    <a:pt x="2844" y="2321"/>
                    <a:pt x="2454" y="1829"/>
                    <a:pt x="2093" y="1316"/>
                  </a:cubicBezTo>
                  <a:cubicBezTo>
                    <a:pt x="1862" y="980"/>
                    <a:pt x="1568" y="815"/>
                    <a:pt x="1338" y="815"/>
                  </a:cubicBezTo>
                  <a:cubicBezTo>
                    <a:pt x="1065" y="815"/>
                    <a:pt x="880" y="1046"/>
                    <a:pt x="990" y="1499"/>
                  </a:cubicBezTo>
                  <a:cubicBezTo>
                    <a:pt x="1194" y="2334"/>
                    <a:pt x="2942" y="3089"/>
                    <a:pt x="2942" y="3089"/>
                  </a:cubicBezTo>
                  <a:cubicBezTo>
                    <a:pt x="2942" y="3089"/>
                    <a:pt x="2161" y="2869"/>
                    <a:pt x="1334" y="2729"/>
                  </a:cubicBezTo>
                  <a:cubicBezTo>
                    <a:pt x="1242" y="2713"/>
                    <a:pt x="1152" y="2706"/>
                    <a:pt x="1067" y="2706"/>
                  </a:cubicBezTo>
                  <a:cubicBezTo>
                    <a:pt x="391" y="2706"/>
                    <a:pt x="1" y="3163"/>
                    <a:pt x="732" y="3479"/>
                  </a:cubicBezTo>
                  <a:cubicBezTo>
                    <a:pt x="946" y="3572"/>
                    <a:pt x="1208" y="3607"/>
                    <a:pt x="1478" y="3607"/>
                  </a:cubicBezTo>
                  <a:cubicBezTo>
                    <a:pt x="1892" y="3607"/>
                    <a:pt x="2324" y="3526"/>
                    <a:pt x="2634" y="3451"/>
                  </a:cubicBezTo>
                  <a:lnTo>
                    <a:pt x="2634" y="3451"/>
                  </a:lnTo>
                  <a:cubicBezTo>
                    <a:pt x="2140" y="3599"/>
                    <a:pt x="1365" y="3868"/>
                    <a:pt x="1080" y="4171"/>
                  </a:cubicBezTo>
                  <a:cubicBezTo>
                    <a:pt x="725" y="4546"/>
                    <a:pt x="837" y="5060"/>
                    <a:pt x="1303" y="5060"/>
                  </a:cubicBezTo>
                  <a:cubicBezTo>
                    <a:pt x="1407" y="5060"/>
                    <a:pt x="1528" y="5034"/>
                    <a:pt x="1665" y="4977"/>
                  </a:cubicBezTo>
                  <a:cubicBezTo>
                    <a:pt x="2424" y="4658"/>
                    <a:pt x="3149" y="3649"/>
                    <a:pt x="3149" y="3649"/>
                  </a:cubicBezTo>
                  <a:lnTo>
                    <a:pt x="3149" y="3649"/>
                  </a:lnTo>
                  <a:cubicBezTo>
                    <a:pt x="3149" y="3649"/>
                    <a:pt x="2505" y="4650"/>
                    <a:pt x="2293" y="5142"/>
                  </a:cubicBezTo>
                  <a:cubicBezTo>
                    <a:pt x="2131" y="5522"/>
                    <a:pt x="2172" y="6072"/>
                    <a:pt x="2485" y="6072"/>
                  </a:cubicBezTo>
                  <a:cubicBezTo>
                    <a:pt x="2574" y="6072"/>
                    <a:pt x="2684" y="6027"/>
                    <a:pt x="2819" y="5922"/>
                  </a:cubicBezTo>
                  <a:cubicBezTo>
                    <a:pt x="3425" y="5452"/>
                    <a:pt x="3493" y="3662"/>
                    <a:pt x="3493" y="3662"/>
                  </a:cubicBezTo>
                  <a:lnTo>
                    <a:pt x="3493" y="3662"/>
                  </a:lnTo>
                  <a:cubicBezTo>
                    <a:pt x="3493" y="3662"/>
                    <a:pt x="3484" y="4497"/>
                    <a:pt x="3705" y="5273"/>
                  </a:cubicBezTo>
                  <a:cubicBezTo>
                    <a:pt x="3813" y="5654"/>
                    <a:pt x="4038" y="5835"/>
                    <a:pt x="4246" y="5835"/>
                  </a:cubicBezTo>
                  <a:cubicBezTo>
                    <a:pt x="4463" y="5835"/>
                    <a:pt x="4661" y="5639"/>
                    <a:pt x="4689" y="5269"/>
                  </a:cubicBezTo>
                  <a:cubicBezTo>
                    <a:pt x="4744" y="4540"/>
                    <a:pt x="3858" y="3624"/>
                    <a:pt x="3858" y="3624"/>
                  </a:cubicBezTo>
                  <a:lnTo>
                    <a:pt x="3858" y="3624"/>
                  </a:lnTo>
                  <a:cubicBezTo>
                    <a:pt x="3858" y="3624"/>
                    <a:pt x="4575" y="4353"/>
                    <a:pt x="5033" y="4641"/>
                  </a:cubicBezTo>
                  <a:cubicBezTo>
                    <a:pt x="5162" y="4724"/>
                    <a:pt x="5318" y="4763"/>
                    <a:pt x="5468" y="4763"/>
                  </a:cubicBezTo>
                  <a:cubicBezTo>
                    <a:pt x="5844" y="4763"/>
                    <a:pt x="6184" y="4519"/>
                    <a:pt x="5987" y="4107"/>
                  </a:cubicBezTo>
                  <a:cubicBezTo>
                    <a:pt x="5711" y="3530"/>
                    <a:pt x="4040" y="3310"/>
                    <a:pt x="4040" y="3310"/>
                  </a:cubicBezTo>
                  <a:cubicBezTo>
                    <a:pt x="4040" y="3310"/>
                    <a:pt x="4973" y="3280"/>
                    <a:pt x="5673" y="3153"/>
                  </a:cubicBezTo>
                  <a:cubicBezTo>
                    <a:pt x="6377" y="3021"/>
                    <a:pt x="6576" y="2287"/>
                    <a:pt x="5817" y="2164"/>
                  </a:cubicBezTo>
                  <a:cubicBezTo>
                    <a:pt x="5768" y="2157"/>
                    <a:pt x="5717" y="2153"/>
                    <a:pt x="5665" y="2153"/>
                  </a:cubicBezTo>
                  <a:cubicBezTo>
                    <a:pt x="4917" y="2153"/>
                    <a:pt x="3964" y="2928"/>
                    <a:pt x="3964" y="2928"/>
                  </a:cubicBezTo>
                  <a:cubicBezTo>
                    <a:pt x="3964" y="2928"/>
                    <a:pt x="4939" y="2003"/>
                    <a:pt x="5240" y="1672"/>
                  </a:cubicBezTo>
                  <a:cubicBezTo>
                    <a:pt x="5534" y="1354"/>
                    <a:pt x="5691" y="579"/>
                    <a:pt x="5043" y="579"/>
                  </a:cubicBezTo>
                  <a:cubicBezTo>
                    <a:pt x="5018" y="579"/>
                    <a:pt x="4992" y="580"/>
                    <a:pt x="4965" y="582"/>
                  </a:cubicBezTo>
                  <a:cubicBezTo>
                    <a:pt x="4231" y="646"/>
                    <a:pt x="3633" y="2733"/>
                    <a:pt x="3633" y="2733"/>
                  </a:cubicBezTo>
                  <a:cubicBezTo>
                    <a:pt x="3633" y="2733"/>
                    <a:pt x="3858" y="1337"/>
                    <a:pt x="3794" y="638"/>
                  </a:cubicBezTo>
                  <a:cubicBezTo>
                    <a:pt x="3756" y="247"/>
                    <a:pt x="3526" y="0"/>
                    <a:pt x="328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7" name="Google Shape;11747;p38"/>
            <p:cNvSpPr/>
            <p:nvPr/>
          </p:nvSpPr>
          <p:spPr>
            <a:xfrm>
              <a:off x="597900" y="2701800"/>
              <a:ext cx="31050" cy="42500"/>
            </a:xfrm>
            <a:custGeom>
              <a:avLst/>
              <a:gdLst/>
              <a:ahLst/>
              <a:cxnLst/>
              <a:rect l="l" t="t" r="r" b="b"/>
              <a:pathLst>
                <a:path w="1242" h="1700" extrusionOk="0">
                  <a:moveTo>
                    <a:pt x="1201" y="0"/>
                  </a:moveTo>
                  <a:cubicBezTo>
                    <a:pt x="1195" y="0"/>
                    <a:pt x="1189" y="2"/>
                    <a:pt x="1184" y="6"/>
                  </a:cubicBezTo>
                  <a:cubicBezTo>
                    <a:pt x="573" y="498"/>
                    <a:pt x="13" y="1652"/>
                    <a:pt x="9" y="1660"/>
                  </a:cubicBezTo>
                  <a:cubicBezTo>
                    <a:pt x="0" y="1677"/>
                    <a:pt x="9" y="1690"/>
                    <a:pt x="21" y="1698"/>
                  </a:cubicBezTo>
                  <a:lnTo>
                    <a:pt x="30" y="1698"/>
                  </a:lnTo>
                  <a:cubicBezTo>
                    <a:pt x="32" y="1699"/>
                    <a:pt x="34" y="1699"/>
                    <a:pt x="36" y="1699"/>
                  </a:cubicBezTo>
                  <a:cubicBezTo>
                    <a:pt x="46" y="1699"/>
                    <a:pt x="52" y="1692"/>
                    <a:pt x="55" y="1685"/>
                  </a:cubicBezTo>
                  <a:cubicBezTo>
                    <a:pt x="60" y="1673"/>
                    <a:pt x="615" y="532"/>
                    <a:pt x="1217" y="48"/>
                  </a:cubicBezTo>
                  <a:cubicBezTo>
                    <a:pt x="1242" y="31"/>
                    <a:pt x="1224" y="0"/>
                    <a:pt x="120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8" name="Google Shape;11748;p38"/>
            <p:cNvSpPr/>
            <p:nvPr/>
          </p:nvSpPr>
          <p:spPr>
            <a:xfrm>
              <a:off x="599600" y="2733750"/>
              <a:ext cx="51225" cy="14450"/>
            </a:xfrm>
            <a:custGeom>
              <a:avLst/>
              <a:gdLst/>
              <a:ahLst/>
              <a:cxnLst/>
              <a:rect l="l" t="t" r="r" b="b"/>
              <a:pathLst>
                <a:path w="2049" h="578" extrusionOk="0">
                  <a:moveTo>
                    <a:pt x="2001" y="0"/>
                  </a:moveTo>
                  <a:cubicBezTo>
                    <a:pt x="1241" y="0"/>
                    <a:pt x="34" y="518"/>
                    <a:pt x="21" y="526"/>
                  </a:cubicBezTo>
                  <a:cubicBezTo>
                    <a:pt x="9" y="530"/>
                    <a:pt x="0" y="547"/>
                    <a:pt x="9" y="560"/>
                  </a:cubicBezTo>
                  <a:cubicBezTo>
                    <a:pt x="13" y="569"/>
                    <a:pt x="21" y="573"/>
                    <a:pt x="30" y="577"/>
                  </a:cubicBezTo>
                  <a:cubicBezTo>
                    <a:pt x="34" y="577"/>
                    <a:pt x="38" y="573"/>
                    <a:pt x="42" y="573"/>
                  </a:cubicBezTo>
                  <a:cubicBezTo>
                    <a:pt x="55" y="569"/>
                    <a:pt x="1254" y="55"/>
                    <a:pt x="2001" y="55"/>
                  </a:cubicBezTo>
                  <a:cubicBezTo>
                    <a:pt x="2004" y="55"/>
                    <a:pt x="2007" y="55"/>
                    <a:pt x="2011" y="55"/>
                  </a:cubicBezTo>
                  <a:cubicBezTo>
                    <a:pt x="2049" y="55"/>
                    <a:pt x="2049" y="0"/>
                    <a:pt x="2011" y="0"/>
                  </a:cubicBezTo>
                  <a:cubicBezTo>
                    <a:pt x="2007" y="0"/>
                    <a:pt x="2004" y="0"/>
                    <a:pt x="200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9" name="Google Shape;11749;p38"/>
            <p:cNvSpPr/>
            <p:nvPr/>
          </p:nvSpPr>
          <p:spPr>
            <a:xfrm>
              <a:off x="596725" y="2750700"/>
              <a:ext cx="47425" cy="23775"/>
            </a:xfrm>
            <a:custGeom>
              <a:avLst/>
              <a:gdLst/>
              <a:ahLst/>
              <a:cxnLst/>
              <a:rect l="l" t="t" r="r" b="b"/>
              <a:pathLst>
                <a:path w="1897" h="951" extrusionOk="0">
                  <a:moveTo>
                    <a:pt x="34" y="1"/>
                  </a:moveTo>
                  <a:cubicBezTo>
                    <a:pt x="22" y="1"/>
                    <a:pt x="5" y="9"/>
                    <a:pt x="5" y="22"/>
                  </a:cubicBezTo>
                  <a:cubicBezTo>
                    <a:pt x="1" y="35"/>
                    <a:pt x="9" y="52"/>
                    <a:pt x="22" y="56"/>
                  </a:cubicBezTo>
                  <a:cubicBezTo>
                    <a:pt x="34" y="56"/>
                    <a:pt x="1307" y="361"/>
                    <a:pt x="1850" y="943"/>
                  </a:cubicBezTo>
                  <a:cubicBezTo>
                    <a:pt x="1854" y="947"/>
                    <a:pt x="1858" y="951"/>
                    <a:pt x="1867" y="951"/>
                  </a:cubicBezTo>
                  <a:cubicBezTo>
                    <a:pt x="1875" y="951"/>
                    <a:pt x="1884" y="951"/>
                    <a:pt x="1888" y="947"/>
                  </a:cubicBezTo>
                  <a:cubicBezTo>
                    <a:pt x="1896" y="934"/>
                    <a:pt x="1896" y="917"/>
                    <a:pt x="1888" y="909"/>
                  </a:cubicBezTo>
                  <a:cubicBezTo>
                    <a:pt x="1337" y="315"/>
                    <a:pt x="90" y="14"/>
                    <a:pt x="3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0" name="Google Shape;11750;p38"/>
            <p:cNvSpPr/>
            <p:nvPr/>
          </p:nvSpPr>
          <p:spPr>
            <a:xfrm>
              <a:off x="596400" y="2753675"/>
              <a:ext cx="18800" cy="49450"/>
            </a:xfrm>
            <a:custGeom>
              <a:avLst/>
              <a:gdLst/>
              <a:ahLst/>
              <a:cxnLst/>
              <a:rect l="l" t="t" r="r" b="b"/>
              <a:pathLst>
                <a:path w="752" h="1978" extrusionOk="0">
                  <a:moveTo>
                    <a:pt x="31" y="1"/>
                  </a:moveTo>
                  <a:cubicBezTo>
                    <a:pt x="27" y="1"/>
                    <a:pt x="22" y="2"/>
                    <a:pt x="18" y="5"/>
                  </a:cubicBezTo>
                  <a:cubicBezTo>
                    <a:pt x="5" y="13"/>
                    <a:pt x="1" y="30"/>
                    <a:pt x="9" y="43"/>
                  </a:cubicBezTo>
                  <a:cubicBezTo>
                    <a:pt x="18" y="52"/>
                    <a:pt x="641" y="1171"/>
                    <a:pt x="696" y="1952"/>
                  </a:cubicBezTo>
                  <a:cubicBezTo>
                    <a:pt x="701" y="1964"/>
                    <a:pt x="709" y="1973"/>
                    <a:pt x="722" y="1973"/>
                  </a:cubicBezTo>
                  <a:lnTo>
                    <a:pt x="726" y="1977"/>
                  </a:lnTo>
                  <a:cubicBezTo>
                    <a:pt x="739" y="1973"/>
                    <a:pt x="752" y="1960"/>
                    <a:pt x="752" y="1947"/>
                  </a:cubicBezTo>
                  <a:cubicBezTo>
                    <a:pt x="692" y="1154"/>
                    <a:pt x="60" y="26"/>
                    <a:pt x="56" y="18"/>
                  </a:cubicBezTo>
                  <a:cubicBezTo>
                    <a:pt x="50" y="6"/>
                    <a:pt x="41" y="1"/>
                    <a:pt x="3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1" name="Google Shape;11751;p38"/>
            <p:cNvSpPr/>
            <p:nvPr/>
          </p:nvSpPr>
          <p:spPr>
            <a:xfrm>
              <a:off x="573725" y="2754500"/>
              <a:ext cx="19525" cy="50325"/>
            </a:xfrm>
            <a:custGeom>
              <a:avLst/>
              <a:gdLst/>
              <a:ahLst/>
              <a:cxnLst/>
              <a:rect l="l" t="t" r="r" b="b"/>
              <a:pathLst>
                <a:path w="781" h="2013" extrusionOk="0">
                  <a:moveTo>
                    <a:pt x="751" y="0"/>
                  </a:moveTo>
                  <a:cubicBezTo>
                    <a:pt x="738" y="0"/>
                    <a:pt x="729" y="8"/>
                    <a:pt x="725" y="19"/>
                  </a:cubicBezTo>
                  <a:cubicBezTo>
                    <a:pt x="721" y="31"/>
                    <a:pt x="378" y="1355"/>
                    <a:pt x="9" y="1974"/>
                  </a:cubicBezTo>
                  <a:cubicBezTo>
                    <a:pt x="0" y="1982"/>
                    <a:pt x="4" y="1999"/>
                    <a:pt x="17" y="2008"/>
                  </a:cubicBezTo>
                  <a:cubicBezTo>
                    <a:pt x="21" y="2012"/>
                    <a:pt x="26" y="2012"/>
                    <a:pt x="30" y="2012"/>
                  </a:cubicBezTo>
                  <a:cubicBezTo>
                    <a:pt x="38" y="2012"/>
                    <a:pt x="47" y="2008"/>
                    <a:pt x="55" y="1999"/>
                  </a:cubicBezTo>
                  <a:cubicBezTo>
                    <a:pt x="433" y="1372"/>
                    <a:pt x="772" y="48"/>
                    <a:pt x="776" y="31"/>
                  </a:cubicBezTo>
                  <a:cubicBezTo>
                    <a:pt x="781" y="19"/>
                    <a:pt x="772" y="6"/>
                    <a:pt x="759" y="2"/>
                  </a:cubicBezTo>
                  <a:cubicBezTo>
                    <a:pt x="756" y="1"/>
                    <a:pt x="753" y="0"/>
                    <a:pt x="75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2" name="Google Shape;11752;p38"/>
            <p:cNvSpPr/>
            <p:nvPr/>
          </p:nvSpPr>
          <p:spPr>
            <a:xfrm>
              <a:off x="543275" y="2750975"/>
              <a:ext cx="46925" cy="29975"/>
            </a:xfrm>
            <a:custGeom>
              <a:avLst/>
              <a:gdLst/>
              <a:ahLst/>
              <a:cxnLst/>
              <a:rect l="l" t="t" r="r" b="b"/>
              <a:pathLst>
                <a:path w="1877" h="1199" extrusionOk="0">
                  <a:moveTo>
                    <a:pt x="1836" y="0"/>
                  </a:moveTo>
                  <a:cubicBezTo>
                    <a:pt x="1832" y="0"/>
                    <a:pt x="1828" y="1"/>
                    <a:pt x="1825" y="3"/>
                  </a:cubicBezTo>
                  <a:cubicBezTo>
                    <a:pt x="1816" y="11"/>
                    <a:pt x="531" y="690"/>
                    <a:pt x="14" y="1152"/>
                  </a:cubicBezTo>
                  <a:cubicBezTo>
                    <a:pt x="1" y="1165"/>
                    <a:pt x="1" y="1182"/>
                    <a:pt x="14" y="1190"/>
                  </a:cubicBezTo>
                  <a:cubicBezTo>
                    <a:pt x="18" y="1194"/>
                    <a:pt x="22" y="1199"/>
                    <a:pt x="31" y="1199"/>
                  </a:cubicBezTo>
                  <a:cubicBezTo>
                    <a:pt x="35" y="1199"/>
                    <a:pt x="43" y="1199"/>
                    <a:pt x="48" y="1194"/>
                  </a:cubicBezTo>
                  <a:cubicBezTo>
                    <a:pt x="561" y="732"/>
                    <a:pt x="1837" y="58"/>
                    <a:pt x="1850" y="49"/>
                  </a:cubicBezTo>
                  <a:cubicBezTo>
                    <a:pt x="1876" y="34"/>
                    <a:pt x="1860" y="0"/>
                    <a:pt x="183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3" name="Google Shape;11753;p38"/>
            <p:cNvSpPr/>
            <p:nvPr/>
          </p:nvSpPr>
          <p:spPr>
            <a:xfrm>
              <a:off x="524950" y="2745300"/>
              <a:ext cx="65225" cy="4575"/>
            </a:xfrm>
            <a:custGeom>
              <a:avLst/>
              <a:gdLst/>
              <a:ahLst/>
              <a:cxnLst/>
              <a:rect l="l" t="t" r="r" b="b"/>
              <a:pathLst>
                <a:path w="2609" h="183" extrusionOk="0">
                  <a:moveTo>
                    <a:pt x="34" y="1"/>
                  </a:moveTo>
                  <a:cubicBezTo>
                    <a:pt x="17" y="1"/>
                    <a:pt x="4" y="9"/>
                    <a:pt x="4" y="26"/>
                  </a:cubicBezTo>
                  <a:cubicBezTo>
                    <a:pt x="0" y="39"/>
                    <a:pt x="13" y="51"/>
                    <a:pt x="26" y="51"/>
                  </a:cubicBezTo>
                  <a:cubicBezTo>
                    <a:pt x="59" y="56"/>
                    <a:pt x="386" y="90"/>
                    <a:pt x="802" y="119"/>
                  </a:cubicBezTo>
                  <a:cubicBezTo>
                    <a:pt x="1227" y="151"/>
                    <a:pt x="1745" y="183"/>
                    <a:pt x="2137" y="183"/>
                  </a:cubicBezTo>
                  <a:cubicBezTo>
                    <a:pt x="2324" y="183"/>
                    <a:pt x="2482" y="175"/>
                    <a:pt x="2587" y="158"/>
                  </a:cubicBezTo>
                  <a:cubicBezTo>
                    <a:pt x="2600" y="158"/>
                    <a:pt x="2609" y="141"/>
                    <a:pt x="2609" y="128"/>
                  </a:cubicBezTo>
                  <a:cubicBezTo>
                    <a:pt x="2605" y="117"/>
                    <a:pt x="2595" y="106"/>
                    <a:pt x="2584" y="106"/>
                  </a:cubicBezTo>
                  <a:cubicBezTo>
                    <a:pt x="2582" y="106"/>
                    <a:pt x="2581" y="106"/>
                    <a:pt x="2579" y="107"/>
                  </a:cubicBezTo>
                  <a:cubicBezTo>
                    <a:pt x="2478" y="123"/>
                    <a:pt x="2327" y="130"/>
                    <a:pt x="2149" y="130"/>
                  </a:cubicBezTo>
                  <a:cubicBezTo>
                    <a:pt x="1366" y="130"/>
                    <a:pt x="48" y="1"/>
                    <a:pt x="3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4" name="Google Shape;11754;p38"/>
            <p:cNvSpPr/>
            <p:nvPr/>
          </p:nvSpPr>
          <p:spPr>
            <a:xfrm>
              <a:off x="542975" y="2699475"/>
              <a:ext cx="50075" cy="45850"/>
            </a:xfrm>
            <a:custGeom>
              <a:avLst/>
              <a:gdLst/>
              <a:ahLst/>
              <a:cxnLst/>
              <a:rect l="l" t="t" r="r" b="b"/>
              <a:pathLst>
                <a:path w="2003" h="1834" extrusionOk="0">
                  <a:moveTo>
                    <a:pt x="33" y="0"/>
                  </a:moveTo>
                  <a:cubicBezTo>
                    <a:pt x="15" y="0"/>
                    <a:pt x="0" y="22"/>
                    <a:pt x="13" y="44"/>
                  </a:cubicBezTo>
                  <a:cubicBezTo>
                    <a:pt x="21" y="56"/>
                    <a:pt x="1141" y="1376"/>
                    <a:pt x="1960" y="1829"/>
                  </a:cubicBezTo>
                  <a:cubicBezTo>
                    <a:pt x="1960" y="1834"/>
                    <a:pt x="1964" y="1834"/>
                    <a:pt x="1968" y="1834"/>
                  </a:cubicBezTo>
                  <a:cubicBezTo>
                    <a:pt x="1981" y="1834"/>
                    <a:pt x="1989" y="1829"/>
                    <a:pt x="1994" y="1821"/>
                  </a:cubicBezTo>
                  <a:cubicBezTo>
                    <a:pt x="2002" y="1808"/>
                    <a:pt x="1998" y="1791"/>
                    <a:pt x="1985" y="1787"/>
                  </a:cubicBezTo>
                  <a:cubicBezTo>
                    <a:pt x="1179" y="1333"/>
                    <a:pt x="64" y="23"/>
                    <a:pt x="51" y="10"/>
                  </a:cubicBezTo>
                  <a:cubicBezTo>
                    <a:pt x="45" y="3"/>
                    <a:pt x="39" y="0"/>
                    <a:pt x="3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5" name="Google Shape;11755;p38"/>
            <p:cNvSpPr/>
            <p:nvPr/>
          </p:nvSpPr>
          <p:spPr>
            <a:xfrm>
              <a:off x="588350" y="2683550"/>
              <a:ext cx="7125" cy="62950"/>
            </a:xfrm>
            <a:custGeom>
              <a:avLst/>
              <a:gdLst/>
              <a:ahLst/>
              <a:cxnLst/>
              <a:rect l="l" t="t" r="r" b="b"/>
              <a:pathLst>
                <a:path w="285" h="2518" extrusionOk="0">
                  <a:moveTo>
                    <a:pt x="28" y="1"/>
                  </a:moveTo>
                  <a:cubicBezTo>
                    <a:pt x="24" y="1"/>
                    <a:pt x="21" y="1"/>
                    <a:pt x="17" y="2"/>
                  </a:cubicBezTo>
                  <a:cubicBezTo>
                    <a:pt x="5" y="6"/>
                    <a:pt x="0" y="23"/>
                    <a:pt x="5" y="36"/>
                  </a:cubicBezTo>
                  <a:cubicBezTo>
                    <a:pt x="22" y="95"/>
                    <a:pt x="208" y="1775"/>
                    <a:pt x="234" y="2492"/>
                  </a:cubicBezTo>
                  <a:cubicBezTo>
                    <a:pt x="234" y="2505"/>
                    <a:pt x="242" y="2517"/>
                    <a:pt x="255" y="2517"/>
                  </a:cubicBezTo>
                  <a:lnTo>
                    <a:pt x="259" y="2517"/>
                  </a:lnTo>
                  <a:cubicBezTo>
                    <a:pt x="272" y="2517"/>
                    <a:pt x="285" y="2505"/>
                    <a:pt x="285" y="2492"/>
                  </a:cubicBezTo>
                  <a:cubicBezTo>
                    <a:pt x="263" y="1800"/>
                    <a:pt x="77" y="57"/>
                    <a:pt x="56" y="15"/>
                  </a:cubicBezTo>
                  <a:cubicBezTo>
                    <a:pt x="49" y="5"/>
                    <a:pt x="38" y="1"/>
                    <a:pt x="2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6" name="Google Shape;11756;p38"/>
            <p:cNvSpPr/>
            <p:nvPr/>
          </p:nvSpPr>
          <p:spPr>
            <a:xfrm>
              <a:off x="580900" y="2738600"/>
              <a:ext cx="24450" cy="20725"/>
            </a:xfrm>
            <a:custGeom>
              <a:avLst/>
              <a:gdLst/>
              <a:ahLst/>
              <a:cxnLst/>
              <a:rect l="l" t="t" r="r" b="b"/>
              <a:pathLst>
                <a:path w="978" h="829" extrusionOk="0">
                  <a:moveTo>
                    <a:pt x="547" y="0"/>
                  </a:moveTo>
                  <a:cubicBezTo>
                    <a:pt x="201" y="0"/>
                    <a:pt x="0" y="412"/>
                    <a:pt x="235" y="684"/>
                  </a:cubicBezTo>
                  <a:cubicBezTo>
                    <a:pt x="319" y="784"/>
                    <a:pt x="432" y="829"/>
                    <a:pt x="543" y="829"/>
                  </a:cubicBezTo>
                  <a:cubicBezTo>
                    <a:pt x="744" y="829"/>
                    <a:pt x="941" y="682"/>
                    <a:pt x="960" y="447"/>
                  </a:cubicBezTo>
                  <a:cubicBezTo>
                    <a:pt x="977" y="218"/>
                    <a:pt x="807" y="18"/>
                    <a:pt x="578" y="1"/>
                  </a:cubicBezTo>
                  <a:cubicBezTo>
                    <a:pt x="568" y="1"/>
                    <a:pt x="558" y="0"/>
                    <a:pt x="5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7" name="Google Shape;11757;p38"/>
            <p:cNvSpPr/>
            <p:nvPr/>
          </p:nvSpPr>
          <p:spPr>
            <a:xfrm>
              <a:off x="250725" y="2661800"/>
              <a:ext cx="259500" cy="248100"/>
            </a:xfrm>
            <a:custGeom>
              <a:avLst/>
              <a:gdLst/>
              <a:ahLst/>
              <a:cxnLst/>
              <a:rect l="l" t="t" r="r" b="b"/>
              <a:pathLst>
                <a:path w="10380" h="9924" extrusionOk="0">
                  <a:moveTo>
                    <a:pt x="4374" y="1"/>
                  </a:moveTo>
                  <a:cubicBezTo>
                    <a:pt x="4340" y="1"/>
                    <a:pt x="4304" y="4"/>
                    <a:pt x="4268" y="11"/>
                  </a:cubicBezTo>
                  <a:cubicBezTo>
                    <a:pt x="3644" y="134"/>
                    <a:pt x="3843" y="1457"/>
                    <a:pt x="4323" y="2225"/>
                  </a:cubicBezTo>
                  <a:cubicBezTo>
                    <a:pt x="4022" y="2000"/>
                    <a:pt x="3521" y="1555"/>
                    <a:pt x="3521" y="1555"/>
                  </a:cubicBezTo>
                  <a:cubicBezTo>
                    <a:pt x="3521" y="1555"/>
                    <a:pt x="2134" y="139"/>
                    <a:pt x="1231" y="139"/>
                  </a:cubicBezTo>
                  <a:cubicBezTo>
                    <a:pt x="1051" y="139"/>
                    <a:pt x="891" y="195"/>
                    <a:pt x="764" y="329"/>
                  </a:cubicBezTo>
                  <a:cubicBezTo>
                    <a:pt x="1" y="1139"/>
                    <a:pt x="2889" y="2064"/>
                    <a:pt x="2889" y="2064"/>
                  </a:cubicBezTo>
                  <a:cubicBezTo>
                    <a:pt x="2889" y="2064"/>
                    <a:pt x="2677" y="2039"/>
                    <a:pt x="2376" y="2039"/>
                  </a:cubicBezTo>
                  <a:cubicBezTo>
                    <a:pt x="1724" y="2039"/>
                    <a:pt x="652" y="2154"/>
                    <a:pt x="399" y="2883"/>
                  </a:cubicBezTo>
                  <a:cubicBezTo>
                    <a:pt x="259" y="3282"/>
                    <a:pt x="550" y="3404"/>
                    <a:pt x="998" y="3404"/>
                  </a:cubicBezTo>
                  <a:cubicBezTo>
                    <a:pt x="1705" y="3404"/>
                    <a:pt x="2805" y="3100"/>
                    <a:pt x="3229" y="3100"/>
                  </a:cubicBezTo>
                  <a:cubicBezTo>
                    <a:pt x="3252" y="3100"/>
                    <a:pt x="3273" y="3101"/>
                    <a:pt x="3292" y="3103"/>
                  </a:cubicBezTo>
                  <a:cubicBezTo>
                    <a:pt x="3877" y="3167"/>
                    <a:pt x="3780" y="3540"/>
                    <a:pt x="3377" y="3582"/>
                  </a:cubicBezTo>
                  <a:cubicBezTo>
                    <a:pt x="3337" y="3587"/>
                    <a:pt x="3289" y="3588"/>
                    <a:pt x="3233" y="3588"/>
                  </a:cubicBezTo>
                  <a:cubicBezTo>
                    <a:pt x="3111" y="3588"/>
                    <a:pt x="2955" y="3581"/>
                    <a:pt x="2781" y="3581"/>
                  </a:cubicBezTo>
                  <a:cubicBezTo>
                    <a:pt x="2225" y="3581"/>
                    <a:pt x="1492" y="3659"/>
                    <a:pt x="1142" y="4312"/>
                  </a:cubicBezTo>
                  <a:cubicBezTo>
                    <a:pt x="929" y="4708"/>
                    <a:pt x="1215" y="4840"/>
                    <a:pt x="1683" y="4840"/>
                  </a:cubicBezTo>
                  <a:cubicBezTo>
                    <a:pt x="2342" y="4840"/>
                    <a:pt x="3361" y="4578"/>
                    <a:pt x="3852" y="4422"/>
                  </a:cubicBezTo>
                  <a:cubicBezTo>
                    <a:pt x="3963" y="4387"/>
                    <a:pt x="4075" y="4371"/>
                    <a:pt x="4185" y="4371"/>
                  </a:cubicBezTo>
                  <a:cubicBezTo>
                    <a:pt x="4899" y="4371"/>
                    <a:pt x="5542" y="5042"/>
                    <a:pt x="5608" y="5321"/>
                  </a:cubicBezTo>
                  <a:cubicBezTo>
                    <a:pt x="4942" y="5140"/>
                    <a:pt x="4376" y="5047"/>
                    <a:pt x="3887" y="5047"/>
                  </a:cubicBezTo>
                  <a:cubicBezTo>
                    <a:pt x="3379" y="5047"/>
                    <a:pt x="2955" y="5148"/>
                    <a:pt x="2592" y="5355"/>
                  </a:cubicBezTo>
                  <a:cubicBezTo>
                    <a:pt x="1939" y="5735"/>
                    <a:pt x="2386" y="6396"/>
                    <a:pt x="3046" y="6396"/>
                  </a:cubicBezTo>
                  <a:cubicBezTo>
                    <a:pt x="3101" y="6396"/>
                    <a:pt x="3158" y="6392"/>
                    <a:pt x="3216" y="6382"/>
                  </a:cubicBezTo>
                  <a:cubicBezTo>
                    <a:pt x="3650" y="6307"/>
                    <a:pt x="4400" y="6097"/>
                    <a:pt x="5085" y="6097"/>
                  </a:cubicBezTo>
                  <a:cubicBezTo>
                    <a:pt x="5569" y="6097"/>
                    <a:pt x="6021" y="6202"/>
                    <a:pt x="6308" y="6534"/>
                  </a:cubicBezTo>
                  <a:cubicBezTo>
                    <a:pt x="6090" y="6521"/>
                    <a:pt x="5868" y="6513"/>
                    <a:pt x="5646" y="6513"/>
                  </a:cubicBezTo>
                  <a:cubicBezTo>
                    <a:pt x="4493" y="6513"/>
                    <a:pt x="3372" y="6714"/>
                    <a:pt x="3212" y="7272"/>
                  </a:cubicBezTo>
                  <a:cubicBezTo>
                    <a:pt x="3076" y="7732"/>
                    <a:pt x="3377" y="7955"/>
                    <a:pt x="3750" y="7955"/>
                  </a:cubicBezTo>
                  <a:cubicBezTo>
                    <a:pt x="3913" y="7955"/>
                    <a:pt x="4090" y="7912"/>
                    <a:pt x="4251" y="7828"/>
                  </a:cubicBezTo>
                  <a:cubicBezTo>
                    <a:pt x="4595" y="7649"/>
                    <a:pt x="5441" y="7264"/>
                    <a:pt x="6247" y="7264"/>
                  </a:cubicBezTo>
                  <a:cubicBezTo>
                    <a:pt x="6682" y="7264"/>
                    <a:pt x="7105" y="7376"/>
                    <a:pt x="7432" y="7692"/>
                  </a:cubicBezTo>
                  <a:cubicBezTo>
                    <a:pt x="7346" y="7690"/>
                    <a:pt x="7262" y="7688"/>
                    <a:pt x="7180" y="7688"/>
                  </a:cubicBezTo>
                  <a:cubicBezTo>
                    <a:pt x="6100" y="7688"/>
                    <a:pt x="5370" y="7920"/>
                    <a:pt x="5256" y="8354"/>
                  </a:cubicBezTo>
                  <a:cubicBezTo>
                    <a:pt x="5190" y="8594"/>
                    <a:pt x="5430" y="8672"/>
                    <a:pt x="5734" y="8672"/>
                  </a:cubicBezTo>
                  <a:cubicBezTo>
                    <a:pt x="6015" y="8672"/>
                    <a:pt x="6350" y="8606"/>
                    <a:pt x="6550" y="8541"/>
                  </a:cubicBezTo>
                  <a:cubicBezTo>
                    <a:pt x="6714" y="8489"/>
                    <a:pt x="6929" y="8458"/>
                    <a:pt x="7143" y="8458"/>
                  </a:cubicBezTo>
                  <a:cubicBezTo>
                    <a:pt x="7473" y="8458"/>
                    <a:pt x="7800" y="8532"/>
                    <a:pt x="7936" y="8714"/>
                  </a:cubicBezTo>
                  <a:cubicBezTo>
                    <a:pt x="7781" y="8711"/>
                    <a:pt x="7645" y="8708"/>
                    <a:pt x="7525" y="8708"/>
                  </a:cubicBezTo>
                  <a:cubicBezTo>
                    <a:pt x="7029" y="8708"/>
                    <a:pt x="6834" y="8767"/>
                    <a:pt x="6851" y="9147"/>
                  </a:cubicBezTo>
                  <a:cubicBezTo>
                    <a:pt x="6868" y="9618"/>
                    <a:pt x="8624" y="9448"/>
                    <a:pt x="8976" y="9923"/>
                  </a:cubicBezTo>
                  <a:cubicBezTo>
                    <a:pt x="9362" y="9105"/>
                    <a:pt x="10380" y="7815"/>
                    <a:pt x="10121" y="7336"/>
                  </a:cubicBezTo>
                  <a:cubicBezTo>
                    <a:pt x="10024" y="7161"/>
                    <a:pt x="9881" y="7088"/>
                    <a:pt x="9738" y="7088"/>
                  </a:cubicBezTo>
                  <a:cubicBezTo>
                    <a:pt x="9493" y="7088"/>
                    <a:pt x="9245" y="7299"/>
                    <a:pt x="9213" y="7569"/>
                  </a:cubicBezTo>
                  <a:cubicBezTo>
                    <a:pt x="9052" y="6959"/>
                    <a:pt x="9569" y="6526"/>
                    <a:pt x="9714" y="5949"/>
                  </a:cubicBezTo>
                  <a:cubicBezTo>
                    <a:pt x="9826" y="5509"/>
                    <a:pt x="9742" y="5116"/>
                    <a:pt x="9460" y="5116"/>
                  </a:cubicBezTo>
                  <a:cubicBezTo>
                    <a:pt x="9370" y="5116"/>
                    <a:pt x="9259" y="5156"/>
                    <a:pt x="9128" y="5249"/>
                  </a:cubicBezTo>
                  <a:cubicBezTo>
                    <a:pt x="8590" y="5627"/>
                    <a:pt x="8373" y="6352"/>
                    <a:pt x="8390" y="6539"/>
                  </a:cubicBezTo>
                  <a:cubicBezTo>
                    <a:pt x="8055" y="5788"/>
                    <a:pt x="8263" y="4918"/>
                    <a:pt x="8679" y="4066"/>
                  </a:cubicBezTo>
                  <a:cubicBezTo>
                    <a:pt x="9080" y="3243"/>
                    <a:pt x="8651" y="2574"/>
                    <a:pt x="8076" y="2574"/>
                  </a:cubicBezTo>
                  <a:cubicBezTo>
                    <a:pt x="8055" y="2574"/>
                    <a:pt x="8034" y="2575"/>
                    <a:pt x="8013" y="2577"/>
                  </a:cubicBezTo>
                  <a:cubicBezTo>
                    <a:pt x="7402" y="2624"/>
                    <a:pt x="7088" y="4134"/>
                    <a:pt x="7381" y="5207"/>
                  </a:cubicBezTo>
                  <a:cubicBezTo>
                    <a:pt x="7054" y="4740"/>
                    <a:pt x="6673" y="3464"/>
                    <a:pt x="6927" y="2395"/>
                  </a:cubicBezTo>
                  <a:cubicBezTo>
                    <a:pt x="7149" y="1448"/>
                    <a:pt x="6778" y="967"/>
                    <a:pt x="6336" y="967"/>
                  </a:cubicBezTo>
                  <a:cubicBezTo>
                    <a:pt x="6280" y="967"/>
                    <a:pt x="6222" y="975"/>
                    <a:pt x="6164" y="991"/>
                  </a:cubicBezTo>
                  <a:cubicBezTo>
                    <a:pt x="5655" y="1135"/>
                    <a:pt x="5578" y="2297"/>
                    <a:pt x="5951" y="3332"/>
                  </a:cubicBezTo>
                  <a:cubicBezTo>
                    <a:pt x="5506" y="2899"/>
                    <a:pt x="5180" y="1958"/>
                    <a:pt x="5137" y="1390"/>
                  </a:cubicBezTo>
                  <a:cubicBezTo>
                    <a:pt x="5097" y="855"/>
                    <a:pt x="4915" y="1"/>
                    <a:pt x="437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8" name="Google Shape;11758;p38"/>
            <p:cNvSpPr/>
            <p:nvPr/>
          </p:nvSpPr>
          <p:spPr>
            <a:xfrm>
              <a:off x="306925" y="2689025"/>
              <a:ext cx="170325" cy="227875"/>
            </a:xfrm>
            <a:custGeom>
              <a:avLst/>
              <a:gdLst/>
              <a:ahLst/>
              <a:cxnLst/>
              <a:rect l="l" t="t" r="r" b="b"/>
              <a:pathLst>
                <a:path w="6813" h="9115" extrusionOk="0">
                  <a:moveTo>
                    <a:pt x="61" y="0"/>
                  </a:moveTo>
                  <a:cubicBezTo>
                    <a:pt x="25" y="0"/>
                    <a:pt x="1" y="48"/>
                    <a:pt x="39" y="76"/>
                  </a:cubicBezTo>
                  <a:cubicBezTo>
                    <a:pt x="2537" y="1815"/>
                    <a:pt x="4225" y="4169"/>
                    <a:pt x="5196" y="5840"/>
                  </a:cubicBezTo>
                  <a:cubicBezTo>
                    <a:pt x="6253" y="7655"/>
                    <a:pt x="6723" y="9072"/>
                    <a:pt x="6728" y="9085"/>
                  </a:cubicBezTo>
                  <a:cubicBezTo>
                    <a:pt x="6732" y="9106"/>
                    <a:pt x="6753" y="9114"/>
                    <a:pt x="6774" y="9114"/>
                  </a:cubicBezTo>
                  <a:lnTo>
                    <a:pt x="6779" y="9114"/>
                  </a:lnTo>
                  <a:cubicBezTo>
                    <a:pt x="6800" y="9106"/>
                    <a:pt x="6812" y="9080"/>
                    <a:pt x="6804" y="9059"/>
                  </a:cubicBezTo>
                  <a:cubicBezTo>
                    <a:pt x="6800" y="9046"/>
                    <a:pt x="6329" y="7621"/>
                    <a:pt x="5269" y="5802"/>
                  </a:cubicBezTo>
                  <a:cubicBezTo>
                    <a:pt x="4289" y="4122"/>
                    <a:pt x="2596" y="1755"/>
                    <a:pt x="86" y="8"/>
                  </a:cubicBezTo>
                  <a:cubicBezTo>
                    <a:pt x="77" y="3"/>
                    <a:pt x="69" y="0"/>
                    <a:pt x="6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9" name="Google Shape;11759;p38"/>
            <p:cNvSpPr/>
            <p:nvPr/>
          </p:nvSpPr>
          <p:spPr>
            <a:xfrm>
              <a:off x="359425" y="2673700"/>
              <a:ext cx="28000" cy="88850"/>
            </a:xfrm>
            <a:custGeom>
              <a:avLst/>
              <a:gdLst/>
              <a:ahLst/>
              <a:cxnLst/>
              <a:rect l="l" t="t" r="r" b="b"/>
              <a:pathLst>
                <a:path w="1120" h="3554" extrusionOk="0">
                  <a:moveTo>
                    <a:pt x="41" y="1"/>
                  </a:moveTo>
                  <a:cubicBezTo>
                    <a:pt x="39" y="1"/>
                    <a:pt x="36" y="1"/>
                    <a:pt x="34" y="2"/>
                  </a:cubicBezTo>
                  <a:cubicBezTo>
                    <a:pt x="13" y="6"/>
                    <a:pt x="0" y="27"/>
                    <a:pt x="4" y="48"/>
                  </a:cubicBezTo>
                  <a:cubicBezTo>
                    <a:pt x="4" y="74"/>
                    <a:pt x="399" y="2504"/>
                    <a:pt x="1044" y="3539"/>
                  </a:cubicBezTo>
                  <a:cubicBezTo>
                    <a:pt x="1050" y="3549"/>
                    <a:pt x="1061" y="3553"/>
                    <a:pt x="1072" y="3553"/>
                  </a:cubicBezTo>
                  <a:cubicBezTo>
                    <a:pt x="1075" y="3553"/>
                    <a:pt x="1079" y="3553"/>
                    <a:pt x="1082" y="3552"/>
                  </a:cubicBezTo>
                  <a:cubicBezTo>
                    <a:pt x="1086" y="3552"/>
                    <a:pt x="1094" y="3552"/>
                    <a:pt x="1099" y="3547"/>
                  </a:cubicBezTo>
                  <a:cubicBezTo>
                    <a:pt x="1116" y="3535"/>
                    <a:pt x="1120" y="3514"/>
                    <a:pt x="1111" y="3497"/>
                  </a:cubicBezTo>
                  <a:cubicBezTo>
                    <a:pt x="475" y="2474"/>
                    <a:pt x="85" y="61"/>
                    <a:pt x="81" y="36"/>
                  </a:cubicBezTo>
                  <a:cubicBezTo>
                    <a:pt x="77" y="17"/>
                    <a:pt x="60" y="1"/>
                    <a:pt x="4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0" name="Google Shape;11760;p38"/>
            <p:cNvSpPr/>
            <p:nvPr/>
          </p:nvSpPr>
          <p:spPr>
            <a:xfrm>
              <a:off x="272625" y="2723225"/>
              <a:ext cx="82800" cy="9475"/>
            </a:xfrm>
            <a:custGeom>
              <a:avLst/>
              <a:gdLst/>
              <a:ahLst/>
              <a:cxnLst/>
              <a:rect l="l" t="t" r="r" b="b"/>
              <a:pathLst>
                <a:path w="3312" h="379" extrusionOk="0">
                  <a:moveTo>
                    <a:pt x="1895" y="0"/>
                  </a:moveTo>
                  <a:cubicBezTo>
                    <a:pt x="1329" y="0"/>
                    <a:pt x="663" y="67"/>
                    <a:pt x="45" y="298"/>
                  </a:cubicBezTo>
                  <a:cubicBezTo>
                    <a:pt x="0" y="317"/>
                    <a:pt x="18" y="378"/>
                    <a:pt x="58" y="378"/>
                  </a:cubicBezTo>
                  <a:cubicBezTo>
                    <a:pt x="63" y="378"/>
                    <a:pt x="69" y="377"/>
                    <a:pt x="75" y="375"/>
                  </a:cubicBezTo>
                  <a:cubicBezTo>
                    <a:pt x="684" y="146"/>
                    <a:pt x="1344" y="80"/>
                    <a:pt x="1903" y="80"/>
                  </a:cubicBezTo>
                  <a:cubicBezTo>
                    <a:pt x="2663" y="80"/>
                    <a:pt x="3238" y="203"/>
                    <a:pt x="3247" y="205"/>
                  </a:cubicBezTo>
                  <a:lnTo>
                    <a:pt x="3264" y="205"/>
                  </a:lnTo>
                  <a:cubicBezTo>
                    <a:pt x="3311" y="201"/>
                    <a:pt x="3311" y="133"/>
                    <a:pt x="3264" y="129"/>
                  </a:cubicBezTo>
                  <a:cubicBezTo>
                    <a:pt x="3255" y="126"/>
                    <a:pt x="2669" y="0"/>
                    <a:pt x="189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1" name="Google Shape;11761;p38"/>
            <p:cNvSpPr/>
            <p:nvPr/>
          </p:nvSpPr>
          <p:spPr>
            <a:xfrm>
              <a:off x="398125" y="2698550"/>
              <a:ext cx="23975" cy="110300"/>
            </a:xfrm>
            <a:custGeom>
              <a:avLst/>
              <a:gdLst/>
              <a:ahLst/>
              <a:cxnLst/>
              <a:rect l="l" t="t" r="r" b="b"/>
              <a:pathLst>
                <a:path w="959" h="4412" extrusionOk="0">
                  <a:moveTo>
                    <a:pt x="450" y="0"/>
                  </a:moveTo>
                  <a:cubicBezTo>
                    <a:pt x="424" y="0"/>
                    <a:pt x="403" y="13"/>
                    <a:pt x="403" y="34"/>
                  </a:cubicBezTo>
                  <a:cubicBezTo>
                    <a:pt x="399" y="60"/>
                    <a:pt x="0" y="2693"/>
                    <a:pt x="878" y="4390"/>
                  </a:cubicBezTo>
                  <a:cubicBezTo>
                    <a:pt x="887" y="4407"/>
                    <a:pt x="904" y="4411"/>
                    <a:pt x="921" y="4411"/>
                  </a:cubicBezTo>
                  <a:cubicBezTo>
                    <a:pt x="925" y="4407"/>
                    <a:pt x="929" y="4407"/>
                    <a:pt x="933" y="4407"/>
                  </a:cubicBezTo>
                  <a:cubicBezTo>
                    <a:pt x="955" y="4394"/>
                    <a:pt x="959" y="4373"/>
                    <a:pt x="950" y="4352"/>
                  </a:cubicBezTo>
                  <a:cubicBezTo>
                    <a:pt x="85" y="2676"/>
                    <a:pt x="480" y="72"/>
                    <a:pt x="484" y="47"/>
                  </a:cubicBezTo>
                  <a:cubicBezTo>
                    <a:pt x="484" y="26"/>
                    <a:pt x="471" y="4"/>
                    <a:pt x="45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2" name="Google Shape;11762;p38"/>
            <p:cNvSpPr/>
            <p:nvPr/>
          </p:nvSpPr>
          <p:spPr>
            <a:xfrm>
              <a:off x="322625" y="2800575"/>
              <a:ext cx="108925" cy="22575"/>
            </a:xfrm>
            <a:custGeom>
              <a:avLst/>
              <a:gdLst/>
              <a:ahLst/>
              <a:cxnLst/>
              <a:rect l="l" t="t" r="r" b="b"/>
              <a:pathLst>
                <a:path w="4357" h="903" extrusionOk="0">
                  <a:moveTo>
                    <a:pt x="1298" y="1"/>
                  </a:moveTo>
                  <a:cubicBezTo>
                    <a:pt x="915" y="1"/>
                    <a:pt x="495" y="31"/>
                    <a:pt x="39" y="101"/>
                  </a:cubicBezTo>
                  <a:cubicBezTo>
                    <a:pt x="13" y="105"/>
                    <a:pt x="0" y="127"/>
                    <a:pt x="5" y="148"/>
                  </a:cubicBezTo>
                  <a:cubicBezTo>
                    <a:pt x="5" y="167"/>
                    <a:pt x="22" y="182"/>
                    <a:pt x="40" y="182"/>
                  </a:cubicBezTo>
                  <a:cubicBezTo>
                    <a:pt x="43" y="182"/>
                    <a:pt x="45" y="182"/>
                    <a:pt x="47" y="182"/>
                  </a:cubicBezTo>
                  <a:cubicBezTo>
                    <a:pt x="502" y="111"/>
                    <a:pt x="920" y="82"/>
                    <a:pt x="1301" y="82"/>
                  </a:cubicBezTo>
                  <a:cubicBezTo>
                    <a:pt x="3285" y="82"/>
                    <a:pt x="4269" y="884"/>
                    <a:pt x="4280" y="894"/>
                  </a:cubicBezTo>
                  <a:cubicBezTo>
                    <a:pt x="4289" y="899"/>
                    <a:pt x="4301" y="903"/>
                    <a:pt x="4314" y="903"/>
                  </a:cubicBezTo>
                  <a:cubicBezTo>
                    <a:pt x="4348" y="894"/>
                    <a:pt x="4356" y="852"/>
                    <a:pt x="4331" y="831"/>
                  </a:cubicBezTo>
                  <a:cubicBezTo>
                    <a:pt x="4320" y="820"/>
                    <a:pt x="3313" y="1"/>
                    <a:pt x="129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3" name="Google Shape;11763;p38"/>
            <p:cNvSpPr/>
            <p:nvPr/>
          </p:nvSpPr>
          <p:spPr>
            <a:xfrm>
              <a:off x="287975" y="2759450"/>
              <a:ext cx="105925" cy="13525"/>
            </a:xfrm>
            <a:custGeom>
              <a:avLst/>
              <a:gdLst/>
              <a:ahLst/>
              <a:cxnLst/>
              <a:rect l="l" t="t" r="r" b="b"/>
              <a:pathLst>
                <a:path w="4237" h="541" extrusionOk="0">
                  <a:moveTo>
                    <a:pt x="2248" y="1"/>
                  </a:moveTo>
                  <a:cubicBezTo>
                    <a:pt x="1597" y="1"/>
                    <a:pt x="834" y="113"/>
                    <a:pt x="38" y="465"/>
                  </a:cubicBezTo>
                  <a:cubicBezTo>
                    <a:pt x="0" y="488"/>
                    <a:pt x="19" y="540"/>
                    <a:pt x="56" y="540"/>
                  </a:cubicBezTo>
                  <a:cubicBezTo>
                    <a:pt x="61" y="540"/>
                    <a:pt x="66" y="539"/>
                    <a:pt x="72" y="537"/>
                  </a:cubicBezTo>
                  <a:cubicBezTo>
                    <a:pt x="856" y="191"/>
                    <a:pt x="1609" y="80"/>
                    <a:pt x="2250" y="80"/>
                  </a:cubicBezTo>
                  <a:cubicBezTo>
                    <a:pt x="3376" y="80"/>
                    <a:pt x="4160" y="422"/>
                    <a:pt x="4173" y="427"/>
                  </a:cubicBezTo>
                  <a:cubicBezTo>
                    <a:pt x="4182" y="431"/>
                    <a:pt x="4190" y="431"/>
                    <a:pt x="4199" y="431"/>
                  </a:cubicBezTo>
                  <a:cubicBezTo>
                    <a:pt x="4211" y="427"/>
                    <a:pt x="4220" y="419"/>
                    <a:pt x="4228" y="406"/>
                  </a:cubicBezTo>
                  <a:cubicBezTo>
                    <a:pt x="4237" y="385"/>
                    <a:pt x="4224" y="363"/>
                    <a:pt x="4207" y="355"/>
                  </a:cubicBezTo>
                  <a:cubicBezTo>
                    <a:pt x="4193" y="350"/>
                    <a:pt x="3395" y="1"/>
                    <a:pt x="224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4" name="Google Shape;11764;p38"/>
            <p:cNvSpPr/>
            <p:nvPr/>
          </p:nvSpPr>
          <p:spPr>
            <a:xfrm>
              <a:off x="429300" y="2744000"/>
              <a:ext cx="25175" cy="104825"/>
            </a:xfrm>
            <a:custGeom>
              <a:avLst/>
              <a:gdLst/>
              <a:ahLst/>
              <a:cxnLst/>
              <a:rect l="l" t="t" r="r" b="b"/>
              <a:pathLst>
                <a:path w="1007" h="4193" extrusionOk="0">
                  <a:moveTo>
                    <a:pt x="954" y="1"/>
                  </a:moveTo>
                  <a:cubicBezTo>
                    <a:pt x="941" y="1"/>
                    <a:pt x="928" y="7"/>
                    <a:pt x="921" y="23"/>
                  </a:cubicBezTo>
                  <a:cubicBezTo>
                    <a:pt x="912" y="44"/>
                    <a:pt x="0" y="1970"/>
                    <a:pt x="594" y="4158"/>
                  </a:cubicBezTo>
                  <a:cubicBezTo>
                    <a:pt x="598" y="4177"/>
                    <a:pt x="615" y="4193"/>
                    <a:pt x="634" y="4193"/>
                  </a:cubicBezTo>
                  <a:cubicBezTo>
                    <a:pt x="636" y="4193"/>
                    <a:pt x="639" y="4193"/>
                    <a:pt x="641" y="4192"/>
                  </a:cubicBezTo>
                  <a:lnTo>
                    <a:pt x="645" y="4192"/>
                  </a:lnTo>
                  <a:cubicBezTo>
                    <a:pt x="666" y="4184"/>
                    <a:pt x="679" y="4163"/>
                    <a:pt x="675" y="4141"/>
                  </a:cubicBezTo>
                  <a:cubicBezTo>
                    <a:pt x="85" y="1982"/>
                    <a:pt x="984" y="82"/>
                    <a:pt x="993" y="61"/>
                  </a:cubicBezTo>
                  <a:cubicBezTo>
                    <a:pt x="1007" y="27"/>
                    <a:pt x="980" y="1"/>
                    <a:pt x="95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5" name="Google Shape;11765;p38"/>
            <p:cNvSpPr/>
            <p:nvPr/>
          </p:nvSpPr>
          <p:spPr>
            <a:xfrm>
              <a:off x="451150" y="2806150"/>
              <a:ext cx="32025" cy="73050"/>
            </a:xfrm>
            <a:custGeom>
              <a:avLst/>
              <a:gdLst/>
              <a:ahLst/>
              <a:cxnLst/>
              <a:rect l="l" t="t" r="r" b="b"/>
              <a:pathLst>
                <a:path w="1281" h="2922" extrusionOk="0">
                  <a:moveTo>
                    <a:pt x="1233" y="1"/>
                  </a:moveTo>
                  <a:cubicBezTo>
                    <a:pt x="1222" y="1"/>
                    <a:pt x="1211" y="5"/>
                    <a:pt x="1205" y="14"/>
                  </a:cubicBezTo>
                  <a:cubicBezTo>
                    <a:pt x="1192" y="31"/>
                    <a:pt x="0" y="1460"/>
                    <a:pt x="335" y="2890"/>
                  </a:cubicBezTo>
                  <a:cubicBezTo>
                    <a:pt x="338" y="2910"/>
                    <a:pt x="355" y="2922"/>
                    <a:pt x="372" y="2922"/>
                  </a:cubicBezTo>
                  <a:cubicBezTo>
                    <a:pt x="377" y="2922"/>
                    <a:pt x="382" y="2921"/>
                    <a:pt x="386" y="2919"/>
                  </a:cubicBezTo>
                  <a:cubicBezTo>
                    <a:pt x="407" y="2915"/>
                    <a:pt x="420" y="2894"/>
                    <a:pt x="416" y="2873"/>
                  </a:cubicBezTo>
                  <a:cubicBezTo>
                    <a:pt x="93" y="1481"/>
                    <a:pt x="1256" y="82"/>
                    <a:pt x="1264" y="69"/>
                  </a:cubicBezTo>
                  <a:cubicBezTo>
                    <a:pt x="1281" y="52"/>
                    <a:pt x="1277" y="27"/>
                    <a:pt x="1260" y="10"/>
                  </a:cubicBezTo>
                  <a:cubicBezTo>
                    <a:pt x="1252" y="4"/>
                    <a:pt x="1242" y="1"/>
                    <a:pt x="123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6" name="Google Shape;11766;p38"/>
            <p:cNvSpPr/>
            <p:nvPr/>
          </p:nvSpPr>
          <p:spPr>
            <a:xfrm>
              <a:off x="468000" y="2850150"/>
              <a:ext cx="26475" cy="48175"/>
            </a:xfrm>
            <a:custGeom>
              <a:avLst/>
              <a:gdLst/>
              <a:ahLst/>
              <a:cxnLst/>
              <a:rect l="l" t="t" r="r" b="b"/>
              <a:pathLst>
                <a:path w="1059" h="1927" extrusionOk="0">
                  <a:moveTo>
                    <a:pt x="995" y="1"/>
                  </a:moveTo>
                  <a:cubicBezTo>
                    <a:pt x="988" y="1"/>
                    <a:pt x="982" y="3"/>
                    <a:pt x="976" y="10"/>
                  </a:cubicBezTo>
                  <a:cubicBezTo>
                    <a:pt x="938" y="48"/>
                    <a:pt x="30" y="884"/>
                    <a:pt x="0" y="1885"/>
                  </a:cubicBezTo>
                  <a:cubicBezTo>
                    <a:pt x="0" y="1906"/>
                    <a:pt x="17" y="1927"/>
                    <a:pt x="43" y="1927"/>
                  </a:cubicBezTo>
                  <a:lnTo>
                    <a:pt x="47" y="1927"/>
                  </a:lnTo>
                  <a:cubicBezTo>
                    <a:pt x="64" y="1923"/>
                    <a:pt x="81" y="1906"/>
                    <a:pt x="81" y="1889"/>
                  </a:cubicBezTo>
                  <a:cubicBezTo>
                    <a:pt x="111" y="922"/>
                    <a:pt x="1018" y="82"/>
                    <a:pt x="1031" y="73"/>
                  </a:cubicBezTo>
                  <a:cubicBezTo>
                    <a:pt x="1059" y="49"/>
                    <a:pt x="1025" y="1"/>
                    <a:pt x="99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7" name="Google Shape;11767;p38"/>
            <p:cNvSpPr/>
            <p:nvPr/>
          </p:nvSpPr>
          <p:spPr>
            <a:xfrm>
              <a:off x="345275" y="2830375"/>
              <a:ext cx="94225" cy="13150"/>
            </a:xfrm>
            <a:custGeom>
              <a:avLst/>
              <a:gdLst/>
              <a:ahLst/>
              <a:cxnLst/>
              <a:rect l="l" t="t" r="r" b="b"/>
              <a:pathLst>
                <a:path w="3769" h="526" extrusionOk="0">
                  <a:moveTo>
                    <a:pt x="2503" y="0"/>
                  </a:moveTo>
                  <a:cubicBezTo>
                    <a:pt x="1892" y="0"/>
                    <a:pt x="1065" y="99"/>
                    <a:pt x="45" y="445"/>
                  </a:cubicBezTo>
                  <a:cubicBezTo>
                    <a:pt x="1" y="465"/>
                    <a:pt x="17" y="526"/>
                    <a:pt x="61" y="526"/>
                  </a:cubicBezTo>
                  <a:cubicBezTo>
                    <a:pt x="64" y="526"/>
                    <a:pt x="67" y="526"/>
                    <a:pt x="70" y="525"/>
                  </a:cubicBezTo>
                  <a:cubicBezTo>
                    <a:pt x="1086" y="178"/>
                    <a:pt x="1906" y="81"/>
                    <a:pt x="2508" y="81"/>
                  </a:cubicBezTo>
                  <a:cubicBezTo>
                    <a:pt x="3283" y="81"/>
                    <a:pt x="3698" y="243"/>
                    <a:pt x="3705" y="245"/>
                  </a:cubicBezTo>
                  <a:cubicBezTo>
                    <a:pt x="3713" y="249"/>
                    <a:pt x="3722" y="249"/>
                    <a:pt x="3730" y="249"/>
                  </a:cubicBezTo>
                  <a:cubicBezTo>
                    <a:pt x="3743" y="245"/>
                    <a:pt x="3756" y="237"/>
                    <a:pt x="3760" y="224"/>
                  </a:cubicBezTo>
                  <a:cubicBezTo>
                    <a:pt x="3768" y="203"/>
                    <a:pt x="3756" y="182"/>
                    <a:pt x="3739" y="173"/>
                  </a:cubicBezTo>
                  <a:cubicBezTo>
                    <a:pt x="3729" y="168"/>
                    <a:pt x="3301" y="0"/>
                    <a:pt x="25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8" name="Google Shape;11768;p38"/>
            <p:cNvSpPr/>
            <p:nvPr/>
          </p:nvSpPr>
          <p:spPr>
            <a:xfrm>
              <a:off x="391825" y="2861750"/>
              <a:ext cx="63150" cy="7650"/>
            </a:xfrm>
            <a:custGeom>
              <a:avLst/>
              <a:gdLst/>
              <a:ahLst/>
              <a:cxnLst/>
              <a:rect l="l" t="t" r="r" b="b"/>
              <a:pathLst>
                <a:path w="2526" h="306" extrusionOk="0">
                  <a:moveTo>
                    <a:pt x="1611" y="1"/>
                  </a:moveTo>
                  <a:cubicBezTo>
                    <a:pt x="1169" y="1"/>
                    <a:pt x="608" y="49"/>
                    <a:pt x="45" y="229"/>
                  </a:cubicBezTo>
                  <a:cubicBezTo>
                    <a:pt x="1" y="245"/>
                    <a:pt x="17" y="306"/>
                    <a:pt x="61" y="306"/>
                  </a:cubicBezTo>
                  <a:cubicBezTo>
                    <a:pt x="64" y="306"/>
                    <a:pt x="67" y="306"/>
                    <a:pt x="70" y="305"/>
                  </a:cubicBezTo>
                  <a:cubicBezTo>
                    <a:pt x="626" y="129"/>
                    <a:pt x="1180" y="81"/>
                    <a:pt x="1616" y="81"/>
                  </a:cubicBezTo>
                  <a:cubicBezTo>
                    <a:pt x="2123" y="81"/>
                    <a:pt x="2470" y="146"/>
                    <a:pt x="2475" y="148"/>
                  </a:cubicBezTo>
                  <a:lnTo>
                    <a:pt x="2492" y="148"/>
                  </a:lnTo>
                  <a:cubicBezTo>
                    <a:pt x="2509" y="144"/>
                    <a:pt x="2522" y="131"/>
                    <a:pt x="2526" y="114"/>
                  </a:cubicBezTo>
                  <a:cubicBezTo>
                    <a:pt x="2526" y="93"/>
                    <a:pt x="2513" y="72"/>
                    <a:pt x="2492" y="68"/>
                  </a:cubicBezTo>
                  <a:cubicBezTo>
                    <a:pt x="2485" y="68"/>
                    <a:pt x="2129" y="1"/>
                    <a:pt x="161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9" name="Google Shape;11769;p38"/>
            <p:cNvSpPr/>
            <p:nvPr/>
          </p:nvSpPr>
          <p:spPr>
            <a:xfrm>
              <a:off x="430200" y="2885350"/>
              <a:ext cx="37175" cy="6400"/>
            </a:xfrm>
            <a:custGeom>
              <a:avLst/>
              <a:gdLst/>
              <a:ahLst/>
              <a:cxnLst/>
              <a:rect l="l" t="t" r="r" b="b"/>
              <a:pathLst>
                <a:path w="1487" h="256" extrusionOk="0">
                  <a:moveTo>
                    <a:pt x="366" y="1"/>
                  </a:moveTo>
                  <a:cubicBezTo>
                    <a:pt x="260" y="1"/>
                    <a:pt x="155" y="7"/>
                    <a:pt x="53" y="23"/>
                  </a:cubicBezTo>
                  <a:cubicBezTo>
                    <a:pt x="1" y="31"/>
                    <a:pt x="10" y="104"/>
                    <a:pt x="55" y="104"/>
                  </a:cubicBezTo>
                  <a:cubicBezTo>
                    <a:pt x="57" y="104"/>
                    <a:pt x="59" y="104"/>
                    <a:pt x="62" y="103"/>
                  </a:cubicBezTo>
                  <a:cubicBezTo>
                    <a:pt x="159" y="88"/>
                    <a:pt x="261" y="82"/>
                    <a:pt x="364" y="82"/>
                  </a:cubicBezTo>
                  <a:cubicBezTo>
                    <a:pt x="886" y="82"/>
                    <a:pt x="1421" y="248"/>
                    <a:pt x="1428" y="252"/>
                  </a:cubicBezTo>
                  <a:cubicBezTo>
                    <a:pt x="1432" y="252"/>
                    <a:pt x="1440" y="256"/>
                    <a:pt x="1449" y="256"/>
                  </a:cubicBezTo>
                  <a:cubicBezTo>
                    <a:pt x="1462" y="252"/>
                    <a:pt x="1474" y="239"/>
                    <a:pt x="1479" y="226"/>
                  </a:cubicBezTo>
                  <a:cubicBezTo>
                    <a:pt x="1487" y="205"/>
                    <a:pt x="1474" y="180"/>
                    <a:pt x="1453" y="171"/>
                  </a:cubicBezTo>
                  <a:cubicBezTo>
                    <a:pt x="1425" y="164"/>
                    <a:pt x="895" y="1"/>
                    <a:pt x="36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0" name="Google Shape;11770;p38"/>
            <p:cNvSpPr/>
            <p:nvPr/>
          </p:nvSpPr>
          <p:spPr>
            <a:xfrm>
              <a:off x="384475" y="2543050"/>
              <a:ext cx="97125" cy="223600"/>
            </a:xfrm>
            <a:custGeom>
              <a:avLst/>
              <a:gdLst/>
              <a:ahLst/>
              <a:cxnLst/>
              <a:rect l="l" t="t" r="r" b="b"/>
              <a:pathLst>
                <a:path w="3885" h="8944" extrusionOk="0">
                  <a:moveTo>
                    <a:pt x="66" y="0"/>
                  </a:moveTo>
                  <a:cubicBezTo>
                    <a:pt x="32" y="0"/>
                    <a:pt x="1" y="43"/>
                    <a:pt x="33" y="79"/>
                  </a:cubicBezTo>
                  <a:cubicBezTo>
                    <a:pt x="1865" y="2038"/>
                    <a:pt x="2790" y="4333"/>
                    <a:pt x="3244" y="5911"/>
                  </a:cubicBezTo>
                  <a:cubicBezTo>
                    <a:pt x="3736" y="7624"/>
                    <a:pt x="3791" y="8888"/>
                    <a:pt x="3791" y="8901"/>
                  </a:cubicBezTo>
                  <a:cubicBezTo>
                    <a:pt x="3791" y="8918"/>
                    <a:pt x="3804" y="8930"/>
                    <a:pt x="3825" y="8939"/>
                  </a:cubicBezTo>
                  <a:cubicBezTo>
                    <a:pt x="3829" y="8939"/>
                    <a:pt x="3833" y="8943"/>
                    <a:pt x="3842" y="8943"/>
                  </a:cubicBezTo>
                  <a:cubicBezTo>
                    <a:pt x="3867" y="8939"/>
                    <a:pt x="3884" y="8918"/>
                    <a:pt x="3884" y="8896"/>
                  </a:cubicBezTo>
                  <a:cubicBezTo>
                    <a:pt x="3884" y="8884"/>
                    <a:pt x="3825" y="7611"/>
                    <a:pt x="3333" y="5889"/>
                  </a:cubicBezTo>
                  <a:cubicBezTo>
                    <a:pt x="2879" y="4299"/>
                    <a:pt x="1946" y="1991"/>
                    <a:pt x="97" y="15"/>
                  </a:cubicBezTo>
                  <a:cubicBezTo>
                    <a:pt x="88" y="5"/>
                    <a:pt x="77" y="0"/>
                    <a:pt x="6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1" name="Google Shape;11771;p38"/>
            <p:cNvSpPr/>
            <p:nvPr/>
          </p:nvSpPr>
          <p:spPr>
            <a:xfrm>
              <a:off x="357400" y="2514275"/>
              <a:ext cx="33225" cy="34775"/>
            </a:xfrm>
            <a:custGeom>
              <a:avLst/>
              <a:gdLst/>
              <a:ahLst/>
              <a:cxnLst/>
              <a:rect l="l" t="t" r="r" b="b"/>
              <a:pathLst>
                <a:path w="1329" h="1391" extrusionOk="0">
                  <a:moveTo>
                    <a:pt x="176" y="0"/>
                  </a:moveTo>
                  <a:cubicBezTo>
                    <a:pt x="106" y="0"/>
                    <a:pt x="57" y="10"/>
                    <a:pt x="47" y="25"/>
                  </a:cubicBezTo>
                  <a:cubicBezTo>
                    <a:pt x="1" y="93"/>
                    <a:pt x="90" y="632"/>
                    <a:pt x="408" y="844"/>
                  </a:cubicBezTo>
                  <a:cubicBezTo>
                    <a:pt x="751" y="1077"/>
                    <a:pt x="1328" y="1391"/>
                    <a:pt x="1328" y="1391"/>
                  </a:cubicBezTo>
                  <a:cubicBezTo>
                    <a:pt x="1328" y="1391"/>
                    <a:pt x="1159" y="309"/>
                    <a:pt x="501" y="59"/>
                  </a:cubicBezTo>
                  <a:cubicBezTo>
                    <a:pt x="387" y="16"/>
                    <a:pt x="265" y="0"/>
                    <a:pt x="1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2" name="Google Shape;11772;p38"/>
            <p:cNvSpPr/>
            <p:nvPr/>
          </p:nvSpPr>
          <p:spPr>
            <a:xfrm>
              <a:off x="397375" y="2521575"/>
              <a:ext cx="23775" cy="46775"/>
            </a:xfrm>
            <a:custGeom>
              <a:avLst/>
              <a:gdLst/>
              <a:ahLst/>
              <a:cxnLst/>
              <a:rect l="l" t="t" r="r" b="b"/>
              <a:pathLst>
                <a:path w="951" h="1871" extrusionOk="0">
                  <a:moveTo>
                    <a:pt x="419" y="0"/>
                  </a:moveTo>
                  <a:cubicBezTo>
                    <a:pt x="418" y="0"/>
                    <a:pt x="417" y="0"/>
                    <a:pt x="416" y="0"/>
                  </a:cubicBezTo>
                  <a:cubicBezTo>
                    <a:pt x="268" y="9"/>
                    <a:pt x="1" y="577"/>
                    <a:pt x="85" y="942"/>
                  </a:cubicBezTo>
                  <a:cubicBezTo>
                    <a:pt x="166" y="1311"/>
                    <a:pt x="348" y="1871"/>
                    <a:pt x="348" y="1871"/>
                  </a:cubicBezTo>
                  <a:cubicBezTo>
                    <a:pt x="348" y="1871"/>
                    <a:pt x="951" y="878"/>
                    <a:pt x="671" y="314"/>
                  </a:cubicBezTo>
                  <a:cubicBezTo>
                    <a:pt x="608" y="176"/>
                    <a:pt x="495" y="0"/>
                    <a:pt x="41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3" name="Google Shape;11773;p38"/>
            <p:cNvSpPr/>
            <p:nvPr/>
          </p:nvSpPr>
          <p:spPr>
            <a:xfrm>
              <a:off x="352625" y="2551475"/>
              <a:ext cx="51250" cy="15325"/>
            </a:xfrm>
            <a:custGeom>
              <a:avLst/>
              <a:gdLst/>
              <a:ahLst/>
              <a:cxnLst/>
              <a:rect l="l" t="t" r="r" b="b"/>
              <a:pathLst>
                <a:path w="2050" h="613" extrusionOk="0">
                  <a:moveTo>
                    <a:pt x="795" y="0"/>
                  </a:moveTo>
                  <a:cubicBezTo>
                    <a:pt x="504" y="0"/>
                    <a:pt x="195" y="91"/>
                    <a:pt x="69" y="225"/>
                  </a:cubicBezTo>
                  <a:cubicBezTo>
                    <a:pt x="1" y="301"/>
                    <a:pt x="9" y="331"/>
                    <a:pt x="145" y="429"/>
                  </a:cubicBezTo>
                  <a:cubicBezTo>
                    <a:pt x="336" y="569"/>
                    <a:pt x="653" y="613"/>
                    <a:pt x="974" y="613"/>
                  </a:cubicBezTo>
                  <a:cubicBezTo>
                    <a:pt x="1506" y="613"/>
                    <a:pt x="2049" y="492"/>
                    <a:pt x="2049" y="492"/>
                  </a:cubicBezTo>
                  <a:cubicBezTo>
                    <a:pt x="2049" y="492"/>
                    <a:pt x="1515" y="208"/>
                    <a:pt x="1180" y="68"/>
                  </a:cubicBezTo>
                  <a:cubicBezTo>
                    <a:pt x="1071" y="21"/>
                    <a:pt x="935" y="0"/>
                    <a:pt x="79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4" name="Google Shape;11774;p38"/>
            <p:cNvSpPr/>
            <p:nvPr/>
          </p:nvSpPr>
          <p:spPr>
            <a:xfrm>
              <a:off x="367050" y="2577825"/>
              <a:ext cx="58450" cy="18875"/>
            </a:xfrm>
            <a:custGeom>
              <a:avLst/>
              <a:gdLst/>
              <a:ahLst/>
              <a:cxnLst/>
              <a:rect l="l" t="t" r="r" b="b"/>
              <a:pathLst>
                <a:path w="2338" h="755" extrusionOk="0">
                  <a:moveTo>
                    <a:pt x="652" y="0"/>
                  </a:moveTo>
                  <a:cubicBezTo>
                    <a:pt x="321" y="0"/>
                    <a:pt x="27" y="72"/>
                    <a:pt x="9" y="219"/>
                  </a:cubicBezTo>
                  <a:cubicBezTo>
                    <a:pt x="1" y="274"/>
                    <a:pt x="35" y="342"/>
                    <a:pt x="119" y="418"/>
                  </a:cubicBezTo>
                  <a:cubicBezTo>
                    <a:pt x="424" y="698"/>
                    <a:pt x="1149" y="754"/>
                    <a:pt x="1687" y="754"/>
                  </a:cubicBezTo>
                  <a:cubicBezTo>
                    <a:pt x="2056" y="754"/>
                    <a:pt x="2338" y="728"/>
                    <a:pt x="2338" y="728"/>
                  </a:cubicBezTo>
                  <a:cubicBezTo>
                    <a:pt x="2338" y="728"/>
                    <a:pt x="1799" y="359"/>
                    <a:pt x="1443" y="159"/>
                  </a:cubicBezTo>
                  <a:cubicBezTo>
                    <a:pt x="1257" y="55"/>
                    <a:pt x="940" y="0"/>
                    <a:pt x="65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5" name="Google Shape;11775;p38"/>
            <p:cNvSpPr/>
            <p:nvPr/>
          </p:nvSpPr>
          <p:spPr>
            <a:xfrm>
              <a:off x="382825" y="2610825"/>
              <a:ext cx="59325" cy="17850"/>
            </a:xfrm>
            <a:custGeom>
              <a:avLst/>
              <a:gdLst/>
              <a:ahLst/>
              <a:cxnLst/>
              <a:rect l="l" t="t" r="r" b="b"/>
              <a:pathLst>
                <a:path w="2373" h="714" extrusionOk="0">
                  <a:moveTo>
                    <a:pt x="1020" y="0"/>
                  </a:moveTo>
                  <a:cubicBezTo>
                    <a:pt x="553" y="0"/>
                    <a:pt x="1" y="124"/>
                    <a:pt x="10" y="222"/>
                  </a:cubicBezTo>
                  <a:cubicBezTo>
                    <a:pt x="14" y="303"/>
                    <a:pt x="52" y="379"/>
                    <a:pt x="116" y="434"/>
                  </a:cubicBezTo>
                  <a:cubicBezTo>
                    <a:pt x="356" y="655"/>
                    <a:pt x="867" y="713"/>
                    <a:pt x="1341" y="713"/>
                  </a:cubicBezTo>
                  <a:cubicBezTo>
                    <a:pt x="1880" y="713"/>
                    <a:pt x="2373" y="638"/>
                    <a:pt x="2373" y="638"/>
                  </a:cubicBezTo>
                  <a:cubicBezTo>
                    <a:pt x="2373" y="638"/>
                    <a:pt x="2059" y="290"/>
                    <a:pt x="1478" y="61"/>
                  </a:cubicBezTo>
                  <a:cubicBezTo>
                    <a:pt x="1360" y="18"/>
                    <a:pt x="1196" y="0"/>
                    <a:pt x="10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6" name="Google Shape;11776;p38"/>
            <p:cNvSpPr/>
            <p:nvPr/>
          </p:nvSpPr>
          <p:spPr>
            <a:xfrm>
              <a:off x="397800" y="2634925"/>
              <a:ext cx="59100" cy="26525"/>
            </a:xfrm>
            <a:custGeom>
              <a:avLst/>
              <a:gdLst/>
              <a:ahLst/>
              <a:cxnLst/>
              <a:rect l="l" t="t" r="r" b="b"/>
              <a:pathLst>
                <a:path w="2364" h="1061" extrusionOk="0">
                  <a:moveTo>
                    <a:pt x="639" y="1"/>
                  </a:moveTo>
                  <a:cubicBezTo>
                    <a:pt x="314" y="1"/>
                    <a:pt x="63" y="73"/>
                    <a:pt x="35" y="136"/>
                  </a:cubicBezTo>
                  <a:cubicBezTo>
                    <a:pt x="1" y="212"/>
                    <a:pt x="13" y="306"/>
                    <a:pt x="90" y="424"/>
                  </a:cubicBezTo>
                  <a:cubicBezTo>
                    <a:pt x="463" y="1014"/>
                    <a:pt x="2363" y="1061"/>
                    <a:pt x="2363" y="1061"/>
                  </a:cubicBezTo>
                  <a:cubicBezTo>
                    <a:pt x="2363" y="1061"/>
                    <a:pt x="1986" y="505"/>
                    <a:pt x="1646" y="276"/>
                  </a:cubicBezTo>
                  <a:cubicBezTo>
                    <a:pt x="1332" y="68"/>
                    <a:pt x="952" y="1"/>
                    <a:pt x="63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7" name="Google Shape;11777;p38"/>
            <p:cNvSpPr/>
            <p:nvPr/>
          </p:nvSpPr>
          <p:spPr>
            <a:xfrm>
              <a:off x="418375" y="2667500"/>
              <a:ext cx="49000" cy="25550"/>
            </a:xfrm>
            <a:custGeom>
              <a:avLst/>
              <a:gdLst/>
              <a:ahLst/>
              <a:cxnLst/>
              <a:rect l="l" t="t" r="r" b="b"/>
              <a:pathLst>
                <a:path w="1960" h="1022" extrusionOk="0">
                  <a:moveTo>
                    <a:pt x="421" y="1"/>
                  </a:moveTo>
                  <a:cubicBezTo>
                    <a:pt x="218" y="1"/>
                    <a:pt x="56" y="34"/>
                    <a:pt x="34" y="84"/>
                  </a:cubicBezTo>
                  <a:cubicBezTo>
                    <a:pt x="0" y="156"/>
                    <a:pt x="34" y="292"/>
                    <a:pt x="119" y="424"/>
                  </a:cubicBezTo>
                  <a:cubicBezTo>
                    <a:pt x="492" y="1009"/>
                    <a:pt x="1960" y="1022"/>
                    <a:pt x="1960" y="1022"/>
                  </a:cubicBezTo>
                  <a:cubicBezTo>
                    <a:pt x="1960" y="1022"/>
                    <a:pt x="1532" y="525"/>
                    <a:pt x="1239" y="237"/>
                  </a:cubicBezTo>
                  <a:cubicBezTo>
                    <a:pt x="1062" y="65"/>
                    <a:pt x="702" y="1"/>
                    <a:pt x="42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8" name="Google Shape;11778;p38"/>
            <p:cNvSpPr/>
            <p:nvPr/>
          </p:nvSpPr>
          <p:spPr>
            <a:xfrm>
              <a:off x="434600" y="2699375"/>
              <a:ext cx="40950" cy="27600"/>
            </a:xfrm>
            <a:custGeom>
              <a:avLst/>
              <a:gdLst/>
              <a:ahLst/>
              <a:cxnLst/>
              <a:rect l="l" t="t" r="r" b="b"/>
              <a:pathLst>
                <a:path w="1638" h="1104" extrusionOk="0">
                  <a:moveTo>
                    <a:pt x="271" y="1"/>
                  </a:moveTo>
                  <a:cubicBezTo>
                    <a:pt x="133" y="1"/>
                    <a:pt x="39" y="18"/>
                    <a:pt x="39" y="18"/>
                  </a:cubicBezTo>
                  <a:cubicBezTo>
                    <a:pt x="0" y="82"/>
                    <a:pt x="39" y="268"/>
                    <a:pt x="89" y="383"/>
                  </a:cubicBezTo>
                  <a:cubicBezTo>
                    <a:pt x="348" y="943"/>
                    <a:pt x="1638" y="1104"/>
                    <a:pt x="1638" y="1104"/>
                  </a:cubicBezTo>
                  <a:cubicBezTo>
                    <a:pt x="1472" y="832"/>
                    <a:pt x="1294" y="574"/>
                    <a:pt x="1103" y="328"/>
                  </a:cubicBezTo>
                  <a:cubicBezTo>
                    <a:pt x="873" y="52"/>
                    <a:pt x="508" y="1"/>
                    <a:pt x="2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9" name="Google Shape;11779;p38"/>
            <p:cNvSpPr/>
            <p:nvPr/>
          </p:nvSpPr>
          <p:spPr>
            <a:xfrm>
              <a:off x="423175" y="2546025"/>
              <a:ext cx="24600" cy="53400"/>
            </a:xfrm>
            <a:custGeom>
              <a:avLst/>
              <a:gdLst/>
              <a:ahLst/>
              <a:cxnLst/>
              <a:rect l="l" t="t" r="r" b="b"/>
              <a:pathLst>
                <a:path w="984" h="2136" extrusionOk="0">
                  <a:moveTo>
                    <a:pt x="522" y="1"/>
                  </a:moveTo>
                  <a:cubicBezTo>
                    <a:pt x="367" y="1"/>
                    <a:pt x="0" y="653"/>
                    <a:pt x="29" y="1075"/>
                  </a:cubicBezTo>
                  <a:cubicBezTo>
                    <a:pt x="59" y="1486"/>
                    <a:pt x="169" y="2135"/>
                    <a:pt x="169" y="2135"/>
                  </a:cubicBezTo>
                  <a:cubicBezTo>
                    <a:pt x="169" y="2135"/>
                    <a:pt x="983" y="1024"/>
                    <a:pt x="775" y="354"/>
                  </a:cubicBezTo>
                  <a:cubicBezTo>
                    <a:pt x="729" y="206"/>
                    <a:pt x="606" y="19"/>
                    <a:pt x="534" y="2"/>
                  </a:cubicBezTo>
                  <a:cubicBezTo>
                    <a:pt x="530" y="1"/>
                    <a:pt x="526" y="1"/>
                    <a:pt x="52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0" name="Google Shape;11780;p38"/>
            <p:cNvSpPr/>
            <p:nvPr/>
          </p:nvSpPr>
          <p:spPr>
            <a:xfrm>
              <a:off x="442550" y="2583200"/>
              <a:ext cx="26225" cy="49200"/>
            </a:xfrm>
            <a:custGeom>
              <a:avLst/>
              <a:gdLst/>
              <a:ahLst/>
              <a:cxnLst/>
              <a:rect l="l" t="t" r="r" b="b"/>
              <a:pathLst>
                <a:path w="1049" h="1968" extrusionOk="0">
                  <a:moveTo>
                    <a:pt x="643" y="1"/>
                  </a:moveTo>
                  <a:cubicBezTo>
                    <a:pt x="484" y="1"/>
                    <a:pt x="0" y="508"/>
                    <a:pt x="0" y="894"/>
                  </a:cubicBezTo>
                  <a:cubicBezTo>
                    <a:pt x="5" y="1302"/>
                    <a:pt x="73" y="1968"/>
                    <a:pt x="73" y="1968"/>
                  </a:cubicBezTo>
                  <a:cubicBezTo>
                    <a:pt x="73" y="1968"/>
                    <a:pt x="1048" y="1098"/>
                    <a:pt x="883" y="411"/>
                  </a:cubicBezTo>
                  <a:cubicBezTo>
                    <a:pt x="840" y="229"/>
                    <a:pt x="760" y="42"/>
                    <a:pt x="662" y="4"/>
                  </a:cubicBezTo>
                  <a:cubicBezTo>
                    <a:pt x="657" y="2"/>
                    <a:pt x="650" y="1"/>
                    <a:pt x="64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1" name="Google Shape;11781;p38"/>
            <p:cNvSpPr/>
            <p:nvPr/>
          </p:nvSpPr>
          <p:spPr>
            <a:xfrm>
              <a:off x="457600" y="2619325"/>
              <a:ext cx="25375" cy="45000"/>
            </a:xfrm>
            <a:custGeom>
              <a:avLst/>
              <a:gdLst/>
              <a:ahLst/>
              <a:cxnLst/>
              <a:rect l="l" t="t" r="r" b="b"/>
              <a:pathLst>
                <a:path w="1015" h="1800" extrusionOk="0">
                  <a:moveTo>
                    <a:pt x="696" y="1"/>
                  </a:moveTo>
                  <a:cubicBezTo>
                    <a:pt x="695" y="1"/>
                    <a:pt x="693" y="1"/>
                    <a:pt x="692" y="1"/>
                  </a:cubicBezTo>
                  <a:cubicBezTo>
                    <a:pt x="578" y="9"/>
                    <a:pt x="86" y="349"/>
                    <a:pt x="47" y="730"/>
                  </a:cubicBezTo>
                  <a:cubicBezTo>
                    <a:pt x="5" y="1138"/>
                    <a:pt x="1" y="1799"/>
                    <a:pt x="1" y="1799"/>
                  </a:cubicBezTo>
                  <a:cubicBezTo>
                    <a:pt x="1" y="1799"/>
                    <a:pt x="1014" y="1019"/>
                    <a:pt x="921" y="319"/>
                  </a:cubicBezTo>
                  <a:cubicBezTo>
                    <a:pt x="896" y="111"/>
                    <a:pt x="761" y="1"/>
                    <a:pt x="69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2" name="Google Shape;11782;p38"/>
            <p:cNvSpPr/>
            <p:nvPr/>
          </p:nvSpPr>
          <p:spPr>
            <a:xfrm>
              <a:off x="468750" y="2655025"/>
              <a:ext cx="26850" cy="44825"/>
            </a:xfrm>
            <a:custGeom>
              <a:avLst/>
              <a:gdLst/>
              <a:ahLst/>
              <a:cxnLst/>
              <a:rect l="l" t="t" r="r" b="b"/>
              <a:pathLst>
                <a:path w="1074" h="1793" extrusionOk="0">
                  <a:moveTo>
                    <a:pt x="878" y="1"/>
                  </a:moveTo>
                  <a:cubicBezTo>
                    <a:pt x="748" y="1"/>
                    <a:pt x="182" y="333"/>
                    <a:pt x="119" y="727"/>
                  </a:cubicBezTo>
                  <a:cubicBezTo>
                    <a:pt x="55" y="1135"/>
                    <a:pt x="0" y="1792"/>
                    <a:pt x="0" y="1792"/>
                  </a:cubicBezTo>
                  <a:cubicBezTo>
                    <a:pt x="0" y="1792"/>
                    <a:pt x="1073" y="999"/>
                    <a:pt x="1027" y="295"/>
                  </a:cubicBezTo>
                  <a:cubicBezTo>
                    <a:pt x="1018" y="138"/>
                    <a:pt x="963" y="57"/>
                    <a:pt x="899" y="6"/>
                  </a:cubicBezTo>
                  <a:cubicBezTo>
                    <a:pt x="895" y="3"/>
                    <a:pt x="888" y="1"/>
                    <a:pt x="87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3" name="Google Shape;11783;p38"/>
            <p:cNvSpPr/>
            <p:nvPr/>
          </p:nvSpPr>
          <p:spPr>
            <a:xfrm>
              <a:off x="475750" y="2690900"/>
              <a:ext cx="27375" cy="41500"/>
            </a:xfrm>
            <a:custGeom>
              <a:avLst/>
              <a:gdLst/>
              <a:ahLst/>
              <a:cxnLst/>
              <a:rect l="l" t="t" r="r" b="b"/>
              <a:pathLst>
                <a:path w="1095" h="1660" extrusionOk="0">
                  <a:moveTo>
                    <a:pt x="937" y="1"/>
                  </a:moveTo>
                  <a:cubicBezTo>
                    <a:pt x="937" y="1"/>
                    <a:pt x="331" y="175"/>
                    <a:pt x="132" y="713"/>
                  </a:cubicBezTo>
                  <a:cubicBezTo>
                    <a:pt x="0" y="1057"/>
                    <a:pt x="26" y="1659"/>
                    <a:pt x="26" y="1659"/>
                  </a:cubicBezTo>
                  <a:cubicBezTo>
                    <a:pt x="26" y="1659"/>
                    <a:pt x="1094" y="1014"/>
                    <a:pt x="1056" y="391"/>
                  </a:cubicBezTo>
                  <a:cubicBezTo>
                    <a:pt x="1048" y="259"/>
                    <a:pt x="1005" y="43"/>
                    <a:pt x="93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4" name="Google Shape;11784;p38"/>
            <p:cNvSpPr/>
            <p:nvPr/>
          </p:nvSpPr>
          <p:spPr>
            <a:xfrm>
              <a:off x="438975" y="2702450"/>
              <a:ext cx="35100" cy="23475"/>
            </a:xfrm>
            <a:custGeom>
              <a:avLst/>
              <a:gdLst/>
              <a:ahLst/>
              <a:cxnLst/>
              <a:rect l="l" t="t" r="r" b="b"/>
              <a:pathLst>
                <a:path w="1404" h="939" extrusionOk="0">
                  <a:moveTo>
                    <a:pt x="29" y="1"/>
                  </a:moveTo>
                  <a:cubicBezTo>
                    <a:pt x="10" y="1"/>
                    <a:pt x="1" y="27"/>
                    <a:pt x="20" y="35"/>
                  </a:cubicBezTo>
                  <a:cubicBezTo>
                    <a:pt x="610" y="239"/>
                    <a:pt x="1365" y="930"/>
                    <a:pt x="1374" y="934"/>
                  </a:cubicBezTo>
                  <a:cubicBezTo>
                    <a:pt x="1378" y="938"/>
                    <a:pt x="1382" y="938"/>
                    <a:pt x="1386" y="938"/>
                  </a:cubicBezTo>
                  <a:cubicBezTo>
                    <a:pt x="1390" y="938"/>
                    <a:pt x="1395" y="938"/>
                    <a:pt x="1399" y="934"/>
                  </a:cubicBezTo>
                  <a:cubicBezTo>
                    <a:pt x="1403" y="930"/>
                    <a:pt x="1403" y="917"/>
                    <a:pt x="1399" y="909"/>
                  </a:cubicBezTo>
                  <a:cubicBezTo>
                    <a:pt x="1390" y="904"/>
                    <a:pt x="631" y="209"/>
                    <a:pt x="33" y="1"/>
                  </a:cubicBezTo>
                  <a:cubicBezTo>
                    <a:pt x="32" y="1"/>
                    <a:pt x="30" y="1"/>
                    <a:pt x="2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5" name="Google Shape;11785;p38"/>
            <p:cNvSpPr/>
            <p:nvPr/>
          </p:nvSpPr>
          <p:spPr>
            <a:xfrm>
              <a:off x="424525" y="2673075"/>
              <a:ext cx="41600" cy="19450"/>
            </a:xfrm>
            <a:custGeom>
              <a:avLst/>
              <a:gdLst/>
              <a:ahLst/>
              <a:cxnLst/>
              <a:rect l="l" t="t" r="r" b="b"/>
              <a:pathLst>
                <a:path w="1664" h="778" extrusionOk="0">
                  <a:moveTo>
                    <a:pt x="21" y="0"/>
                  </a:moveTo>
                  <a:cubicBezTo>
                    <a:pt x="13" y="0"/>
                    <a:pt x="5" y="7"/>
                    <a:pt x="5" y="14"/>
                  </a:cubicBezTo>
                  <a:cubicBezTo>
                    <a:pt x="0" y="22"/>
                    <a:pt x="5" y="31"/>
                    <a:pt x="17" y="35"/>
                  </a:cubicBezTo>
                  <a:cubicBezTo>
                    <a:pt x="747" y="230"/>
                    <a:pt x="1629" y="769"/>
                    <a:pt x="1638" y="777"/>
                  </a:cubicBezTo>
                  <a:lnTo>
                    <a:pt x="1646" y="777"/>
                  </a:lnTo>
                  <a:cubicBezTo>
                    <a:pt x="1650" y="777"/>
                    <a:pt x="1659" y="777"/>
                    <a:pt x="1659" y="773"/>
                  </a:cubicBezTo>
                  <a:cubicBezTo>
                    <a:pt x="1663" y="765"/>
                    <a:pt x="1663" y="752"/>
                    <a:pt x="1655" y="748"/>
                  </a:cubicBezTo>
                  <a:cubicBezTo>
                    <a:pt x="1646" y="743"/>
                    <a:pt x="764" y="196"/>
                    <a:pt x="26" y="1"/>
                  </a:cubicBezTo>
                  <a:cubicBezTo>
                    <a:pt x="24" y="0"/>
                    <a:pt x="23" y="0"/>
                    <a:pt x="2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6" name="Google Shape;11786;p38"/>
            <p:cNvSpPr/>
            <p:nvPr/>
          </p:nvSpPr>
          <p:spPr>
            <a:xfrm>
              <a:off x="469700" y="2658875"/>
              <a:ext cx="19425" cy="37050"/>
            </a:xfrm>
            <a:custGeom>
              <a:avLst/>
              <a:gdLst/>
              <a:ahLst/>
              <a:cxnLst/>
              <a:rect l="l" t="t" r="r" b="b"/>
              <a:pathLst>
                <a:path w="777" h="1482" extrusionOk="0">
                  <a:moveTo>
                    <a:pt x="753" y="0"/>
                  </a:moveTo>
                  <a:cubicBezTo>
                    <a:pt x="747" y="0"/>
                    <a:pt x="742" y="3"/>
                    <a:pt x="738" y="9"/>
                  </a:cubicBezTo>
                  <a:cubicBezTo>
                    <a:pt x="734" y="18"/>
                    <a:pt x="195" y="811"/>
                    <a:pt x="5" y="1456"/>
                  </a:cubicBezTo>
                  <a:cubicBezTo>
                    <a:pt x="0" y="1464"/>
                    <a:pt x="5" y="1477"/>
                    <a:pt x="13" y="1477"/>
                  </a:cubicBezTo>
                  <a:lnTo>
                    <a:pt x="22" y="1481"/>
                  </a:lnTo>
                  <a:cubicBezTo>
                    <a:pt x="26" y="1477"/>
                    <a:pt x="34" y="1473"/>
                    <a:pt x="34" y="1468"/>
                  </a:cubicBezTo>
                  <a:cubicBezTo>
                    <a:pt x="225" y="824"/>
                    <a:pt x="760" y="35"/>
                    <a:pt x="768" y="26"/>
                  </a:cubicBezTo>
                  <a:cubicBezTo>
                    <a:pt x="777" y="14"/>
                    <a:pt x="765" y="0"/>
                    <a:pt x="75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7" name="Google Shape;11787;p38"/>
            <p:cNvSpPr/>
            <p:nvPr/>
          </p:nvSpPr>
          <p:spPr>
            <a:xfrm>
              <a:off x="476275" y="2694000"/>
              <a:ext cx="22075" cy="36375"/>
            </a:xfrm>
            <a:custGeom>
              <a:avLst/>
              <a:gdLst/>
              <a:ahLst/>
              <a:cxnLst/>
              <a:rect l="l" t="t" r="r" b="b"/>
              <a:pathLst>
                <a:path w="883" h="1455" extrusionOk="0">
                  <a:moveTo>
                    <a:pt x="864" y="1"/>
                  </a:moveTo>
                  <a:cubicBezTo>
                    <a:pt x="859" y="1"/>
                    <a:pt x="855" y="2"/>
                    <a:pt x="853" y="4"/>
                  </a:cubicBezTo>
                  <a:cubicBezTo>
                    <a:pt x="844" y="12"/>
                    <a:pt x="136" y="895"/>
                    <a:pt x="5" y="1429"/>
                  </a:cubicBezTo>
                  <a:cubicBezTo>
                    <a:pt x="0" y="1438"/>
                    <a:pt x="9" y="1450"/>
                    <a:pt x="17" y="1450"/>
                  </a:cubicBezTo>
                  <a:lnTo>
                    <a:pt x="21" y="1455"/>
                  </a:lnTo>
                  <a:cubicBezTo>
                    <a:pt x="30" y="1455"/>
                    <a:pt x="34" y="1446"/>
                    <a:pt x="38" y="1442"/>
                  </a:cubicBezTo>
                  <a:cubicBezTo>
                    <a:pt x="166" y="912"/>
                    <a:pt x="870" y="38"/>
                    <a:pt x="878" y="29"/>
                  </a:cubicBezTo>
                  <a:cubicBezTo>
                    <a:pt x="882" y="21"/>
                    <a:pt x="882" y="12"/>
                    <a:pt x="878" y="4"/>
                  </a:cubicBezTo>
                  <a:cubicBezTo>
                    <a:pt x="874" y="2"/>
                    <a:pt x="869" y="1"/>
                    <a:pt x="86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8" name="Google Shape;11788;p38"/>
            <p:cNvSpPr/>
            <p:nvPr/>
          </p:nvSpPr>
          <p:spPr>
            <a:xfrm>
              <a:off x="406925" y="2640850"/>
              <a:ext cx="48900" cy="19650"/>
            </a:xfrm>
            <a:custGeom>
              <a:avLst/>
              <a:gdLst/>
              <a:ahLst/>
              <a:cxnLst/>
              <a:rect l="l" t="t" r="r" b="b"/>
              <a:pathLst>
                <a:path w="1956" h="786" extrusionOk="0">
                  <a:moveTo>
                    <a:pt x="22" y="1"/>
                  </a:moveTo>
                  <a:cubicBezTo>
                    <a:pt x="0" y="1"/>
                    <a:pt x="0" y="35"/>
                    <a:pt x="22" y="35"/>
                  </a:cubicBezTo>
                  <a:cubicBezTo>
                    <a:pt x="1018" y="60"/>
                    <a:pt x="1922" y="773"/>
                    <a:pt x="1930" y="777"/>
                  </a:cubicBezTo>
                  <a:cubicBezTo>
                    <a:pt x="1934" y="781"/>
                    <a:pt x="1934" y="781"/>
                    <a:pt x="1939" y="785"/>
                  </a:cubicBezTo>
                  <a:cubicBezTo>
                    <a:pt x="1943" y="785"/>
                    <a:pt x="1947" y="781"/>
                    <a:pt x="1951" y="777"/>
                  </a:cubicBezTo>
                  <a:cubicBezTo>
                    <a:pt x="1956" y="773"/>
                    <a:pt x="1956" y="760"/>
                    <a:pt x="1951" y="752"/>
                  </a:cubicBezTo>
                  <a:cubicBezTo>
                    <a:pt x="1943" y="747"/>
                    <a:pt x="1031" y="26"/>
                    <a:pt x="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9" name="Google Shape;11789;p38"/>
            <p:cNvSpPr/>
            <p:nvPr/>
          </p:nvSpPr>
          <p:spPr>
            <a:xfrm>
              <a:off x="457300" y="2622225"/>
              <a:ext cx="18150" cy="40400"/>
            </a:xfrm>
            <a:custGeom>
              <a:avLst/>
              <a:gdLst/>
              <a:ahLst/>
              <a:cxnLst/>
              <a:rect l="l" t="t" r="r" b="b"/>
              <a:pathLst>
                <a:path w="726" h="1616" extrusionOk="0">
                  <a:moveTo>
                    <a:pt x="702" y="1"/>
                  </a:moveTo>
                  <a:cubicBezTo>
                    <a:pt x="697" y="1"/>
                    <a:pt x="692" y="3"/>
                    <a:pt x="687" y="8"/>
                  </a:cubicBezTo>
                  <a:cubicBezTo>
                    <a:pt x="683" y="16"/>
                    <a:pt x="123" y="932"/>
                    <a:pt x="0" y="1594"/>
                  </a:cubicBezTo>
                  <a:cubicBezTo>
                    <a:pt x="0" y="1603"/>
                    <a:pt x="4" y="1611"/>
                    <a:pt x="13" y="1615"/>
                  </a:cubicBezTo>
                  <a:lnTo>
                    <a:pt x="17" y="1615"/>
                  </a:lnTo>
                  <a:cubicBezTo>
                    <a:pt x="26" y="1615"/>
                    <a:pt x="30" y="1607"/>
                    <a:pt x="34" y="1603"/>
                  </a:cubicBezTo>
                  <a:cubicBezTo>
                    <a:pt x="157" y="945"/>
                    <a:pt x="713" y="37"/>
                    <a:pt x="717" y="25"/>
                  </a:cubicBezTo>
                  <a:cubicBezTo>
                    <a:pt x="725" y="16"/>
                    <a:pt x="721" y="8"/>
                    <a:pt x="713" y="4"/>
                  </a:cubicBezTo>
                  <a:cubicBezTo>
                    <a:pt x="709" y="2"/>
                    <a:pt x="706" y="1"/>
                    <a:pt x="70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0" name="Google Shape;11790;p38"/>
            <p:cNvSpPr/>
            <p:nvPr/>
          </p:nvSpPr>
          <p:spPr>
            <a:xfrm>
              <a:off x="444250" y="2586775"/>
              <a:ext cx="14550" cy="43500"/>
            </a:xfrm>
            <a:custGeom>
              <a:avLst/>
              <a:gdLst/>
              <a:ahLst/>
              <a:cxnLst/>
              <a:rect l="l" t="t" r="r" b="b"/>
              <a:pathLst>
                <a:path w="582" h="1740" extrusionOk="0">
                  <a:moveTo>
                    <a:pt x="562" y="0"/>
                  </a:moveTo>
                  <a:cubicBezTo>
                    <a:pt x="556" y="0"/>
                    <a:pt x="550" y="4"/>
                    <a:pt x="548" y="9"/>
                  </a:cubicBezTo>
                  <a:cubicBezTo>
                    <a:pt x="543" y="18"/>
                    <a:pt x="60" y="1010"/>
                    <a:pt x="5" y="1718"/>
                  </a:cubicBezTo>
                  <a:cubicBezTo>
                    <a:pt x="0" y="1727"/>
                    <a:pt x="9" y="1735"/>
                    <a:pt x="17" y="1740"/>
                  </a:cubicBezTo>
                  <a:lnTo>
                    <a:pt x="22" y="1740"/>
                  </a:lnTo>
                  <a:cubicBezTo>
                    <a:pt x="30" y="1740"/>
                    <a:pt x="34" y="1731"/>
                    <a:pt x="39" y="1723"/>
                  </a:cubicBezTo>
                  <a:cubicBezTo>
                    <a:pt x="94" y="1023"/>
                    <a:pt x="573" y="35"/>
                    <a:pt x="577" y="26"/>
                  </a:cubicBezTo>
                  <a:cubicBezTo>
                    <a:pt x="581" y="18"/>
                    <a:pt x="581" y="9"/>
                    <a:pt x="573" y="5"/>
                  </a:cubicBezTo>
                  <a:cubicBezTo>
                    <a:pt x="570" y="2"/>
                    <a:pt x="566" y="0"/>
                    <a:pt x="5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1" name="Google Shape;11791;p38"/>
            <p:cNvSpPr/>
            <p:nvPr/>
          </p:nvSpPr>
          <p:spPr>
            <a:xfrm>
              <a:off x="386800" y="2616425"/>
              <a:ext cx="53125" cy="10025"/>
            </a:xfrm>
            <a:custGeom>
              <a:avLst/>
              <a:gdLst/>
              <a:ahLst/>
              <a:cxnLst/>
              <a:rect l="l" t="t" r="r" b="b"/>
              <a:pathLst>
                <a:path w="2125" h="401" extrusionOk="0">
                  <a:moveTo>
                    <a:pt x="376" y="0"/>
                  </a:moveTo>
                  <a:cubicBezTo>
                    <a:pt x="258" y="0"/>
                    <a:pt x="140" y="7"/>
                    <a:pt x="25" y="23"/>
                  </a:cubicBezTo>
                  <a:cubicBezTo>
                    <a:pt x="1" y="27"/>
                    <a:pt x="3" y="58"/>
                    <a:pt x="25" y="58"/>
                  </a:cubicBezTo>
                  <a:cubicBezTo>
                    <a:pt x="26" y="58"/>
                    <a:pt x="28" y="58"/>
                    <a:pt x="29" y="57"/>
                  </a:cubicBezTo>
                  <a:cubicBezTo>
                    <a:pt x="144" y="41"/>
                    <a:pt x="262" y="34"/>
                    <a:pt x="380" y="34"/>
                  </a:cubicBezTo>
                  <a:cubicBezTo>
                    <a:pt x="1220" y="34"/>
                    <a:pt x="2088" y="393"/>
                    <a:pt x="2099" y="397"/>
                  </a:cubicBezTo>
                  <a:lnTo>
                    <a:pt x="2107" y="401"/>
                  </a:lnTo>
                  <a:cubicBezTo>
                    <a:pt x="2112" y="401"/>
                    <a:pt x="2116" y="397"/>
                    <a:pt x="2120" y="388"/>
                  </a:cubicBezTo>
                  <a:cubicBezTo>
                    <a:pt x="2124" y="380"/>
                    <a:pt x="2120" y="371"/>
                    <a:pt x="2112" y="367"/>
                  </a:cubicBezTo>
                  <a:cubicBezTo>
                    <a:pt x="2101" y="363"/>
                    <a:pt x="1224" y="0"/>
                    <a:pt x="3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2" name="Google Shape;11792;p38"/>
            <p:cNvSpPr/>
            <p:nvPr/>
          </p:nvSpPr>
          <p:spPr>
            <a:xfrm>
              <a:off x="372675" y="2583050"/>
              <a:ext cx="50825" cy="12650"/>
            </a:xfrm>
            <a:custGeom>
              <a:avLst/>
              <a:gdLst/>
              <a:ahLst/>
              <a:cxnLst/>
              <a:rect l="l" t="t" r="r" b="b"/>
              <a:pathLst>
                <a:path w="2033" h="506" extrusionOk="0">
                  <a:moveTo>
                    <a:pt x="78" y="0"/>
                  </a:moveTo>
                  <a:cubicBezTo>
                    <a:pt x="58" y="0"/>
                    <a:pt x="37" y="1"/>
                    <a:pt x="17" y="1"/>
                  </a:cubicBezTo>
                  <a:cubicBezTo>
                    <a:pt x="9" y="1"/>
                    <a:pt x="0" y="10"/>
                    <a:pt x="0" y="18"/>
                  </a:cubicBezTo>
                  <a:cubicBezTo>
                    <a:pt x="0" y="27"/>
                    <a:pt x="9" y="35"/>
                    <a:pt x="17" y="35"/>
                  </a:cubicBezTo>
                  <a:cubicBezTo>
                    <a:pt x="37" y="35"/>
                    <a:pt x="57" y="34"/>
                    <a:pt x="77" y="34"/>
                  </a:cubicBezTo>
                  <a:cubicBezTo>
                    <a:pt x="861" y="34"/>
                    <a:pt x="1990" y="502"/>
                    <a:pt x="2002" y="506"/>
                  </a:cubicBezTo>
                  <a:lnTo>
                    <a:pt x="2011" y="506"/>
                  </a:lnTo>
                  <a:cubicBezTo>
                    <a:pt x="2028" y="506"/>
                    <a:pt x="2032" y="481"/>
                    <a:pt x="2015" y="476"/>
                  </a:cubicBezTo>
                  <a:cubicBezTo>
                    <a:pt x="2007" y="468"/>
                    <a:pt x="870" y="0"/>
                    <a:pt x="7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3" name="Google Shape;11793;p38"/>
            <p:cNvSpPr/>
            <p:nvPr/>
          </p:nvSpPr>
          <p:spPr>
            <a:xfrm>
              <a:off x="427700" y="2552400"/>
              <a:ext cx="7350" cy="43950"/>
            </a:xfrm>
            <a:custGeom>
              <a:avLst/>
              <a:gdLst/>
              <a:ahLst/>
              <a:cxnLst/>
              <a:rect l="l" t="t" r="r" b="b"/>
              <a:pathLst>
                <a:path w="294" h="1758" extrusionOk="0">
                  <a:moveTo>
                    <a:pt x="276" y="0"/>
                  </a:moveTo>
                  <a:cubicBezTo>
                    <a:pt x="268" y="0"/>
                    <a:pt x="259" y="7"/>
                    <a:pt x="259" y="14"/>
                  </a:cubicBezTo>
                  <a:cubicBezTo>
                    <a:pt x="259" y="27"/>
                    <a:pt x="26" y="1168"/>
                    <a:pt x="1" y="1740"/>
                  </a:cubicBezTo>
                  <a:cubicBezTo>
                    <a:pt x="1" y="1749"/>
                    <a:pt x="5" y="1757"/>
                    <a:pt x="18" y="1757"/>
                  </a:cubicBezTo>
                  <a:cubicBezTo>
                    <a:pt x="26" y="1757"/>
                    <a:pt x="35" y="1749"/>
                    <a:pt x="35" y="1740"/>
                  </a:cubicBezTo>
                  <a:cubicBezTo>
                    <a:pt x="60" y="1172"/>
                    <a:pt x="289" y="31"/>
                    <a:pt x="293" y="23"/>
                  </a:cubicBezTo>
                  <a:cubicBezTo>
                    <a:pt x="293" y="14"/>
                    <a:pt x="289" y="1"/>
                    <a:pt x="281" y="1"/>
                  </a:cubicBezTo>
                  <a:cubicBezTo>
                    <a:pt x="279" y="1"/>
                    <a:pt x="277" y="0"/>
                    <a:pt x="2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4" name="Google Shape;11794;p38"/>
            <p:cNvSpPr/>
            <p:nvPr/>
          </p:nvSpPr>
          <p:spPr>
            <a:xfrm>
              <a:off x="404175" y="2528125"/>
              <a:ext cx="4775" cy="37475"/>
            </a:xfrm>
            <a:custGeom>
              <a:avLst/>
              <a:gdLst/>
              <a:ahLst/>
              <a:cxnLst/>
              <a:rect l="l" t="t" r="r" b="b"/>
              <a:pathLst>
                <a:path w="191" h="1499" extrusionOk="0">
                  <a:moveTo>
                    <a:pt x="169" y="0"/>
                  </a:moveTo>
                  <a:cubicBezTo>
                    <a:pt x="163" y="0"/>
                    <a:pt x="156" y="7"/>
                    <a:pt x="153" y="14"/>
                  </a:cubicBezTo>
                  <a:cubicBezTo>
                    <a:pt x="153" y="27"/>
                    <a:pt x="0" y="1074"/>
                    <a:pt x="34" y="1481"/>
                  </a:cubicBezTo>
                  <a:cubicBezTo>
                    <a:pt x="34" y="1490"/>
                    <a:pt x="43" y="1498"/>
                    <a:pt x="55" y="1498"/>
                  </a:cubicBezTo>
                  <a:cubicBezTo>
                    <a:pt x="64" y="1498"/>
                    <a:pt x="68" y="1490"/>
                    <a:pt x="68" y="1477"/>
                  </a:cubicBezTo>
                  <a:cubicBezTo>
                    <a:pt x="34" y="1074"/>
                    <a:pt x="187" y="31"/>
                    <a:pt x="187" y="18"/>
                  </a:cubicBezTo>
                  <a:cubicBezTo>
                    <a:pt x="191" y="10"/>
                    <a:pt x="182" y="1"/>
                    <a:pt x="174" y="1"/>
                  </a:cubicBezTo>
                  <a:cubicBezTo>
                    <a:pt x="172" y="0"/>
                    <a:pt x="171" y="0"/>
                    <a:pt x="16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5" name="Google Shape;11795;p38"/>
            <p:cNvSpPr/>
            <p:nvPr/>
          </p:nvSpPr>
          <p:spPr>
            <a:xfrm>
              <a:off x="361850" y="2556700"/>
              <a:ext cx="39050" cy="6025"/>
            </a:xfrm>
            <a:custGeom>
              <a:avLst/>
              <a:gdLst/>
              <a:ahLst/>
              <a:cxnLst/>
              <a:rect l="l" t="t" r="r" b="b"/>
              <a:pathLst>
                <a:path w="1562" h="241" extrusionOk="0">
                  <a:moveTo>
                    <a:pt x="324" y="0"/>
                  </a:moveTo>
                  <a:cubicBezTo>
                    <a:pt x="221" y="0"/>
                    <a:pt x="118" y="6"/>
                    <a:pt x="18" y="20"/>
                  </a:cubicBezTo>
                  <a:cubicBezTo>
                    <a:pt x="9" y="20"/>
                    <a:pt x="1" y="29"/>
                    <a:pt x="5" y="37"/>
                  </a:cubicBezTo>
                  <a:cubicBezTo>
                    <a:pt x="5" y="46"/>
                    <a:pt x="13" y="54"/>
                    <a:pt x="22" y="54"/>
                  </a:cubicBezTo>
                  <a:cubicBezTo>
                    <a:pt x="122" y="40"/>
                    <a:pt x="225" y="34"/>
                    <a:pt x="328" y="34"/>
                  </a:cubicBezTo>
                  <a:cubicBezTo>
                    <a:pt x="928" y="34"/>
                    <a:pt x="1529" y="241"/>
                    <a:pt x="1536" y="241"/>
                  </a:cubicBezTo>
                  <a:lnTo>
                    <a:pt x="1545" y="241"/>
                  </a:lnTo>
                  <a:cubicBezTo>
                    <a:pt x="1549" y="241"/>
                    <a:pt x="1557" y="237"/>
                    <a:pt x="1557" y="232"/>
                  </a:cubicBezTo>
                  <a:cubicBezTo>
                    <a:pt x="1562" y="224"/>
                    <a:pt x="1557" y="211"/>
                    <a:pt x="1549" y="211"/>
                  </a:cubicBezTo>
                  <a:cubicBezTo>
                    <a:pt x="1542" y="211"/>
                    <a:pt x="932" y="0"/>
                    <a:pt x="32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6" name="Google Shape;11796;p38"/>
            <p:cNvSpPr/>
            <p:nvPr/>
          </p:nvSpPr>
          <p:spPr>
            <a:xfrm>
              <a:off x="362275" y="2518425"/>
              <a:ext cx="26225" cy="27350"/>
            </a:xfrm>
            <a:custGeom>
              <a:avLst/>
              <a:gdLst/>
              <a:ahLst/>
              <a:cxnLst/>
              <a:rect l="l" t="t" r="r" b="b"/>
              <a:pathLst>
                <a:path w="1049" h="1094" extrusionOk="0">
                  <a:moveTo>
                    <a:pt x="26" y="0"/>
                  </a:moveTo>
                  <a:cubicBezTo>
                    <a:pt x="12" y="0"/>
                    <a:pt x="0" y="22"/>
                    <a:pt x="18" y="33"/>
                  </a:cubicBezTo>
                  <a:cubicBezTo>
                    <a:pt x="450" y="321"/>
                    <a:pt x="1010" y="1076"/>
                    <a:pt x="1014" y="1085"/>
                  </a:cubicBezTo>
                  <a:cubicBezTo>
                    <a:pt x="1019" y="1089"/>
                    <a:pt x="1023" y="1093"/>
                    <a:pt x="1031" y="1093"/>
                  </a:cubicBezTo>
                  <a:cubicBezTo>
                    <a:pt x="1036" y="1093"/>
                    <a:pt x="1036" y="1089"/>
                    <a:pt x="1040" y="1089"/>
                  </a:cubicBezTo>
                  <a:cubicBezTo>
                    <a:pt x="1048" y="1081"/>
                    <a:pt x="1048" y="1072"/>
                    <a:pt x="1044" y="1064"/>
                  </a:cubicBezTo>
                  <a:cubicBezTo>
                    <a:pt x="1036" y="1055"/>
                    <a:pt x="476" y="296"/>
                    <a:pt x="35" y="3"/>
                  </a:cubicBezTo>
                  <a:cubicBezTo>
                    <a:pt x="32" y="1"/>
                    <a:pt x="29" y="0"/>
                    <a:pt x="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7" name="Google Shape;11797;p38"/>
            <p:cNvSpPr/>
            <p:nvPr/>
          </p:nvSpPr>
          <p:spPr>
            <a:xfrm>
              <a:off x="439900" y="2695250"/>
              <a:ext cx="168825" cy="332550"/>
            </a:xfrm>
            <a:custGeom>
              <a:avLst/>
              <a:gdLst/>
              <a:ahLst/>
              <a:cxnLst/>
              <a:rect l="l" t="t" r="r" b="b"/>
              <a:pathLst>
                <a:path w="6753" h="13302" extrusionOk="0">
                  <a:moveTo>
                    <a:pt x="0" y="1"/>
                  </a:moveTo>
                  <a:cubicBezTo>
                    <a:pt x="505" y="1337"/>
                    <a:pt x="942" y="1612"/>
                    <a:pt x="1362" y="5896"/>
                  </a:cubicBezTo>
                  <a:cubicBezTo>
                    <a:pt x="1782" y="10184"/>
                    <a:pt x="6515" y="13302"/>
                    <a:pt x="6515" y="13302"/>
                  </a:cubicBezTo>
                  <a:cubicBezTo>
                    <a:pt x="6689" y="12530"/>
                    <a:pt x="6753" y="9141"/>
                    <a:pt x="6091" y="6185"/>
                  </a:cubicBezTo>
                  <a:cubicBezTo>
                    <a:pt x="5430" y="3228"/>
                    <a:pt x="3258" y="1468"/>
                    <a:pt x="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8" name="Google Shape;11798;p38"/>
            <p:cNvSpPr/>
            <p:nvPr/>
          </p:nvSpPr>
          <p:spPr>
            <a:xfrm>
              <a:off x="468325" y="2725950"/>
              <a:ext cx="138300" cy="324650"/>
            </a:xfrm>
            <a:custGeom>
              <a:avLst/>
              <a:gdLst/>
              <a:ahLst/>
              <a:cxnLst/>
              <a:rect l="l" t="t" r="r" b="b"/>
              <a:pathLst>
                <a:path w="5532" h="12986" extrusionOk="0">
                  <a:moveTo>
                    <a:pt x="61" y="1"/>
                  </a:moveTo>
                  <a:cubicBezTo>
                    <a:pt x="51" y="1"/>
                    <a:pt x="40" y="4"/>
                    <a:pt x="30" y="11"/>
                  </a:cubicBezTo>
                  <a:cubicBezTo>
                    <a:pt x="9" y="28"/>
                    <a:pt x="0" y="62"/>
                    <a:pt x="17" y="83"/>
                  </a:cubicBezTo>
                  <a:cubicBezTo>
                    <a:pt x="2927" y="4015"/>
                    <a:pt x="4225" y="7298"/>
                    <a:pt x="4801" y="9359"/>
                  </a:cubicBezTo>
                  <a:cubicBezTo>
                    <a:pt x="5425" y="11594"/>
                    <a:pt x="5361" y="12913"/>
                    <a:pt x="5361" y="12930"/>
                  </a:cubicBezTo>
                  <a:cubicBezTo>
                    <a:pt x="5357" y="12956"/>
                    <a:pt x="5383" y="12981"/>
                    <a:pt x="5408" y="12986"/>
                  </a:cubicBezTo>
                  <a:lnTo>
                    <a:pt x="5412" y="12986"/>
                  </a:lnTo>
                  <a:cubicBezTo>
                    <a:pt x="5442" y="12986"/>
                    <a:pt x="5463" y="12960"/>
                    <a:pt x="5467" y="12935"/>
                  </a:cubicBezTo>
                  <a:cubicBezTo>
                    <a:pt x="5467" y="12922"/>
                    <a:pt x="5531" y="11586"/>
                    <a:pt x="4903" y="9338"/>
                  </a:cubicBezTo>
                  <a:cubicBezTo>
                    <a:pt x="4326" y="7268"/>
                    <a:pt x="3024" y="3968"/>
                    <a:pt x="102" y="24"/>
                  </a:cubicBezTo>
                  <a:cubicBezTo>
                    <a:pt x="92" y="9"/>
                    <a:pt x="77" y="1"/>
                    <a:pt x="6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9" name="Google Shape;11799;p38"/>
            <p:cNvSpPr/>
            <p:nvPr/>
          </p:nvSpPr>
          <p:spPr>
            <a:xfrm>
              <a:off x="471350" y="2772550"/>
              <a:ext cx="46075" cy="24200"/>
            </a:xfrm>
            <a:custGeom>
              <a:avLst/>
              <a:gdLst/>
              <a:ahLst/>
              <a:cxnLst/>
              <a:rect l="l" t="t" r="r" b="b"/>
              <a:pathLst>
                <a:path w="1843" h="968" extrusionOk="0">
                  <a:moveTo>
                    <a:pt x="78" y="1"/>
                  </a:moveTo>
                  <a:cubicBezTo>
                    <a:pt x="28" y="1"/>
                    <a:pt x="1" y="77"/>
                    <a:pt x="62" y="102"/>
                  </a:cubicBezTo>
                  <a:lnTo>
                    <a:pt x="1758" y="963"/>
                  </a:lnTo>
                  <a:cubicBezTo>
                    <a:pt x="1762" y="963"/>
                    <a:pt x="1771" y="968"/>
                    <a:pt x="1775" y="968"/>
                  </a:cubicBezTo>
                  <a:cubicBezTo>
                    <a:pt x="1796" y="968"/>
                    <a:pt x="1818" y="955"/>
                    <a:pt x="1830" y="938"/>
                  </a:cubicBezTo>
                  <a:cubicBezTo>
                    <a:pt x="1843" y="913"/>
                    <a:pt x="1830" y="879"/>
                    <a:pt x="1805" y="866"/>
                  </a:cubicBezTo>
                  <a:lnTo>
                    <a:pt x="108" y="9"/>
                  </a:lnTo>
                  <a:cubicBezTo>
                    <a:pt x="98" y="3"/>
                    <a:pt x="88" y="1"/>
                    <a:pt x="7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0" name="Google Shape;11800;p38"/>
            <p:cNvSpPr/>
            <p:nvPr/>
          </p:nvSpPr>
          <p:spPr>
            <a:xfrm>
              <a:off x="501400" y="2733750"/>
              <a:ext cx="2950" cy="42425"/>
            </a:xfrm>
            <a:custGeom>
              <a:avLst/>
              <a:gdLst/>
              <a:ahLst/>
              <a:cxnLst/>
              <a:rect l="l" t="t" r="r" b="b"/>
              <a:pathLst>
                <a:path w="118" h="1697" extrusionOk="0">
                  <a:moveTo>
                    <a:pt x="62" y="1"/>
                  </a:moveTo>
                  <a:cubicBezTo>
                    <a:pt x="36" y="1"/>
                    <a:pt x="11" y="17"/>
                    <a:pt x="9" y="51"/>
                  </a:cubicBezTo>
                  <a:cubicBezTo>
                    <a:pt x="0" y="170"/>
                    <a:pt x="9" y="1582"/>
                    <a:pt x="9" y="1646"/>
                  </a:cubicBezTo>
                  <a:cubicBezTo>
                    <a:pt x="9" y="1671"/>
                    <a:pt x="30" y="1697"/>
                    <a:pt x="56" y="1697"/>
                  </a:cubicBezTo>
                  <a:lnTo>
                    <a:pt x="60" y="1697"/>
                  </a:lnTo>
                  <a:cubicBezTo>
                    <a:pt x="90" y="1697"/>
                    <a:pt x="115" y="1671"/>
                    <a:pt x="115" y="1642"/>
                  </a:cubicBezTo>
                  <a:cubicBezTo>
                    <a:pt x="111" y="1137"/>
                    <a:pt x="107" y="149"/>
                    <a:pt x="115" y="55"/>
                  </a:cubicBezTo>
                  <a:cubicBezTo>
                    <a:pt x="117" y="20"/>
                    <a:pt x="89" y="1"/>
                    <a:pt x="6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1" name="Google Shape;11801;p38"/>
            <p:cNvSpPr/>
            <p:nvPr/>
          </p:nvSpPr>
          <p:spPr>
            <a:xfrm>
              <a:off x="532675" y="2765900"/>
              <a:ext cx="3325" cy="62250"/>
            </a:xfrm>
            <a:custGeom>
              <a:avLst/>
              <a:gdLst/>
              <a:ahLst/>
              <a:cxnLst/>
              <a:rect l="l" t="t" r="r" b="b"/>
              <a:pathLst>
                <a:path w="133" h="2490" extrusionOk="0">
                  <a:moveTo>
                    <a:pt x="79" y="0"/>
                  </a:moveTo>
                  <a:cubicBezTo>
                    <a:pt x="53" y="0"/>
                    <a:pt x="26" y="19"/>
                    <a:pt x="26" y="55"/>
                  </a:cubicBezTo>
                  <a:lnTo>
                    <a:pt x="1" y="2434"/>
                  </a:lnTo>
                  <a:cubicBezTo>
                    <a:pt x="1" y="2464"/>
                    <a:pt x="22" y="2485"/>
                    <a:pt x="52" y="2489"/>
                  </a:cubicBezTo>
                  <a:lnTo>
                    <a:pt x="56" y="2489"/>
                  </a:lnTo>
                  <a:cubicBezTo>
                    <a:pt x="86" y="2489"/>
                    <a:pt x="107" y="2464"/>
                    <a:pt x="107" y="2434"/>
                  </a:cubicBezTo>
                  <a:lnTo>
                    <a:pt x="132" y="55"/>
                  </a:lnTo>
                  <a:cubicBezTo>
                    <a:pt x="132" y="19"/>
                    <a:pt x="106" y="0"/>
                    <a:pt x="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2" name="Google Shape;11802;p38"/>
            <p:cNvSpPr/>
            <p:nvPr/>
          </p:nvSpPr>
          <p:spPr>
            <a:xfrm>
              <a:off x="560775" y="2818500"/>
              <a:ext cx="16650" cy="66575"/>
            </a:xfrm>
            <a:custGeom>
              <a:avLst/>
              <a:gdLst/>
              <a:ahLst/>
              <a:cxnLst/>
              <a:rect l="l" t="t" r="r" b="b"/>
              <a:pathLst>
                <a:path w="666" h="2663" extrusionOk="0">
                  <a:moveTo>
                    <a:pt x="602" y="0"/>
                  </a:moveTo>
                  <a:cubicBezTo>
                    <a:pt x="579" y="0"/>
                    <a:pt x="557" y="13"/>
                    <a:pt x="552" y="42"/>
                  </a:cubicBezTo>
                  <a:lnTo>
                    <a:pt x="5" y="2599"/>
                  </a:lnTo>
                  <a:cubicBezTo>
                    <a:pt x="1" y="2629"/>
                    <a:pt x="18" y="2654"/>
                    <a:pt x="47" y="2663"/>
                  </a:cubicBezTo>
                  <a:lnTo>
                    <a:pt x="56" y="2663"/>
                  </a:lnTo>
                  <a:cubicBezTo>
                    <a:pt x="81" y="2663"/>
                    <a:pt x="107" y="2646"/>
                    <a:pt x="111" y="2620"/>
                  </a:cubicBezTo>
                  <a:lnTo>
                    <a:pt x="658" y="67"/>
                  </a:lnTo>
                  <a:cubicBezTo>
                    <a:pt x="666" y="25"/>
                    <a:pt x="633" y="0"/>
                    <a:pt x="60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3" name="Google Shape;11803;p38"/>
            <p:cNvSpPr/>
            <p:nvPr/>
          </p:nvSpPr>
          <p:spPr>
            <a:xfrm>
              <a:off x="582950" y="2894875"/>
              <a:ext cx="13800" cy="48850"/>
            </a:xfrm>
            <a:custGeom>
              <a:avLst/>
              <a:gdLst/>
              <a:ahLst/>
              <a:cxnLst/>
              <a:rect l="l" t="t" r="r" b="b"/>
              <a:pathLst>
                <a:path w="552" h="1954" extrusionOk="0">
                  <a:moveTo>
                    <a:pt x="491" y="0"/>
                  </a:moveTo>
                  <a:cubicBezTo>
                    <a:pt x="470" y="0"/>
                    <a:pt x="448" y="16"/>
                    <a:pt x="441" y="40"/>
                  </a:cubicBezTo>
                  <a:lnTo>
                    <a:pt x="9" y="1890"/>
                  </a:lnTo>
                  <a:cubicBezTo>
                    <a:pt x="0" y="1915"/>
                    <a:pt x="21" y="1945"/>
                    <a:pt x="47" y="1953"/>
                  </a:cubicBezTo>
                  <a:lnTo>
                    <a:pt x="55" y="1953"/>
                  </a:lnTo>
                  <a:cubicBezTo>
                    <a:pt x="81" y="1953"/>
                    <a:pt x="106" y="1936"/>
                    <a:pt x="110" y="1911"/>
                  </a:cubicBezTo>
                  <a:lnTo>
                    <a:pt x="547" y="66"/>
                  </a:lnTo>
                  <a:cubicBezTo>
                    <a:pt x="552" y="36"/>
                    <a:pt x="535" y="6"/>
                    <a:pt x="505" y="2"/>
                  </a:cubicBezTo>
                  <a:cubicBezTo>
                    <a:pt x="500" y="1"/>
                    <a:pt x="496" y="0"/>
                    <a:pt x="49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4" name="Google Shape;11804;p38"/>
            <p:cNvSpPr/>
            <p:nvPr/>
          </p:nvSpPr>
          <p:spPr>
            <a:xfrm>
              <a:off x="481525" y="2833675"/>
              <a:ext cx="69725" cy="24475"/>
            </a:xfrm>
            <a:custGeom>
              <a:avLst/>
              <a:gdLst/>
              <a:ahLst/>
              <a:cxnLst/>
              <a:rect l="l" t="t" r="r" b="b"/>
              <a:pathLst>
                <a:path w="2789" h="979" extrusionOk="0">
                  <a:moveTo>
                    <a:pt x="74" y="0"/>
                  </a:moveTo>
                  <a:cubicBezTo>
                    <a:pt x="22" y="0"/>
                    <a:pt x="0" y="85"/>
                    <a:pt x="62" y="105"/>
                  </a:cubicBezTo>
                  <a:lnTo>
                    <a:pt x="2713" y="978"/>
                  </a:lnTo>
                  <a:lnTo>
                    <a:pt x="2725" y="978"/>
                  </a:lnTo>
                  <a:cubicBezTo>
                    <a:pt x="2747" y="978"/>
                    <a:pt x="2768" y="966"/>
                    <a:pt x="2776" y="945"/>
                  </a:cubicBezTo>
                  <a:cubicBezTo>
                    <a:pt x="2789" y="915"/>
                    <a:pt x="2772" y="885"/>
                    <a:pt x="2742" y="877"/>
                  </a:cubicBezTo>
                  <a:lnTo>
                    <a:pt x="91" y="3"/>
                  </a:lnTo>
                  <a:cubicBezTo>
                    <a:pt x="85" y="1"/>
                    <a:pt x="80" y="0"/>
                    <a:pt x="7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5" name="Google Shape;11805;p38"/>
            <p:cNvSpPr/>
            <p:nvPr/>
          </p:nvSpPr>
          <p:spPr>
            <a:xfrm>
              <a:off x="499075" y="2894375"/>
              <a:ext cx="80575" cy="29625"/>
            </a:xfrm>
            <a:custGeom>
              <a:avLst/>
              <a:gdLst/>
              <a:ahLst/>
              <a:cxnLst/>
              <a:rect l="l" t="t" r="r" b="b"/>
              <a:pathLst>
                <a:path w="3223" h="1185" extrusionOk="0">
                  <a:moveTo>
                    <a:pt x="56" y="1"/>
                  </a:moveTo>
                  <a:cubicBezTo>
                    <a:pt x="34" y="1"/>
                    <a:pt x="15" y="15"/>
                    <a:pt x="9" y="35"/>
                  </a:cubicBezTo>
                  <a:cubicBezTo>
                    <a:pt x="0" y="65"/>
                    <a:pt x="13" y="94"/>
                    <a:pt x="43" y="103"/>
                  </a:cubicBezTo>
                  <a:lnTo>
                    <a:pt x="3130" y="1180"/>
                  </a:lnTo>
                  <a:lnTo>
                    <a:pt x="3143" y="1180"/>
                  </a:lnTo>
                  <a:lnTo>
                    <a:pt x="3143" y="1184"/>
                  </a:lnTo>
                  <a:cubicBezTo>
                    <a:pt x="3145" y="1184"/>
                    <a:pt x="3146" y="1185"/>
                    <a:pt x="3147" y="1185"/>
                  </a:cubicBezTo>
                  <a:cubicBezTo>
                    <a:pt x="3207" y="1185"/>
                    <a:pt x="3222" y="1099"/>
                    <a:pt x="3164" y="1083"/>
                  </a:cubicBezTo>
                  <a:lnTo>
                    <a:pt x="77" y="5"/>
                  </a:lnTo>
                  <a:cubicBezTo>
                    <a:pt x="70" y="2"/>
                    <a:pt x="63" y="1"/>
                    <a:pt x="5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6" name="Google Shape;11806;p38"/>
            <p:cNvSpPr/>
            <p:nvPr/>
          </p:nvSpPr>
          <p:spPr>
            <a:xfrm>
              <a:off x="540025" y="2955925"/>
              <a:ext cx="57325" cy="28300"/>
            </a:xfrm>
            <a:custGeom>
              <a:avLst/>
              <a:gdLst/>
              <a:ahLst/>
              <a:cxnLst/>
              <a:rect l="l" t="t" r="r" b="b"/>
              <a:pathLst>
                <a:path w="2293" h="1132" extrusionOk="0">
                  <a:moveTo>
                    <a:pt x="79" y="0"/>
                  </a:moveTo>
                  <a:cubicBezTo>
                    <a:pt x="30" y="0"/>
                    <a:pt x="1" y="75"/>
                    <a:pt x="59" y="101"/>
                  </a:cubicBezTo>
                  <a:lnTo>
                    <a:pt x="2196" y="1123"/>
                  </a:lnTo>
                  <a:cubicBezTo>
                    <a:pt x="2201" y="1127"/>
                    <a:pt x="2209" y="1127"/>
                    <a:pt x="2213" y="1131"/>
                  </a:cubicBezTo>
                  <a:cubicBezTo>
                    <a:pt x="2215" y="1132"/>
                    <a:pt x="2216" y="1132"/>
                    <a:pt x="2218" y="1132"/>
                  </a:cubicBezTo>
                  <a:cubicBezTo>
                    <a:pt x="2274" y="1132"/>
                    <a:pt x="2293" y="1054"/>
                    <a:pt x="2243" y="1030"/>
                  </a:cubicBezTo>
                  <a:lnTo>
                    <a:pt x="105" y="8"/>
                  </a:lnTo>
                  <a:cubicBezTo>
                    <a:pt x="96" y="3"/>
                    <a:pt x="87" y="0"/>
                    <a:pt x="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7" name="Google Shape;11807;p38"/>
            <p:cNvSpPr/>
            <p:nvPr/>
          </p:nvSpPr>
          <p:spPr>
            <a:xfrm>
              <a:off x="238125" y="2840100"/>
              <a:ext cx="343350" cy="161650"/>
            </a:xfrm>
            <a:custGeom>
              <a:avLst/>
              <a:gdLst/>
              <a:ahLst/>
              <a:cxnLst/>
              <a:rect l="l" t="t" r="r" b="b"/>
              <a:pathLst>
                <a:path w="13734" h="6466" extrusionOk="0">
                  <a:moveTo>
                    <a:pt x="4380" y="0"/>
                  </a:moveTo>
                  <a:cubicBezTo>
                    <a:pt x="3033" y="0"/>
                    <a:pt x="1583" y="299"/>
                    <a:pt x="0" y="802"/>
                  </a:cubicBezTo>
                  <a:cubicBezTo>
                    <a:pt x="1264" y="1459"/>
                    <a:pt x="1777" y="1370"/>
                    <a:pt x="4950" y="4280"/>
                  </a:cubicBezTo>
                  <a:cubicBezTo>
                    <a:pt x="6968" y="6128"/>
                    <a:pt x="9966" y="6465"/>
                    <a:pt x="11885" y="6465"/>
                  </a:cubicBezTo>
                  <a:cubicBezTo>
                    <a:pt x="12988" y="6465"/>
                    <a:pt x="13734" y="6354"/>
                    <a:pt x="13734" y="6354"/>
                  </a:cubicBezTo>
                  <a:cubicBezTo>
                    <a:pt x="13344" y="5663"/>
                    <a:pt x="11130" y="3092"/>
                    <a:pt x="8661" y="1336"/>
                  </a:cubicBezTo>
                  <a:cubicBezTo>
                    <a:pt x="7342" y="397"/>
                    <a:pt x="5930" y="0"/>
                    <a:pt x="43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8" name="Google Shape;11808;p38"/>
            <p:cNvSpPr/>
            <p:nvPr/>
          </p:nvSpPr>
          <p:spPr>
            <a:xfrm>
              <a:off x="279800" y="2862650"/>
              <a:ext cx="318000" cy="152900"/>
            </a:xfrm>
            <a:custGeom>
              <a:avLst/>
              <a:gdLst/>
              <a:ahLst/>
              <a:cxnLst/>
              <a:rect l="l" t="t" r="r" b="b"/>
              <a:pathLst>
                <a:path w="12720" h="6116" extrusionOk="0">
                  <a:moveTo>
                    <a:pt x="74" y="0"/>
                  </a:moveTo>
                  <a:cubicBezTo>
                    <a:pt x="14" y="0"/>
                    <a:pt x="1" y="92"/>
                    <a:pt x="68" y="108"/>
                  </a:cubicBezTo>
                  <a:cubicBezTo>
                    <a:pt x="4856" y="1092"/>
                    <a:pt x="8016" y="2665"/>
                    <a:pt x="9823" y="3819"/>
                  </a:cubicBezTo>
                  <a:cubicBezTo>
                    <a:pt x="11778" y="5062"/>
                    <a:pt x="12614" y="6088"/>
                    <a:pt x="12622" y="6097"/>
                  </a:cubicBezTo>
                  <a:cubicBezTo>
                    <a:pt x="12632" y="6109"/>
                    <a:pt x="12648" y="6116"/>
                    <a:pt x="12663" y="6116"/>
                  </a:cubicBezTo>
                  <a:cubicBezTo>
                    <a:pt x="12675" y="6116"/>
                    <a:pt x="12686" y="6112"/>
                    <a:pt x="12695" y="6105"/>
                  </a:cubicBezTo>
                  <a:cubicBezTo>
                    <a:pt x="12716" y="6088"/>
                    <a:pt x="12720" y="6054"/>
                    <a:pt x="12703" y="6029"/>
                  </a:cubicBezTo>
                  <a:cubicBezTo>
                    <a:pt x="12695" y="6020"/>
                    <a:pt x="11850" y="4985"/>
                    <a:pt x="9882" y="3730"/>
                  </a:cubicBezTo>
                  <a:cubicBezTo>
                    <a:pt x="8067" y="2572"/>
                    <a:pt x="4895" y="990"/>
                    <a:pt x="89" y="2"/>
                  </a:cubicBezTo>
                  <a:cubicBezTo>
                    <a:pt x="84" y="1"/>
                    <a:pt x="79" y="0"/>
                    <a:pt x="7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9" name="Google Shape;11809;p38"/>
            <p:cNvSpPr/>
            <p:nvPr/>
          </p:nvSpPr>
          <p:spPr>
            <a:xfrm>
              <a:off x="313625" y="2882575"/>
              <a:ext cx="49325" cy="15075"/>
            </a:xfrm>
            <a:custGeom>
              <a:avLst/>
              <a:gdLst/>
              <a:ahLst/>
              <a:cxnLst/>
              <a:rect l="l" t="t" r="r" b="b"/>
              <a:pathLst>
                <a:path w="1973" h="603" extrusionOk="0">
                  <a:moveTo>
                    <a:pt x="1915" y="0"/>
                  </a:moveTo>
                  <a:cubicBezTo>
                    <a:pt x="1910" y="0"/>
                    <a:pt x="1905" y="1"/>
                    <a:pt x="1900" y="2"/>
                  </a:cubicBezTo>
                  <a:lnTo>
                    <a:pt x="64" y="498"/>
                  </a:lnTo>
                  <a:cubicBezTo>
                    <a:pt x="1" y="514"/>
                    <a:pt x="21" y="602"/>
                    <a:pt x="78" y="602"/>
                  </a:cubicBezTo>
                  <a:cubicBezTo>
                    <a:pt x="83" y="602"/>
                    <a:pt x="88" y="602"/>
                    <a:pt x="93" y="600"/>
                  </a:cubicBezTo>
                  <a:lnTo>
                    <a:pt x="1930" y="108"/>
                  </a:lnTo>
                  <a:cubicBezTo>
                    <a:pt x="1934" y="104"/>
                    <a:pt x="1942" y="104"/>
                    <a:pt x="1947" y="100"/>
                  </a:cubicBezTo>
                  <a:cubicBezTo>
                    <a:pt x="1964" y="83"/>
                    <a:pt x="1972" y="62"/>
                    <a:pt x="1968" y="40"/>
                  </a:cubicBezTo>
                  <a:cubicBezTo>
                    <a:pt x="1961" y="16"/>
                    <a:pt x="1939" y="0"/>
                    <a:pt x="191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0" name="Google Shape;11810;p38"/>
            <p:cNvSpPr/>
            <p:nvPr/>
          </p:nvSpPr>
          <p:spPr>
            <a:xfrm>
              <a:off x="309675" y="2846300"/>
              <a:ext cx="30050" cy="32375"/>
            </a:xfrm>
            <a:custGeom>
              <a:avLst/>
              <a:gdLst/>
              <a:ahLst/>
              <a:cxnLst/>
              <a:rect l="l" t="t" r="r" b="b"/>
              <a:pathLst>
                <a:path w="1202" h="1295" extrusionOk="0">
                  <a:moveTo>
                    <a:pt x="78" y="1"/>
                  </a:moveTo>
                  <a:cubicBezTo>
                    <a:pt x="39" y="1"/>
                    <a:pt x="1" y="49"/>
                    <a:pt x="35" y="92"/>
                  </a:cubicBezTo>
                  <a:cubicBezTo>
                    <a:pt x="107" y="185"/>
                    <a:pt x="1061" y="1233"/>
                    <a:pt x="1100" y="1275"/>
                  </a:cubicBezTo>
                  <a:cubicBezTo>
                    <a:pt x="1109" y="1287"/>
                    <a:pt x="1125" y="1294"/>
                    <a:pt x="1141" y="1294"/>
                  </a:cubicBezTo>
                  <a:cubicBezTo>
                    <a:pt x="1152" y="1294"/>
                    <a:pt x="1163" y="1291"/>
                    <a:pt x="1172" y="1284"/>
                  </a:cubicBezTo>
                  <a:lnTo>
                    <a:pt x="1176" y="1284"/>
                  </a:lnTo>
                  <a:cubicBezTo>
                    <a:pt x="1197" y="1262"/>
                    <a:pt x="1201" y="1228"/>
                    <a:pt x="1180" y="1207"/>
                  </a:cubicBezTo>
                  <a:cubicBezTo>
                    <a:pt x="837" y="830"/>
                    <a:pt x="175" y="100"/>
                    <a:pt x="120" y="24"/>
                  </a:cubicBezTo>
                  <a:cubicBezTo>
                    <a:pt x="108" y="8"/>
                    <a:pt x="93" y="1"/>
                    <a:pt x="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1" name="Google Shape;11811;p38"/>
            <p:cNvSpPr/>
            <p:nvPr/>
          </p:nvSpPr>
          <p:spPr>
            <a:xfrm>
              <a:off x="354825" y="2849150"/>
              <a:ext cx="42675" cy="47425"/>
            </a:xfrm>
            <a:custGeom>
              <a:avLst/>
              <a:gdLst/>
              <a:ahLst/>
              <a:cxnLst/>
              <a:rect l="l" t="t" r="r" b="b"/>
              <a:pathLst>
                <a:path w="1707" h="1897" extrusionOk="0">
                  <a:moveTo>
                    <a:pt x="73" y="0"/>
                  </a:moveTo>
                  <a:cubicBezTo>
                    <a:pt x="35" y="0"/>
                    <a:pt x="1" y="50"/>
                    <a:pt x="36" y="88"/>
                  </a:cubicBezTo>
                  <a:lnTo>
                    <a:pt x="1605" y="1878"/>
                  </a:lnTo>
                  <a:cubicBezTo>
                    <a:pt x="1617" y="1890"/>
                    <a:pt x="1633" y="1897"/>
                    <a:pt x="1647" y="1897"/>
                  </a:cubicBezTo>
                  <a:cubicBezTo>
                    <a:pt x="1658" y="1897"/>
                    <a:pt x="1668" y="1893"/>
                    <a:pt x="1677" y="1886"/>
                  </a:cubicBezTo>
                  <a:lnTo>
                    <a:pt x="1681" y="1882"/>
                  </a:lnTo>
                  <a:cubicBezTo>
                    <a:pt x="1703" y="1861"/>
                    <a:pt x="1707" y="1831"/>
                    <a:pt x="1686" y="1806"/>
                  </a:cubicBezTo>
                  <a:lnTo>
                    <a:pt x="112" y="20"/>
                  </a:lnTo>
                  <a:cubicBezTo>
                    <a:pt x="100" y="6"/>
                    <a:pt x="86" y="0"/>
                    <a:pt x="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2" name="Google Shape;11812;p38"/>
            <p:cNvSpPr/>
            <p:nvPr/>
          </p:nvSpPr>
          <p:spPr>
            <a:xfrm>
              <a:off x="420925" y="2860725"/>
              <a:ext cx="35550" cy="59350"/>
            </a:xfrm>
            <a:custGeom>
              <a:avLst/>
              <a:gdLst/>
              <a:ahLst/>
              <a:cxnLst/>
              <a:rect l="l" t="t" r="r" b="b"/>
              <a:pathLst>
                <a:path w="1422" h="2374" extrusionOk="0">
                  <a:moveTo>
                    <a:pt x="59" y="1"/>
                  </a:moveTo>
                  <a:cubicBezTo>
                    <a:pt x="51" y="1"/>
                    <a:pt x="42" y="3"/>
                    <a:pt x="34" y="7"/>
                  </a:cubicBezTo>
                  <a:cubicBezTo>
                    <a:pt x="9" y="24"/>
                    <a:pt x="0" y="53"/>
                    <a:pt x="13" y="79"/>
                  </a:cubicBezTo>
                  <a:lnTo>
                    <a:pt x="1315" y="2348"/>
                  </a:lnTo>
                  <a:cubicBezTo>
                    <a:pt x="1326" y="2364"/>
                    <a:pt x="1342" y="2374"/>
                    <a:pt x="1359" y="2374"/>
                  </a:cubicBezTo>
                  <a:cubicBezTo>
                    <a:pt x="1369" y="2374"/>
                    <a:pt x="1378" y="2371"/>
                    <a:pt x="1387" y="2365"/>
                  </a:cubicBezTo>
                  <a:lnTo>
                    <a:pt x="1396" y="2361"/>
                  </a:lnTo>
                  <a:cubicBezTo>
                    <a:pt x="1417" y="2348"/>
                    <a:pt x="1421" y="2318"/>
                    <a:pt x="1408" y="2293"/>
                  </a:cubicBezTo>
                  <a:lnTo>
                    <a:pt x="106" y="28"/>
                  </a:lnTo>
                  <a:cubicBezTo>
                    <a:pt x="97" y="10"/>
                    <a:pt x="79" y="1"/>
                    <a:pt x="5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3" name="Google Shape;11813;p38"/>
            <p:cNvSpPr/>
            <p:nvPr/>
          </p:nvSpPr>
          <p:spPr>
            <a:xfrm>
              <a:off x="486175" y="2904500"/>
              <a:ext cx="26075" cy="44350"/>
            </a:xfrm>
            <a:custGeom>
              <a:avLst/>
              <a:gdLst/>
              <a:ahLst/>
              <a:cxnLst/>
              <a:rect l="l" t="t" r="r" b="b"/>
              <a:pathLst>
                <a:path w="1043" h="1774" extrusionOk="0">
                  <a:moveTo>
                    <a:pt x="73" y="0"/>
                  </a:moveTo>
                  <a:cubicBezTo>
                    <a:pt x="37" y="0"/>
                    <a:pt x="1" y="39"/>
                    <a:pt x="24" y="80"/>
                  </a:cubicBezTo>
                  <a:lnTo>
                    <a:pt x="936" y="1746"/>
                  </a:lnTo>
                  <a:cubicBezTo>
                    <a:pt x="945" y="1764"/>
                    <a:pt x="962" y="1773"/>
                    <a:pt x="981" y="1773"/>
                  </a:cubicBezTo>
                  <a:cubicBezTo>
                    <a:pt x="990" y="1773"/>
                    <a:pt x="999" y="1772"/>
                    <a:pt x="1008" y="1768"/>
                  </a:cubicBezTo>
                  <a:cubicBezTo>
                    <a:pt x="1008" y="1768"/>
                    <a:pt x="1012" y="1763"/>
                    <a:pt x="1012" y="1763"/>
                  </a:cubicBezTo>
                  <a:cubicBezTo>
                    <a:pt x="1034" y="1746"/>
                    <a:pt x="1042" y="1717"/>
                    <a:pt x="1029" y="1691"/>
                  </a:cubicBezTo>
                  <a:lnTo>
                    <a:pt x="117" y="29"/>
                  </a:lnTo>
                  <a:cubicBezTo>
                    <a:pt x="107" y="9"/>
                    <a:pt x="90" y="0"/>
                    <a:pt x="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4" name="Google Shape;11814;p38"/>
            <p:cNvSpPr/>
            <p:nvPr/>
          </p:nvSpPr>
          <p:spPr>
            <a:xfrm>
              <a:off x="362275" y="2905700"/>
              <a:ext cx="67200" cy="30725"/>
            </a:xfrm>
            <a:custGeom>
              <a:avLst/>
              <a:gdLst/>
              <a:ahLst/>
              <a:cxnLst/>
              <a:rect l="l" t="t" r="r" b="b"/>
              <a:pathLst>
                <a:path w="2688" h="1229" extrusionOk="0">
                  <a:moveTo>
                    <a:pt x="2616" y="1"/>
                  </a:moveTo>
                  <a:cubicBezTo>
                    <a:pt x="2608" y="1"/>
                    <a:pt x="2600" y="3"/>
                    <a:pt x="2592" y="6"/>
                  </a:cubicBezTo>
                  <a:lnTo>
                    <a:pt x="39" y="1126"/>
                  </a:lnTo>
                  <a:cubicBezTo>
                    <a:pt x="13" y="1139"/>
                    <a:pt x="1" y="1168"/>
                    <a:pt x="13" y="1198"/>
                  </a:cubicBezTo>
                  <a:cubicBezTo>
                    <a:pt x="20" y="1217"/>
                    <a:pt x="40" y="1228"/>
                    <a:pt x="60" y="1228"/>
                  </a:cubicBezTo>
                  <a:cubicBezTo>
                    <a:pt x="67" y="1228"/>
                    <a:pt x="74" y="1227"/>
                    <a:pt x="81" y="1223"/>
                  </a:cubicBezTo>
                  <a:lnTo>
                    <a:pt x="2635" y="104"/>
                  </a:lnTo>
                  <a:lnTo>
                    <a:pt x="2647" y="95"/>
                  </a:lnTo>
                  <a:cubicBezTo>
                    <a:pt x="2688" y="62"/>
                    <a:pt x="2662" y="1"/>
                    <a:pt x="261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5" name="Google Shape;11815;p38"/>
            <p:cNvSpPr/>
            <p:nvPr/>
          </p:nvSpPr>
          <p:spPr>
            <a:xfrm>
              <a:off x="415100" y="2935900"/>
              <a:ext cx="79350" cy="34250"/>
            </a:xfrm>
            <a:custGeom>
              <a:avLst/>
              <a:gdLst/>
              <a:ahLst/>
              <a:cxnLst/>
              <a:rect l="l" t="t" r="r" b="b"/>
              <a:pathLst>
                <a:path w="3174" h="1370" extrusionOk="0">
                  <a:moveTo>
                    <a:pt x="3101" y="0"/>
                  </a:moveTo>
                  <a:cubicBezTo>
                    <a:pt x="3093" y="0"/>
                    <a:pt x="3084" y="2"/>
                    <a:pt x="3075" y="7"/>
                  </a:cubicBezTo>
                  <a:lnTo>
                    <a:pt x="59" y="1267"/>
                  </a:lnTo>
                  <a:cubicBezTo>
                    <a:pt x="0" y="1292"/>
                    <a:pt x="25" y="1370"/>
                    <a:pt x="74" y="1370"/>
                  </a:cubicBezTo>
                  <a:cubicBezTo>
                    <a:pt x="81" y="1370"/>
                    <a:pt x="89" y="1368"/>
                    <a:pt x="98" y="1364"/>
                  </a:cubicBezTo>
                  <a:lnTo>
                    <a:pt x="3117" y="104"/>
                  </a:lnTo>
                  <a:cubicBezTo>
                    <a:pt x="3122" y="104"/>
                    <a:pt x="3126" y="100"/>
                    <a:pt x="3130" y="96"/>
                  </a:cubicBezTo>
                  <a:cubicBezTo>
                    <a:pt x="3173" y="64"/>
                    <a:pt x="3146" y="0"/>
                    <a:pt x="310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6" name="Google Shape;11816;p38"/>
            <p:cNvSpPr/>
            <p:nvPr/>
          </p:nvSpPr>
          <p:spPr>
            <a:xfrm>
              <a:off x="487625" y="2968975"/>
              <a:ext cx="59825" cy="19325"/>
            </a:xfrm>
            <a:custGeom>
              <a:avLst/>
              <a:gdLst/>
              <a:ahLst/>
              <a:cxnLst/>
              <a:rect l="l" t="t" r="r" b="b"/>
              <a:pathLst>
                <a:path w="2393" h="773" extrusionOk="0">
                  <a:moveTo>
                    <a:pt x="2336" y="1"/>
                  </a:moveTo>
                  <a:cubicBezTo>
                    <a:pt x="2331" y="1"/>
                    <a:pt x="2325" y="1"/>
                    <a:pt x="2320" y="3"/>
                  </a:cubicBezTo>
                  <a:lnTo>
                    <a:pt x="43" y="669"/>
                  </a:lnTo>
                  <a:cubicBezTo>
                    <a:pt x="17" y="677"/>
                    <a:pt x="0" y="707"/>
                    <a:pt x="9" y="732"/>
                  </a:cubicBezTo>
                  <a:cubicBezTo>
                    <a:pt x="16" y="757"/>
                    <a:pt x="37" y="773"/>
                    <a:pt x="59" y="773"/>
                  </a:cubicBezTo>
                  <a:cubicBezTo>
                    <a:pt x="63" y="773"/>
                    <a:pt x="68" y="772"/>
                    <a:pt x="72" y="771"/>
                  </a:cubicBezTo>
                  <a:lnTo>
                    <a:pt x="2346" y="105"/>
                  </a:lnTo>
                  <a:cubicBezTo>
                    <a:pt x="2354" y="101"/>
                    <a:pt x="2358" y="101"/>
                    <a:pt x="2367" y="96"/>
                  </a:cubicBezTo>
                  <a:cubicBezTo>
                    <a:pt x="2384" y="84"/>
                    <a:pt x="2392" y="58"/>
                    <a:pt x="2388" y="37"/>
                  </a:cubicBezTo>
                  <a:cubicBezTo>
                    <a:pt x="2381" y="16"/>
                    <a:pt x="2360" y="1"/>
                    <a:pt x="233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7" name="Google Shape;11817;p38"/>
            <p:cNvSpPr/>
            <p:nvPr/>
          </p:nvSpPr>
          <p:spPr>
            <a:xfrm>
              <a:off x="625350" y="2886875"/>
              <a:ext cx="362675" cy="134925"/>
            </a:xfrm>
            <a:custGeom>
              <a:avLst/>
              <a:gdLst/>
              <a:ahLst/>
              <a:cxnLst/>
              <a:rect l="l" t="t" r="r" b="b"/>
              <a:pathLst>
                <a:path w="14507" h="5397" extrusionOk="0">
                  <a:moveTo>
                    <a:pt x="8904" y="1"/>
                  </a:moveTo>
                  <a:cubicBezTo>
                    <a:pt x="7887" y="1"/>
                    <a:pt x="6889" y="214"/>
                    <a:pt x="5888" y="683"/>
                  </a:cubicBezTo>
                  <a:cubicBezTo>
                    <a:pt x="3144" y="1968"/>
                    <a:pt x="505" y="4093"/>
                    <a:pt x="1" y="4699"/>
                  </a:cubicBezTo>
                  <a:cubicBezTo>
                    <a:pt x="1" y="4699"/>
                    <a:pt x="2035" y="5396"/>
                    <a:pt x="4449" y="5396"/>
                  </a:cubicBezTo>
                  <a:cubicBezTo>
                    <a:pt x="5955" y="5396"/>
                    <a:pt x="7609" y="5125"/>
                    <a:pt x="9010" y="4246"/>
                  </a:cubicBezTo>
                  <a:cubicBezTo>
                    <a:pt x="12653" y="1955"/>
                    <a:pt x="13145" y="2133"/>
                    <a:pt x="14506" y="1713"/>
                  </a:cubicBezTo>
                  <a:cubicBezTo>
                    <a:pt x="12502" y="647"/>
                    <a:pt x="10674" y="1"/>
                    <a:pt x="89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8" name="Google Shape;11818;p38"/>
            <p:cNvSpPr/>
            <p:nvPr/>
          </p:nvSpPr>
          <p:spPr>
            <a:xfrm>
              <a:off x="606375" y="2924300"/>
              <a:ext cx="339775" cy="93850"/>
            </a:xfrm>
            <a:custGeom>
              <a:avLst/>
              <a:gdLst/>
              <a:ahLst/>
              <a:cxnLst/>
              <a:rect l="l" t="t" r="r" b="b"/>
              <a:pathLst>
                <a:path w="13591" h="3754" extrusionOk="0">
                  <a:moveTo>
                    <a:pt x="13518" y="0"/>
                  </a:moveTo>
                  <a:cubicBezTo>
                    <a:pt x="8611" y="106"/>
                    <a:pt x="5205" y="1094"/>
                    <a:pt x="3216" y="1904"/>
                  </a:cubicBezTo>
                  <a:cubicBezTo>
                    <a:pt x="1052" y="2782"/>
                    <a:pt x="34" y="3656"/>
                    <a:pt x="26" y="3660"/>
                  </a:cubicBezTo>
                  <a:cubicBezTo>
                    <a:pt x="5" y="3682"/>
                    <a:pt x="1" y="3716"/>
                    <a:pt x="22" y="3737"/>
                  </a:cubicBezTo>
                  <a:lnTo>
                    <a:pt x="17" y="3737"/>
                  </a:lnTo>
                  <a:cubicBezTo>
                    <a:pt x="29" y="3748"/>
                    <a:pt x="43" y="3753"/>
                    <a:pt x="58" y="3753"/>
                  </a:cubicBezTo>
                  <a:cubicBezTo>
                    <a:pt x="71" y="3753"/>
                    <a:pt x="84" y="3749"/>
                    <a:pt x="94" y="3741"/>
                  </a:cubicBezTo>
                  <a:cubicBezTo>
                    <a:pt x="102" y="3733"/>
                    <a:pt x="1108" y="2872"/>
                    <a:pt x="3258" y="2002"/>
                  </a:cubicBezTo>
                  <a:cubicBezTo>
                    <a:pt x="5243" y="1196"/>
                    <a:pt x="8632" y="212"/>
                    <a:pt x="13518" y="106"/>
                  </a:cubicBezTo>
                  <a:cubicBezTo>
                    <a:pt x="13590" y="106"/>
                    <a:pt x="13590" y="0"/>
                    <a:pt x="1351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9" name="Google Shape;11819;p38"/>
            <p:cNvSpPr/>
            <p:nvPr/>
          </p:nvSpPr>
          <p:spPr>
            <a:xfrm>
              <a:off x="860850" y="2929575"/>
              <a:ext cx="45950" cy="23175"/>
            </a:xfrm>
            <a:custGeom>
              <a:avLst/>
              <a:gdLst/>
              <a:ahLst/>
              <a:cxnLst/>
              <a:rect l="l" t="t" r="r" b="b"/>
              <a:pathLst>
                <a:path w="1838" h="927" extrusionOk="0">
                  <a:moveTo>
                    <a:pt x="60" y="0"/>
                  </a:moveTo>
                  <a:cubicBezTo>
                    <a:pt x="40" y="0"/>
                    <a:pt x="20" y="12"/>
                    <a:pt x="14" y="31"/>
                  </a:cubicBezTo>
                  <a:cubicBezTo>
                    <a:pt x="1" y="52"/>
                    <a:pt x="5" y="73"/>
                    <a:pt x="22" y="90"/>
                  </a:cubicBezTo>
                  <a:cubicBezTo>
                    <a:pt x="26" y="94"/>
                    <a:pt x="31" y="99"/>
                    <a:pt x="35" y="103"/>
                  </a:cubicBezTo>
                  <a:lnTo>
                    <a:pt x="1753" y="922"/>
                  </a:lnTo>
                  <a:cubicBezTo>
                    <a:pt x="1760" y="925"/>
                    <a:pt x="1767" y="927"/>
                    <a:pt x="1774" y="927"/>
                  </a:cubicBezTo>
                  <a:cubicBezTo>
                    <a:pt x="1795" y="927"/>
                    <a:pt x="1815" y="915"/>
                    <a:pt x="1825" y="896"/>
                  </a:cubicBezTo>
                  <a:cubicBezTo>
                    <a:pt x="1838" y="871"/>
                    <a:pt x="1825" y="837"/>
                    <a:pt x="1799" y="824"/>
                  </a:cubicBezTo>
                  <a:lnTo>
                    <a:pt x="82" y="5"/>
                  </a:lnTo>
                  <a:cubicBezTo>
                    <a:pt x="75" y="2"/>
                    <a:pt x="67" y="0"/>
                    <a:pt x="6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0" name="Google Shape;11820;p38"/>
            <p:cNvSpPr/>
            <p:nvPr/>
          </p:nvSpPr>
          <p:spPr>
            <a:xfrm>
              <a:off x="885050" y="2902975"/>
              <a:ext cx="34650" cy="26950"/>
            </a:xfrm>
            <a:custGeom>
              <a:avLst/>
              <a:gdLst/>
              <a:ahLst/>
              <a:cxnLst/>
              <a:rect l="l" t="t" r="r" b="b"/>
              <a:pathLst>
                <a:path w="1386" h="1078" extrusionOk="0">
                  <a:moveTo>
                    <a:pt x="1314" y="0"/>
                  </a:moveTo>
                  <a:cubicBezTo>
                    <a:pt x="1303" y="0"/>
                    <a:pt x="1292" y="4"/>
                    <a:pt x="1281" y="13"/>
                  </a:cubicBezTo>
                  <a:cubicBezTo>
                    <a:pt x="1209" y="73"/>
                    <a:pt x="433" y="675"/>
                    <a:pt x="25" y="985"/>
                  </a:cubicBezTo>
                  <a:cubicBezTo>
                    <a:pt x="4" y="1002"/>
                    <a:pt x="0" y="1035"/>
                    <a:pt x="17" y="1057"/>
                  </a:cubicBezTo>
                  <a:cubicBezTo>
                    <a:pt x="17" y="1057"/>
                    <a:pt x="17" y="1061"/>
                    <a:pt x="17" y="1061"/>
                  </a:cubicBezTo>
                  <a:cubicBezTo>
                    <a:pt x="28" y="1072"/>
                    <a:pt x="42" y="1077"/>
                    <a:pt x="55" y="1077"/>
                  </a:cubicBezTo>
                  <a:cubicBezTo>
                    <a:pt x="67" y="1077"/>
                    <a:pt x="79" y="1073"/>
                    <a:pt x="89" y="1065"/>
                  </a:cubicBezTo>
                  <a:cubicBezTo>
                    <a:pt x="140" y="1031"/>
                    <a:pt x="1260" y="170"/>
                    <a:pt x="1349" y="90"/>
                  </a:cubicBezTo>
                  <a:cubicBezTo>
                    <a:pt x="1386" y="53"/>
                    <a:pt x="1354" y="0"/>
                    <a:pt x="131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1" name="Google Shape;11821;p38"/>
            <p:cNvSpPr/>
            <p:nvPr/>
          </p:nvSpPr>
          <p:spPr>
            <a:xfrm>
              <a:off x="824925" y="2897500"/>
              <a:ext cx="50125" cy="39600"/>
            </a:xfrm>
            <a:custGeom>
              <a:avLst/>
              <a:gdLst/>
              <a:ahLst/>
              <a:cxnLst/>
              <a:rect l="l" t="t" r="r" b="b"/>
              <a:pathLst>
                <a:path w="2005" h="1584" extrusionOk="0">
                  <a:moveTo>
                    <a:pt x="1928" y="0"/>
                  </a:moveTo>
                  <a:cubicBezTo>
                    <a:pt x="1917" y="0"/>
                    <a:pt x="1907" y="4"/>
                    <a:pt x="1896" y="12"/>
                  </a:cubicBezTo>
                  <a:lnTo>
                    <a:pt x="26" y="1488"/>
                  </a:lnTo>
                  <a:cubicBezTo>
                    <a:pt x="4" y="1505"/>
                    <a:pt x="0" y="1539"/>
                    <a:pt x="17" y="1564"/>
                  </a:cubicBezTo>
                  <a:lnTo>
                    <a:pt x="21" y="1564"/>
                  </a:lnTo>
                  <a:cubicBezTo>
                    <a:pt x="31" y="1576"/>
                    <a:pt x="45" y="1583"/>
                    <a:pt x="61" y="1583"/>
                  </a:cubicBezTo>
                  <a:cubicBezTo>
                    <a:pt x="71" y="1583"/>
                    <a:pt x="83" y="1580"/>
                    <a:pt x="93" y="1573"/>
                  </a:cubicBezTo>
                  <a:lnTo>
                    <a:pt x="1960" y="97"/>
                  </a:lnTo>
                  <a:cubicBezTo>
                    <a:pt x="2004" y="62"/>
                    <a:pt x="1971" y="0"/>
                    <a:pt x="19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2" name="Google Shape;11822;p38"/>
            <p:cNvSpPr/>
            <p:nvPr/>
          </p:nvSpPr>
          <p:spPr>
            <a:xfrm>
              <a:off x="762675" y="2897100"/>
              <a:ext cx="45100" cy="52550"/>
            </a:xfrm>
            <a:custGeom>
              <a:avLst/>
              <a:gdLst/>
              <a:ahLst/>
              <a:cxnLst/>
              <a:rect l="l" t="t" r="r" b="b"/>
              <a:pathLst>
                <a:path w="1804" h="2102" extrusionOk="0">
                  <a:moveTo>
                    <a:pt x="1747" y="0"/>
                  </a:moveTo>
                  <a:cubicBezTo>
                    <a:pt x="1731" y="0"/>
                    <a:pt x="1715" y="7"/>
                    <a:pt x="1705" y="19"/>
                  </a:cubicBezTo>
                  <a:lnTo>
                    <a:pt x="17" y="2013"/>
                  </a:lnTo>
                  <a:cubicBezTo>
                    <a:pt x="0" y="2034"/>
                    <a:pt x="0" y="2064"/>
                    <a:pt x="17" y="2085"/>
                  </a:cubicBezTo>
                  <a:lnTo>
                    <a:pt x="22" y="2089"/>
                  </a:lnTo>
                  <a:cubicBezTo>
                    <a:pt x="34" y="2097"/>
                    <a:pt x="48" y="2101"/>
                    <a:pt x="61" y="2101"/>
                  </a:cubicBezTo>
                  <a:cubicBezTo>
                    <a:pt x="75" y="2101"/>
                    <a:pt x="89" y="2096"/>
                    <a:pt x="98" y="2085"/>
                  </a:cubicBezTo>
                  <a:lnTo>
                    <a:pt x="1786" y="87"/>
                  </a:lnTo>
                  <a:cubicBezTo>
                    <a:pt x="1803" y="66"/>
                    <a:pt x="1803" y="32"/>
                    <a:pt x="1778" y="11"/>
                  </a:cubicBezTo>
                  <a:cubicBezTo>
                    <a:pt x="1769" y="4"/>
                    <a:pt x="1758" y="0"/>
                    <a:pt x="17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3" name="Google Shape;11823;p38"/>
            <p:cNvSpPr/>
            <p:nvPr/>
          </p:nvSpPr>
          <p:spPr>
            <a:xfrm>
              <a:off x="702650" y="2928325"/>
              <a:ext cx="33300" cy="39625"/>
            </a:xfrm>
            <a:custGeom>
              <a:avLst/>
              <a:gdLst/>
              <a:ahLst/>
              <a:cxnLst/>
              <a:rect l="l" t="t" r="r" b="b"/>
              <a:pathLst>
                <a:path w="1332" h="1585" extrusionOk="0">
                  <a:moveTo>
                    <a:pt x="1256" y="1"/>
                  </a:moveTo>
                  <a:cubicBezTo>
                    <a:pt x="1241" y="1"/>
                    <a:pt x="1226" y="8"/>
                    <a:pt x="1214" y="26"/>
                  </a:cubicBezTo>
                  <a:lnTo>
                    <a:pt x="18" y="1497"/>
                  </a:lnTo>
                  <a:cubicBezTo>
                    <a:pt x="1" y="1519"/>
                    <a:pt x="1" y="1548"/>
                    <a:pt x="18" y="1565"/>
                  </a:cubicBezTo>
                  <a:lnTo>
                    <a:pt x="26" y="1574"/>
                  </a:lnTo>
                  <a:cubicBezTo>
                    <a:pt x="35" y="1581"/>
                    <a:pt x="46" y="1584"/>
                    <a:pt x="57" y="1584"/>
                  </a:cubicBezTo>
                  <a:cubicBezTo>
                    <a:pt x="73" y="1584"/>
                    <a:pt x="88" y="1578"/>
                    <a:pt x="98" y="1565"/>
                  </a:cubicBezTo>
                  <a:lnTo>
                    <a:pt x="1294" y="89"/>
                  </a:lnTo>
                  <a:cubicBezTo>
                    <a:pt x="1331" y="50"/>
                    <a:pt x="1295" y="1"/>
                    <a:pt x="125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4" name="Google Shape;11824;p38"/>
            <p:cNvSpPr/>
            <p:nvPr/>
          </p:nvSpPr>
          <p:spPr>
            <a:xfrm>
              <a:off x="791300" y="2940350"/>
              <a:ext cx="61100" cy="41800"/>
            </a:xfrm>
            <a:custGeom>
              <a:avLst/>
              <a:gdLst/>
              <a:ahLst/>
              <a:cxnLst/>
              <a:rect l="l" t="t" r="r" b="b"/>
              <a:pathLst>
                <a:path w="2444" h="1672" extrusionOk="0">
                  <a:moveTo>
                    <a:pt x="72" y="1"/>
                  </a:moveTo>
                  <a:cubicBezTo>
                    <a:pt x="32" y="1"/>
                    <a:pt x="0" y="54"/>
                    <a:pt x="35" y="92"/>
                  </a:cubicBezTo>
                  <a:lnTo>
                    <a:pt x="43" y="100"/>
                  </a:lnTo>
                  <a:lnTo>
                    <a:pt x="2355" y="1661"/>
                  </a:lnTo>
                  <a:cubicBezTo>
                    <a:pt x="2365" y="1668"/>
                    <a:pt x="2376" y="1671"/>
                    <a:pt x="2388" y="1671"/>
                  </a:cubicBezTo>
                  <a:cubicBezTo>
                    <a:pt x="2404" y="1671"/>
                    <a:pt x="2421" y="1664"/>
                    <a:pt x="2431" y="1648"/>
                  </a:cubicBezTo>
                  <a:cubicBezTo>
                    <a:pt x="2444" y="1623"/>
                    <a:pt x="2439" y="1593"/>
                    <a:pt x="2414" y="1576"/>
                  </a:cubicBezTo>
                  <a:lnTo>
                    <a:pt x="102" y="11"/>
                  </a:lnTo>
                  <a:cubicBezTo>
                    <a:pt x="92" y="4"/>
                    <a:pt x="82" y="1"/>
                    <a:pt x="7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5" name="Google Shape;11825;p38"/>
            <p:cNvSpPr/>
            <p:nvPr/>
          </p:nvSpPr>
          <p:spPr>
            <a:xfrm>
              <a:off x="722025" y="2958450"/>
              <a:ext cx="71950" cy="47300"/>
            </a:xfrm>
            <a:custGeom>
              <a:avLst/>
              <a:gdLst/>
              <a:ahLst/>
              <a:cxnLst/>
              <a:rect l="l" t="t" r="r" b="b"/>
              <a:pathLst>
                <a:path w="2878" h="1892" extrusionOk="0">
                  <a:moveTo>
                    <a:pt x="75" y="1"/>
                  </a:moveTo>
                  <a:cubicBezTo>
                    <a:pt x="32" y="1"/>
                    <a:pt x="0" y="51"/>
                    <a:pt x="32" y="89"/>
                  </a:cubicBezTo>
                  <a:lnTo>
                    <a:pt x="36" y="89"/>
                  </a:lnTo>
                  <a:cubicBezTo>
                    <a:pt x="36" y="93"/>
                    <a:pt x="40" y="97"/>
                    <a:pt x="44" y="97"/>
                  </a:cubicBezTo>
                  <a:lnTo>
                    <a:pt x="2789" y="1883"/>
                  </a:lnTo>
                  <a:cubicBezTo>
                    <a:pt x="2796" y="1889"/>
                    <a:pt x="2805" y="1892"/>
                    <a:pt x="2815" y="1892"/>
                  </a:cubicBezTo>
                  <a:cubicBezTo>
                    <a:pt x="2832" y="1892"/>
                    <a:pt x="2850" y="1882"/>
                    <a:pt x="2861" y="1866"/>
                  </a:cubicBezTo>
                  <a:cubicBezTo>
                    <a:pt x="2878" y="1841"/>
                    <a:pt x="2869" y="1811"/>
                    <a:pt x="2844" y="1794"/>
                  </a:cubicBezTo>
                  <a:lnTo>
                    <a:pt x="104" y="8"/>
                  </a:lnTo>
                  <a:cubicBezTo>
                    <a:pt x="94" y="3"/>
                    <a:pt x="84" y="1"/>
                    <a:pt x="7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6" name="Google Shape;11826;p38"/>
            <p:cNvSpPr/>
            <p:nvPr/>
          </p:nvSpPr>
          <p:spPr>
            <a:xfrm>
              <a:off x="663950" y="2981325"/>
              <a:ext cx="56150" cy="29200"/>
            </a:xfrm>
            <a:custGeom>
              <a:avLst/>
              <a:gdLst/>
              <a:ahLst/>
              <a:cxnLst/>
              <a:rect l="l" t="t" r="r" b="b"/>
              <a:pathLst>
                <a:path w="2246" h="1168" extrusionOk="0">
                  <a:moveTo>
                    <a:pt x="59" y="0"/>
                  </a:moveTo>
                  <a:cubicBezTo>
                    <a:pt x="39" y="0"/>
                    <a:pt x="18" y="12"/>
                    <a:pt x="9" y="31"/>
                  </a:cubicBezTo>
                  <a:cubicBezTo>
                    <a:pt x="1" y="48"/>
                    <a:pt x="1" y="73"/>
                    <a:pt x="18" y="90"/>
                  </a:cubicBezTo>
                  <a:cubicBezTo>
                    <a:pt x="22" y="94"/>
                    <a:pt x="26" y="99"/>
                    <a:pt x="35" y="103"/>
                  </a:cubicBezTo>
                  <a:lnTo>
                    <a:pt x="2151" y="1163"/>
                  </a:lnTo>
                  <a:cubicBezTo>
                    <a:pt x="2159" y="1166"/>
                    <a:pt x="2166" y="1168"/>
                    <a:pt x="2173" y="1168"/>
                  </a:cubicBezTo>
                  <a:cubicBezTo>
                    <a:pt x="2220" y="1168"/>
                    <a:pt x="2246" y="1099"/>
                    <a:pt x="2198" y="1070"/>
                  </a:cubicBezTo>
                  <a:lnTo>
                    <a:pt x="81" y="5"/>
                  </a:lnTo>
                  <a:cubicBezTo>
                    <a:pt x="74" y="2"/>
                    <a:pt x="67" y="0"/>
                    <a:pt x="5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7" name="Google Shape;11827;p38"/>
            <p:cNvSpPr/>
            <p:nvPr/>
          </p:nvSpPr>
          <p:spPr>
            <a:xfrm>
              <a:off x="537250" y="2701175"/>
              <a:ext cx="317600" cy="342850"/>
            </a:xfrm>
            <a:custGeom>
              <a:avLst/>
              <a:gdLst/>
              <a:ahLst/>
              <a:cxnLst/>
              <a:rect l="l" t="t" r="r" b="b"/>
              <a:pathLst>
                <a:path w="12704" h="13714" extrusionOk="0">
                  <a:moveTo>
                    <a:pt x="11072" y="0"/>
                  </a:moveTo>
                  <a:cubicBezTo>
                    <a:pt x="9890" y="0"/>
                    <a:pt x="8165" y="2135"/>
                    <a:pt x="8165" y="2135"/>
                  </a:cubicBezTo>
                  <a:cubicBezTo>
                    <a:pt x="8165" y="2135"/>
                    <a:pt x="7567" y="2779"/>
                    <a:pt x="7202" y="3106"/>
                  </a:cubicBezTo>
                  <a:cubicBezTo>
                    <a:pt x="7728" y="2050"/>
                    <a:pt x="7826" y="302"/>
                    <a:pt x="6998" y="222"/>
                  </a:cubicBezTo>
                  <a:cubicBezTo>
                    <a:pt x="6972" y="219"/>
                    <a:pt x="6947" y="218"/>
                    <a:pt x="6923" y="218"/>
                  </a:cubicBezTo>
                  <a:cubicBezTo>
                    <a:pt x="6162" y="218"/>
                    <a:pt x="6023" y="1394"/>
                    <a:pt x="6040" y="2113"/>
                  </a:cubicBezTo>
                  <a:cubicBezTo>
                    <a:pt x="6053" y="2860"/>
                    <a:pt x="5743" y="4132"/>
                    <a:pt x="5217" y="4747"/>
                  </a:cubicBezTo>
                  <a:cubicBezTo>
                    <a:pt x="5573" y="3356"/>
                    <a:pt x="5332" y="1846"/>
                    <a:pt x="4649" y="1723"/>
                  </a:cubicBezTo>
                  <a:cubicBezTo>
                    <a:pt x="4598" y="1714"/>
                    <a:pt x="4547" y="1710"/>
                    <a:pt x="4497" y="1710"/>
                  </a:cubicBezTo>
                  <a:cubicBezTo>
                    <a:pt x="3882" y="1710"/>
                    <a:pt x="3402" y="2385"/>
                    <a:pt x="3830" y="3649"/>
                  </a:cubicBezTo>
                  <a:cubicBezTo>
                    <a:pt x="4292" y="5010"/>
                    <a:pt x="3953" y="6724"/>
                    <a:pt x="3584" y="7368"/>
                  </a:cubicBezTo>
                  <a:cubicBezTo>
                    <a:pt x="3834" y="5940"/>
                    <a:pt x="3240" y="4022"/>
                    <a:pt x="2447" y="4022"/>
                  </a:cubicBezTo>
                  <a:cubicBezTo>
                    <a:pt x="2444" y="4022"/>
                    <a:pt x="2442" y="4022"/>
                    <a:pt x="2439" y="4022"/>
                  </a:cubicBezTo>
                  <a:cubicBezTo>
                    <a:pt x="1637" y="4031"/>
                    <a:pt x="1107" y="4985"/>
                    <a:pt x="1752" y="6041"/>
                  </a:cubicBezTo>
                  <a:cubicBezTo>
                    <a:pt x="2401" y="7101"/>
                    <a:pt x="2774" y="8213"/>
                    <a:pt x="2435" y="9230"/>
                  </a:cubicBezTo>
                  <a:cubicBezTo>
                    <a:pt x="2435" y="8984"/>
                    <a:pt x="2061" y="8068"/>
                    <a:pt x="1315" y="7640"/>
                  </a:cubicBezTo>
                  <a:cubicBezTo>
                    <a:pt x="1153" y="7548"/>
                    <a:pt x="1017" y="7507"/>
                    <a:pt x="906" y="7507"/>
                  </a:cubicBezTo>
                  <a:cubicBezTo>
                    <a:pt x="503" y="7507"/>
                    <a:pt x="430" y="8048"/>
                    <a:pt x="636" y="8624"/>
                  </a:cubicBezTo>
                  <a:cubicBezTo>
                    <a:pt x="899" y="9362"/>
                    <a:pt x="1625" y="9862"/>
                    <a:pt x="1489" y="10677"/>
                  </a:cubicBezTo>
                  <a:cubicBezTo>
                    <a:pt x="1421" y="10349"/>
                    <a:pt x="1105" y="10114"/>
                    <a:pt x="801" y="10114"/>
                  </a:cubicBezTo>
                  <a:cubicBezTo>
                    <a:pt x="595" y="10114"/>
                    <a:pt x="393" y="10223"/>
                    <a:pt x="280" y="10486"/>
                  </a:cubicBezTo>
                  <a:cubicBezTo>
                    <a:pt x="0" y="11139"/>
                    <a:pt x="1489" y="12696"/>
                    <a:pt x="2095" y="13714"/>
                  </a:cubicBezTo>
                  <a:cubicBezTo>
                    <a:pt x="2494" y="13052"/>
                    <a:pt x="4797" y="13056"/>
                    <a:pt x="4763" y="12441"/>
                  </a:cubicBezTo>
                  <a:cubicBezTo>
                    <a:pt x="4741" y="12046"/>
                    <a:pt x="4572" y="11931"/>
                    <a:pt x="4177" y="11931"/>
                  </a:cubicBezTo>
                  <a:cubicBezTo>
                    <a:pt x="3957" y="11931"/>
                    <a:pt x="3668" y="11966"/>
                    <a:pt x="3296" y="12009"/>
                  </a:cubicBezTo>
                  <a:cubicBezTo>
                    <a:pt x="3487" y="11701"/>
                    <a:pt x="4064" y="11565"/>
                    <a:pt x="4580" y="11565"/>
                  </a:cubicBezTo>
                  <a:cubicBezTo>
                    <a:pt x="4761" y="11565"/>
                    <a:pt x="4935" y="11582"/>
                    <a:pt x="5081" y="11614"/>
                  </a:cubicBezTo>
                  <a:cubicBezTo>
                    <a:pt x="5284" y="11659"/>
                    <a:pt x="5588" y="11695"/>
                    <a:pt x="5882" y="11695"/>
                  </a:cubicBezTo>
                  <a:cubicBezTo>
                    <a:pt x="6400" y="11695"/>
                    <a:pt x="6887" y="11583"/>
                    <a:pt x="6744" y="11207"/>
                  </a:cubicBezTo>
                  <a:cubicBezTo>
                    <a:pt x="6578" y="10766"/>
                    <a:pt x="5904" y="10540"/>
                    <a:pt x="4906" y="10540"/>
                  </a:cubicBezTo>
                  <a:cubicBezTo>
                    <a:pt x="4579" y="10540"/>
                    <a:pt x="4217" y="10564"/>
                    <a:pt x="3826" y="10613"/>
                  </a:cubicBezTo>
                  <a:cubicBezTo>
                    <a:pt x="4290" y="10070"/>
                    <a:pt x="4973" y="9894"/>
                    <a:pt x="5662" y="9894"/>
                  </a:cubicBezTo>
                  <a:cubicBezTo>
                    <a:pt x="6611" y="9894"/>
                    <a:pt x="7571" y="10227"/>
                    <a:pt x="7991" y="10397"/>
                  </a:cubicBezTo>
                  <a:cubicBezTo>
                    <a:pt x="8171" y="10471"/>
                    <a:pt x="8362" y="10508"/>
                    <a:pt x="8543" y="10508"/>
                  </a:cubicBezTo>
                  <a:cubicBezTo>
                    <a:pt x="9084" y="10508"/>
                    <a:pt x="9528" y="10178"/>
                    <a:pt x="9276" y="9544"/>
                  </a:cubicBezTo>
                  <a:cubicBezTo>
                    <a:pt x="9061" y="9005"/>
                    <a:pt x="8142" y="8809"/>
                    <a:pt x="7049" y="8809"/>
                  </a:cubicBezTo>
                  <a:cubicBezTo>
                    <a:pt x="6438" y="8809"/>
                    <a:pt x="5773" y="8870"/>
                    <a:pt x="5145" y="8968"/>
                  </a:cubicBezTo>
                  <a:cubicBezTo>
                    <a:pt x="5566" y="8375"/>
                    <a:pt x="6375" y="8223"/>
                    <a:pt x="7192" y="8223"/>
                  </a:cubicBezTo>
                  <a:cubicBezTo>
                    <a:pt x="7937" y="8223"/>
                    <a:pt x="8690" y="8350"/>
                    <a:pt x="9162" y="8386"/>
                  </a:cubicBezTo>
                  <a:cubicBezTo>
                    <a:pt x="9195" y="8389"/>
                    <a:pt x="9227" y="8390"/>
                    <a:pt x="9259" y="8390"/>
                  </a:cubicBezTo>
                  <a:cubicBezTo>
                    <a:pt x="10193" y="8390"/>
                    <a:pt x="10788" y="7405"/>
                    <a:pt x="9844" y="6974"/>
                  </a:cubicBezTo>
                  <a:cubicBezTo>
                    <a:pt x="9456" y="6797"/>
                    <a:pt x="9026" y="6709"/>
                    <a:pt x="8541" y="6709"/>
                  </a:cubicBezTo>
                  <a:cubicBezTo>
                    <a:pt x="7808" y="6709"/>
                    <a:pt x="6949" y="6909"/>
                    <a:pt x="5913" y="7305"/>
                  </a:cubicBezTo>
                  <a:cubicBezTo>
                    <a:pt x="5972" y="6868"/>
                    <a:pt x="6574" y="6575"/>
                    <a:pt x="7711" y="6393"/>
                  </a:cubicBezTo>
                  <a:cubicBezTo>
                    <a:pt x="8954" y="6194"/>
                    <a:pt x="12398" y="6609"/>
                    <a:pt x="11609" y="5434"/>
                  </a:cubicBezTo>
                  <a:cubicBezTo>
                    <a:pt x="11185" y="4801"/>
                    <a:pt x="10502" y="4656"/>
                    <a:pt x="9879" y="4656"/>
                  </a:cubicBezTo>
                  <a:cubicBezTo>
                    <a:pt x="9350" y="4656"/>
                    <a:pt x="8865" y="4760"/>
                    <a:pt x="8615" y="4760"/>
                  </a:cubicBezTo>
                  <a:cubicBezTo>
                    <a:pt x="8611" y="4760"/>
                    <a:pt x="8606" y="4760"/>
                    <a:pt x="8602" y="4760"/>
                  </a:cubicBezTo>
                  <a:cubicBezTo>
                    <a:pt x="8072" y="4752"/>
                    <a:pt x="7893" y="4272"/>
                    <a:pt x="8653" y="4124"/>
                  </a:cubicBezTo>
                  <a:cubicBezTo>
                    <a:pt x="8718" y="4111"/>
                    <a:pt x="8805" y="4106"/>
                    <a:pt x="8909" y="4106"/>
                  </a:cubicBezTo>
                  <a:cubicBezTo>
                    <a:pt x="9449" y="4106"/>
                    <a:pt x="10444" y="4251"/>
                    <a:pt x="11244" y="4251"/>
                  </a:cubicBezTo>
                  <a:cubicBezTo>
                    <a:pt x="12064" y="4251"/>
                    <a:pt x="12680" y="4098"/>
                    <a:pt x="12394" y="3479"/>
                  </a:cubicBezTo>
                  <a:cubicBezTo>
                    <a:pt x="12064" y="2758"/>
                    <a:pt x="11126" y="2591"/>
                    <a:pt x="10328" y="2591"/>
                  </a:cubicBezTo>
                  <a:cubicBezTo>
                    <a:pt x="9638" y="2591"/>
                    <a:pt x="9051" y="2716"/>
                    <a:pt x="9051" y="2716"/>
                  </a:cubicBezTo>
                  <a:cubicBezTo>
                    <a:pt x="9051" y="2716"/>
                    <a:pt x="12703" y="1155"/>
                    <a:pt x="11605" y="196"/>
                  </a:cubicBezTo>
                  <a:cubicBezTo>
                    <a:pt x="11449" y="59"/>
                    <a:pt x="11268" y="0"/>
                    <a:pt x="1107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8" name="Google Shape;11828;p38"/>
            <p:cNvSpPr/>
            <p:nvPr/>
          </p:nvSpPr>
          <p:spPr>
            <a:xfrm>
              <a:off x="587500" y="2735625"/>
              <a:ext cx="193425" cy="317550"/>
            </a:xfrm>
            <a:custGeom>
              <a:avLst/>
              <a:gdLst/>
              <a:ahLst/>
              <a:cxnLst/>
              <a:rect l="l" t="t" r="r" b="b"/>
              <a:pathLst>
                <a:path w="7737" h="12702" extrusionOk="0">
                  <a:moveTo>
                    <a:pt x="7678" y="0"/>
                  </a:moveTo>
                  <a:cubicBezTo>
                    <a:pt x="7665" y="0"/>
                    <a:pt x="7653" y="5"/>
                    <a:pt x="7644" y="14"/>
                  </a:cubicBezTo>
                  <a:cubicBezTo>
                    <a:pt x="4586" y="2602"/>
                    <a:pt x="2673" y="5897"/>
                    <a:pt x="1608" y="8205"/>
                  </a:cubicBezTo>
                  <a:cubicBezTo>
                    <a:pt x="450" y="10707"/>
                    <a:pt x="13" y="12620"/>
                    <a:pt x="9" y="12641"/>
                  </a:cubicBezTo>
                  <a:cubicBezTo>
                    <a:pt x="1" y="12666"/>
                    <a:pt x="18" y="12696"/>
                    <a:pt x="47" y="12700"/>
                  </a:cubicBezTo>
                  <a:lnTo>
                    <a:pt x="56" y="12700"/>
                  </a:lnTo>
                  <a:cubicBezTo>
                    <a:pt x="58" y="12701"/>
                    <a:pt x="61" y="12701"/>
                    <a:pt x="64" y="12701"/>
                  </a:cubicBezTo>
                  <a:cubicBezTo>
                    <a:pt x="86" y="12701"/>
                    <a:pt x="107" y="12685"/>
                    <a:pt x="111" y="12662"/>
                  </a:cubicBezTo>
                  <a:cubicBezTo>
                    <a:pt x="115" y="12641"/>
                    <a:pt x="552" y="10737"/>
                    <a:pt x="1701" y="8247"/>
                  </a:cubicBezTo>
                  <a:cubicBezTo>
                    <a:pt x="2766" y="5948"/>
                    <a:pt x="4670" y="2669"/>
                    <a:pt x="7711" y="95"/>
                  </a:cubicBezTo>
                  <a:cubicBezTo>
                    <a:pt x="7733" y="74"/>
                    <a:pt x="7737" y="40"/>
                    <a:pt x="7720" y="19"/>
                  </a:cubicBezTo>
                  <a:cubicBezTo>
                    <a:pt x="7708" y="7"/>
                    <a:pt x="7693" y="0"/>
                    <a:pt x="767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9" name="Google Shape;11829;p38"/>
            <p:cNvSpPr/>
            <p:nvPr/>
          </p:nvSpPr>
          <p:spPr>
            <a:xfrm>
              <a:off x="685275" y="2722075"/>
              <a:ext cx="25900" cy="119000"/>
            </a:xfrm>
            <a:custGeom>
              <a:avLst/>
              <a:gdLst/>
              <a:ahLst/>
              <a:cxnLst/>
              <a:rect l="l" t="t" r="r" b="b"/>
              <a:pathLst>
                <a:path w="1036" h="4760" extrusionOk="0">
                  <a:moveTo>
                    <a:pt x="977" y="0"/>
                  </a:moveTo>
                  <a:cubicBezTo>
                    <a:pt x="950" y="0"/>
                    <a:pt x="929" y="20"/>
                    <a:pt x="929" y="47"/>
                  </a:cubicBezTo>
                  <a:cubicBezTo>
                    <a:pt x="925" y="81"/>
                    <a:pt x="713" y="3275"/>
                    <a:pt x="17" y="4683"/>
                  </a:cubicBezTo>
                  <a:cubicBezTo>
                    <a:pt x="0" y="4709"/>
                    <a:pt x="13" y="4738"/>
                    <a:pt x="38" y="4751"/>
                  </a:cubicBezTo>
                  <a:cubicBezTo>
                    <a:pt x="47" y="4755"/>
                    <a:pt x="51" y="4760"/>
                    <a:pt x="60" y="4760"/>
                  </a:cubicBezTo>
                  <a:cubicBezTo>
                    <a:pt x="81" y="4760"/>
                    <a:pt x="98" y="4747"/>
                    <a:pt x="110" y="4730"/>
                  </a:cubicBezTo>
                  <a:cubicBezTo>
                    <a:pt x="819" y="3305"/>
                    <a:pt x="1035" y="90"/>
                    <a:pt x="1035" y="56"/>
                  </a:cubicBezTo>
                  <a:cubicBezTo>
                    <a:pt x="1035" y="26"/>
                    <a:pt x="1014" y="1"/>
                    <a:pt x="984" y="1"/>
                  </a:cubicBezTo>
                  <a:cubicBezTo>
                    <a:pt x="982" y="0"/>
                    <a:pt x="979" y="0"/>
                    <a:pt x="97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0" name="Google Shape;11830;p38"/>
            <p:cNvSpPr/>
            <p:nvPr/>
          </p:nvSpPr>
          <p:spPr>
            <a:xfrm>
              <a:off x="722550" y="2780575"/>
              <a:ext cx="108625" cy="11950"/>
            </a:xfrm>
            <a:custGeom>
              <a:avLst/>
              <a:gdLst/>
              <a:ahLst/>
              <a:cxnLst/>
              <a:rect l="l" t="t" r="r" b="b"/>
              <a:pathLst>
                <a:path w="4345" h="478" extrusionOk="0">
                  <a:moveTo>
                    <a:pt x="2647" y="0"/>
                  </a:moveTo>
                  <a:cubicBezTo>
                    <a:pt x="1254" y="0"/>
                    <a:pt x="85" y="368"/>
                    <a:pt x="70" y="371"/>
                  </a:cubicBezTo>
                  <a:cubicBezTo>
                    <a:pt x="1" y="379"/>
                    <a:pt x="10" y="478"/>
                    <a:pt x="75" y="478"/>
                  </a:cubicBezTo>
                  <a:cubicBezTo>
                    <a:pt x="77" y="478"/>
                    <a:pt x="80" y="477"/>
                    <a:pt x="83" y="477"/>
                  </a:cubicBezTo>
                  <a:cubicBezTo>
                    <a:pt x="87" y="477"/>
                    <a:pt x="95" y="477"/>
                    <a:pt x="100" y="473"/>
                  </a:cubicBezTo>
                  <a:cubicBezTo>
                    <a:pt x="115" y="470"/>
                    <a:pt x="1271" y="106"/>
                    <a:pt x="2645" y="106"/>
                  </a:cubicBezTo>
                  <a:cubicBezTo>
                    <a:pt x="3168" y="106"/>
                    <a:pt x="3721" y="158"/>
                    <a:pt x="4256" y="303"/>
                  </a:cubicBezTo>
                  <a:cubicBezTo>
                    <a:pt x="4261" y="304"/>
                    <a:pt x="4266" y="305"/>
                    <a:pt x="4271" y="305"/>
                  </a:cubicBezTo>
                  <a:cubicBezTo>
                    <a:pt x="4328" y="305"/>
                    <a:pt x="4345" y="217"/>
                    <a:pt x="4286" y="201"/>
                  </a:cubicBezTo>
                  <a:cubicBezTo>
                    <a:pt x="3741" y="54"/>
                    <a:pt x="3178" y="0"/>
                    <a:pt x="264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1" name="Google Shape;11831;p38"/>
            <p:cNvSpPr/>
            <p:nvPr/>
          </p:nvSpPr>
          <p:spPr>
            <a:xfrm>
              <a:off x="645825" y="2760400"/>
              <a:ext cx="26100" cy="145150"/>
            </a:xfrm>
            <a:custGeom>
              <a:avLst/>
              <a:gdLst/>
              <a:ahLst/>
              <a:cxnLst/>
              <a:rect l="l" t="t" r="r" b="b"/>
              <a:pathLst>
                <a:path w="1044" h="5806" extrusionOk="0">
                  <a:moveTo>
                    <a:pt x="145" y="1"/>
                  </a:moveTo>
                  <a:cubicBezTo>
                    <a:pt x="141" y="1"/>
                    <a:pt x="136" y="2"/>
                    <a:pt x="132" y="3"/>
                  </a:cubicBezTo>
                  <a:cubicBezTo>
                    <a:pt x="102" y="7"/>
                    <a:pt x="85" y="37"/>
                    <a:pt x="94" y="67"/>
                  </a:cubicBezTo>
                  <a:cubicBezTo>
                    <a:pt x="102" y="101"/>
                    <a:pt x="933" y="3443"/>
                    <a:pt x="13" y="5733"/>
                  </a:cubicBezTo>
                  <a:cubicBezTo>
                    <a:pt x="0" y="5759"/>
                    <a:pt x="13" y="5793"/>
                    <a:pt x="43" y="5801"/>
                  </a:cubicBezTo>
                  <a:cubicBezTo>
                    <a:pt x="47" y="5805"/>
                    <a:pt x="51" y="5805"/>
                    <a:pt x="55" y="5805"/>
                  </a:cubicBezTo>
                  <a:cubicBezTo>
                    <a:pt x="81" y="5805"/>
                    <a:pt x="102" y="5793"/>
                    <a:pt x="111" y="5771"/>
                  </a:cubicBezTo>
                  <a:cubicBezTo>
                    <a:pt x="1044" y="3451"/>
                    <a:pt x="204" y="75"/>
                    <a:pt x="195" y="41"/>
                  </a:cubicBezTo>
                  <a:cubicBezTo>
                    <a:pt x="188" y="17"/>
                    <a:pt x="167" y="1"/>
                    <a:pt x="14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2" name="Google Shape;11832;p38"/>
            <p:cNvSpPr/>
            <p:nvPr/>
          </p:nvSpPr>
          <p:spPr>
            <a:xfrm>
              <a:off x="635650" y="2885625"/>
              <a:ext cx="139950" cy="39850"/>
            </a:xfrm>
            <a:custGeom>
              <a:avLst/>
              <a:gdLst/>
              <a:ahLst/>
              <a:cxnLst/>
              <a:rect l="l" t="t" r="r" b="b"/>
              <a:pathLst>
                <a:path w="5598" h="1594" extrusionOk="0">
                  <a:moveTo>
                    <a:pt x="4858" y="0"/>
                  </a:moveTo>
                  <a:cubicBezTo>
                    <a:pt x="1548" y="0"/>
                    <a:pt x="37" y="1485"/>
                    <a:pt x="21" y="1500"/>
                  </a:cubicBezTo>
                  <a:cubicBezTo>
                    <a:pt x="0" y="1522"/>
                    <a:pt x="0" y="1556"/>
                    <a:pt x="21" y="1577"/>
                  </a:cubicBezTo>
                  <a:cubicBezTo>
                    <a:pt x="30" y="1585"/>
                    <a:pt x="43" y="1590"/>
                    <a:pt x="55" y="1594"/>
                  </a:cubicBezTo>
                  <a:cubicBezTo>
                    <a:pt x="68" y="1594"/>
                    <a:pt x="85" y="1590"/>
                    <a:pt x="98" y="1577"/>
                  </a:cubicBezTo>
                  <a:cubicBezTo>
                    <a:pt x="114" y="1557"/>
                    <a:pt x="1594" y="107"/>
                    <a:pt x="4856" y="107"/>
                  </a:cubicBezTo>
                  <a:cubicBezTo>
                    <a:pt x="5071" y="107"/>
                    <a:pt x="5293" y="113"/>
                    <a:pt x="5523" y="126"/>
                  </a:cubicBezTo>
                  <a:cubicBezTo>
                    <a:pt x="5524" y="126"/>
                    <a:pt x="5525" y="126"/>
                    <a:pt x="5527" y="126"/>
                  </a:cubicBezTo>
                  <a:cubicBezTo>
                    <a:pt x="5595" y="126"/>
                    <a:pt x="5598" y="24"/>
                    <a:pt x="5531" y="20"/>
                  </a:cubicBezTo>
                  <a:cubicBezTo>
                    <a:pt x="5299" y="7"/>
                    <a:pt x="5074" y="0"/>
                    <a:pt x="4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3" name="Google Shape;11833;p38"/>
            <p:cNvSpPr/>
            <p:nvPr/>
          </p:nvSpPr>
          <p:spPr>
            <a:xfrm>
              <a:off x="677750" y="2830950"/>
              <a:ext cx="138800" cy="20875"/>
            </a:xfrm>
            <a:custGeom>
              <a:avLst/>
              <a:gdLst/>
              <a:ahLst/>
              <a:cxnLst/>
              <a:rect l="l" t="t" r="r" b="b"/>
              <a:pathLst>
                <a:path w="5552" h="835" extrusionOk="0">
                  <a:moveTo>
                    <a:pt x="3236" y="0"/>
                  </a:moveTo>
                  <a:cubicBezTo>
                    <a:pt x="1368" y="0"/>
                    <a:pt x="61" y="726"/>
                    <a:pt x="42" y="735"/>
                  </a:cubicBezTo>
                  <a:cubicBezTo>
                    <a:pt x="0" y="761"/>
                    <a:pt x="13" y="829"/>
                    <a:pt x="64" y="833"/>
                  </a:cubicBezTo>
                  <a:cubicBezTo>
                    <a:pt x="67" y="834"/>
                    <a:pt x="71" y="835"/>
                    <a:pt x="74" y="835"/>
                  </a:cubicBezTo>
                  <a:cubicBezTo>
                    <a:pt x="81" y="835"/>
                    <a:pt x="87" y="832"/>
                    <a:pt x="93" y="829"/>
                  </a:cubicBezTo>
                  <a:cubicBezTo>
                    <a:pt x="112" y="819"/>
                    <a:pt x="1399" y="104"/>
                    <a:pt x="3239" y="104"/>
                  </a:cubicBezTo>
                  <a:cubicBezTo>
                    <a:pt x="3915" y="104"/>
                    <a:pt x="4665" y="201"/>
                    <a:pt x="5454" y="464"/>
                  </a:cubicBezTo>
                  <a:cubicBezTo>
                    <a:pt x="5463" y="468"/>
                    <a:pt x="5471" y="470"/>
                    <a:pt x="5479" y="470"/>
                  </a:cubicBezTo>
                  <a:cubicBezTo>
                    <a:pt x="5530" y="470"/>
                    <a:pt x="5551" y="381"/>
                    <a:pt x="5488" y="366"/>
                  </a:cubicBezTo>
                  <a:cubicBezTo>
                    <a:pt x="4686" y="98"/>
                    <a:pt x="3923" y="0"/>
                    <a:pt x="323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4" name="Google Shape;11834;p38"/>
            <p:cNvSpPr/>
            <p:nvPr/>
          </p:nvSpPr>
          <p:spPr>
            <a:xfrm>
              <a:off x="596100" y="2825250"/>
              <a:ext cx="38600" cy="135425"/>
            </a:xfrm>
            <a:custGeom>
              <a:avLst/>
              <a:gdLst/>
              <a:ahLst/>
              <a:cxnLst/>
              <a:rect l="l" t="t" r="r" b="b"/>
              <a:pathLst>
                <a:path w="1544" h="5417" extrusionOk="0">
                  <a:moveTo>
                    <a:pt x="63" y="0"/>
                  </a:moveTo>
                  <a:cubicBezTo>
                    <a:pt x="53" y="0"/>
                    <a:pt x="43" y="3"/>
                    <a:pt x="34" y="9"/>
                  </a:cubicBezTo>
                  <a:cubicBezTo>
                    <a:pt x="9" y="22"/>
                    <a:pt x="0" y="56"/>
                    <a:pt x="17" y="81"/>
                  </a:cubicBezTo>
                  <a:cubicBezTo>
                    <a:pt x="30" y="102"/>
                    <a:pt x="1434" y="2469"/>
                    <a:pt x="937" y="5358"/>
                  </a:cubicBezTo>
                  <a:cubicBezTo>
                    <a:pt x="933" y="5383"/>
                    <a:pt x="950" y="5413"/>
                    <a:pt x="980" y="5417"/>
                  </a:cubicBezTo>
                  <a:lnTo>
                    <a:pt x="984" y="5417"/>
                  </a:lnTo>
                  <a:cubicBezTo>
                    <a:pt x="1010" y="5417"/>
                    <a:pt x="1035" y="5400"/>
                    <a:pt x="1039" y="5374"/>
                  </a:cubicBezTo>
                  <a:cubicBezTo>
                    <a:pt x="1544" y="2448"/>
                    <a:pt x="119" y="47"/>
                    <a:pt x="106" y="26"/>
                  </a:cubicBezTo>
                  <a:cubicBezTo>
                    <a:pt x="98" y="10"/>
                    <a:pt x="81" y="0"/>
                    <a:pt x="6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5" name="Google Shape;11835;p38"/>
            <p:cNvSpPr/>
            <p:nvPr/>
          </p:nvSpPr>
          <p:spPr>
            <a:xfrm>
              <a:off x="565825" y="2909600"/>
              <a:ext cx="46525" cy="92650"/>
            </a:xfrm>
            <a:custGeom>
              <a:avLst/>
              <a:gdLst/>
              <a:ahLst/>
              <a:cxnLst/>
              <a:rect l="l" t="t" r="r" b="b"/>
              <a:pathLst>
                <a:path w="1861" h="3706" extrusionOk="0">
                  <a:moveTo>
                    <a:pt x="77" y="1"/>
                  </a:moveTo>
                  <a:cubicBezTo>
                    <a:pt x="36" y="1"/>
                    <a:pt x="1" y="55"/>
                    <a:pt x="40" y="92"/>
                  </a:cubicBezTo>
                  <a:cubicBezTo>
                    <a:pt x="57" y="113"/>
                    <a:pt x="1746" y="1788"/>
                    <a:pt x="1495" y="3646"/>
                  </a:cubicBezTo>
                  <a:cubicBezTo>
                    <a:pt x="1491" y="3676"/>
                    <a:pt x="1512" y="3701"/>
                    <a:pt x="1542" y="3706"/>
                  </a:cubicBezTo>
                  <a:lnTo>
                    <a:pt x="1546" y="3706"/>
                  </a:lnTo>
                  <a:cubicBezTo>
                    <a:pt x="1572" y="3706"/>
                    <a:pt x="1597" y="3684"/>
                    <a:pt x="1597" y="3659"/>
                  </a:cubicBezTo>
                  <a:cubicBezTo>
                    <a:pt x="1860" y="1750"/>
                    <a:pt x="134" y="32"/>
                    <a:pt x="113" y="15"/>
                  </a:cubicBezTo>
                  <a:cubicBezTo>
                    <a:pt x="101" y="5"/>
                    <a:pt x="89" y="1"/>
                    <a:pt x="7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6" name="Google Shape;11836;p38"/>
            <p:cNvSpPr/>
            <p:nvPr/>
          </p:nvSpPr>
          <p:spPr>
            <a:xfrm>
              <a:off x="556900" y="2968325"/>
              <a:ext cx="40375" cy="59900"/>
            </a:xfrm>
            <a:custGeom>
              <a:avLst/>
              <a:gdLst/>
              <a:ahLst/>
              <a:cxnLst/>
              <a:rect l="l" t="t" r="r" b="b"/>
              <a:pathLst>
                <a:path w="1615" h="2396" extrusionOk="0">
                  <a:moveTo>
                    <a:pt x="77" y="0"/>
                  </a:moveTo>
                  <a:cubicBezTo>
                    <a:pt x="34" y="0"/>
                    <a:pt x="1" y="63"/>
                    <a:pt x="45" y="97"/>
                  </a:cubicBezTo>
                  <a:cubicBezTo>
                    <a:pt x="62" y="110"/>
                    <a:pt x="1348" y="1089"/>
                    <a:pt x="1509" y="2349"/>
                  </a:cubicBezTo>
                  <a:cubicBezTo>
                    <a:pt x="1509" y="2374"/>
                    <a:pt x="1530" y="2391"/>
                    <a:pt x="1555" y="2396"/>
                  </a:cubicBezTo>
                  <a:lnTo>
                    <a:pt x="1568" y="2391"/>
                  </a:lnTo>
                  <a:cubicBezTo>
                    <a:pt x="1598" y="2391"/>
                    <a:pt x="1615" y="2362"/>
                    <a:pt x="1611" y="2336"/>
                  </a:cubicBezTo>
                  <a:cubicBezTo>
                    <a:pt x="1449" y="1030"/>
                    <a:pt x="164" y="54"/>
                    <a:pt x="109" y="12"/>
                  </a:cubicBezTo>
                  <a:cubicBezTo>
                    <a:pt x="99" y="4"/>
                    <a:pt x="88" y="0"/>
                    <a:pt x="7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7" name="Google Shape;11837;p38"/>
            <p:cNvSpPr/>
            <p:nvPr/>
          </p:nvSpPr>
          <p:spPr>
            <a:xfrm>
              <a:off x="626725" y="2931125"/>
              <a:ext cx="123750" cy="12800"/>
            </a:xfrm>
            <a:custGeom>
              <a:avLst/>
              <a:gdLst/>
              <a:ahLst/>
              <a:cxnLst/>
              <a:rect l="l" t="t" r="r" b="b"/>
              <a:pathLst>
                <a:path w="4950" h="512" extrusionOk="0">
                  <a:moveTo>
                    <a:pt x="2385" y="1"/>
                  </a:moveTo>
                  <a:cubicBezTo>
                    <a:pt x="846" y="1"/>
                    <a:pt x="48" y="404"/>
                    <a:pt x="39" y="410"/>
                  </a:cubicBezTo>
                  <a:cubicBezTo>
                    <a:pt x="9" y="423"/>
                    <a:pt x="1" y="457"/>
                    <a:pt x="14" y="482"/>
                  </a:cubicBezTo>
                  <a:cubicBezTo>
                    <a:pt x="22" y="499"/>
                    <a:pt x="39" y="508"/>
                    <a:pt x="56" y="512"/>
                  </a:cubicBezTo>
                  <a:cubicBezTo>
                    <a:pt x="69" y="512"/>
                    <a:pt x="77" y="512"/>
                    <a:pt x="90" y="508"/>
                  </a:cubicBezTo>
                  <a:cubicBezTo>
                    <a:pt x="99" y="502"/>
                    <a:pt x="876" y="108"/>
                    <a:pt x="2385" y="108"/>
                  </a:cubicBezTo>
                  <a:cubicBezTo>
                    <a:pt x="3063" y="108"/>
                    <a:pt x="3890" y="188"/>
                    <a:pt x="4862" y="418"/>
                  </a:cubicBezTo>
                  <a:cubicBezTo>
                    <a:pt x="4867" y="420"/>
                    <a:pt x="4871" y="420"/>
                    <a:pt x="4876" y="420"/>
                  </a:cubicBezTo>
                  <a:cubicBezTo>
                    <a:pt x="4933" y="420"/>
                    <a:pt x="4950" y="328"/>
                    <a:pt x="4883" y="312"/>
                  </a:cubicBezTo>
                  <a:cubicBezTo>
                    <a:pt x="3906" y="81"/>
                    <a:pt x="3072" y="1"/>
                    <a:pt x="238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8" name="Google Shape;11838;p38"/>
            <p:cNvSpPr/>
            <p:nvPr/>
          </p:nvSpPr>
          <p:spPr>
            <a:xfrm>
              <a:off x="609975" y="2975025"/>
              <a:ext cx="83050" cy="8450"/>
            </a:xfrm>
            <a:custGeom>
              <a:avLst/>
              <a:gdLst/>
              <a:ahLst/>
              <a:cxnLst/>
              <a:rect l="l" t="t" r="r" b="b"/>
              <a:pathLst>
                <a:path w="3322" h="338" extrusionOk="0">
                  <a:moveTo>
                    <a:pt x="1904" y="0"/>
                  </a:moveTo>
                  <a:cubicBezTo>
                    <a:pt x="852" y="0"/>
                    <a:pt x="56" y="229"/>
                    <a:pt x="47" y="232"/>
                  </a:cubicBezTo>
                  <a:cubicBezTo>
                    <a:pt x="18" y="240"/>
                    <a:pt x="1" y="270"/>
                    <a:pt x="9" y="300"/>
                  </a:cubicBezTo>
                  <a:cubicBezTo>
                    <a:pt x="18" y="321"/>
                    <a:pt x="35" y="338"/>
                    <a:pt x="56" y="338"/>
                  </a:cubicBezTo>
                  <a:lnTo>
                    <a:pt x="77" y="338"/>
                  </a:lnTo>
                  <a:cubicBezTo>
                    <a:pt x="86" y="335"/>
                    <a:pt x="871" y="110"/>
                    <a:pt x="1909" y="110"/>
                  </a:cubicBezTo>
                  <a:cubicBezTo>
                    <a:pt x="2321" y="110"/>
                    <a:pt x="2773" y="146"/>
                    <a:pt x="3233" y="244"/>
                  </a:cubicBezTo>
                  <a:cubicBezTo>
                    <a:pt x="3237" y="245"/>
                    <a:pt x="3240" y="246"/>
                    <a:pt x="3244" y="246"/>
                  </a:cubicBezTo>
                  <a:cubicBezTo>
                    <a:pt x="3303" y="246"/>
                    <a:pt x="3322" y="150"/>
                    <a:pt x="3254" y="138"/>
                  </a:cubicBezTo>
                  <a:cubicBezTo>
                    <a:pt x="2786" y="37"/>
                    <a:pt x="2324" y="0"/>
                    <a:pt x="190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9" name="Google Shape;11839;p38"/>
            <p:cNvSpPr/>
            <p:nvPr/>
          </p:nvSpPr>
          <p:spPr>
            <a:xfrm>
              <a:off x="597250" y="3007325"/>
              <a:ext cx="47425" cy="11900"/>
            </a:xfrm>
            <a:custGeom>
              <a:avLst/>
              <a:gdLst/>
              <a:ahLst/>
              <a:cxnLst/>
              <a:rect l="l" t="t" r="r" b="b"/>
              <a:pathLst>
                <a:path w="1897" h="476" extrusionOk="0">
                  <a:moveTo>
                    <a:pt x="1710" y="1"/>
                  </a:moveTo>
                  <a:cubicBezTo>
                    <a:pt x="933" y="1"/>
                    <a:pt x="75" y="357"/>
                    <a:pt x="39" y="373"/>
                  </a:cubicBezTo>
                  <a:cubicBezTo>
                    <a:pt x="13" y="386"/>
                    <a:pt x="1" y="416"/>
                    <a:pt x="9" y="441"/>
                  </a:cubicBezTo>
                  <a:cubicBezTo>
                    <a:pt x="18" y="462"/>
                    <a:pt x="35" y="475"/>
                    <a:pt x="56" y="475"/>
                  </a:cubicBezTo>
                  <a:cubicBezTo>
                    <a:pt x="64" y="475"/>
                    <a:pt x="73" y="475"/>
                    <a:pt x="81" y="471"/>
                  </a:cubicBezTo>
                  <a:cubicBezTo>
                    <a:pt x="89" y="467"/>
                    <a:pt x="950" y="107"/>
                    <a:pt x="1707" y="107"/>
                  </a:cubicBezTo>
                  <a:cubicBezTo>
                    <a:pt x="1751" y="107"/>
                    <a:pt x="1794" y="108"/>
                    <a:pt x="1837" y="110"/>
                  </a:cubicBezTo>
                  <a:cubicBezTo>
                    <a:pt x="1840" y="111"/>
                    <a:pt x="1842" y="111"/>
                    <a:pt x="1844" y="111"/>
                  </a:cubicBezTo>
                  <a:cubicBezTo>
                    <a:pt x="1871" y="111"/>
                    <a:pt x="1893" y="87"/>
                    <a:pt x="1897" y="64"/>
                  </a:cubicBezTo>
                  <a:cubicBezTo>
                    <a:pt x="1897" y="34"/>
                    <a:pt x="1875" y="9"/>
                    <a:pt x="1846" y="4"/>
                  </a:cubicBezTo>
                  <a:cubicBezTo>
                    <a:pt x="1801" y="2"/>
                    <a:pt x="1756" y="1"/>
                    <a:pt x="171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0" name="Google Shape;11840;p38"/>
            <p:cNvSpPr/>
            <p:nvPr/>
          </p:nvSpPr>
          <p:spPr>
            <a:xfrm>
              <a:off x="288750" y="2860325"/>
              <a:ext cx="164650" cy="151800"/>
            </a:xfrm>
            <a:custGeom>
              <a:avLst/>
              <a:gdLst/>
              <a:ahLst/>
              <a:cxnLst/>
              <a:rect l="l" t="t" r="r" b="b"/>
              <a:pathLst>
                <a:path w="6586" h="6072" extrusionOk="0">
                  <a:moveTo>
                    <a:pt x="3291" y="1"/>
                  </a:moveTo>
                  <a:cubicBezTo>
                    <a:pt x="3104" y="1"/>
                    <a:pt x="2911" y="150"/>
                    <a:pt x="2798" y="498"/>
                  </a:cubicBezTo>
                  <a:cubicBezTo>
                    <a:pt x="2539" y="1287"/>
                    <a:pt x="3264" y="2792"/>
                    <a:pt x="3264" y="2792"/>
                  </a:cubicBezTo>
                  <a:cubicBezTo>
                    <a:pt x="2844" y="2322"/>
                    <a:pt x="2454" y="1830"/>
                    <a:pt x="2093" y="1316"/>
                  </a:cubicBezTo>
                  <a:cubicBezTo>
                    <a:pt x="1864" y="980"/>
                    <a:pt x="1571" y="815"/>
                    <a:pt x="1340" y="815"/>
                  </a:cubicBezTo>
                  <a:cubicBezTo>
                    <a:pt x="1066" y="815"/>
                    <a:pt x="880" y="1046"/>
                    <a:pt x="991" y="1499"/>
                  </a:cubicBezTo>
                  <a:cubicBezTo>
                    <a:pt x="1194" y="2334"/>
                    <a:pt x="2942" y="3089"/>
                    <a:pt x="2942" y="3089"/>
                  </a:cubicBezTo>
                  <a:cubicBezTo>
                    <a:pt x="2942" y="3089"/>
                    <a:pt x="2161" y="2873"/>
                    <a:pt x="1334" y="2729"/>
                  </a:cubicBezTo>
                  <a:cubicBezTo>
                    <a:pt x="1242" y="2713"/>
                    <a:pt x="1152" y="2706"/>
                    <a:pt x="1067" y="2706"/>
                  </a:cubicBezTo>
                  <a:cubicBezTo>
                    <a:pt x="391" y="2706"/>
                    <a:pt x="1" y="3163"/>
                    <a:pt x="732" y="3479"/>
                  </a:cubicBezTo>
                  <a:cubicBezTo>
                    <a:pt x="949" y="3573"/>
                    <a:pt x="1213" y="3607"/>
                    <a:pt x="1485" y="3607"/>
                  </a:cubicBezTo>
                  <a:cubicBezTo>
                    <a:pt x="1897" y="3607"/>
                    <a:pt x="2325" y="3529"/>
                    <a:pt x="2633" y="3456"/>
                  </a:cubicBezTo>
                  <a:lnTo>
                    <a:pt x="2633" y="3456"/>
                  </a:lnTo>
                  <a:cubicBezTo>
                    <a:pt x="2138" y="3603"/>
                    <a:pt x="1364" y="3869"/>
                    <a:pt x="1080" y="4171"/>
                  </a:cubicBezTo>
                  <a:cubicBezTo>
                    <a:pt x="726" y="4545"/>
                    <a:pt x="840" y="5056"/>
                    <a:pt x="1306" y="5056"/>
                  </a:cubicBezTo>
                  <a:cubicBezTo>
                    <a:pt x="1410" y="5056"/>
                    <a:pt x="1532" y="5030"/>
                    <a:pt x="1669" y="4972"/>
                  </a:cubicBezTo>
                  <a:cubicBezTo>
                    <a:pt x="2428" y="4654"/>
                    <a:pt x="3154" y="3649"/>
                    <a:pt x="3154" y="3649"/>
                  </a:cubicBezTo>
                  <a:lnTo>
                    <a:pt x="3154" y="3649"/>
                  </a:lnTo>
                  <a:cubicBezTo>
                    <a:pt x="3154" y="3649"/>
                    <a:pt x="2509" y="4650"/>
                    <a:pt x="2297" y="5138"/>
                  </a:cubicBezTo>
                  <a:cubicBezTo>
                    <a:pt x="2135" y="5521"/>
                    <a:pt x="2177" y="6072"/>
                    <a:pt x="2490" y="6072"/>
                  </a:cubicBezTo>
                  <a:cubicBezTo>
                    <a:pt x="2578" y="6072"/>
                    <a:pt x="2689" y="6027"/>
                    <a:pt x="2823" y="5923"/>
                  </a:cubicBezTo>
                  <a:cubicBezTo>
                    <a:pt x="3429" y="5452"/>
                    <a:pt x="3502" y="3662"/>
                    <a:pt x="3502" y="3662"/>
                  </a:cubicBezTo>
                  <a:lnTo>
                    <a:pt x="3502" y="3662"/>
                  </a:lnTo>
                  <a:cubicBezTo>
                    <a:pt x="3502" y="3662"/>
                    <a:pt x="3493" y="4498"/>
                    <a:pt x="3714" y="5274"/>
                  </a:cubicBezTo>
                  <a:cubicBezTo>
                    <a:pt x="3822" y="5652"/>
                    <a:pt x="4048" y="5833"/>
                    <a:pt x="4256" y="5833"/>
                  </a:cubicBezTo>
                  <a:cubicBezTo>
                    <a:pt x="4472" y="5833"/>
                    <a:pt x="4670" y="5639"/>
                    <a:pt x="4698" y="5269"/>
                  </a:cubicBezTo>
                  <a:cubicBezTo>
                    <a:pt x="4753" y="4540"/>
                    <a:pt x="3863" y="3624"/>
                    <a:pt x="3862" y="3624"/>
                  </a:cubicBezTo>
                  <a:lnTo>
                    <a:pt x="3862" y="3624"/>
                  </a:lnTo>
                  <a:cubicBezTo>
                    <a:pt x="3862" y="3624"/>
                    <a:pt x="4579" y="4353"/>
                    <a:pt x="5037" y="4642"/>
                  </a:cubicBezTo>
                  <a:cubicBezTo>
                    <a:pt x="5166" y="4724"/>
                    <a:pt x="5321" y="4762"/>
                    <a:pt x="5471" y="4762"/>
                  </a:cubicBezTo>
                  <a:cubicBezTo>
                    <a:pt x="5849" y="4762"/>
                    <a:pt x="6193" y="4517"/>
                    <a:pt x="5996" y="4107"/>
                  </a:cubicBezTo>
                  <a:cubicBezTo>
                    <a:pt x="5720" y="3530"/>
                    <a:pt x="4049" y="3310"/>
                    <a:pt x="4049" y="3310"/>
                  </a:cubicBezTo>
                  <a:cubicBezTo>
                    <a:pt x="4049" y="3310"/>
                    <a:pt x="4978" y="3280"/>
                    <a:pt x="5682" y="3153"/>
                  </a:cubicBezTo>
                  <a:cubicBezTo>
                    <a:pt x="6382" y="3021"/>
                    <a:pt x="6585" y="2288"/>
                    <a:pt x="5822" y="2165"/>
                  </a:cubicBezTo>
                  <a:cubicBezTo>
                    <a:pt x="5772" y="2157"/>
                    <a:pt x="5721" y="2153"/>
                    <a:pt x="5669" y="2153"/>
                  </a:cubicBezTo>
                  <a:cubicBezTo>
                    <a:pt x="4921" y="2153"/>
                    <a:pt x="3968" y="2928"/>
                    <a:pt x="3968" y="2928"/>
                  </a:cubicBezTo>
                  <a:cubicBezTo>
                    <a:pt x="3968" y="2928"/>
                    <a:pt x="4944" y="2003"/>
                    <a:pt x="5249" y="1673"/>
                  </a:cubicBezTo>
                  <a:cubicBezTo>
                    <a:pt x="5539" y="1354"/>
                    <a:pt x="5695" y="579"/>
                    <a:pt x="5047" y="579"/>
                  </a:cubicBezTo>
                  <a:cubicBezTo>
                    <a:pt x="5022" y="579"/>
                    <a:pt x="4996" y="580"/>
                    <a:pt x="4969" y="583"/>
                  </a:cubicBezTo>
                  <a:cubicBezTo>
                    <a:pt x="4235" y="646"/>
                    <a:pt x="3637" y="2733"/>
                    <a:pt x="3637" y="2733"/>
                  </a:cubicBezTo>
                  <a:cubicBezTo>
                    <a:pt x="3637" y="2733"/>
                    <a:pt x="3862" y="1333"/>
                    <a:pt x="3798" y="638"/>
                  </a:cubicBezTo>
                  <a:cubicBezTo>
                    <a:pt x="3760" y="247"/>
                    <a:pt x="3531" y="1"/>
                    <a:pt x="329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1" name="Google Shape;11841;p38"/>
            <p:cNvSpPr/>
            <p:nvPr/>
          </p:nvSpPr>
          <p:spPr>
            <a:xfrm>
              <a:off x="378600" y="2894250"/>
              <a:ext cx="30975" cy="42475"/>
            </a:xfrm>
            <a:custGeom>
              <a:avLst/>
              <a:gdLst/>
              <a:ahLst/>
              <a:cxnLst/>
              <a:rect l="l" t="t" r="r" b="b"/>
              <a:pathLst>
                <a:path w="1239" h="1699" extrusionOk="0">
                  <a:moveTo>
                    <a:pt x="1201" y="0"/>
                  </a:moveTo>
                  <a:cubicBezTo>
                    <a:pt x="1196" y="0"/>
                    <a:pt x="1190" y="2"/>
                    <a:pt x="1184" y="6"/>
                  </a:cubicBezTo>
                  <a:cubicBezTo>
                    <a:pt x="574" y="502"/>
                    <a:pt x="14" y="1652"/>
                    <a:pt x="5" y="1664"/>
                  </a:cubicBezTo>
                  <a:cubicBezTo>
                    <a:pt x="1" y="1677"/>
                    <a:pt x="5" y="1694"/>
                    <a:pt x="18" y="1698"/>
                  </a:cubicBezTo>
                  <a:lnTo>
                    <a:pt x="31" y="1698"/>
                  </a:lnTo>
                  <a:cubicBezTo>
                    <a:pt x="39" y="1698"/>
                    <a:pt x="48" y="1694"/>
                    <a:pt x="56" y="1686"/>
                  </a:cubicBezTo>
                  <a:cubicBezTo>
                    <a:pt x="60" y="1677"/>
                    <a:pt x="616" y="536"/>
                    <a:pt x="1218" y="48"/>
                  </a:cubicBezTo>
                  <a:cubicBezTo>
                    <a:pt x="1239" y="31"/>
                    <a:pt x="1223" y="0"/>
                    <a:pt x="120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2" name="Google Shape;11842;p38"/>
            <p:cNvSpPr/>
            <p:nvPr/>
          </p:nvSpPr>
          <p:spPr>
            <a:xfrm>
              <a:off x="379950" y="2926100"/>
              <a:ext cx="51500" cy="14450"/>
            </a:xfrm>
            <a:custGeom>
              <a:avLst/>
              <a:gdLst/>
              <a:ahLst/>
              <a:cxnLst/>
              <a:rect l="l" t="t" r="r" b="b"/>
              <a:pathLst>
                <a:path w="2060" h="578" extrusionOk="0">
                  <a:moveTo>
                    <a:pt x="2016" y="0"/>
                  </a:moveTo>
                  <a:cubicBezTo>
                    <a:pt x="1252" y="0"/>
                    <a:pt x="44" y="522"/>
                    <a:pt x="32" y="526"/>
                  </a:cubicBezTo>
                  <a:cubicBezTo>
                    <a:pt x="0" y="530"/>
                    <a:pt x="5" y="578"/>
                    <a:pt x="33" y="578"/>
                  </a:cubicBezTo>
                  <a:cubicBezTo>
                    <a:pt x="36" y="578"/>
                    <a:pt x="38" y="578"/>
                    <a:pt x="40" y="577"/>
                  </a:cubicBezTo>
                  <a:cubicBezTo>
                    <a:pt x="44" y="577"/>
                    <a:pt x="49" y="577"/>
                    <a:pt x="53" y="573"/>
                  </a:cubicBezTo>
                  <a:cubicBezTo>
                    <a:pt x="66" y="569"/>
                    <a:pt x="1265" y="55"/>
                    <a:pt x="2016" y="55"/>
                  </a:cubicBezTo>
                  <a:cubicBezTo>
                    <a:pt x="2019" y="55"/>
                    <a:pt x="2022" y="55"/>
                    <a:pt x="2025" y="55"/>
                  </a:cubicBezTo>
                  <a:cubicBezTo>
                    <a:pt x="2059" y="55"/>
                    <a:pt x="2059" y="0"/>
                    <a:pt x="2025" y="0"/>
                  </a:cubicBezTo>
                  <a:cubicBezTo>
                    <a:pt x="2022" y="0"/>
                    <a:pt x="2019" y="0"/>
                    <a:pt x="20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3" name="Google Shape;11843;p38"/>
            <p:cNvSpPr/>
            <p:nvPr/>
          </p:nvSpPr>
          <p:spPr>
            <a:xfrm>
              <a:off x="377350" y="2943125"/>
              <a:ext cx="47625" cy="23825"/>
            </a:xfrm>
            <a:custGeom>
              <a:avLst/>
              <a:gdLst/>
              <a:ahLst/>
              <a:cxnLst/>
              <a:rect l="l" t="t" r="r" b="b"/>
              <a:pathLst>
                <a:path w="1905" h="953" extrusionOk="0">
                  <a:moveTo>
                    <a:pt x="27" y="1"/>
                  </a:moveTo>
                  <a:cubicBezTo>
                    <a:pt x="17" y="1"/>
                    <a:pt x="8" y="9"/>
                    <a:pt x="4" y="23"/>
                  </a:cubicBezTo>
                  <a:cubicBezTo>
                    <a:pt x="0" y="36"/>
                    <a:pt x="8" y="49"/>
                    <a:pt x="21" y="53"/>
                  </a:cubicBezTo>
                  <a:cubicBezTo>
                    <a:pt x="34" y="57"/>
                    <a:pt x="1306" y="358"/>
                    <a:pt x="1849" y="944"/>
                  </a:cubicBezTo>
                  <a:cubicBezTo>
                    <a:pt x="1854" y="948"/>
                    <a:pt x="1858" y="952"/>
                    <a:pt x="1866" y="952"/>
                  </a:cubicBezTo>
                  <a:lnTo>
                    <a:pt x="1870" y="952"/>
                  </a:lnTo>
                  <a:cubicBezTo>
                    <a:pt x="1892" y="952"/>
                    <a:pt x="1904" y="927"/>
                    <a:pt x="1892" y="905"/>
                  </a:cubicBezTo>
                  <a:cubicBezTo>
                    <a:pt x="1336" y="316"/>
                    <a:pt x="89" y="15"/>
                    <a:pt x="34" y="2"/>
                  </a:cubicBezTo>
                  <a:cubicBezTo>
                    <a:pt x="32" y="1"/>
                    <a:pt x="30" y="1"/>
                    <a:pt x="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4" name="Google Shape;11844;p38"/>
            <p:cNvSpPr/>
            <p:nvPr/>
          </p:nvSpPr>
          <p:spPr>
            <a:xfrm>
              <a:off x="377025" y="2946125"/>
              <a:ext cx="18800" cy="49350"/>
            </a:xfrm>
            <a:custGeom>
              <a:avLst/>
              <a:gdLst/>
              <a:ahLst/>
              <a:cxnLst/>
              <a:rect l="l" t="t" r="r" b="b"/>
              <a:pathLst>
                <a:path w="752" h="1974" extrusionOk="0">
                  <a:moveTo>
                    <a:pt x="34" y="0"/>
                  </a:moveTo>
                  <a:cubicBezTo>
                    <a:pt x="17" y="0"/>
                    <a:pt x="0" y="19"/>
                    <a:pt x="9" y="39"/>
                  </a:cubicBezTo>
                  <a:cubicBezTo>
                    <a:pt x="17" y="52"/>
                    <a:pt x="641" y="1167"/>
                    <a:pt x="700" y="1948"/>
                  </a:cubicBezTo>
                  <a:cubicBezTo>
                    <a:pt x="700" y="1960"/>
                    <a:pt x="709" y="1973"/>
                    <a:pt x="721" y="1973"/>
                  </a:cubicBezTo>
                  <a:lnTo>
                    <a:pt x="726" y="1973"/>
                  </a:lnTo>
                  <a:cubicBezTo>
                    <a:pt x="743" y="1973"/>
                    <a:pt x="751" y="1960"/>
                    <a:pt x="751" y="1943"/>
                  </a:cubicBezTo>
                  <a:cubicBezTo>
                    <a:pt x="692" y="1154"/>
                    <a:pt x="64" y="26"/>
                    <a:pt x="55" y="14"/>
                  </a:cubicBezTo>
                  <a:cubicBezTo>
                    <a:pt x="50" y="4"/>
                    <a:pt x="42" y="0"/>
                    <a:pt x="3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5" name="Google Shape;11845;p38"/>
            <p:cNvSpPr/>
            <p:nvPr/>
          </p:nvSpPr>
          <p:spPr>
            <a:xfrm>
              <a:off x="354325" y="2946900"/>
              <a:ext cx="19675" cy="50375"/>
            </a:xfrm>
            <a:custGeom>
              <a:avLst/>
              <a:gdLst/>
              <a:ahLst/>
              <a:cxnLst/>
              <a:rect l="l" t="t" r="r" b="b"/>
              <a:pathLst>
                <a:path w="787" h="2015" extrusionOk="0">
                  <a:moveTo>
                    <a:pt x="752" y="1"/>
                  </a:moveTo>
                  <a:cubicBezTo>
                    <a:pt x="741" y="1"/>
                    <a:pt x="729" y="7"/>
                    <a:pt x="726" y="21"/>
                  </a:cubicBezTo>
                  <a:cubicBezTo>
                    <a:pt x="722" y="33"/>
                    <a:pt x="382" y="1357"/>
                    <a:pt x="9" y="1976"/>
                  </a:cubicBezTo>
                  <a:cubicBezTo>
                    <a:pt x="1" y="1984"/>
                    <a:pt x="5" y="2001"/>
                    <a:pt x="18" y="2010"/>
                  </a:cubicBezTo>
                  <a:cubicBezTo>
                    <a:pt x="22" y="2014"/>
                    <a:pt x="26" y="2014"/>
                    <a:pt x="30" y="2014"/>
                  </a:cubicBezTo>
                  <a:cubicBezTo>
                    <a:pt x="39" y="2014"/>
                    <a:pt x="52" y="2010"/>
                    <a:pt x="56" y="2001"/>
                  </a:cubicBezTo>
                  <a:cubicBezTo>
                    <a:pt x="433" y="1378"/>
                    <a:pt x="777" y="50"/>
                    <a:pt x="781" y="33"/>
                  </a:cubicBezTo>
                  <a:cubicBezTo>
                    <a:pt x="786" y="13"/>
                    <a:pt x="769" y="1"/>
                    <a:pt x="75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6" name="Google Shape;11846;p38"/>
            <p:cNvSpPr/>
            <p:nvPr/>
          </p:nvSpPr>
          <p:spPr>
            <a:xfrm>
              <a:off x="324000" y="2943375"/>
              <a:ext cx="46675" cy="30025"/>
            </a:xfrm>
            <a:custGeom>
              <a:avLst/>
              <a:gdLst/>
              <a:ahLst/>
              <a:cxnLst/>
              <a:rect l="l" t="t" r="r" b="b"/>
              <a:pathLst>
                <a:path w="1867" h="1201" extrusionOk="0">
                  <a:moveTo>
                    <a:pt x="1839" y="0"/>
                  </a:moveTo>
                  <a:cubicBezTo>
                    <a:pt x="1834" y="0"/>
                    <a:pt x="1829" y="2"/>
                    <a:pt x="1824" y="5"/>
                  </a:cubicBezTo>
                  <a:cubicBezTo>
                    <a:pt x="1816" y="9"/>
                    <a:pt x="527" y="692"/>
                    <a:pt x="13" y="1154"/>
                  </a:cubicBezTo>
                  <a:cubicBezTo>
                    <a:pt x="1" y="1163"/>
                    <a:pt x="1" y="1180"/>
                    <a:pt x="13" y="1192"/>
                  </a:cubicBezTo>
                  <a:cubicBezTo>
                    <a:pt x="13" y="1197"/>
                    <a:pt x="22" y="1197"/>
                    <a:pt x="26" y="1201"/>
                  </a:cubicBezTo>
                  <a:cubicBezTo>
                    <a:pt x="34" y="1201"/>
                    <a:pt x="43" y="1197"/>
                    <a:pt x="47" y="1192"/>
                  </a:cubicBezTo>
                  <a:cubicBezTo>
                    <a:pt x="560" y="734"/>
                    <a:pt x="1837" y="56"/>
                    <a:pt x="1850" y="51"/>
                  </a:cubicBezTo>
                  <a:cubicBezTo>
                    <a:pt x="1863" y="43"/>
                    <a:pt x="1867" y="26"/>
                    <a:pt x="1863" y="13"/>
                  </a:cubicBezTo>
                  <a:cubicBezTo>
                    <a:pt x="1857" y="5"/>
                    <a:pt x="1848" y="0"/>
                    <a:pt x="183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7" name="Google Shape;11847;p38"/>
            <p:cNvSpPr/>
            <p:nvPr/>
          </p:nvSpPr>
          <p:spPr>
            <a:xfrm>
              <a:off x="305650" y="2937750"/>
              <a:ext cx="65150" cy="4575"/>
            </a:xfrm>
            <a:custGeom>
              <a:avLst/>
              <a:gdLst/>
              <a:ahLst/>
              <a:cxnLst/>
              <a:rect l="l" t="t" r="r" b="b"/>
              <a:pathLst>
                <a:path w="2606" h="183" extrusionOk="0">
                  <a:moveTo>
                    <a:pt x="30" y="1"/>
                  </a:moveTo>
                  <a:cubicBezTo>
                    <a:pt x="14" y="1"/>
                    <a:pt x="1" y="9"/>
                    <a:pt x="1" y="22"/>
                  </a:cubicBezTo>
                  <a:cubicBezTo>
                    <a:pt x="1" y="39"/>
                    <a:pt x="9" y="52"/>
                    <a:pt x="26" y="52"/>
                  </a:cubicBezTo>
                  <a:cubicBezTo>
                    <a:pt x="56" y="56"/>
                    <a:pt x="383" y="86"/>
                    <a:pt x="798" y="120"/>
                  </a:cubicBezTo>
                  <a:cubicBezTo>
                    <a:pt x="1223" y="151"/>
                    <a:pt x="1740" y="183"/>
                    <a:pt x="2131" y="183"/>
                  </a:cubicBezTo>
                  <a:cubicBezTo>
                    <a:pt x="2318" y="183"/>
                    <a:pt x="2477" y="175"/>
                    <a:pt x="2584" y="158"/>
                  </a:cubicBezTo>
                  <a:cubicBezTo>
                    <a:pt x="2597" y="153"/>
                    <a:pt x="2605" y="141"/>
                    <a:pt x="2605" y="128"/>
                  </a:cubicBezTo>
                  <a:cubicBezTo>
                    <a:pt x="2602" y="114"/>
                    <a:pt x="2592" y="106"/>
                    <a:pt x="2582" y="106"/>
                  </a:cubicBezTo>
                  <a:cubicBezTo>
                    <a:pt x="2580" y="106"/>
                    <a:pt x="2578" y="106"/>
                    <a:pt x="2575" y="107"/>
                  </a:cubicBezTo>
                  <a:cubicBezTo>
                    <a:pt x="2474" y="123"/>
                    <a:pt x="2324" y="130"/>
                    <a:pt x="2145" y="130"/>
                  </a:cubicBezTo>
                  <a:cubicBezTo>
                    <a:pt x="1363" y="130"/>
                    <a:pt x="44" y="1"/>
                    <a:pt x="3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8" name="Google Shape;11848;p38"/>
            <p:cNvSpPr/>
            <p:nvPr/>
          </p:nvSpPr>
          <p:spPr>
            <a:xfrm>
              <a:off x="323350" y="2891750"/>
              <a:ext cx="50475" cy="46050"/>
            </a:xfrm>
            <a:custGeom>
              <a:avLst/>
              <a:gdLst/>
              <a:ahLst/>
              <a:cxnLst/>
              <a:rect l="l" t="t" r="r" b="b"/>
              <a:pathLst>
                <a:path w="2019" h="1842" extrusionOk="0">
                  <a:moveTo>
                    <a:pt x="42" y="0"/>
                  </a:moveTo>
                  <a:cubicBezTo>
                    <a:pt x="20" y="0"/>
                    <a:pt x="1" y="28"/>
                    <a:pt x="22" y="47"/>
                  </a:cubicBezTo>
                  <a:cubicBezTo>
                    <a:pt x="35" y="59"/>
                    <a:pt x="1155" y="1383"/>
                    <a:pt x="1969" y="1837"/>
                  </a:cubicBezTo>
                  <a:lnTo>
                    <a:pt x="1978" y="1841"/>
                  </a:lnTo>
                  <a:cubicBezTo>
                    <a:pt x="1979" y="1841"/>
                    <a:pt x="1980" y="1841"/>
                    <a:pt x="1982" y="1841"/>
                  </a:cubicBezTo>
                  <a:cubicBezTo>
                    <a:pt x="2008" y="1841"/>
                    <a:pt x="2019" y="1802"/>
                    <a:pt x="1995" y="1790"/>
                  </a:cubicBezTo>
                  <a:cubicBezTo>
                    <a:pt x="1189" y="1340"/>
                    <a:pt x="73" y="25"/>
                    <a:pt x="65" y="13"/>
                  </a:cubicBezTo>
                  <a:cubicBezTo>
                    <a:pt x="58" y="4"/>
                    <a:pt x="50" y="0"/>
                    <a:pt x="4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9" name="Google Shape;11849;p38"/>
            <p:cNvSpPr/>
            <p:nvPr/>
          </p:nvSpPr>
          <p:spPr>
            <a:xfrm>
              <a:off x="368950" y="2875950"/>
              <a:ext cx="7150" cy="63000"/>
            </a:xfrm>
            <a:custGeom>
              <a:avLst/>
              <a:gdLst/>
              <a:ahLst/>
              <a:cxnLst/>
              <a:rect l="l" t="t" r="r" b="b"/>
              <a:pathLst>
                <a:path w="286" h="2520" extrusionOk="0">
                  <a:moveTo>
                    <a:pt x="33" y="1"/>
                  </a:moveTo>
                  <a:cubicBezTo>
                    <a:pt x="30" y="1"/>
                    <a:pt x="26" y="2"/>
                    <a:pt x="22" y="4"/>
                  </a:cubicBezTo>
                  <a:cubicBezTo>
                    <a:pt x="5" y="8"/>
                    <a:pt x="1" y="25"/>
                    <a:pt x="9" y="38"/>
                  </a:cubicBezTo>
                  <a:cubicBezTo>
                    <a:pt x="22" y="93"/>
                    <a:pt x="209" y="1777"/>
                    <a:pt x="234" y="2494"/>
                  </a:cubicBezTo>
                  <a:cubicBezTo>
                    <a:pt x="234" y="2507"/>
                    <a:pt x="243" y="2519"/>
                    <a:pt x="260" y="2519"/>
                  </a:cubicBezTo>
                  <a:cubicBezTo>
                    <a:pt x="277" y="2519"/>
                    <a:pt x="285" y="2507"/>
                    <a:pt x="285" y="2490"/>
                  </a:cubicBezTo>
                  <a:cubicBezTo>
                    <a:pt x="264" y="1803"/>
                    <a:pt x="77" y="59"/>
                    <a:pt x="56" y="17"/>
                  </a:cubicBezTo>
                  <a:cubicBezTo>
                    <a:pt x="53" y="8"/>
                    <a:pt x="43" y="1"/>
                    <a:pt x="3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0" name="Google Shape;11850;p38"/>
            <p:cNvSpPr/>
            <p:nvPr/>
          </p:nvSpPr>
          <p:spPr>
            <a:xfrm>
              <a:off x="364825" y="2931075"/>
              <a:ext cx="20700" cy="20700"/>
            </a:xfrm>
            <a:custGeom>
              <a:avLst/>
              <a:gdLst/>
              <a:ahLst/>
              <a:cxnLst/>
              <a:rect l="l" t="t" r="r" b="b"/>
              <a:pathLst>
                <a:path w="828" h="828" extrusionOk="0">
                  <a:moveTo>
                    <a:pt x="416" y="1"/>
                  </a:moveTo>
                  <a:cubicBezTo>
                    <a:pt x="187" y="1"/>
                    <a:pt x="1" y="183"/>
                    <a:pt x="1" y="412"/>
                  </a:cubicBezTo>
                  <a:cubicBezTo>
                    <a:pt x="1" y="641"/>
                    <a:pt x="187" y="828"/>
                    <a:pt x="416" y="828"/>
                  </a:cubicBezTo>
                  <a:cubicBezTo>
                    <a:pt x="645" y="828"/>
                    <a:pt x="828" y="641"/>
                    <a:pt x="828" y="412"/>
                  </a:cubicBezTo>
                  <a:cubicBezTo>
                    <a:pt x="828" y="183"/>
                    <a:pt x="645" y="1"/>
                    <a:pt x="41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1" name="Google Shape;11851;p38"/>
            <p:cNvSpPr/>
            <p:nvPr/>
          </p:nvSpPr>
          <p:spPr>
            <a:xfrm>
              <a:off x="824075" y="2805750"/>
              <a:ext cx="56950" cy="60175"/>
            </a:xfrm>
            <a:custGeom>
              <a:avLst/>
              <a:gdLst/>
              <a:ahLst/>
              <a:cxnLst/>
              <a:rect l="l" t="t" r="r" b="b"/>
              <a:pathLst>
                <a:path w="2278" h="2407" extrusionOk="0">
                  <a:moveTo>
                    <a:pt x="2193" y="0"/>
                  </a:moveTo>
                  <a:lnTo>
                    <a:pt x="2193" y="0"/>
                  </a:lnTo>
                  <a:cubicBezTo>
                    <a:pt x="1955" y="369"/>
                    <a:pt x="1315" y="60"/>
                    <a:pt x="658" y="683"/>
                  </a:cubicBezTo>
                  <a:cubicBezTo>
                    <a:pt x="0" y="1307"/>
                    <a:pt x="526" y="2401"/>
                    <a:pt x="526" y="2401"/>
                  </a:cubicBezTo>
                  <a:cubicBezTo>
                    <a:pt x="526" y="2401"/>
                    <a:pt x="578" y="2407"/>
                    <a:pt x="662" y="2407"/>
                  </a:cubicBezTo>
                  <a:cubicBezTo>
                    <a:pt x="904" y="2407"/>
                    <a:pt x="1416" y="2360"/>
                    <a:pt x="1777" y="2002"/>
                  </a:cubicBezTo>
                  <a:cubicBezTo>
                    <a:pt x="2265" y="1519"/>
                    <a:pt x="2278" y="980"/>
                    <a:pt x="219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2" name="Google Shape;11852;p38"/>
            <p:cNvSpPr/>
            <p:nvPr/>
          </p:nvSpPr>
          <p:spPr>
            <a:xfrm>
              <a:off x="829675" y="2821000"/>
              <a:ext cx="41825" cy="44775"/>
            </a:xfrm>
            <a:custGeom>
              <a:avLst/>
              <a:gdLst/>
              <a:ahLst/>
              <a:cxnLst/>
              <a:rect l="l" t="t" r="r" b="b"/>
              <a:pathLst>
                <a:path w="1673" h="1791" extrusionOk="0">
                  <a:moveTo>
                    <a:pt x="1625" y="1"/>
                  </a:moveTo>
                  <a:lnTo>
                    <a:pt x="1625" y="1"/>
                  </a:lnTo>
                  <a:cubicBezTo>
                    <a:pt x="1218" y="429"/>
                    <a:pt x="739" y="480"/>
                    <a:pt x="459" y="1036"/>
                  </a:cubicBezTo>
                  <a:cubicBezTo>
                    <a:pt x="442" y="892"/>
                    <a:pt x="493" y="442"/>
                    <a:pt x="654" y="200"/>
                  </a:cubicBezTo>
                  <a:lnTo>
                    <a:pt x="654" y="200"/>
                  </a:lnTo>
                  <a:cubicBezTo>
                    <a:pt x="1" y="603"/>
                    <a:pt x="302" y="1791"/>
                    <a:pt x="302" y="1791"/>
                  </a:cubicBezTo>
                  <a:cubicBezTo>
                    <a:pt x="680" y="1782"/>
                    <a:pt x="1312" y="1507"/>
                    <a:pt x="1672" y="981"/>
                  </a:cubicBezTo>
                  <a:lnTo>
                    <a:pt x="1672" y="981"/>
                  </a:lnTo>
                  <a:cubicBezTo>
                    <a:pt x="1545" y="1146"/>
                    <a:pt x="1142" y="1367"/>
                    <a:pt x="866" y="1367"/>
                  </a:cubicBezTo>
                  <a:cubicBezTo>
                    <a:pt x="1032" y="1116"/>
                    <a:pt x="1231" y="892"/>
                    <a:pt x="1452" y="692"/>
                  </a:cubicBezTo>
                  <a:lnTo>
                    <a:pt x="1452" y="692"/>
                  </a:lnTo>
                  <a:cubicBezTo>
                    <a:pt x="1413" y="697"/>
                    <a:pt x="900" y="955"/>
                    <a:pt x="603" y="1354"/>
                  </a:cubicBezTo>
                  <a:cubicBezTo>
                    <a:pt x="697" y="1146"/>
                    <a:pt x="824" y="955"/>
                    <a:pt x="977" y="790"/>
                  </a:cubicBezTo>
                  <a:cubicBezTo>
                    <a:pt x="1210" y="557"/>
                    <a:pt x="1312" y="484"/>
                    <a:pt x="162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3" name="Google Shape;11853;p38"/>
            <p:cNvSpPr/>
            <p:nvPr/>
          </p:nvSpPr>
          <p:spPr>
            <a:xfrm>
              <a:off x="838275" y="2851975"/>
              <a:ext cx="71925" cy="43650"/>
            </a:xfrm>
            <a:custGeom>
              <a:avLst/>
              <a:gdLst/>
              <a:ahLst/>
              <a:cxnLst/>
              <a:rect l="l" t="t" r="r" b="b"/>
              <a:pathLst>
                <a:path w="2877" h="1746" extrusionOk="0">
                  <a:moveTo>
                    <a:pt x="1236" y="1"/>
                  </a:moveTo>
                  <a:cubicBezTo>
                    <a:pt x="557" y="1"/>
                    <a:pt x="1" y="666"/>
                    <a:pt x="1" y="666"/>
                  </a:cubicBezTo>
                  <a:cubicBezTo>
                    <a:pt x="1" y="666"/>
                    <a:pt x="242" y="1400"/>
                    <a:pt x="883" y="1642"/>
                  </a:cubicBezTo>
                  <a:cubicBezTo>
                    <a:pt x="1068" y="1713"/>
                    <a:pt x="1241" y="1746"/>
                    <a:pt x="1413" y="1746"/>
                  </a:cubicBezTo>
                  <a:cubicBezTo>
                    <a:pt x="1842" y="1746"/>
                    <a:pt x="2269" y="1541"/>
                    <a:pt x="2876" y="1197"/>
                  </a:cubicBezTo>
                  <a:cubicBezTo>
                    <a:pt x="2444" y="1129"/>
                    <a:pt x="2461" y="416"/>
                    <a:pt x="1621" y="77"/>
                  </a:cubicBezTo>
                  <a:cubicBezTo>
                    <a:pt x="1490" y="23"/>
                    <a:pt x="1361" y="1"/>
                    <a:pt x="12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4" name="Google Shape;11854;p38"/>
            <p:cNvSpPr/>
            <p:nvPr/>
          </p:nvSpPr>
          <p:spPr>
            <a:xfrm>
              <a:off x="838275" y="2856975"/>
              <a:ext cx="54425" cy="34475"/>
            </a:xfrm>
            <a:custGeom>
              <a:avLst/>
              <a:gdLst/>
              <a:ahLst/>
              <a:cxnLst/>
              <a:rect l="l" t="t" r="r" b="b"/>
              <a:pathLst>
                <a:path w="2177" h="1379" extrusionOk="0">
                  <a:moveTo>
                    <a:pt x="1140" y="1"/>
                  </a:moveTo>
                  <a:cubicBezTo>
                    <a:pt x="583" y="1"/>
                    <a:pt x="1" y="466"/>
                    <a:pt x="1" y="466"/>
                  </a:cubicBezTo>
                  <a:cubicBezTo>
                    <a:pt x="162" y="810"/>
                    <a:pt x="675" y="1272"/>
                    <a:pt x="1303" y="1378"/>
                  </a:cubicBezTo>
                  <a:cubicBezTo>
                    <a:pt x="1099" y="1332"/>
                    <a:pt x="734" y="1060"/>
                    <a:pt x="620" y="806"/>
                  </a:cubicBezTo>
                  <a:lnTo>
                    <a:pt x="620" y="806"/>
                  </a:lnTo>
                  <a:cubicBezTo>
                    <a:pt x="912" y="857"/>
                    <a:pt x="1201" y="941"/>
                    <a:pt x="1477" y="1064"/>
                  </a:cubicBezTo>
                  <a:cubicBezTo>
                    <a:pt x="1455" y="1026"/>
                    <a:pt x="1006" y="670"/>
                    <a:pt x="522" y="564"/>
                  </a:cubicBezTo>
                  <a:cubicBezTo>
                    <a:pt x="534" y="564"/>
                    <a:pt x="545" y="564"/>
                    <a:pt x="557" y="564"/>
                  </a:cubicBezTo>
                  <a:cubicBezTo>
                    <a:pt x="774" y="564"/>
                    <a:pt x="987" y="601"/>
                    <a:pt x="1188" y="670"/>
                  </a:cubicBezTo>
                  <a:cubicBezTo>
                    <a:pt x="1498" y="780"/>
                    <a:pt x="1608" y="844"/>
                    <a:pt x="2176" y="933"/>
                  </a:cubicBezTo>
                  <a:cubicBezTo>
                    <a:pt x="1617" y="738"/>
                    <a:pt x="1375" y="326"/>
                    <a:pt x="751" y="297"/>
                  </a:cubicBezTo>
                  <a:cubicBezTo>
                    <a:pt x="860" y="235"/>
                    <a:pt x="1189" y="121"/>
                    <a:pt x="1460" y="121"/>
                  </a:cubicBezTo>
                  <a:cubicBezTo>
                    <a:pt x="1506" y="121"/>
                    <a:pt x="1550" y="124"/>
                    <a:pt x="1591" y="131"/>
                  </a:cubicBezTo>
                  <a:cubicBezTo>
                    <a:pt x="1452" y="37"/>
                    <a:pt x="1297" y="1"/>
                    <a:pt x="114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5" name="Google Shape;11855;p38"/>
            <p:cNvSpPr/>
            <p:nvPr/>
          </p:nvSpPr>
          <p:spPr>
            <a:xfrm>
              <a:off x="818775" y="2869150"/>
              <a:ext cx="47300" cy="72975"/>
            </a:xfrm>
            <a:custGeom>
              <a:avLst/>
              <a:gdLst/>
              <a:ahLst/>
              <a:cxnLst/>
              <a:rect l="l" t="t" r="r" b="b"/>
              <a:pathLst>
                <a:path w="1892" h="2919" extrusionOk="0">
                  <a:moveTo>
                    <a:pt x="793" y="1"/>
                  </a:moveTo>
                  <a:cubicBezTo>
                    <a:pt x="793" y="1"/>
                    <a:pt x="149" y="420"/>
                    <a:pt x="72" y="1103"/>
                  </a:cubicBezTo>
                  <a:cubicBezTo>
                    <a:pt x="0" y="1786"/>
                    <a:pt x="327" y="2215"/>
                    <a:pt x="1010" y="2919"/>
                  </a:cubicBezTo>
                  <a:cubicBezTo>
                    <a:pt x="967" y="2478"/>
                    <a:pt x="1659" y="2316"/>
                    <a:pt x="1777" y="1417"/>
                  </a:cubicBezTo>
                  <a:cubicBezTo>
                    <a:pt x="1892" y="518"/>
                    <a:pt x="793" y="1"/>
                    <a:pt x="79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6" name="Google Shape;11856;p38"/>
            <p:cNvSpPr/>
            <p:nvPr/>
          </p:nvSpPr>
          <p:spPr>
            <a:xfrm>
              <a:off x="823425" y="2869150"/>
              <a:ext cx="39800" cy="55600"/>
            </a:xfrm>
            <a:custGeom>
              <a:avLst/>
              <a:gdLst/>
              <a:ahLst/>
              <a:cxnLst/>
              <a:rect l="l" t="t" r="r" b="b"/>
              <a:pathLst>
                <a:path w="1592" h="2224" extrusionOk="0">
                  <a:moveTo>
                    <a:pt x="607" y="1"/>
                  </a:moveTo>
                  <a:cubicBezTo>
                    <a:pt x="319" y="247"/>
                    <a:pt x="1" y="862"/>
                    <a:pt x="52" y="1489"/>
                  </a:cubicBezTo>
                  <a:cubicBezTo>
                    <a:pt x="47" y="1286"/>
                    <a:pt x="221" y="857"/>
                    <a:pt x="433" y="688"/>
                  </a:cubicBezTo>
                  <a:lnTo>
                    <a:pt x="433" y="688"/>
                  </a:lnTo>
                  <a:cubicBezTo>
                    <a:pt x="463" y="985"/>
                    <a:pt x="450" y="1281"/>
                    <a:pt x="404" y="1578"/>
                  </a:cubicBezTo>
                  <a:cubicBezTo>
                    <a:pt x="433" y="1549"/>
                    <a:pt x="667" y="1027"/>
                    <a:pt x="645" y="531"/>
                  </a:cubicBezTo>
                  <a:lnTo>
                    <a:pt x="645" y="531"/>
                  </a:lnTo>
                  <a:cubicBezTo>
                    <a:pt x="705" y="751"/>
                    <a:pt x="726" y="976"/>
                    <a:pt x="713" y="1201"/>
                  </a:cubicBezTo>
                  <a:cubicBezTo>
                    <a:pt x="679" y="1532"/>
                    <a:pt x="650" y="1650"/>
                    <a:pt x="705" y="2223"/>
                  </a:cubicBezTo>
                  <a:cubicBezTo>
                    <a:pt x="756" y="1633"/>
                    <a:pt x="1095" y="1294"/>
                    <a:pt x="959" y="688"/>
                  </a:cubicBezTo>
                  <a:lnTo>
                    <a:pt x="959" y="688"/>
                  </a:lnTo>
                  <a:cubicBezTo>
                    <a:pt x="1065" y="789"/>
                    <a:pt x="1311" y="1167"/>
                    <a:pt x="1337" y="1455"/>
                  </a:cubicBezTo>
                  <a:cubicBezTo>
                    <a:pt x="1591" y="734"/>
                    <a:pt x="607" y="1"/>
                    <a:pt x="60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7" name="Google Shape;11857;p38"/>
            <p:cNvSpPr/>
            <p:nvPr/>
          </p:nvSpPr>
          <p:spPr>
            <a:xfrm>
              <a:off x="785900" y="2814650"/>
              <a:ext cx="59600" cy="53675"/>
            </a:xfrm>
            <a:custGeom>
              <a:avLst/>
              <a:gdLst/>
              <a:ahLst/>
              <a:cxnLst/>
              <a:rect l="l" t="t" r="r" b="b"/>
              <a:pathLst>
                <a:path w="2384" h="2147" extrusionOk="0">
                  <a:moveTo>
                    <a:pt x="0" y="0"/>
                  </a:moveTo>
                  <a:lnTo>
                    <a:pt x="0" y="0"/>
                  </a:lnTo>
                  <a:cubicBezTo>
                    <a:pt x="77" y="980"/>
                    <a:pt x="178" y="1506"/>
                    <a:pt x="743" y="1905"/>
                  </a:cubicBezTo>
                  <a:cubicBezTo>
                    <a:pt x="1015" y="2097"/>
                    <a:pt x="1331" y="2146"/>
                    <a:pt x="1583" y="2146"/>
                  </a:cubicBezTo>
                  <a:cubicBezTo>
                    <a:pt x="1849" y="2146"/>
                    <a:pt x="2045" y="2091"/>
                    <a:pt x="2045" y="2091"/>
                  </a:cubicBezTo>
                  <a:cubicBezTo>
                    <a:pt x="2045" y="2091"/>
                    <a:pt x="2384" y="925"/>
                    <a:pt x="1629" y="416"/>
                  </a:cubicBezTo>
                  <a:cubicBezTo>
                    <a:pt x="1249" y="161"/>
                    <a:pt x="912" y="140"/>
                    <a:pt x="634" y="140"/>
                  </a:cubicBezTo>
                  <a:cubicBezTo>
                    <a:pt x="580" y="140"/>
                    <a:pt x="528" y="141"/>
                    <a:pt x="479" y="141"/>
                  </a:cubicBezTo>
                  <a:cubicBezTo>
                    <a:pt x="280" y="141"/>
                    <a:pt x="118" y="128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8" name="Google Shape;11858;p38"/>
            <p:cNvSpPr/>
            <p:nvPr/>
          </p:nvSpPr>
          <p:spPr>
            <a:xfrm>
              <a:off x="796925" y="2828325"/>
              <a:ext cx="42650" cy="38900"/>
            </a:xfrm>
            <a:custGeom>
              <a:avLst/>
              <a:gdLst/>
              <a:ahLst/>
              <a:cxnLst/>
              <a:rect l="l" t="t" r="r" b="b"/>
              <a:pathLst>
                <a:path w="1706" h="1556" extrusionOk="0">
                  <a:moveTo>
                    <a:pt x="0" y="1"/>
                  </a:moveTo>
                  <a:lnTo>
                    <a:pt x="0" y="1"/>
                  </a:lnTo>
                  <a:cubicBezTo>
                    <a:pt x="391" y="425"/>
                    <a:pt x="501" y="480"/>
                    <a:pt x="772" y="671"/>
                  </a:cubicBezTo>
                  <a:cubicBezTo>
                    <a:pt x="950" y="806"/>
                    <a:pt x="1103" y="976"/>
                    <a:pt x="1230" y="1163"/>
                  </a:cubicBezTo>
                  <a:cubicBezTo>
                    <a:pt x="874" y="827"/>
                    <a:pt x="336" y="654"/>
                    <a:pt x="286" y="654"/>
                  </a:cubicBezTo>
                  <a:cubicBezTo>
                    <a:pt x="286" y="654"/>
                    <a:pt x="285" y="654"/>
                    <a:pt x="285" y="654"/>
                  </a:cubicBezTo>
                  <a:cubicBezTo>
                    <a:pt x="535" y="815"/>
                    <a:pt x="768" y="1002"/>
                    <a:pt x="972" y="1222"/>
                  </a:cubicBezTo>
                  <a:cubicBezTo>
                    <a:pt x="938" y="1228"/>
                    <a:pt x="901" y="1231"/>
                    <a:pt x="863" y="1231"/>
                  </a:cubicBezTo>
                  <a:cubicBezTo>
                    <a:pt x="596" y="1231"/>
                    <a:pt x="248" y="1099"/>
                    <a:pt x="115" y="976"/>
                  </a:cubicBezTo>
                  <a:lnTo>
                    <a:pt x="115" y="976"/>
                  </a:lnTo>
                  <a:cubicBezTo>
                    <a:pt x="503" y="1376"/>
                    <a:pt x="1063" y="1556"/>
                    <a:pt x="1447" y="1556"/>
                  </a:cubicBezTo>
                  <a:cubicBezTo>
                    <a:pt x="1504" y="1556"/>
                    <a:pt x="1556" y="1552"/>
                    <a:pt x="1604" y="1544"/>
                  </a:cubicBezTo>
                  <a:cubicBezTo>
                    <a:pt x="1604" y="1544"/>
                    <a:pt x="1705" y="323"/>
                    <a:pt x="993" y="35"/>
                  </a:cubicBezTo>
                  <a:lnTo>
                    <a:pt x="993" y="35"/>
                  </a:lnTo>
                  <a:cubicBezTo>
                    <a:pt x="1192" y="247"/>
                    <a:pt x="1311" y="679"/>
                    <a:pt x="1324" y="828"/>
                  </a:cubicBezTo>
                  <a:cubicBezTo>
                    <a:pt x="955" y="323"/>
                    <a:pt x="475" y="353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9" name="Google Shape;11859;p38"/>
            <p:cNvSpPr/>
            <p:nvPr/>
          </p:nvSpPr>
          <p:spPr>
            <a:xfrm>
              <a:off x="772850" y="2859825"/>
              <a:ext cx="63850" cy="46375"/>
            </a:xfrm>
            <a:custGeom>
              <a:avLst/>
              <a:gdLst/>
              <a:ahLst/>
              <a:cxnLst/>
              <a:rect l="l" t="t" r="r" b="b"/>
              <a:pathLst>
                <a:path w="2554" h="1855" extrusionOk="0">
                  <a:moveTo>
                    <a:pt x="1550" y="1"/>
                  </a:moveTo>
                  <a:cubicBezTo>
                    <a:pt x="1300" y="1"/>
                    <a:pt x="1040" y="67"/>
                    <a:pt x="819" y="263"/>
                  </a:cubicBezTo>
                  <a:cubicBezTo>
                    <a:pt x="136" y="861"/>
                    <a:pt x="387" y="1527"/>
                    <a:pt x="1" y="1735"/>
                  </a:cubicBezTo>
                  <a:cubicBezTo>
                    <a:pt x="401" y="1807"/>
                    <a:pt x="727" y="1855"/>
                    <a:pt x="1009" y="1855"/>
                  </a:cubicBezTo>
                  <a:cubicBezTo>
                    <a:pt x="1408" y="1855"/>
                    <a:pt x="1720" y="1759"/>
                    <a:pt x="2028" y="1498"/>
                  </a:cubicBezTo>
                  <a:cubicBezTo>
                    <a:pt x="2554" y="1056"/>
                    <a:pt x="2541" y="284"/>
                    <a:pt x="2541" y="284"/>
                  </a:cubicBezTo>
                  <a:cubicBezTo>
                    <a:pt x="2541" y="284"/>
                    <a:pt x="2067" y="1"/>
                    <a:pt x="155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0" name="Google Shape;11860;p38"/>
            <p:cNvSpPr/>
            <p:nvPr/>
          </p:nvSpPr>
          <p:spPr>
            <a:xfrm>
              <a:off x="788750" y="2863675"/>
              <a:ext cx="47650" cy="35625"/>
            </a:xfrm>
            <a:custGeom>
              <a:avLst/>
              <a:gdLst/>
              <a:ahLst/>
              <a:cxnLst/>
              <a:rect l="l" t="t" r="r" b="b"/>
              <a:pathLst>
                <a:path w="1906" h="1425" extrusionOk="0">
                  <a:moveTo>
                    <a:pt x="1125" y="0"/>
                  </a:moveTo>
                  <a:cubicBezTo>
                    <a:pt x="816" y="0"/>
                    <a:pt x="489" y="75"/>
                    <a:pt x="289" y="338"/>
                  </a:cubicBezTo>
                  <a:cubicBezTo>
                    <a:pt x="471" y="238"/>
                    <a:pt x="753" y="207"/>
                    <a:pt x="952" y="207"/>
                  </a:cubicBezTo>
                  <a:cubicBezTo>
                    <a:pt x="1031" y="207"/>
                    <a:pt x="1097" y="212"/>
                    <a:pt x="1138" y="220"/>
                  </a:cubicBezTo>
                  <a:cubicBezTo>
                    <a:pt x="561" y="453"/>
                    <a:pt x="467" y="919"/>
                    <a:pt x="1" y="1293"/>
                  </a:cubicBezTo>
                  <a:cubicBezTo>
                    <a:pt x="510" y="1021"/>
                    <a:pt x="590" y="924"/>
                    <a:pt x="845" y="716"/>
                  </a:cubicBezTo>
                  <a:cubicBezTo>
                    <a:pt x="1027" y="576"/>
                    <a:pt x="1227" y="470"/>
                    <a:pt x="1443" y="398"/>
                  </a:cubicBezTo>
                  <a:lnTo>
                    <a:pt x="1443" y="398"/>
                  </a:lnTo>
                  <a:cubicBezTo>
                    <a:pt x="1019" y="656"/>
                    <a:pt x="713" y="1140"/>
                    <a:pt x="709" y="1182"/>
                  </a:cubicBezTo>
                  <a:cubicBezTo>
                    <a:pt x="925" y="979"/>
                    <a:pt x="1167" y="801"/>
                    <a:pt x="1430" y="656"/>
                  </a:cubicBezTo>
                  <a:lnTo>
                    <a:pt x="1430" y="656"/>
                  </a:lnTo>
                  <a:cubicBezTo>
                    <a:pt x="1409" y="932"/>
                    <a:pt x="1150" y="1314"/>
                    <a:pt x="976" y="1424"/>
                  </a:cubicBezTo>
                  <a:cubicBezTo>
                    <a:pt x="1532" y="1114"/>
                    <a:pt x="1867" y="508"/>
                    <a:pt x="1905" y="130"/>
                  </a:cubicBezTo>
                  <a:cubicBezTo>
                    <a:pt x="1905" y="130"/>
                    <a:pt x="1532" y="0"/>
                    <a:pt x="112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1" name="Google Shape;11861;p38"/>
            <p:cNvSpPr/>
            <p:nvPr/>
          </p:nvSpPr>
          <p:spPr>
            <a:xfrm>
              <a:off x="821850" y="2855275"/>
              <a:ext cx="32350" cy="24775"/>
            </a:xfrm>
            <a:custGeom>
              <a:avLst/>
              <a:gdLst/>
              <a:ahLst/>
              <a:cxnLst/>
              <a:rect l="l" t="t" r="r" b="b"/>
              <a:pathLst>
                <a:path w="1294" h="991" extrusionOk="0">
                  <a:moveTo>
                    <a:pt x="644" y="1"/>
                  </a:moveTo>
                  <a:cubicBezTo>
                    <a:pt x="491" y="1"/>
                    <a:pt x="341" y="71"/>
                    <a:pt x="246" y="204"/>
                  </a:cubicBezTo>
                  <a:cubicBezTo>
                    <a:pt x="1" y="536"/>
                    <a:pt x="247" y="991"/>
                    <a:pt x="636" y="991"/>
                  </a:cubicBezTo>
                  <a:cubicBezTo>
                    <a:pt x="664" y="991"/>
                    <a:pt x="692" y="989"/>
                    <a:pt x="721" y="984"/>
                  </a:cubicBezTo>
                  <a:cubicBezTo>
                    <a:pt x="1158" y="916"/>
                    <a:pt x="1294" y="352"/>
                    <a:pt x="933" y="93"/>
                  </a:cubicBezTo>
                  <a:cubicBezTo>
                    <a:pt x="846" y="31"/>
                    <a:pt x="744" y="1"/>
                    <a:pt x="64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2" name="Google Shape;11862;p38"/>
            <p:cNvSpPr/>
            <p:nvPr/>
          </p:nvSpPr>
          <p:spPr>
            <a:xfrm>
              <a:off x="838075" y="2839775"/>
              <a:ext cx="6050" cy="19650"/>
            </a:xfrm>
            <a:custGeom>
              <a:avLst/>
              <a:gdLst/>
              <a:ahLst/>
              <a:cxnLst/>
              <a:rect l="l" t="t" r="r" b="b"/>
              <a:pathLst>
                <a:path w="242" h="786" extrusionOk="0">
                  <a:moveTo>
                    <a:pt x="225" y="1"/>
                  </a:moveTo>
                  <a:cubicBezTo>
                    <a:pt x="59" y="179"/>
                    <a:pt x="0" y="760"/>
                    <a:pt x="0" y="785"/>
                  </a:cubicBezTo>
                  <a:lnTo>
                    <a:pt x="30" y="785"/>
                  </a:lnTo>
                  <a:cubicBezTo>
                    <a:pt x="30" y="777"/>
                    <a:pt x="85" y="187"/>
                    <a:pt x="242" y="18"/>
                  </a:cubicBezTo>
                  <a:lnTo>
                    <a:pt x="22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3" name="Google Shape;11863;p38"/>
            <p:cNvSpPr/>
            <p:nvPr/>
          </p:nvSpPr>
          <p:spPr>
            <a:xfrm>
              <a:off x="841775" y="2847625"/>
              <a:ext cx="13375" cy="12225"/>
            </a:xfrm>
            <a:custGeom>
              <a:avLst/>
              <a:gdLst/>
              <a:ahLst/>
              <a:cxnLst/>
              <a:rect l="l" t="t" r="r" b="b"/>
              <a:pathLst>
                <a:path w="535" h="489" extrusionOk="0">
                  <a:moveTo>
                    <a:pt x="526" y="1"/>
                  </a:moveTo>
                  <a:cubicBezTo>
                    <a:pt x="280" y="56"/>
                    <a:pt x="13" y="454"/>
                    <a:pt x="1" y="471"/>
                  </a:cubicBezTo>
                  <a:lnTo>
                    <a:pt x="22" y="488"/>
                  </a:lnTo>
                  <a:cubicBezTo>
                    <a:pt x="26" y="484"/>
                    <a:pt x="297" y="77"/>
                    <a:pt x="535" y="26"/>
                  </a:cubicBezTo>
                  <a:lnTo>
                    <a:pt x="52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4" name="Google Shape;11864;p38"/>
            <p:cNvSpPr/>
            <p:nvPr/>
          </p:nvSpPr>
          <p:spPr>
            <a:xfrm>
              <a:off x="845275" y="2859500"/>
              <a:ext cx="15200" cy="3850"/>
            </a:xfrm>
            <a:custGeom>
              <a:avLst/>
              <a:gdLst/>
              <a:ahLst/>
              <a:cxnLst/>
              <a:rect l="l" t="t" r="r" b="b"/>
              <a:pathLst>
                <a:path w="608" h="154" extrusionOk="0">
                  <a:moveTo>
                    <a:pt x="511" y="0"/>
                  </a:moveTo>
                  <a:cubicBezTo>
                    <a:pt x="310" y="0"/>
                    <a:pt x="15" y="121"/>
                    <a:pt x="0" y="128"/>
                  </a:cubicBezTo>
                  <a:lnTo>
                    <a:pt x="9" y="153"/>
                  </a:lnTo>
                  <a:cubicBezTo>
                    <a:pt x="13" y="150"/>
                    <a:pt x="323" y="29"/>
                    <a:pt x="517" y="29"/>
                  </a:cubicBezTo>
                  <a:cubicBezTo>
                    <a:pt x="548" y="29"/>
                    <a:pt x="575" y="32"/>
                    <a:pt x="599" y="39"/>
                  </a:cubicBezTo>
                  <a:lnTo>
                    <a:pt x="607" y="13"/>
                  </a:lnTo>
                  <a:cubicBezTo>
                    <a:pt x="579" y="4"/>
                    <a:pt x="547" y="0"/>
                    <a:pt x="51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5" name="Google Shape;11865;p38"/>
            <p:cNvSpPr/>
            <p:nvPr/>
          </p:nvSpPr>
          <p:spPr>
            <a:xfrm>
              <a:off x="845900" y="2868400"/>
              <a:ext cx="11175" cy="4600"/>
            </a:xfrm>
            <a:custGeom>
              <a:avLst/>
              <a:gdLst/>
              <a:ahLst/>
              <a:cxnLst/>
              <a:rect l="l" t="t" r="r" b="b"/>
              <a:pathLst>
                <a:path w="447" h="184" extrusionOk="0">
                  <a:moveTo>
                    <a:pt x="1" y="1"/>
                  </a:moveTo>
                  <a:lnTo>
                    <a:pt x="1" y="31"/>
                  </a:lnTo>
                  <a:cubicBezTo>
                    <a:pt x="5" y="31"/>
                    <a:pt x="315" y="43"/>
                    <a:pt x="429" y="183"/>
                  </a:cubicBezTo>
                  <a:lnTo>
                    <a:pt x="446" y="162"/>
                  </a:lnTo>
                  <a:cubicBezTo>
                    <a:pt x="328" y="18"/>
                    <a:pt x="14" y="1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6" name="Google Shape;11866;p38"/>
            <p:cNvSpPr/>
            <p:nvPr/>
          </p:nvSpPr>
          <p:spPr>
            <a:xfrm>
              <a:off x="843050" y="2873075"/>
              <a:ext cx="6375" cy="10950"/>
            </a:xfrm>
            <a:custGeom>
              <a:avLst/>
              <a:gdLst/>
              <a:ahLst/>
              <a:cxnLst/>
              <a:rect l="l" t="t" r="r" b="b"/>
              <a:pathLst>
                <a:path w="255" h="438" extrusionOk="0">
                  <a:moveTo>
                    <a:pt x="22" y="0"/>
                  </a:moveTo>
                  <a:lnTo>
                    <a:pt x="0" y="17"/>
                  </a:lnTo>
                  <a:cubicBezTo>
                    <a:pt x="5" y="17"/>
                    <a:pt x="225" y="268"/>
                    <a:pt x="229" y="437"/>
                  </a:cubicBezTo>
                  <a:lnTo>
                    <a:pt x="255" y="437"/>
                  </a:lnTo>
                  <a:cubicBezTo>
                    <a:pt x="251" y="259"/>
                    <a:pt x="30" y="9"/>
                    <a:pt x="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7" name="Google Shape;11867;p38"/>
            <p:cNvSpPr/>
            <p:nvPr/>
          </p:nvSpPr>
          <p:spPr>
            <a:xfrm>
              <a:off x="835100" y="2875825"/>
              <a:ext cx="4150" cy="13175"/>
            </a:xfrm>
            <a:custGeom>
              <a:avLst/>
              <a:gdLst/>
              <a:ahLst/>
              <a:cxnLst/>
              <a:rect l="l" t="t" r="r" b="b"/>
              <a:pathLst>
                <a:path w="166" h="527" extrusionOk="0">
                  <a:moveTo>
                    <a:pt x="119" y="1"/>
                  </a:moveTo>
                  <a:lnTo>
                    <a:pt x="94" y="5"/>
                  </a:lnTo>
                  <a:cubicBezTo>
                    <a:pt x="94" y="9"/>
                    <a:pt x="136" y="200"/>
                    <a:pt x="0" y="514"/>
                  </a:cubicBezTo>
                  <a:lnTo>
                    <a:pt x="22" y="527"/>
                  </a:lnTo>
                  <a:cubicBezTo>
                    <a:pt x="166" y="204"/>
                    <a:pt x="123" y="9"/>
                    <a:pt x="11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8" name="Google Shape;11868;p38"/>
            <p:cNvSpPr/>
            <p:nvPr/>
          </p:nvSpPr>
          <p:spPr>
            <a:xfrm>
              <a:off x="822475" y="2873175"/>
              <a:ext cx="11375" cy="10625"/>
            </a:xfrm>
            <a:custGeom>
              <a:avLst/>
              <a:gdLst/>
              <a:ahLst/>
              <a:cxnLst/>
              <a:rect l="l" t="t" r="r" b="b"/>
              <a:pathLst>
                <a:path w="455" h="425" extrusionOk="0">
                  <a:moveTo>
                    <a:pt x="429" y="1"/>
                  </a:moveTo>
                  <a:cubicBezTo>
                    <a:pt x="429" y="5"/>
                    <a:pt x="340" y="268"/>
                    <a:pt x="1" y="404"/>
                  </a:cubicBezTo>
                  <a:lnTo>
                    <a:pt x="13" y="425"/>
                  </a:lnTo>
                  <a:cubicBezTo>
                    <a:pt x="361" y="289"/>
                    <a:pt x="450" y="22"/>
                    <a:pt x="454" y="9"/>
                  </a:cubicBezTo>
                  <a:lnTo>
                    <a:pt x="42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9" name="Google Shape;11869;p38"/>
            <p:cNvSpPr/>
            <p:nvPr/>
          </p:nvSpPr>
          <p:spPr>
            <a:xfrm>
              <a:off x="828100" y="2844775"/>
              <a:ext cx="5000" cy="14425"/>
            </a:xfrm>
            <a:custGeom>
              <a:avLst/>
              <a:gdLst/>
              <a:ahLst/>
              <a:cxnLst/>
              <a:rect l="l" t="t" r="r" b="b"/>
              <a:pathLst>
                <a:path w="200" h="577" extrusionOk="0">
                  <a:moveTo>
                    <a:pt x="60" y="0"/>
                  </a:moveTo>
                  <a:lnTo>
                    <a:pt x="60" y="0"/>
                  </a:lnTo>
                  <a:cubicBezTo>
                    <a:pt x="0" y="390"/>
                    <a:pt x="170" y="568"/>
                    <a:pt x="179" y="577"/>
                  </a:cubicBezTo>
                  <a:lnTo>
                    <a:pt x="200" y="556"/>
                  </a:lnTo>
                  <a:cubicBezTo>
                    <a:pt x="195" y="556"/>
                    <a:pt x="26" y="378"/>
                    <a:pt x="85" y="4"/>
                  </a:cubicBezTo>
                  <a:lnTo>
                    <a:pt x="6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0" name="Google Shape;11870;p38"/>
            <p:cNvSpPr/>
            <p:nvPr/>
          </p:nvSpPr>
          <p:spPr>
            <a:xfrm>
              <a:off x="814425" y="2853875"/>
              <a:ext cx="16025" cy="11050"/>
            </a:xfrm>
            <a:custGeom>
              <a:avLst/>
              <a:gdLst/>
              <a:ahLst/>
              <a:cxnLst/>
              <a:rect l="l" t="t" r="r" b="b"/>
              <a:pathLst>
                <a:path w="641" h="442" extrusionOk="0">
                  <a:moveTo>
                    <a:pt x="21" y="1"/>
                  </a:moveTo>
                  <a:lnTo>
                    <a:pt x="0" y="14"/>
                  </a:lnTo>
                  <a:cubicBezTo>
                    <a:pt x="200" y="374"/>
                    <a:pt x="632" y="442"/>
                    <a:pt x="636" y="442"/>
                  </a:cubicBezTo>
                  <a:lnTo>
                    <a:pt x="641" y="412"/>
                  </a:lnTo>
                  <a:cubicBezTo>
                    <a:pt x="636" y="412"/>
                    <a:pt x="217" y="349"/>
                    <a:pt x="2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1" name="Google Shape;11871;p38"/>
            <p:cNvSpPr/>
            <p:nvPr/>
          </p:nvSpPr>
          <p:spPr>
            <a:xfrm>
              <a:off x="814850" y="2869575"/>
              <a:ext cx="17300" cy="5250"/>
            </a:xfrm>
            <a:custGeom>
              <a:avLst/>
              <a:gdLst/>
              <a:ahLst/>
              <a:cxnLst/>
              <a:rect l="l" t="t" r="r" b="b"/>
              <a:pathLst>
                <a:path w="692" h="210" extrusionOk="0">
                  <a:moveTo>
                    <a:pt x="679" y="1"/>
                  </a:moveTo>
                  <a:cubicBezTo>
                    <a:pt x="675" y="1"/>
                    <a:pt x="422" y="181"/>
                    <a:pt x="130" y="181"/>
                  </a:cubicBezTo>
                  <a:cubicBezTo>
                    <a:pt x="90" y="181"/>
                    <a:pt x="49" y="178"/>
                    <a:pt x="9" y="170"/>
                  </a:cubicBezTo>
                  <a:lnTo>
                    <a:pt x="0" y="196"/>
                  </a:lnTo>
                  <a:cubicBezTo>
                    <a:pt x="26" y="200"/>
                    <a:pt x="47" y="208"/>
                    <a:pt x="68" y="208"/>
                  </a:cubicBezTo>
                  <a:cubicBezTo>
                    <a:pt x="84" y="209"/>
                    <a:pt x="100" y="210"/>
                    <a:pt x="115" y="210"/>
                  </a:cubicBezTo>
                  <a:cubicBezTo>
                    <a:pt x="423" y="210"/>
                    <a:pt x="692" y="22"/>
                    <a:pt x="692" y="22"/>
                  </a:cubicBezTo>
                  <a:lnTo>
                    <a:pt x="67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2" name="Google Shape;11872;p38"/>
            <p:cNvSpPr/>
            <p:nvPr/>
          </p:nvSpPr>
          <p:spPr>
            <a:xfrm>
              <a:off x="840350" y="2836375"/>
              <a:ext cx="6850" cy="5850"/>
            </a:xfrm>
            <a:custGeom>
              <a:avLst/>
              <a:gdLst/>
              <a:ahLst/>
              <a:cxnLst/>
              <a:rect l="l" t="t" r="r" b="b"/>
              <a:pathLst>
                <a:path w="274" h="234" extrusionOk="0">
                  <a:moveTo>
                    <a:pt x="153" y="1"/>
                  </a:moveTo>
                  <a:cubicBezTo>
                    <a:pt x="58" y="1"/>
                    <a:pt x="0" y="114"/>
                    <a:pt x="66" y="192"/>
                  </a:cubicBezTo>
                  <a:cubicBezTo>
                    <a:pt x="90" y="221"/>
                    <a:pt x="122" y="234"/>
                    <a:pt x="154" y="234"/>
                  </a:cubicBezTo>
                  <a:cubicBezTo>
                    <a:pt x="210" y="234"/>
                    <a:pt x="264" y="192"/>
                    <a:pt x="270" y="124"/>
                  </a:cubicBezTo>
                  <a:cubicBezTo>
                    <a:pt x="274" y="60"/>
                    <a:pt x="227" y="5"/>
                    <a:pt x="164" y="1"/>
                  </a:cubicBezTo>
                  <a:cubicBezTo>
                    <a:pt x="160" y="1"/>
                    <a:pt x="157" y="1"/>
                    <a:pt x="1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3" name="Google Shape;11873;p38"/>
            <p:cNvSpPr/>
            <p:nvPr/>
          </p:nvSpPr>
          <p:spPr>
            <a:xfrm>
              <a:off x="851275" y="2844425"/>
              <a:ext cx="6950" cy="5875"/>
            </a:xfrm>
            <a:custGeom>
              <a:avLst/>
              <a:gdLst/>
              <a:ahLst/>
              <a:cxnLst/>
              <a:rect l="l" t="t" r="r" b="b"/>
              <a:pathLst>
                <a:path w="278" h="235" extrusionOk="0">
                  <a:moveTo>
                    <a:pt x="157" y="1"/>
                  </a:moveTo>
                  <a:cubicBezTo>
                    <a:pt x="57" y="1"/>
                    <a:pt x="0" y="114"/>
                    <a:pt x="66" y="192"/>
                  </a:cubicBezTo>
                  <a:cubicBezTo>
                    <a:pt x="90" y="221"/>
                    <a:pt x="123" y="234"/>
                    <a:pt x="155" y="234"/>
                  </a:cubicBezTo>
                  <a:cubicBezTo>
                    <a:pt x="212" y="234"/>
                    <a:pt x="268" y="192"/>
                    <a:pt x="274" y="124"/>
                  </a:cubicBezTo>
                  <a:cubicBezTo>
                    <a:pt x="278" y="61"/>
                    <a:pt x="231" y="6"/>
                    <a:pt x="168" y="1"/>
                  </a:cubicBezTo>
                  <a:cubicBezTo>
                    <a:pt x="164" y="1"/>
                    <a:pt x="160" y="1"/>
                    <a:pt x="15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4" name="Google Shape;11874;p38"/>
            <p:cNvSpPr/>
            <p:nvPr/>
          </p:nvSpPr>
          <p:spPr>
            <a:xfrm>
              <a:off x="857550" y="2857350"/>
              <a:ext cx="6825" cy="5875"/>
            </a:xfrm>
            <a:custGeom>
              <a:avLst/>
              <a:gdLst/>
              <a:ahLst/>
              <a:cxnLst/>
              <a:rect l="l" t="t" r="r" b="b"/>
              <a:pathLst>
                <a:path w="273" h="235" extrusionOk="0">
                  <a:moveTo>
                    <a:pt x="148" y="1"/>
                  </a:moveTo>
                  <a:cubicBezTo>
                    <a:pt x="51" y="1"/>
                    <a:pt x="1" y="116"/>
                    <a:pt x="65" y="193"/>
                  </a:cubicBezTo>
                  <a:cubicBezTo>
                    <a:pt x="88" y="222"/>
                    <a:pt x="119" y="235"/>
                    <a:pt x="151" y="235"/>
                  </a:cubicBezTo>
                  <a:cubicBezTo>
                    <a:pt x="207" y="235"/>
                    <a:pt x="263" y="193"/>
                    <a:pt x="269" y="125"/>
                  </a:cubicBezTo>
                  <a:cubicBezTo>
                    <a:pt x="273" y="61"/>
                    <a:pt x="226" y="6"/>
                    <a:pt x="163" y="2"/>
                  </a:cubicBezTo>
                  <a:cubicBezTo>
                    <a:pt x="158" y="1"/>
                    <a:pt x="153" y="1"/>
                    <a:pt x="1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5" name="Google Shape;11875;p38"/>
            <p:cNvSpPr/>
            <p:nvPr/>
          </p:nvSpPr>
          <p:spPr>
            <a:xfrm>
              <a:off x="854275" y="2871250"/>
              <a:ext cx="6825" cy="5800"/>
            </a:xfrm>
            <a:custGeom>
              <a:avLst/>
              <a:gdLst/>
              <a:ahLst/>
              <a:cxnLst/>
              <a:rect l="l" t="t" r="r" b="b"/>
              <a:pathLst>
                <a:path w="273" h="232" extrusionOk="0">
                  <a:moveTo>
                    <a:pt x="147" y="0"/>
                  </a:moveTo>
                  <a:cubicBezTo>
                    <a:pt x="51" y="0"/>
                    <a:pt x="0" y="116"/>
                    <a:pt x="65" y="192"/>
                  </a:cubicBezTo>
                  <a:cubicBezTo>
                    <a:pt x="87" y="219"/>
                    <a:pt x="118" y="231"/>
                    <a:pt x="149" y="231"/>
                  </a:cubicBezTo>
                  <a:cubicBezTo>
                    <a:pt x="206" y="231"/>
                    <a:pt x="263" y="190"/>
                    <a:pt x="268" y="124"/>
                  </a:cubicBezTo>
                  <a:cubicBezTo>
                    <a:pt x="272" y="61"/>
                    <a:pt x="226" y="6"/>
                    <a:pt x="162" y="1"/>
                  </a:cubicBezTo>
                  <a:cubicBezTo>
                    <a:pt x="157" y="1"/>
                    <a:pt x="152" y="0"/>
                    <a:pt x="14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6" name="Google Shape;11876;p38"/>
            <p:cNvSpPr/>
            <p:nvPr/>
          </p:nvSpPr>
          <p:spPr>
            <a:xfrm>
              <a:off x="845575" y="2882375"/>
              <a:ext cx="6825" cy="5825"/>
            </a:xfrm>
            <a:custGeom>
              <a:avLst/>
              <a:gdLst/>
              <a:ahLst/>
              <a:cxnLst/>
              <a:rect l="l" t="t" r="r" b="b"/>
              <a:pathLst>
                <a:path w="273" h="233" extrusionOk="0">
                  <a:moveTo>
                    <a:pt x="148" y="1"/>
                  </a:moveTo>
                  <a:cubicBezTo>
                    <a:pt x="55" y="1"/>
                    <a:pt x="0" y="116"/>
                    <a:pt x="65" y="193"/>
                  </a:cubicBezTo>
                  <a:cubicBezTo>
                    <a:pt x="89" y="220"/>
                    <a:pt x="121" y="233"/>
                    <a:pt x="153" y="233"/>
                  </a:cubicBezTo>
                  <a:cubicBezTo>
                    <a:pt x="209" y="233"/>
                    <a:pt x="263" y="193"/>
                    <a:pt x="268" y="125"/>
                  </a:cubicBezTo>
                  <a:cubicBezTo>
                    <a:pt x="273" y="61"/>
                    <a:pt x="226" y="6"/>
                    <a:pt x="162" y="2"/>
                  </a:cubicBezTo>
                  <a:cubicBezTo>
                    <a:pt x="157" y="1"/>
                    <a:pt x="153" y="1"/>
                    <a:pt x="1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7" name="Google Shape;11877;p38"/>
            <p:cNvSpPr/>
            <p:nvPr/>
          </p:nvSpPr>
          <p:spPr>
            <a:xfrm>
              <a:off x="831125" y="2887050"/>
              <a:ext cx="6850" cy="5875"/>
            </a:xfrm>
            <a:custGeom>
              <a:avLst/>
              <a:gdLst/>
              <a:ahLst/>
              <a:cxnLst/>
              <a:rect l="l" t="t" r="r" b="b"/>
              <a:pathLst>
                <a:path w="274" h="235" extrusionOk="0">
                  <a:moveTo>
                    <a:pt x="153" y="1"/>
                  </a:moveTo>
                  <a:cubicBezTo>
                    <a:pt x="54" y="1"/>
                    <a:pt x="0" y="118"/>
                    <a:pt x="62" y="192"/>
                  </a:cubicBezTo>
                  <a:cubicBezTo>
                    <a:pt x="86" y="221"/>
                    <a:pt x="119" y="234"/>
                    <a:pt x="151" y="234"/>
                  </a:cubicBezTo>
                  <a:cubicBezTo>
                    <a:pt x="209" y="234"/>
                    <a:pt x="264" y="194"/>
                    <a:pt x="270" y="129"/>
                  </a:cubicBezTo>
                  <a:cubicBezTo>
                    <a:pt x="274" y="65"/>
                    <a:pt x="227" y="10"/>
                    <a:pt x="164" y="1"/>
                  </a:cubicBezTo>
                  <a:cubicBezTo>
                    <a:pt x="160" y="1"/>
                    <a:pt x="157" y="1"/>
                    <a:pt x="1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8" name="Google Shape;11878;p38"/>
            <p:cNvSpPr/>
            <p:nvPr/>
          </p:nvSpPr>
          <p:spPr>
            <a:xfrm>
              <a:off x="817675" y="2881425"/>
              <a:ext cx="6850" cy="5875"/>
            </a:xfrm>
            <a:custGeom>
              <a:avLst/>
              <a:gdLst/>
              <a:ahLst/>
              <a:cxnLst/>
              <a:rect l="l" t="t" r="r" b="b"/>
              <a:pathLst>
                <a:path w="274" h="235" extrusionOk="0">
                  <a:moveTo>
                    <a:pt x="148" y="1"/>
                  </a:moveTo>
                  <a:cubicBezTo>
                    <a:pt x="55" y="1"/>
                    <a:pt x="1" y="116"/>
                    <a:pt x="65" y="192"/>
                  </a:cubicBezTo>
                  <a:cubicBezTo>
                    <a:pt x="90" y="221"/>
                    <a:pt x="122" y="234"/>
                    <a:pt x="153" y="234"/>
                  </a:cubicBezTo>
                  <a:cubicBezTo>
                    <a:pt x="209" y="234"/>
                    <a:pt x="263" y="193"/>
                    <a:pt x="269" y="125"/>
                  </a:cubicBezTo>
                  <a:cubicBezTo>
                    <a:pt x="273" y="61"/>
                    <a:pt x="227" y="6"/>
                    <a:pt x="163" y="2"/>
                  </a:cubicBezTo>
                  <a:cubicBezTo>
                    <a:pt x="158" y="1"/>
                    <a:pt x="153" y="1"/>
                    <a:pt x="1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9" name="Google Shape;11879;p38"/>
            <p:cNvSpPr/>
            <p:nvPr/>
          </p:nvSpPr>
          <p:spPr>
            <a:xfrm>
              <a:off x="809925" y="2871050"/>
              <a:ext cx="6950" cy="5900"/>
            </a:xfrm>
            <a:custGeom>
              <a:avLst/>
              <a:gdLst/>
              <a:ahLst/>
              <a:cxnLst/>
              <a:rect l="l" t="t" r="r" b="b"/>
              <a:pathLst>
                <a:path w="278" h="236" extrusionOk="0">
                  <a:moveTo>
                    <a:pt x="157" y="0"/>
                  </a:moveTo>
                  <a:cubicBezTo>
                    <a:pt x="57" y="0"/>
                    <a:pt x="0" y="118"/>
                    <a:pt x="66" y="196"/>
                  </a:cubicBezTo>
                  <a:cubicBezTo>
                    <a:pt x="90" y="223"/>
                    <a:pt x="121" y="235"/>
                    <a:pt x="153" y="235"/>
                  </a:cubicBezTo>
                  <a:cubicBezTo>
                    <a:pt x="211" y="235"/>
                    <a:pt x="268" y="194"/>
                    <a:pt x="274" y="128"/>
                  </a:cubicBezTo>
                  <a:cubicBezTo>
                    <a:pt x="278" y="65"/>
                    <a:pt x="231" y="9"/>
                    <a:pt x="167" y="1"/>
                  </a:cubicBezTo>
                  <a:cubicBezTo>
                    <a:pt x="164" y="1"/>
                    <a:pt x="161" y="0"/>
                    <a:pt x="1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0" name="Google Shape;11880;p38"/>
            <p:cNvSpPr/>
            <p:nvPr/>
          </p:nvSpPr>
          <p:spPr>
            <a:xfrm>
              <a:off x="809700" y="2850475"/>
              <a:ext cx="6875" cy="5850"/>
            </a:xfrm>
            <a:custGeom>
              <a:avLst/>
              <a:gdLst/>
              <a:ahLst/>
              <a:cxnLst/>
              <a:rect l="l" t="t" r="r" b="b"/>
              <a:pathLst>
                <a:path w="275" h="234" extrusionOk="0">
                  <a:moveTo>
                    <a:pt x="154" y="1"/>
                  </a:moveTo>
                  <a:cubicBezTo>
                    <a:pt x="58" y="1"/>
                    <a:pt x="1" y="114"/>
                    <a:pt x="66" y="192"/>
                  </a:cubicBezTo>
                  <a:cubicBezTo>
                    <a:pt x="91" y="221"/>
                    <a:pt x="123" y="234"/>
                    <a:pt x="155" y="234"/>
                  </a:cubicBezTo>
                  <a:cubicBezTo>
                    <a:pt x="212" y="234"/>
                    <a:pt x="267" y="192"/>
                    <a:pt x="270" y="124"/>
                  </a:cubicBezTo>
                  <a:cubicBezTo>
                    <a:pt x="274" y="60"/>
                    <a:pt x="227" y="5"/>
                    <a:pt x="164" y="1"/>
                  </a:cubicBezTo>
                  <a:cubicBezTo>
                    <a:pt x="160" y="1"/>
                    <a:pt x="157" y="1"/>
                    <a:pt x="15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1" name="Google Shape;11881;p38"/>
            <p:cNvSpPr/>
            <p:nvPr/>
          </p:nvSpPr>
          <p:spPr>
            <a:xfrm>
              <a:off x="826350" y="2841150"/>
              <a:ext cx="6850" cy="5850"/>
            </a:xfrm>
            <a:custGeom>
              <a:avLst/>
              <a:gdLst/>
              <a:ahLst/>
              <a:cxnLst/>
              <a:rect l="l" t="t" r="r" b="b"/>
              <a:pathLst>
                <a:path w="274" h="234" extrusionOk="0">
                  <a:moveTo>
                    <a:pt x="153" y="0"/>
                  </a:moveTo>
                  <a:cubicBezTo>
                    <a:pt x="58" y="0"/>
                    <a:pt x="1" y="114"/>
                    <a:pt x="66" y="192"/>
                  </a:cubicBezTo>
                  <a:cubicBezTo>
                    <a:pt x="90" y="221"/>
                    <a:pt x="122" y="234"/>
                    <a:pt x="154" y="234"/>
                  </a:cubicBezTo>
                  <a:cubicBezTo>
                    <a:pt x="210" y="234"/>
                    <a:pt x="264" y="192"/>
                    <a:pt x="270" y="124"/>
                  </a:cubicBezTo>
                  <a:cubicBezTo>
                    <a:pt x="274" y="60"/>
                    <a:pt x="227" y="5"/>
                    <a:pt x="164" y="1"/>
                  </a:cubicBezTo>
                  <a:cubicBezTo>
                    <a:pt x="160" y="1"/>
                    <a:pt x="157" y="0"/>
                    <a:pt x="15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2" name="Google Shape;11882;p38"/>
            <p:cNvSpPr/>
            <p:nvPr/>
          </p:nvSpPr>
          <p:spPr>
            <a:xfrm>
              <a:off x="469700" y="2809450"/>
              <a:ext cx="31925" cy="51350"/>
            </a:xfrm>
            <a:custGeom>
              <a:avLst/>
              <a:gdLst/>
              <a:ahLst/>
              <a:cxnLst/>
              <a:rect l="l" t="t" r="r" b="b"/>
              <a:pathLst>
                <a:path w="1277" h="2054" extrusionOk="0">
                  <a:moveTo>
                    <a:pt x="399" y="1"/>
                  </a:moveTo>
                  <a:lnTo>
                    <a:pt x="399" y="1"/>
                  </a:lnTo>
                  <a:cubicBezTo>
                    <a:pt x="475" y="306"/>
                    <a:pt x="0" y="501"/>
                    <a:pt x="9" y="1150"/>
                  </a:cubicBezTo>
                  <a:cubicBezTo>
                    <a:pt x="22" y="1799"/>
                    <a:pt x="857" y="2053"/>
                    <a:pt x="857" y="2053"/>
                  </a:cubicBezTo>
                  <a:cubicBezTo>
                    <a:pt x="857" y="2053"/>
                    <a:pt x="1277" y="1689"/>
                    <a:pt x="1256" y="1192"/>
                  </a:cubicBezTo>
                  <a:cubicBezTo>
                    <a:pt x="1235" y="700"/>
                    <a:pt x="959" y="429"/>
                    <a:pt x="39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3" name="Google Shape;11883;p38"/>
            <p:cNvSpPr/>
            <p:nvPr/>
          </p:nvSpPr>
          <p:spPr>
            <a:xfrm>
              <a:off x="471700" y="2821425"/>
              <a:ext cx="28025" cy="39375"/>
            </a:xfrm>
            <a:custGeom>
              <a:avLst/>
              <a:gdLst/>
              <a:ahLst/>
              <a:cxnLst/>
              <a:rect l="l" t="t" r="r" b="b"/>
              <a:pathLst>
                <a:path w="1121" h="1575" extrusionOk="0">
                  <a:moveTo>
                    <a:pt x="472" y="1"/>
                  </a:moveTo>
                  <a:lnTo>
                    <a:pt x="472" y="1"/>
                  </a:lnTo>
                  <a:cubicBezTo>
                    <a:pt x="501" y="425"/>
                    <a:pt x="298" y="705"/>
                    <a:pt x="455" y="1125"/>
                  </a:cubicBezTo>
                  <a:cubicBezTo>
                    <a:pt x="370" y="1061"/>
                    <a:pt x="154" y="820"/>
                    <a:pt x="107" y="616"/>
                  </a:cubicBezTo>
                  <a:lnTo>
                    <a:pt x="107" y="616"/>
                  </a:lnTo>
                  <a:cubicBezTo>
                    <a:pt x="1" y="1155"/>
                    <a:pt x="777" y="1574"/>
                    <a:pt x="777" y="1574"/>
                  </a:cubicBezTo>
                  <a:cubicBezTo>
                    <a:pt x="959" y="1367"/>
                    <a:pt x="1121" y="900"/>
                    <a:pt x="1015" y="455"/>
                  </a:cubicBezTo>
                  <a:lnTo>
                    <a:pt x="1015" y="455"/>
                  </a:lnTo>
                  <a:cubicBezTo>
                    <a:pt x="1040" y="599"/>
                    <a:pt x="964" y="921"/>
                    <a:pt x="828" y="1066"/>
                  </a:cubicBezTo>
                  <a:cubicBezTo>
                    <a:pt x="777" y="858"/>
                    <a:pt x="756" y="641"/>
                    <a:pt x="756" y="429"/>
                  </a:cubicBezTo>
                  <a:cubicBezTo>
                    <a:pt x="675" y="675"/>
                    <a:pt x="654" y="943"/>
                    <a:pt x="696" y="1197"/>
                  </a:cubicBezTo>
                  <a:cubicBezTo>
                    <a:pt x="629" y="1049"/>
                    <a:pt x="590" y="892"/>
                    <a:pt x="578" y="730"/>
                  </a:cubicBezTo>
                  <a:cubicBezTo>
                    <a:pt x="578" y="480"/>
                    <a:pt x="540" y="238"/>
                    <a:pt x="47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4" name="Google Shape;11884;p38"/>
            <p:cNvSpPr/>
            <p:nvPr/>
          </p:nvSpPr>
          <p:spPr>
            <a:xfrm>
              <a:off x="490375" y="2829800"/>
              <a:ext cx="44875" cy="34275"/>
            </a:xfrm>
            <a:custGeom>
              <a:avLst/>
              <a:gdLst/>
              <a:ahLst/>
              <a:cxnLst/>
              <a:rect l="l" t="t" r="r" b="b"/>
              <a:pathLst>
                <a:path w="1795" h="1371" extrusionOk="0">
                  <a:moveTo>
                    <a:pt x="1795" y="1"/>
                  </a:moveTo>
                  <a:lnTo>
                    <a:pt x="1795" y="1"/>
                  </a:lnTo>
                  <a:cubicBezTo>
                    <a:pt x="1736" y="47"/>
                    <a:pt x="1670" y="63"/>
                    <a:pt x="1596" y="63"/>
                  </a:cubicBezTo>
                  <a:cubicBezTo>
                    <a:pt x="1457" y="63"/>
                    <a:pt x="1289" y="9"/>
                    <a:pt x="1082" y="9"/>
                  </a:cubicBezTo>
                  <a:cubicBezTo>
                    <a:pt x="937" y="9"/>
                    <a:pt x="774" y="35"/>
                    <a:pt x="590" y="124"/>
                  </a:cubicBezTo>
                  <a:cubicBezTo>
                    <a:pt x="0" y="404"/>
                    <a:pt x="115" y="1269"/>
                    <a:pt x="115" y="1269"/>
                  </a:cubicBezTo>
                  <a:cubicBezTo>
                    <a:pt x="115" y="1269"/>
                    <a:pt x="342" y="1370"/>
                    <a:pt x="626" y="1370"/>
                  </a:cubicBezTo>
                  <a:cubicBezTo>
                    <a:pt x="765" y="1370"/>
                    <a:pt x="918" y="1346"/>
                    <a:pt x="1065" y="1273"/>
                  </a:cubicBezTo>
                  <a:cubicBezTo>
                    <a:pt x="1506" y="1053"/>
                    <a:pt x="1638" y="688"/>
                    <a:pt x="179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5" name="Google Shape;11885;p38"/>
            <p:cNvSpPr/>
            <p:nvPr/>
          </p:nvSpPr>
          <p:spPr>
            <a:xfrm>
              <a:off x="493225" y="2836375"/>
              <a:ext cx="32700" cy="26050"/>
            </a:xfrm>
            <a:custGeom>
              <a:avLst/>
              <a:gdLst/>
              <a:ahLst/>
              <a:cxnLst/>
              <a:rect l="l" t="t" r="r" b="b"/>
              <a:pathLst>
                <a:path w="1308" h="1042" extrusionOk="0">
                  <a:moveTo>
                    <a:pt x="595" y="1"/>
                  </a:moveTo>
                  <a:lnTo>
                    <a:pt x="595" y="1"/>
                  </a:lnTo>
                  <a:cubicBezTo>
                    <a:pt x="60" y="128"/>
                    <a:pt x="1" y="1006"/>
                    <a:pt x="1" y="1006"/>
                  </a:cubicBezTo>
                  <a:cubicBezTo>
                    <a:pt x="75" y="1029"/>
                    <a:pt x="168" y="1042"/>
                    <a:pt x="271" y="1042"/>
                  </a:cubicBezTo>
                  <a:cubicBezTo>
                    <a:pt x="532" y="1042"/>
                    <a:pt x="859" y="961"/>
                    <a:pt x="1121" y="760"/>
                  </a:cubicBezTo>
                  <a:lnTo>
                    <a:pt x="1121" y="760"/>
                  </a:lnTo>
                  <a:cubicBezTo>
                    <a:pt x="1032" y="821"/>
                    <a:pt x="841" y="869"/>
                    <a:pt x="669" y="869"/>
                  </a:cubicBezTo>
                  <a:cubicBezTo>
                    <a:pt x="602" y="869"/>
                    <a:pt x="538" y="862"/>
                    <a:pt x="484" y="845"/>
                  </a:cubicBezTo>
                  <a:cubicBezTo>
                    <a:pt x="654" y="709"/>
                    <a:pt x="841" y="599"/>
                    <a:pt x="1036" y="514"/>
                  </a:cubicBezTo>
                  <a:lnTo>
                    <a:pt x="1036" y="514"/>
                  </a:lnTo>
                  <a:cubicBezTo>
                    <a:pt x="777" y="544"/>
                    <a:pt x="527" y="633"/>
                    <a:pt x="311" y="781"/>
                  </a:cubicBezTo>
                  <a:cubicBezTo>
                    <a:pt x="417" y="658"/>
                    <a:pt x="548" y="557"/>
                    <a:pt x="688" y="476"/>
                  </a:cubicBezTo>
                  <a:cubicBezTo>
                    <a:pt x="913" y="374"/>
                    <a:pt x="1121" y="243"/>
                    <a:pt x="1307" y="82"/>
                  </a:cubicBezTo>
                  <a:lnTo>
                    <a:pt x="1307" y="82"/>
                  </a:lnTo>
                  <a:cubicBezTo>
                    <a:pt x="934" y="281"/>
                    <a:pt x="595" y="213"/>
                    <a:pt x="277" y="531"/>
                  </a:cubicBezTo>
                  <a:cubicBezTo>
                    <a:pt x="302" y="425"/>
                    <a:pt x="434" y="128"/>
                    <a:pt x="59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6" name="Google Shape;11886;p38"/>
            <p:cNvSpPr/>
            <p:nvPr/>
          </p:nvSpPr>
          <p:spPr>
            <a:xfrm>
              <a:off x="491425" y="2858925"/>
              <a:ext cx="43725" cy="35400"/>
            </a:xfrm>
            <a:custGeom>
              <a:avLst/>
              <a:gdLst/>
              <a:ahLst/>
              <a:cxnLst/>
              <a:rect l="l" t="t" r="r" b="b"/>
              <a:pathLst>
                <a:path w="1749" h="1416" extrusionOk="0">
                  <a:moveTo>
                    <a:pt x="662" y="0"/>
                  </a:moveTo>
                  <a:cubicBezTo>
                    <a:pt x="357" y="0"/>
                    <a:pt x="94" y="108"/>
                    <a:pt x="94" y="108"/>
                  </a:cubicBezTo>
                  <a:cubicBezTo>
                    <a:pt x="94" y="108"/>
                    <a:pt x="1" y="656"/>
                    <a:pt x="327" y="1029"/>
                  </a:cubicBezTo>
                  <a:cubicBezTo>
                    <a:pt x="608" y="1346"/>
                    <a:pt x="932" y="1415"/>
                    <a:pt x="1466" y="1415"/>
                  </a:cubicBezTo>
                  <a:cubicBezTo>
                    <a:pt x="1554" y="1415"/>
                    <a:pt x="1648" y="1414"/>
                    <a:pt x="1748" y="1411"/>
                  </a:cubicBezTo>
                  <a:cubicBezTo>
                    <a:pt x="1494" y="1224"/>
                    <a:pt x="1744" y="774"/>
                    <a:pt x="1324" y="274"/>
                  </a:cubicBezTo>
                  <a:cubicBezTo>
                    <a:pt x="1142" y="61"/>
                    <a:pt x="890" y="0"/>
                    <a:pt x="66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7" name="Google Shape;11887;p38"/>
            <p:cNvSpPr/>
            <p:nvPr/>
          </p:nvSpPr>
          <p:spPr>
            <a:xfrm>
              <a:off x="493450" y="2860950"/>
              <a:ext cx="30975" cy="26350"/>
            </a:xfrm>
            <a:custGeom>
              <a:avLst/>
              <a:gdLst/>
              <a:ahLst/>
              <a:cxnLst/>
              <a:rect l="l" t="t" r="r" b="b"/>
              <a:pathLst>
                <a:path w="1239" h="1054" extrusionOk="0">
                  <a:moveTo>
                    <a:pt x="343" y="0"/>
                  </a:moveTo>
                  <a:cubicBezTo>
                    <a:pt x="156" y="0"/>
                    <a:pt x="13" y="27"/>
                    <a:pt x="13" y="27"/>
                  </a:cubicBezTo>
                  <a:cubicBezTo>
                    <a:pt x="0" y="299"/>
                    <a:pt x="174" y="765"/>
                    <a:pt x="535" y="1045"/>
                  </a:cubicBezTo>
                  <a:cubicBezTo>
                    <a:pt x="420" y="948"/>
                    <a:pt x="280" y="651"/>
                    <a:pt x="293" y="452"/>
                  </a:cubicBezTo>
                  <a:lnTo>
                    <a:pt x="293" y="452"/>
                  </a:lnTo>
                  <a:cubicBezTo>
                    <a:pt x="463" y="583"/>
                    <a:pt x="615" y="731"/>
                    <a:pt x="751" y="901"/>
                  </a:cubicBezTo>
                  <a:cubicBezTo>
                    <a:pt x="658" y="659"/>
                    <a:pt x="505" y="439"/>
                    <a:pt x="310" y="265"/>
                  </a:cubicBezTo>
                  <a:lnTo>
                    <a:pt x="310" y="265"/>
                  </a:lnTo>
                  <a:cubicBezTo>
                    <a:pt x="458" y="341"/>
                    <a:pt x="590" y="439"/>
                    <a:pt x="700" y="558"/>
                  </a:cubicBezTo>
                  <a:cubicBezTo>
                    <a:pt x="857" y="748"/>
                    <a:pt x="1040" y="914"/>
                    <a:pt x="1239" y="1054"/>
                  </a:cubicBezTo>
                  <a:cubicBezTo>
                    <a:pt x="950" y="744"/>
                    <a:pt x="934" y="396"/>
                    <a:pt x="548" y="172"/>
                  </a:cubicBezTo>
                  <a:cubicBezTo>
                    <a:pt x="551" y="171"/>
                    <a:pt x="555" y="171"/>
                    <a:pt x="560" y="171"/>
                  </a:cubicBezTo>
                  <a:cubicBezTo>
                    <a:pt x="676" y="171"/>
                    <a:pt x="978" y="227"/>
                    <a:pt x="1137" y="346"/>
                  </a:cubicBezTo>
                  <a:cubicBezTo>
                    <a:pt x="983" y="58"/>
                    <a:pt x="616" y="0"/>
                    <a:pt x="34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8" name="Google Shape;11888;p38"/>
            <p:cNvSpPr/>
            <p:nvPr/>
          </p:nvSpPr>
          <p:spPr>
            <a:xfrm>
              <a:off x="439150" y="2846050"/>
              <a:ext cx="52625" cy="31125"/>
            </a:xfrm>
            <a:custGeom>
              <a:avLst/>
              <a:gdLst/>
              <a:ahLst/>
              <a:cxnLst/>
              <a:rect l="l" t="t" r="r" b="b"/>
              <a:pathLst>
                <a:path w="2105" h="1245" extrusionOk="0">
                  <a:moveTo>
                    <a:pt x="1186" y="1"/>
                  </a:moveTo>
                  <a:cubicBezTo>
                    <a:pt x="1130" y="1"/>
                    <a:pt x="1073" y="7"/>
                    <a:pt x="1014" y="21"/>
                  </a:cubicBezTo>
                  <a:cubicBezTo>
                    <a:pt x="378" y="174"/>
                    <a:pt x="319" y="683"/>
                    <a:pt x="1" y="687"/>
                  </a:cubicBezTo>
                  <a:cubicBezTo>
                    <a:pt x="459" y="1044"/>
                    <a:pt x="764" y="1245"/>
                    <a:pt x="1129" y="1245"/>
                  </a:cubicBezTo>
                  <a:cubicBezTo>
                    <a:pt x="1206" y="1245"/>
                    <a:pt x="1286" y="1236"/>
                    <a:pt x="1371" y="1217"/>
                  </a:cubicBezTo>
                  <a:cubicBezTo>
                    <a:pt x="1854" y="1111"/>
                    <a:pt x="2105" y="615"/>
                    <a:pt x="2105" y="615"/>
                  </a:cubicBezTo>
                  <a:cubicBezTo>
                    <a:pt x="2105" y="615"/>
                    <a:pt x="1728" y="1"/>
                    <a:pt x="118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9" name="Google Shape;11889;p38"/>
            <p:cNvSpPr/>
            <p:nvPr/>
          </p:nvSpPr>
          <p:spPr>
            <a:xfrm>
              <a:off x="451775" y="2849875"/>
              <a:ext cx="40000" cy="24275"/>
            </a:xfrm>
            <a:custGeom>
              <a:avLst/>
              <a:gdLst/>
              <a:ahLst/>
              <a:cxnLst/>
              <a:rect l="l" t="t" r="r" b="b"/>
              <a:pathLst>
                <a:path w="1600" h="971" extrusionOk="0">
                  <a:moveTo>
                    <a:pt x="740" y="1"/>
                  </a:moveTo>
                  <a:cubicBezTo>
                    <a:pt x="659" y="1"/>
                    <a:pt x="579" y="17"/>
                    <a:pt x="501" y="55"/>
                  </a:cubicBezTo>
                  <a:cubicBezTo>
                    <a:pt x="504" y="55"/>
                    <a:pt x="507" y="55"/>
                    <a:pt x="510" y="55"/>
                  </a:cubicBezTo>
                  <a:cubicBezTo>
                    <a:pt x="717" y="55"/>
                    <a:pt x="998" y="196"/>
                    <a:pt x="1082" y="267"/>
                  </a:cubicBezTo>
                  <a:cubicBezTo>
                    <a:pt x="1044" y="263"/>
                    <a:pt x="1008" y="261"/>
                    <a:pt x="974" y="261"/>
                  </a:cubicBezTo>
                  <a:cubicBezTo>
                    <a:pt x="599" y="261"/>
                    <a:pt x="385" y="494"/>
                    <a:pt x="1" y="568"/>
                  </a:cubicBezTo>
                  <a:cubicBezTo>
                    <a:pt x="16" y="568"/>
                    <a:pt x="31" y="568"/>
                    <a:pt x="47" y="568"/>
                  </a:cubicBezTo>
                  <a:cubicBezTo>
                    <a:pt x="277" y="568"/>
                    <a:pt x="508" y="539"/>
                    <a:pt x="734" y="479"/>
                  </a:cubicBezTo>
                  <a:cubicBezTo>
                    <a:pt x="816" y="463"/>
                    <a:pt x="900" y="456"/>
                    <a:pt x="984" y="456"/>
                  </a:cubicBezTo>
                  <a:cubicBezTo>
                    <a:pt x="1062" y="456"/>
                    <a:pt x="1140" y="462"/>
                    <a:pt x="1218" y="475"/>
                  </a:cubicBezTo>
                  <a:cubicBezTo>
                    <a:pt x="959" y="500"/>
                    <a:pt x="709" y="585"/>
                    <a:pt x="488" y="729"/>
                  </a:cubicBezTo>
                  <a:cubicBezTo>
                    <a:pt x="696" y="670"/>
                    <a:pt x="908" y="640"/>
                    <a:pt x="1124" y="636"/>
                  </a:cubicBezTo>
                  <a:lnTo>
                    <a:pt x="1124" y="636"/>
                  </a:lnTo>
                  <a:cubicBezTo>
                    <a:pt x="1018" y="805"/>
                    <a:pt x="726" y="958"/>
                    <a:pt x="577" y="971"/>
                  </a:cubicBezTo>
                  <a:cubicBezTo>
                    <a:pt x="1031" y="962"/>
                    <a:pt x="1447" y="691"/>
                    <a:pt x="1600" y="462"/>
                  </a:cubicBezTo>
                  <a:cubicBezTo>
                    <a:pt x="1600" y="462"/>
                    <a:pt x="1172" y="1"/>
                    <a:pt x="74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0" name="Google Shape;11890;p38"/>
            <p:cNvSpPr/>
            <p:nvPr/>
          </p:nvSpPr>
          <p:spPr>
            <a:xfrm>
              <a:off x="469900" y="2861825"/>
              <a:ext cx="32050" cy="51250"/>
            </a:xfrm>
            <a:custGeom>
              <a:avLst/>
              <a:gdLst/>
              <a:ahLst/>
              <a:cxnLst/>
              <a:rect l="l" t="t" r="r" b="b"/>
              <a:pathLst>
                <a:path w="1282" h="2050" extrusionOk="0">
                  <a:moveTo>
                    <a:pt x="862" y="1"/>
                  </a:moveTo>
                  <a:cubicBezTo>
                    <a:pt x="862" y="1"/>
                    <a:pt x="26" y="251"/>
                    <a:pt x="14" y="900"/>
                  </a:cubicBezTo>
                  <a:cubicBezTo>
                    <a:pt x="1" y="1549"/>
                    <a:pt x="480" y="1744"/>
                    <a:pt x="399" y="2050"/>
                  </a:cubicBezTo>
                  <a:cubicBezTo>
                    <a:pt x="959" y="1621"/>
                    <a:pt x="1239" y="1354"/>
                    <a:pt x="1260" y="858"/>
                  </a:cubicBezTo>
                  <a:cubicBezTo>
                    <a:pt x="1282" y="361"/>
                    <a:pt x="862" y="1"/>
                    <a:pt x="8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1" name="Google Shape;11891;p38"/>
            <p:cNvSpPr/>
            <p:nvPr/>
          </p:nvSpPr>
          <p:spPr>
            <a:xfrm>
              <a:off x="472025" y="2861825"/>
              <a:ext cx="27925" cy="39150"/>
            </a:xfrm>
            <a:custGeom>
              <a:avLst/>
              <a:gdLst/>
              <a:ahLst/>
              <a:cxnLst/>
              <a:rect l="l" t="t" r="r" b="b"/>
              <a:pathLst>
                <a:path w="1117" h="1566" extrusionOk="0">
                  <a:moveTo>
                    <a:pt x="777" y="1"/>
                  </a:moveTo>
                  <a:cubicBezTo>
                    <a:pt x="777" y="1"/>
                    <a:pt x="1" y="412"/>
                    <a:pt x="102" y="955"/>
                  </a:cubicBezTo>
                  <a:cubicBezTo>
                    <a:pt x="153" y="752"/>
                    <a:pt x="370" y="506"/>
                    <a:pt x="454" y="446"/>
                  </a:cubicBezTo>
                  <a:lnTo>
                    <a:pt x="454" y="446"/>
                  </a:lnTo>
                  <a:cubicBezTo>
                    <a:pt x="293" y="866"/>
                    <a:pt x="497" y="1142"/>
                    <a:pt x="471" y="1566"/>
                  </a:cubicBezTo>
                  <a:cubicBezTo>
                    <a:pt x="539" y="1333"/>
                    <a:pt x="573" y="1087"/>
                    <a:pt x="573" y="841"/>
                  </a:cubicBezTo>
                  <a:cubicBezTo>
                    <a:pt x="586" y="680"/>
                    <a:pt x="628" y="518"/>
                    <a:pt x="692" y="370"/>
                  </a:cubicBezTo>
                  <a:lnTo>
                    <a:pt x="692" y="370"/>
                  </a:lnTo>
                  <a:cubicBezTo>
                    <a:pt x="654" y="629"/>
                    <a:pt x="675" y="892"/>
                    <a:pt x="756" y="1142"/>
                  </a:cubicBezTo>
                  <a:cubicBezTo>
                    <a:pt x="751" y="926"/>
                    <a:pt x="777" y="713"/>
                    <a:pt x="828" y="506"/>
                  </a:cubicBezTo>
                  <a:cubicBezTo>
                    <a:pt x="963" y="650"/>
                    <a:pt x="1040" y="972"/>
                    <a:pt x="1014" y="1121"/>
                  </a:cubicBezTo>
                  <a:cubicBezTo>
                    <a:pt x="1116" y="671"/>
                    <a:pt x="959" y="200"/>
                    <a:pt x="77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2" name="Google Shape;11892;p38"/>
            <p:cNvSpPr/>
            <p:nvPr/>
          </p:nvSpPr>
          <p:spPr>
            <a:xfrm>
              <a:off x="482850" y="2852300"/>
              <a:ext cx="21175" cy="17875"/>
            </a:xfrm>
            <a:custGeom>
              <a:avLst/>
              <a:gdLst/>
              <a:ahLst/>
              <a:cxnLst/>
              <a:rect l="l" t="t" r="r" b="b"/>
              <a:pathLst>
                <a:path w="847" h="715" extrusionOk="0">
                  <a:moveTo>
                    <a:pt x="393" y="1"/>
                  </a:moveTo>
                  <a:cubicBezTo>
                    <a:pt x="369" y="1"/>
                    <a:pt x="344" y="3"/>
                    <a:pt x="318" y="9"/>
                  </a:cubicBezTo>
                  <a:cubicBezTo>
                    <a:pt x="123" y="47"/>
                    <a:pt x="0" y="238"/>
                    <a:pt x="38" y="429"/>
                  </a:cubicBezTo>
                  <a:cubicBezTo>
                    <a:pt x="76" y="612"/>
                    <a:pt x="230" y="714"/>
                    <a:pt x="388" y="714"/>
                  </a:cubicBezTo>
                  <a:cubicBezTo>
                    <a:pt x="500" y="714"/>
                    <a:pt x="613" y="663"/>
                    <a:pt x="687" y="552"/>
                  </a:cubicBezTo>
                  <a:cubicBezTo>
                    <a:pt x="847" y="310"/>
                    <a:pt x="664" y="1"/>
                    <a:pt x="39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3" name="Google Shape;11893;p38"/>
            <p:cNvSpPr/>
            <p:nvPr/>
          </p:nvSpPr>
          <p:spPr>
            <a:xfrm>
              <a:off x="480500" y="2844650"/>
              <a:ext cx="8200" cy="12550"/>
            </a:xfrm>
            <a:custGeom>
              <a:avLst/>
              <a:gdLst/>
              <a:ahLst/>
              <a:cxnLst/>
              <a:rect l="l" t="t" r="r" b="b"/>
              <a:pathLst>
                <a:path w="328" h="502" extrusionOk="0">
                  <a:moveTo>
                    <a:pt x="1" y="1"/>
                  </a:moveTo>
                  <a:cubicBezTo>
                    <a:pt x="18" y="175"/>
                    <a:pt x="298" y="484"/>
                    <a:pt x="311" y="501"/>
                  </a:cubicBezTo>
                  <a:lnTo>
                    <a:pt x="328" y="489"/>
                  </a:lnTo>
                  <a:cubicBezTo>
                    <a:pt x="319" y="484"/>
                    <a:pt x="35" y="166"/>
                    <a:pt x="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4" name="Google Shape;11894;p38"/>
            <p:cNvSpPr/>
            <p:nvPr/>
          </p:nvSpPr>
          <p:spPr>
            <a:xfrm>
              <a:off x="487925" y="2842525"/>
              <a:ext cx="2800" cy="12750"/>
            </a:xfrm>
            <a:custGeom>
              <a:avLst/>
              <a:gdLst/>
              <a:ahLst/>
              <a:cxnLst/>
              <a:rect l="l" t="t" r="r" b="b"/>
              <a:pathLst>
                <a:path w="112" h="510" extrusionOk="0">
                  <a:moveTo>
                    <a:pt x="94" y="1"/>
                  </a:moveTo>
                  <a:cubicBezTo>
                    <a:pt x="1" y="158"/>
                    <a:pt x="81" y="497"/>
                    <a:pt x="86" y="510"/>
                  </a:cubicBezTo>
                  <a:lnTo>
                    <a:pt x="107" y="506"/>
                  </a:lnTo>
                  <a:cubicBezTo>
                    <a:pt x="103" y="501"/>
                    <a:pt x="22" y="162"/>
                    <a:pt x="111" y="9"/>
                  </a:cubicBezTo>
                  <a:lnTo>
                    <a:pt x="9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5" name="Google Shape;11895;p38"/>
            <p:cNvSpPr/>
            <p:nvPr/>
          </p:nvSpPr>
          <p:spPr>
            <a:xfrm>
              <a:off x="493450" y="2845500"/>
              <a:ext cx="6175" cy="9675"/>
            </a:xfrm>
            <a:custGeom>
              <a:avLst/>
              <a:gdLst/>
              <a:ahLst/>
              <a:cxnLst/>
              <a:rect l="l" t="t" r="r" b="b"/>
              <a:pathLst>
                <a:path w="247" h="387" extrusionOk="0">
                  <a:moveTo>
                    <a:pt x="238" y="1"/>
                  </a:moveTo>
                  <a:cubicBezTo>
                    <a:pt x="119" y="69"/>
                    <a:pt x="5" y="365"/>
                    <a:pt x="0" y="378"/>
                  </a:cubicBezTo>
                  <a:lnTo>
                    <a:pt x="22" y="387"/>
                  </a:lnTo>
                  <a:cubicBezTo>
                    <a:pt x="22" y="382"/>
                    <a:pt x="132" y="81"/>
                    <a:pt x="246" y="18"/>
                  </a:cubicBezTo>
                  <a:lnTo>
                    <a:pt x="23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6" name="Google Shape;11896;p38"/>
            <p:cNvSpPr/>
            <p:nvPr/>
          </p:nvSpPr>
          <p:spPr>
            <a:xfrm>
              <a:off x="496850" y="2853350"/>
              <a:ext cx="7650" cy="4375"/>
            </a:xfrm>
            <a:custGeom>
              <a:avLst/>
              <a:gdLst/>
              <a:ahLst/>
              <a:cxnLst/>
              <a:rect l="l" t="t" r="r" b="b"/>
              <a:pathLst>
                <a:path w="306" h="175" extrusionOk="0">
                  <a:moveTo>
                    <a:pt x="300" y="1"/>
                  </a:moveTo>
                  <a:cubicBezTo>
                    <a:pt x="166" y="1"/>
                    <a:pt x="8" y="153"/>
                    <a:pt x="0" y="162"/>
                  </a:cubicBezTo>
                  <a:lnTo>
                    <a:pt x="17" y="174"/>
                  </a:lnTo>
                  <a:cubicBezTo>
                    <a:pt x="17" y="170"/>
                    <a:pt x="170" y="21"/>
                    <a:pt x="295" y="21"/>
                  </a:cubicBezTo>
                  <a:cubicBezTo>
                    <a:pt x="299" y="21"/>
                    <a:pt x="302" y="22"/>
                    <a:pt x="305" y="22"/>
                  </a:cubicBezTo>
                  <a:lnTo>
                    <a:pt x="305" y="1"/>
                  </a:lnTo>
                  <a:cubicBezTo>
                    <a:pt x="304" y="1"/>
                    <a:pt x="302" y="1"/>
                    <a:pt x="30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7" name="Google Shape;11897;p38"/>
            <p:cNvSpPr/>
            <p:nvPr/>
          </p:nvSpPr>
          <p:spPr>
            <a:xfrm>
              <a:off x="498225" y="2860875"/>
              <a:ext cx="8600" cy="2575"/>
            </a:xfrm>
            <a:custGeom>
              <a:avLst/>
              <a:gdLst/>
              <a:ahLst/>
              <a:cxnLst/>
              <a:rect l="l" t="t" r="r" b="b"/>
              <a:pathLst>
                <a:path w="344" h="103" extrusionOk="0">
                  <a:moveTo>
                    <a:pt x="0" y="1"/>
                  </a:moveTo>
                  <a:lnTo>
                    <a:pt x="0" y="18"/>
                  </a:lnTo>
                  <a:cubicBezTo>
                    <a:pt x="0" y="18"/>
                    <a:pt x="242" y="26"/>
                    <a:pt x="331" y="103"/>
                  </a:cubicBezTo>
                  <a:lnTo>
                    <a:pt x="344" y="90"/>
                  </a:lnTo>
                  <a:cubicBezTo>
                    <a:pt x="250" y="5"/>
                    <a:pt x="9" y="1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8" name="Google Shape;11898;p38"/>
            <p:cNvSpPr/>
            <p:nvPr/>
          </p:nvSpPr>
          <p:spPr>
            <a:xfrm>
              <a:off x="496725" y="2865125"/>
              <a:ext cx="6075" cy="7875"/>
            </a:xfrm>
            <a:custGeom>
              <a:avLst/>
              <a:gdLst/>
              <a:ahLst/>
              <a:cxnLst/>
              <a:rect l="l" t="t" r="r" b="b"/>
              <a:pathLst>
                <a:path w="243" h="315" extrusionOk="0">
                  <a:moveTo>
                    <a:pt x="9" y="0"/>
                  </a:moveTo>
                  <a:lnTo>
                    <a:pt x="1" y="17"/>
                  </a:lnTo>
                  <a:cubicBezTo>
                    <a:pt x="5" y="17"/>
                    <a:pt x="124" y="89"/>
                    <a:pt x="226" y="314"/>
                  </a:cubicBezTo>
                  <a:lnTo>
                    <a:pt x="243" y="310"/>
                  </a:lnTo>
                  <a:cubicBezTo>
                    <a:pt x="141" y="81"/>
                    <a:pt x="18" y="5"/>
                    <a:pt x="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9" name="Google Shape;11899;p38"/>
            <p:cNvSpPr/>
            <p:nvPr/>
          </p:nvSpPr>
          <p:spPr>
            <a:xfrm>
              <a:off x="493225" y="2866175"/>
              <a:ext cx="2150" cy="11050"/>
            </a:xfrm>
            <a:custGeom>
              <a:avLst/>
              <a:gdLst/>
              <a:ahLst/>
              <a:cxnLst/>
              <a:rect l="l" t="t" r="r" b="b"/>
              <a:pathLst>
                <a:path w="86" h="442" extrusionOk="0">
                  <a:moveTo>
                    <a:pt x="18" y="1"/>
                  </a:moveTo>
                  <a:lnTo>
                    <a:pt x="1" y="9"/>
                  </a:lnTo>
                  <a:cubicBezTo>
                    <a:pt x="60" y="145"/>
                    <a:pt x="65" y="298"/>
                    <a:pt x="5" y="433"/>
                  </a:cubicBezTo>
                  <a:lnTo>
                    <a:pt x="22" y="442"/>
                  </a:lnTo>
                  <a:cubicBezTo>
                    <a:pt x="86" y="298"/>
                    <a:pt x="81" y="141"/>
                    <a:pt x="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0" name="Google Shape;11900;p38"/>
            <p:cNvSpPr/>
            <p:nvPr/>
          </p:nvSpPr>
          <p:spPr>
            <a:xfrm>
              <a:off x="476375" y="2854300"/>
              <a:ext cx="9150" cy="5650"/>
            </a:xfrm>
            <a:custGeom>
              <a:avLst/>
              <a:gdLst/>
              <a:ahLst/>
              <a:cxnLst/>
              <a:rect l="l" t="t" r="r" b="b"/>
              <a:pathLst>
                <a:path w="366" h="226" extrusionOk="0">
                  <a:moveTo>
                    <a:pt x="17" y="1"/>
                  </a:moveTo>
                  <a:lnTo>
                    <a:pt x="1" y="13"/>
                  </a:lnTo>
                  <a:cubicBezTo>
                    <a:pt x="166" y="218"/>
                    <a:pt x="331" y="226"/>
                    <a:pt x="361" y="226"/>
                  </a:cubicBezTo>
                  <a:cubicBezTo>
                    <a:pt x="363" y="226"/>
                    <a:pt x="365" y="226"/>
                    <a:pt x="365" y="226"/>
                  </a:cubicBezTo>
                  <a:lnTo>
                    <a:pt x="365" y="209"/>
                  </a:lnTo>
                  <a:cubicBezTo>
                    <a:pt x="365" y="209"/>
                    <a:pt x="365" y="209"/>
                    <a:pt x="364" y="209"/>
                  </a:cubicBezTo>
                  <a:cubicBezTo>
                    <a:pt x="348" y="209"/>
                    <a:pt x="181" y="205"/>
                    <a:pt x="1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1" name="Google Shape;11901;p38"/>
            <p:cNvSpPr/>
            <p:nvPr/>
          </p:nvSpPr>
          <p:spPr>
            <a:xfrm>
              <a:off x="473925" y="2863650"/>
              <a:ext cx="13500" cy="3975"/>
            </a:xfrm>
            <a:custGeom>
              <a:avLst/>
              <a:gdLst/>
              <a:ahLst/>
              <a:cxnLst/>
              <a:rect l="l" t="t" r="r" b="b"/>
              <a:pathLst>
                <a:path w="540" h="159" extrusionOk="0">
                  <a:moveTo>
                    <a:pt x="527" y="0"/>
                  </a:moveTo>
                  <a:cubicBezTo>
                    <a:pt x="527" y="0"/>
                    <a:pt x="356" y="138"/>
                    <a:pt x="130" y="138"/>
                  </a:cubicBezTo>
                  <a:cubicBezTo>
                    <a:pt x="90" y="138"/>
                    <a:pt x="48" y="133"/>
                    <a:pt x="5" y="123"/>
                  </a:cubicBezTo>
                  <a:lnTo>
                    <a:pt x="1" y="144"/>
                  </a:lnTo>
                  <a:cubicBezTo>
                    <a:pt x="44" y="154"/>
                    <a:pt x="85" y="158"/>
                    <a:pt x="125" y="158"/>
                  </a:cubicBezTo>
                  <a:cubicBezTo>
                    <a:pt x="360" y="158"/>
                    <a:pt x="540" y="13"/>
                    <a:pt x="540" y="13"/>
                  </a:cubicBezTo>
                  <a:lnTo>
                    <a:pt x="52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2" name="Google Shape;11902;p38"/>
            <p:cNvSpPr/>
            <p:nvPr/>
          </p:nvSpPr>
          <p:spPr>
            <a:xfrm>
              <a:off x="484750" y="2865450"/>
              <a:ext cx="6400" cy="11350"/>
            </a:xfrm>
            <a:custGeom>
              <a:avLst/>
              <a:gdLst/>
              <a:ahLst/>
              <a:cxnLst/>
              <a:rect l="l" t="t" r="r" b="b"/>
              <a:pathLst>
                <a:path w="256" h="454" extrusionOk="0">
                  <a:moveTo>
                    <a:pt x="234" y="0"/>
                  </a:moveTo>
                  <a:cubicBezTo>
                    <a:pt x="234" y="4"/>
                    <a:pt x="200" y="289"/>
                    <a:pt x="1" y="441"/>
                  </a:cubicBezTo>
                  <a:lnTo>
                    <a:pt x="13" y="454"/>
                  </a:lnTo>
                  <a:cubicBezTo>
                    <a:pt x="26" y="445"/>
                    <a:pt x="39" y="437"/>
                    <a:pt x="51" y="424"/>
                  </a:cubicBezTo>
                  <a:cubicBezTo>
                    <a:pt x="221" y="263"/>
                    <a:pt x="255" y="0"/>
                    <a:pt x="25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3" name="Google Shape;11903;p38"/>
            <p:cNvSpPr/>
            <p:nvPr/>
          </p:nvSpPr>
          <p:spPr>
            <a:xfrm>
              <a:off x="477750" y="2842050"/>
              <a:ext cx="5625" cy="4225"/>
            </a:xfrm>
            <a:custGeom>
              <a:avLst/>
              <a:gdLst/>
              <a:ahLst/>
              <a:cxnLst/>
              <a:rect l="l" t="t" r="r" b="b"/>
              <a:pathLst>
                <a:path w="225" h="169" extrusionOk="0">
                  <a:moveTo>
                    <a:pt x="111" y="1"/>
                  </a:moveTo>
                  <a:cubicBezTo>
                    <a:pt x="91" y="1"/>
                    <a:pt x="72" y="8"/>
                    <a:pt x="56" y="24"/>
                  </a:cubicBezTo>
                  <a:cubicBezTo>
                    <a:pt x="1" y="75"/>
                    <a:pt x="35" y="164"/>
                    <a:pt x="111" y="168"/>
                  </a:cubicBezTo>
                  <a:cubicBezTo>
                    <a:pt x="113" y="169"/>
                    <a:pt x="114" y="169"/>
                    <a:pt x="116" y="169"/>
                  </a:cubicBezTo>
                  <a:cubicBezTo>
                    <a:pt x="185" y="169"/>
                    <a:pt x="224" y="82"/>
                    <a:pt x="175" y="28"/>
                  </a:cubicBezTo>
                  <a:cubicBezTo>
                    <a:pt x="157" y="10"/>
                    <a:pt x="134" y="1"/>
                    <a:pt x="1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4" name="Google Shape;11904;p38"/>
            <p:cNvSpPr/>
            <p:nvPr/>
          </p:nvSpPr>
          <p:spPr>
            <a:xfrm>
              <a:off x="487400" y="2840150"/>
              <a:ext cx="5550" cy="4225"/>
            </a:xfrm>
            <a:custGeom>
              <a:avLst/>
              <a:gdLst/>
              <a:ahLst/>
              <a:cxnLst/>
              <a:rect l="l" t="t" r="r" b="b"/>
              <a:pathLst>
                <a:path w="222" h="169" extrusionOk="0">
                  <a:moveTo>
                    <a:pt x="109" y="0"/>
                  </a:moveTo>
                  <a:cubicBezTo>
                    <a:pt x="89" y="0"/>
                    <a:pt x="70" y="8"/>
                    <a:pt x="56" y="24"/>
                  </a:cubicBezTo>
                  <a:cubicBezTo>
                    <a:pt x="1" y="75"/>
                    <a:pt x="35" y="164"/>
                    <a:pt x="107" y="168"/>
                  </a:cubicBezTo>
                  <a:cubicBezTo>
                    <a:pt x="183" y="168"/>
                    <a:pt x="221" y="79"/>
                    <a:pt x="170" y="28"/>
                  </a:cubicBezTo>
                  <a:cubicBezTo>
                    <a:pt x="155" y="10"/>
                    <a:pt x="132" y="0"/>
                    <a:pt x="1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5" name="Google Shape;11905;p38"/>
            <p:cNvSpPr/>
            <p:nvPr/>
          </p:nvSpPr>
          <p:spPr>
            <a:xfrm>
              <a:off x="497275" y="2843150"/>
              <a:ext cx="5500" cy="4175"/>
            </a:xfrm>
            <a:custGeom>
              <a:avLst/>
              <a:gdLst/>
              <a:ahLst/>
              <a:cxnLst/>
              <a:rect l="l" t="t" r="r" b="b"/>
              <a:pathLst>
                <a:path w="220" h="167" extrusionOk="0">
                  <a:moveTo>
                    <a:pt x="110" y="1"/>
                  </a:moveTo>
                  <a:cubicBezTo>
                    <a:pt x="90" y="1"/>
                    <a:pt x="70" y="8"/>
                    <a:pt x="55" y="23"/>
                  </a:cubicBezTo>
                  <a:cubicBezTo>
                    <a:pt x="0" y="74"/>
                    <a:pt x="34" y="167"/>
                    <a:pt x="106" y="167"/>
                  </a:cubicBezTo>
                  <a:cubicBezTo>
                    <a:pt x="108" y="167"/>
                    <a:pt x="110" y="167"/>
                    <a:pt x="111" y="167"/>
                  </a:cubicBezTo>
                  <a:cubicBezTo>
                    <a:pt x="184" y="167"/>
                    <a:pt x="219" y="81"/>
                    <a:pt x="170" y="27"/>
                  </a:cubicBezTo>
                  <a:cubicBezTo>
                    <a:pt x="154" y="9"/>
                    <a:pt x="132" y="1"/>
                    <a:pt x="11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6" name="Google Shape;11906;p38"/>
            <p:cNvSpPr/>
            <p:nvPr/>
          </p:nvSpPr>
          <p:spPr>
            <a:xfrm>
              <a:off x="503000" y="2851650"/>
              <a:ext cx="5600" cy="4175"/>
            </a:xfrm>
            <a:custGeom>
              <a:avLst/>
              <a:gdLst/>
              <a:ahLst/>
              <a:cxnLst/>
              <a:rect l="l" t="t" r="r" b="b"/>
              <a:pathLst>
                <a:path w="224" h="167" extrusionOk="0">
                  <a:moveTo>
                    <a:pt x="113" y="0"/>
                  </a:moveTo>
                  <a:cubicBezTo>
                    <a:pt x="92" y="0"/>
                    <a:pt x="72" y="8"/>
                    <a:pt x="55" y="22"/>
                  </a:cubicBezTo>
                  <a:cubicBezTo>
                    <a:pt x="0" y="73"/>
                    <a:pt x="34" y="166"/>
                    <a:pt x="110" y="166"/>
                  </a:cubicBezTo>
                  <a:cubicBezTo>
                    <a:pt x="112" y="166"/>
                    <a:pt x="114" y="166"/>
                    <a:pt x="115" y="166"/>
                  </a:cubicBezTo>
                  <a:cubicBezTo>
                    <a:pt x="184" y="166"/>
                    <a:pt x="224" y="80"/>
                    <a:pt x="174" y="26"/>
                  </a:cubicBezTo>
                  <a:cubicBezTo>
                    <a:pt x="156" y="9"/>
                    <a:pt x="134" y="0"/>
                    <a:pt x="1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7" name="Google Shape;11907;p38"/>
            <p:cNvSpPr/>
            <p:nvPr/>
          </p:nvSpPr>
          <p:spPr>
            <a:xfrm>
              <a:off x="504675" y="2861600"/>
              <a:ext cx="5625" cy="4175"/>
            </a:xfrm>
            <a:custGeom>
              <a:avLst/>
              <a:gdLst/>
              <a:ahLst/>
              <a:cxnLst/>
              <a:rect l="l" t="t" r="r" b="b"/>
              <a:pathLst>
                <a:path w="225" h="167" extrusionOk="0">
                  <a:moveTo>
                    <a:pt x="113" y="1"/>
                  </a:moveTo>
                  <a:cubicBezTo>
                    <a:pt x="93" y="1"/>
                    <a:pt x="73" y="8"/>
                    <a:pt x="56" y="23"/>
                  </a:cubicBezTo>
                  <a:cubicBezTo>
                    <a:pt x="1" y="74"/>
                    <a:pt x="35" y="167"/>
                    <a:pt x="111" y="167"/>
                  </a:cubicBezTo>
                  <a:cubicBezTo>
                    <a:pt x="113" y="167"/>
                    <a:pt x="115" y="167"/>
                    <a:pt x="116" y="167"/>
                  </a:cubicBezTo>
                  <a:cubicBezTo>
                    <a:pt x="185" y="167"/>
                    <a:pt x="225" y="81"/>
                    <a:pt x="175" y="27"/>
                  </a:cubicBezTo>
                  <a:cubicBezTo>
                    <a:pt x="157" y="9"/>
                    <a:pt x="135" y="1"/>
                    <a:pt x="1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8" name="Google Shape;11908;p38"/>
            <p:cNvSpPr/>
            <p:nvPr/>
          </p:nvSpPr>
          <p:spPr>
            <a:xfrm>
              <a:off x="500225" y="2871600"/>
              <a:ext cx="5650" cy="4250"/>
            </a:xfrm>
            <a:custGeom>
              <a:avLst/>
              <a:gdLst/>
              <a:ahLst/>
              <a:cxnLst/>
              <a:rect l="l" t="t" r="r" b="b"/>
              <a:pathLst>
                <a:path w="226" h="170" extrusionOk="0">
                  <a:moveTo>
                    <a:pt x="115" y="0"/>
                  </a:moveTo>
                  <a:cubicBezTo>
                    <a:pt x="94" y="0"/>
                    <a:pt x="73" y="9"/>
                    <a:pt x="56" y="26"/>
                  </a:cubicBezTo>
                  <a:cubicBezTo>
                    <a:pt x="1" y="76"/>
                    <a:pt x="35" y="166"/>
                    <a:pt x="111" y="170"/>
                  </a:cubicBezTo>
                  <a:cubicBezTo>
                    <a:pt x="183" y="170"/>
                    <a:pt x="226" y="81"/>
                    <a:pt x="175" y="26"/>
                  </a:cubicBezTo>
                  <a:cubicBezTo>
                    <a:pt x="158" y="9"/>
                    <a:pt x="137" y="0"/>
                    <a:pt x="11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9" name="Google Shape;11909;p38"/>
            <p:cNvSpPr/>
            <p:nvPr/>
          </p:nvSpPr>
          <p:spPr>
            <a:xfrm>
              <a:off x="490700" y="2876000"/>
              <a:ext cx="5625" cy="4200"/>
            </a:xfrm>
            <a:custGeom>
              <a:avLst/>
              <a:gdLst/>
              <a:ahLst/>
              <a:cxnLst/>
              <a:rect l="l" t="t" r="r" b="b"/>
              <a:pathLst>
                <a:path w="225" h="168" extrusionOk="0">
                  <a:moveTo>
                    <a:pt x="109" y="0"/>
                  </a:moveTo>
                  <a:cubicBezTo>
                    <a:pt x="89" y="0"/>
                    <a:pt x="69" y="8"/>
                    <a:pt x="55" y="23"/>
                  </a:cubicBezTo>
                  <a:cubicBezTo>
                    <a:pt x="0" y="74"/>
                    <a:pt x="34" y="163"/>
                    <a:pt x="110" y="168"/>
                  </a:cubicBezTo>
                  <a:cubicBezTo>
                    <a:pt x="182" y="168"/>
                    <a:pt x="225" y="79"/>
                    <a:pt x="174" y="28"/>
                  </a:cubicBezTo>
                  <a:cubicBezTo>
                    <a:pt x="156" y="10"/>
                    <a:pt x="132" y="0"/>
                    <a:pt x="1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0" name="Google Shape;11910;p38"/>
            <p:cNvSpPr/>
            <p:nvPr/>
          </p:nvSpPr>
          <p:spPr>
            <a:xfrm>
              <a:off x="481475" y="2875025"/>
              <a:ext cx="5600" cy="4225"/>
            </a:xfrm>
            <a:custGeom>
              <a:avLst/>
              <a:gdLst/>
              <a:ahLst/>
              <a:cxnLst/>
              <a:rect l="l" t="t" r="r" b="b"/>
              <a:pathLst>
                <a:path w="224" h="169" extrusionOk="0">
                  <a:moveTo>
                    <a:pt x="111" y="1"/>
                  </a:moveTo>
                  <a:cubicBezTo>
                    <a:pt x="91" y="1"/>
                    <a:pt x="71" y="8"/>
                    <a:pt x="55" y="24"/>
                  </a:cubicBezTo>
                  <a:cubicBezTo>
                    <a:pt x="0" y="75"/>
                    <a:pt x="34" y="164"/>
                    <a:pt x="110" y="168"/>
                  </a:cubicBezTo>
                  <a:cubicBezTo>
                    <a:pt x="112" y="169"/>
                    <a:pt x="114" y="169"/>
                    <a:pt x="115" y="169"/>
                  </a:cubicBezTo>
                  <a:cubicBezTo>
                    <a:pt x="184" y="169"/>
                    <a:pt x="224" y="82"/>
                    <a:pt x="174" y="29"/>
                  </a:cubicBezTo>
                  <a:cubicBezTo>
                    <a:pt x="156" y="11"/>
                    <a:pt x="133" y="1"/>
                    <a:pt x="1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1" name="Google Shape;11911;p38"/>
            <p:cNvSpPr/>
            <p:nvPr/>
          </p:nvSpPr>
          <p:spPr>
            <a:xfrm>
              <a:off x="470325" y="2865100"/>
              <a:ext cx="5625" cy="4175"/>
            </a:xfrm>
            <a:custGeom>
              <a:avLst/>
              <a:gdLst/>
              <a:ahLst/>
              <a:cxnLst/>
              <a:rect l="l" t="t" r="r" b="b"/>
              <a:pathLst>
                <a:path w="225" h="167" extrusionOk="0">
                  <a:moveTo>
                    <a:pt x="115" y="1"/>
                  </a:moveTo>
                  <a:cubicBezTo>
                    <a:pt x="94" y="1"/>
                    <a:pt x="72" y="8"/>
                    <a:pt x="56" y="23"/>
                  </a:cubicBezTo>
                  <a:cubicBezTo>
                    <a:pt x="1" y="73"/>
                    <a:pt x="35" y="167"/>
                    <a:pt x="111" y="167"/>
                  </a:cubicBezTo>
                  <a:cubicBezTo>
                    <a:pt x="113" y="167"/>
                    <a:pt x="115" y="167"/>
                    <a:pt x="116" y="167"/>
                  </a:cubicBezTo>
                  <a:cubicBezTo>
                    <a:pt x="189" y="167"/>
                    <a:pt x="224" y="81"/>
                    <a:pt x="175" y="27"/>
                  </a:cubicBezTo>
                  <a:cubicBezTo>
                    <a:pt x="159" y="9"/>
                    <a:pt x="137" y="1"/>
                    <a:pt x="11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2" name="Google Shape;11912;p38"/>
            <p:cNvSpPr/>
            <p:nvPr/>
          </p:nvSpPr>
          <p:spPr>
            <a:xfrm>
              <a:off x="473500" y="2851850"/>
              <a:ext cx="5525" cy="4175"/>
            </a:xfrm>
            <a:custGeom>
              <a:avLst/>
              <a:gdLst/>
              <a:ahLst/>
              <a:cxnLst/>
              <a:rect l="l" t="t" r="r" b="b"/>
              <a:pathLst>
                <a:path w="221" h="167" extrusionOk="0">
                  <a:moveTo>
                    <a:pt x="112" y="1"/>
                  </a:moveTo>
                  <a:cubicBezTo>
                    <a:pt x="91" y="1"/>
                    <a:pt x="70" y="8"/>
                    <a:pt x="56" y="22"/>
                  </a:cubicBezTo>
                  <a:cubicBezTo>
                    <a:pt x="1" y="73"/>
                    <a:pt x="35" y="167"/>
                    <a:pt x="107" y="167"/>
                  </a:cubicBezTo>
                  <a:cubicBezTo>
                    <a:pt x="109" y="167"/>
                    <a:pt x="111" y="167"/>
                    <a:pt x="112" y="167"/>
                  </a:cubicBezTo>
                  <a:cubicBezTo>
                    <a:pt x="185" y="167"/>
                    <a:pt x="220" y="81"/>
                    <a:pt x="175" y="27"/>
                  </a:cubicBezTo>
                  <a:cubicBezTo>
                    <a:pt x="157" y="9"/>
                    <a:pt x="134" y="1"/>
                    <a:pt x="1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3" name="Google Shape;11913;p38"/>
            <p:cNvSpPr/>
            <p:nvPr/>
          </p:nvSpPr>
          <p:spPr>
            <a:xfrm>
              <a:off x="597100" y="2907725"/>
              <a:ext cx="148200" cy="136900"/>
            </a:xfrm>
            <a:custGeom>
              <a:avLst/>
              <a:gdLst/>
              <a:ahLst/>
              <a:cxnLst/>
              <a:rect l="l" t="t" r="r" b="b"/>
              <a:pathLst>
                <a:path w="5928" h="5476" extrusionOk="0">
                  <a:moveTo>
                    <a:pt x="3004" y="0"/>
                  </a:moveTo>
                  <a:cubicBezTo>
                    <a:pt x="2968" y="0"/>
                    <a:pt x="2930" y="2"/>
                    <a:pt x="2891" y="6"/>
                  </a:cubicBezTo>
                  <a:cubicBezTo>
                    <a:pt x="1924" y="99"/>
                    <a:pt x="2204" y="1384"/>
                    <a:pt x="2204" y="1384"/>
                  </a:cubicBezTo>
                  <a:cubicBezTo>
                    <a:pt x="1902" y="957"/>
                    <a:pt x="1585" y="672"/>
                    <a:pt x="1207" y="672"/>
                  </a:cubicBezTo>
                  <a:cubicBezTo>
                    <a:pt x="1070" y="672"/>
                    <a:pt x="925" y="709"/>
                    <a:pt x="770" y="790"/>
                  </a:cubicBezTo>
                  <a:cubicBezTo>
                    <a:pt x="189" y="1096"/>
                    <a:pt x="282" y="2012"/>
                    <a:pt x="1419" y="2453"/>
                  </a:cubicBezTo>
                  <a:cubicBezTo>
                    <a:pt x="1283" y="2407"/>
                    <a:pt x="1153" y="2386"/>
                    <a:pt x="1032" y="2386"/>
                  </a:cubicBezTo>
                  <a:cubicBezTo>
                    <a:pt x="399" y="2386"/>
                    <a:pt x="0" y="2947"/>
                    <a:pt x="121" y="3335"/>
                  </a:cubicBezTo>
                  <a:cubicBezTo>
                    <a:pt x="219" y="3648"/>
                    <a:pt x="470" y="3920"/>
                    <a:pt x="954" y="3920"/>
                  </a:cubicBezTo>
                  <a:cubicBezTo>
                    <a:pt x="1186" y="3920"/>
                    <a:pt x="1471" y="3858"/>
                    <a:pt x="1818" y="3708"/>
                  </a:cubicBezTo>
                  <a:lnTo>
                    <a:pt x="1818" y="3708"/>
                  </a:lnTo>
                  <a:cubicBezTo>
                    <a:pt x="1182" y="4133"/>
                    <a:pt x="995" y="4981"/>
                    <a:pt x="1525" y="5337"/>
                  </a:cubicBezTo>
                  <a:cubicBezTo>
                    <a:pt x="1662" y="5429"/>
                    <a:pt x="1812" y="5476"/>
                    <a:pt x="1960" y="5476"/>
                  </a:cubicBezTo>
                  <a:cubicBezTo>
                    <a:pt x="2387" y="5476"/>
                    <a:pt x="2799" y="5086"/>
                    <a:pt x="2840" y="4251"/>
                  </a:cubicBezTo>
                  <a:lnTo>
                    <a:pt x="2840" y="4251"/>
                  </a:lnTo>
                  <a:cubicBezTo>
                    <a:pt x="2813" y="4834"/>
                    <a:pt x="3124" y="5228"/>
                    <a:pt x="3473" y="5228"/>
                  </a:cubicBezTo>
                  <a:cubicBezTo>
                    <a:pt x="3505" y="5228"/>
                    <a:pt x="3537" y="5225"/>
                    <a:pt x="3570" y="5218"/>
                  </a:cubicBezTo>
                  <a:cubicBezTo>
                    <a:pt x="3951" y="5138"/>
                    <a:pt x="4774" y="4752"/>
                    <a:pt x="4006" y="3615"/>
                  </a:cubicBezTo>
                  <a:lnTo>
                    <a:pt x="4006" y="3615"/>
                  </a:lnTo>
                  <a:cubicBezTo>
                    <a:pt x="4162" y="3796"/>
                    <a:pt x="4500" y="3907"/>
                    <a:pt x="4807" y="3907"/>
                  </a:cubicBezTo>
                  <a:cubicBezTo>
                    <a:pt x="5019" y="3907"/>
                    <a:pt x="5217" y="3854"/>
                    <a:pt x="5330" y="3734"/>
                  </a:cubicBezTo>
                  <a:cubicBezTo>
                    <a:pt x="5610" y="3441"/>
                    <a:pt x="5928" y="2461"/>
                    <a:pt x="4388" y="2394"/>
                  </a:cubicBezTo>
                  <a:cubicBezTo>
                    <a:pt x="5198" y="2118"/>
                    <a:pt x="5597" y="1626"/>
                    <a:pt x="5385" y="1164"/>
                  </a:cubicBezTo>
                  <a:cubicBezTo>
                    <a:pt x="5269" y="909"/>
                    <a:pt x="4984" y="680"/>
                    <a:pt x="4630" y="680"/>
                  </a:cubicBezTo>
                  <a:cubicBezTo>
                    <a:pt x="4334" y="680"/>
                    <a:pt x="3991" y="840"/>
                    <a:pt x="3659" y="1278"/>
                  </a:cubicBezTo>
                  <a:cubicBezTo>
                    <a:pt x="3801" y="1022"/>
                    <a:pt x="3854" y="0"/>
                    <a:pt x="300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4" name="Google Shape;11914;p38"/>
            <p:cNvSpPr/>
            <p:nvPr/>
          </p:nvSpPr>
          <p:spPr>
            <a:xfrm>
              <a:off x="622625" y="2933850"/>
              <a:ext cx="93925" cy="84650"/>
            </a:xfrm>
            <a:custGeom>
              <a:avLst/>
              <a:gdLst/>
              <a:ahLst/>
              <a:cxnLst/>
              <a:rect l="l" t="t" r="r" b="b"/>
              <a:pathLst>
                <a:path w="3757" h="3386" extrusionOk="0">
                  <a:moveTo>
                    <a:pt x="1121" y="0"/>
                  </a:moveTo>
                  <a:cubicBezTo>
                    <a:pt x="1096" y="0"/>
                    <a:pt x="1070" y="1"/>
                    <a:pt x="1043" y="4"/>
                  </a:cubicBezTo>
                  <a:cubicBezTo>
                    <a:pt x="614" y="46"/>
                    <a:pt x="445" y="623"/>
                    <a:pt x="1026" y="1170"/>
                  </a:cubicBezTo>
                  <a:cubicBezTo>
                    <a:pt x="874" y="1039"/>
                    <a:pt x="711" y="986"/>
                    <a:pt x="562" y="986"/>
                  </a:cubicBezTo>
                  <a:cubicBezTo>
                    <a:pt x="277" y="986"/>
                    <a:pt x="42" y="1178"/>
                    <a:pt x="25" y="1387"/>
                  </a:cubicBezTo>
                  <a:cubicBezTo>
                    <a:pt x="0" y="1697"/>
                    <a:pt x="185" y="2028"/>
                    <a:pt x="904" y="2028"/>
                  </a:cubicBezTo>
                  <a:cubicBezTo>
                    <a:pt x="922" y="2028"/>
                    <a:pt x="940" y="2028"/>
                    <a:pt x="958" y="2027"/>
                  </a:cubicBezTo>
                  <a:lnTo>
                    <a:pt x="958" y="2027"/>
                  </a:lnTo>
                  <a:cubicBezTo>
                    <a:pt x="470" y="2129"/>
                    <a:pt x="152" y="2596"/>
                    <a:pt x="381" y="2943"/>
                  </a:cubicBezTo>
                  <a:cubicBezTo>
                    <a:pt x="477" y="3087"/>
                    <a:pt x="622" y="3169"/>
                    <a:pt x="780" y="3169"/>
                  </a:cubicBezTo>
                  <a:cubicBezTo>
                    <a:pt x="1006" y="3169"/>
                    <a:pt x="1260" y="3002"/>
                    <a:pt x="1442" y="2608"/>
                  </a:cubicBezTo>
                  <a:lnTo>
                    <a:pt x="1442" y="2608"/>
                  </a:lnTo>
                  <a:cubicBezTo>
                    <a:pt x="1272" y="2986"/>
                    <a:pt x="1395" y="3325"/>
                    <a:pt x="1645" y="3372"/>
                  </a:cubicBezTo>
                  <a:cubicBezTo>
                    <a:pt x="1687" y="3379"/>
                    <a:pt x="1739" y="3385"/>
                    <a:pt x="1795" y="3385"/>
                  </a:cubicBezTo>
                  <a:cubicBezTo>
                    <a:pt x="2074" y="3385"/>
                    <a:pt x="2459" y="3243"/>
                    <a:pt x="2307" y="2511"/>
                  </a:cubicBezTo>
                  <a:lnTo>
                    <a:pt x="2307" y="2511"/>
                  </a:lnTo>
                  <a:cubicBezTo>
                    <a:pt x="2374" y="2721"/>
                    <a:pt x="2703" y="2934"/>
                    <a:pt x="2949" y="2934"/>
                  </a:cubicBezTo>
                  <a:cubicBezTo>
                    <a:pt x="2996" y="2934"/>
                    <a:pt x="3040" y="2926"/>
                    <a:pt x="3079" y="2909"/>
                  </a:cubicBezTo>
                  <a:cubicBezTo>
                    <a:pt x="3316" y="2799"/>
                    <a:pt x="3753" y="2286"/>
                    <a:pt x="2837" y="1866"/>
                  </a:cubicBezTo>
                  <a:lnTo>
                    <a:pt x="2837" y="1866"/>
                  </a:lnTo>
                  <a:cubicBezTo>
                    <a:pt x="2874" y="1868"/>
                    <a:pt x="2911" y="1869"/>
                    <a:pt x="2947" y="1869"/>
                  </a:cubicBezTo>
                  <a:cubicBezTo>
                    <a:pt x="3443" y="1869"/>
                    <a:pt x="3757" y="1678"/>
                    <a:pt x="3745" y="1366"/>
                  </a:cubicBezTo>
                  <a:cubicBezTo>
                    <a:pt x="3733" y="1131"/>
                    <a:pt x="3539" y="847"/>
                    <a:pt x="3186" y="847"/>
                  </a:cubicBezTo>
                  <a:cubicBezTo>
                    <a:pt x="3041" y="847"/>
                    <a:pt x="2869" y="895"/>
                    <a:pt x="2672" y="1014"/>
                  </a:cubicBezTo>
                  <a:cubicBezTo>
                    <a:pt x="2824" y="886"/>
                    <a:pt x="3125" y="237"/>
                    <a:pt x="2519" y="55"/>
                  </a:cubicBezTo>
                  <a:cubicBezTo>
                    <a:pt x="2460" y="37"/>
                    <a:pt x="2405" y="29"/>
                    <a:pt x="2354" y="29"/>
                  </a:cubicBezTo>
                  <a:cubicBezTo>
                    <a:pt x="1881" y="29"/>
                    <a:pt x="1764" y="721"/>
                    <a:pt x="1764" y="721"/>
                  </a:cubicBezTo>
                  <a:cubicBezTo>
                    <a:pt x="1665" y="292"/>
                    <a:pt x="1494" y="0"/>
                    <a:pt x="112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5" name="Google Shape;11915;p38"/>
            <p:cNvSpPr/>
            <p:nvPr/>
          </p:nvSpPr>
          <p:spPr>
            <a:xfrm>
              <a:off x="655875" y="2967825"/>
              <a:ext cx="28350" cy="22250"/>
            </a:xfrm>
            <a:custGeom>
              <a:avLst/>
              <a:gdLst/>
              <a:ahLst/>
              <a:cxnLst/>
              <a:rect l="l" t="t" r="r" b="b"/>
              <a:pathLst>
                <a:path w="1134" h="890" extrusionOk="0">
                  <a:moveTo>
                    <a:pt x="564" y="0"/>
                  </a:moveTo>
                  <a:cubicBezTo>
                    <a:pt x="415" y="0"/>
                    <a:pt x="271" y="75"/>
                    <a:pt x="188" y="210"/>
                  </a:cubicBezTo>
                  <a:cubicBezTo>
                    <a:pt x="0" y="517"/>
                    <a:pt x="228" y="889"/>
                    <a:pt x="558" y="889"/>
                  </a:cubicBezTo>
                  <a:cubicBezTo>
                    <a:pt x="594" y="889"/>
                    <a:pt x="630" y="885"/>
                    <a:pt x="667" y="876"/>
                  </a:cubicBezTo>
                  <a:cubicBezTo>
                    <a:pt x="1053" y="787"/>
                    <a:pt x="1134" y="274"/>
                    <a:pt x="799" y="66"/>
                  </a:cubicBezTo>
                  <a:cubicBezTo>
                    <a:pt x="725" y="22"/>
                    <a:pt x="644" y="0"/>
                    <a:pt x="56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6" name="Google Shape;11916;p38"/>
            <p:cNvSpPr/>
            <p:nvPr/>
          </p:nvSpPr>
          <p:spPr>
            <a:xfrm>
              <a:off x="669575" y="2953550"/>
              <a:ext cx="4150" cy="17950"/>
            </a:xfrm>
            <a:custGeom>
              <a:avLst/>
              <a:gdLst/>
              <a:ahLst/>
              <a:cxnLst/>
              <a:rect l="l" t="t" r="r" b="b"/>
              <a:pathLst>
                <a:path w="166" h="718" extrusionOk="0">
                  <a:moveTo>
                    <a:pt x="149" y="1"/>
                  </a:moveTo>
                  <a:cubicBezTo>
                    <a:pt x="13" y="175"/>
                    <a:pt x="0" y="696"/>
                    <a:pt x="0" y="718"/>
                  </a:cubicBezTo>
                  <a:lnTo>
                    <a:pt x="26" y="718"/>
                  </a:lnTo>
                  <a:cubicBezTo>
                    <a:pt x="26" y="713"/>
                    <a:pt x="34" y="179"/>
                    <a:pt x="166" y="18"/>
                  </a:cubicBezTo>
                  <a:lnTo>
                    <a:pt x="14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7" name="Google Shape;11917;p38"/>
            <p:cNvSpPr/>
            <p:nvPr/>
          </p:nvSpPr>
          <p:spPr>
            <a:xfrm>
              <a:off x="672975" y="2959925"/>
              <a:ext cx="11150" cy="11675"/>
            </a:xfrm>
            <a:custGeom>
              <a:avLst/>
              <a:gdLst/>
              <a:ahLst/>
              <a:cxnLst/>
              <a:rect l="l" t="t" r="r" b="b"/>
              <a:pathLst>
                <a:path w="446" h="467" extrusionOk="0">
                  <a:moveTo>
                    <a:pt x="437" y="0"/>
                  </a:moveTo>
                  <a:cubicBezTo>
                    <a:pt x="221" y="64"/>
                    <a:pt x="9" y="441"/>
                    <a:pt x="0" y="458"/>
                  </a:cubicBezTo>
                  <a:lnTo>
                    <a:pt x="17" y="467"/>
                  </a:lnTo>
                  <a:cubicBezTo>
                    <a:pt x="21" y="467"/>
                    <a:pt x="233" y="85"/>
                    <a:pt x="445" y="21"/>
                  </a:cubicBezTo>
                  <a:lnTo>
                    <a:pt x="43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8" name="Google Shape;11918;p38"/>
            <p:cNvSpPr/>
            <p:nvPr/>
          </p:nvSpPr>
          <p:spPr>
            <a:xfrm>
              <a:off x="676250" y="2970275"/>
              <a:ext cx="13400" cy="4300"/>
            </a:xfrm>
            <a:custGeom>
              <a:avLst/>
              <a:gdLst/>
              <a:ahLst/>
              <a:cxnLst/>
              <a:rect l="l" t="t" r="r" b="b"/>
              <a:pathLst>
                <a:path w="536" h="172" extrusionOk="0">
                  <a:moveTo>
                    <a:pt x="481" y="1"/>
                  </a:moveTo>
                  <a:cubicBezTo>
                    <a:pt x="303" y="1"/>
                    <a:pt x="12" y="143"/>
                    <a:pt x="1" y="150"/>
                  </a:cubicBezTo>
                  <a:lnTo>
                    <a:pt x="9" y="172"/>
                  </a:lnTo>
                  <a:cubicBezTo>
                    <a:pt x="13" y="168"/>
                    <a:pt x="313" y="23"/>
                    <a:pt x="485" y="23"/>
                  </a:cubicBezTo>
                  <a:cubicBezTo>
                    <a:pt x="501" y="23"/>
                    <a:pt x="517" y="24"/>
                    <a:pt x="531" y="27"/>
                  </a:cubicBezTo>
                  <a:lnTo>
                    <a:pt x="535" y="6"/>
                  </a:lnTo>
                  <a:cubicBezTo>
                    <a:pt x="519" y="2"/>
                    <a:pt x="501" y="1"/>
                    <a:pt x="4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9" name="Google Shape;11919;p38"/>
            <p:cNvSpPr/>
            <p:nvPr/>
          </p:nvSpPr>
          <p:spPr>
            <a:xfrm>
              <a:off x="677200" y="2979100"/>
              <a:ext cx="10425" cy="3325"/>
            </a:xfrm>
            <a:custGeom>
              <a:avLst/>
              <a:gdLst/>
              <a:ahLst/>
              <a:cxnLst/>
              <a:rect l="l" t="t" r="r" b="b"/>
              <a:pathLst>
                <a:path w="417" h="133" extrusionOk="0">
                  <a:moveTo>
                    <a:pt x="7" y="1"/>
                  </a:moveTo>
                  <a:cubicBezTo>
                    <a:pt x="4" y="1"/>
                    <a:pt x="2" y="1"/>
                    <a:pt x="1" y="1"/>
                  </a:cubicBezTo>
                  <a:lnTo>
                    <a:pt x="1" y="26"/>
                  </a:lnTo>
                  <a:cubicBezTo>
                    <a:pt x="1" y="26"/>
                    <a:pt x="6" y="26"/>
                    <a:pt x="15" y="26"/>
                  </a:cubicBezTo>
                  <a:cubicBezTo>
                    <a:pt x="74" y="26"/>
                    <a:pt x="299" y="33"/>
                    <a:pt x="395" y="132"/>
                  </a:cubicBezTo>
                  <a:lnTo>
                    <a:pt x="416" y="115"/>
                  </a:lnTo>
                  <a:cubicBezTo>
                    <a:pt x="306" y="5"/>
                    <a:pt x="51" y="1"/>
                    <a:pt x="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0" name="Google Shape;11920;p38"/>
            <p:cNvSpPr/>
            <p:nvPr/>
          </p:nvSpPr>
          <p:spPr>
            <a:xfrm>
              <a:off x="675075" y="2983350"/>
              <a:ext cx="6400" cy="9575"/>
            </a:xfrm>
            <a:custGeom>
              <a:avLst/>
              <a:gdLst/>
              <a:ahLst/>
              <a:cxnLst/>
              <a:rect l="l" t="t" r="r" b="b"/>
              <a:pathLst>
                <a:path w="256" h="383" extrusionOk="0">
                  <a:moveTo>
                    <a:pt x="18" y="1"/>
                  </a:moveTo>
                  <a:lnTo>
                    <a:pt x="1" y="18"/>
                  </a:lnTo>
                  <a:cubicBezTo>
                    <a:pt x="1" y="22"/>
                    <a:pt x="217" y="230"/>
                    <a:pt x="230" y="382"/>
                  </a:cubicBezTo>
                  <a:lnTo>
                    <a:pt x="255" y="378"/>
                  </a:lnTo>
                  <a:cubicBezTo>
                    <a:pt x="238" y="221"/>
                    <a:pt x="26" y="9"/>
                    <a:pt x="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1" name="Google Shape;11921;p38"/>
            <p:cNvSpPr/>
            <p:nvPr/>
          </p:nvSpPr>
          <p:spPr>
            <a:xfrm>
              <a:off x="668825" y="2986225"/>
              <a:ext cx="3200" cy="12000"/>
            </a:xfrm>
            <a:custGeom>
              <a:avLst/>
              <a:gdLst/>
              <a:ahLst/>
              <a:cxnLst/>
              <a:rect l="l" t="t" r="r" b="b"/>
              <a:pathLst>
                <a:path w="128" h="480" extrusionOk="0">
                  <a:moveTo>
                    <a:pt x="77" y="0"/>
                  </a:moveTo>
                  <a:lnTo>
                    <a:pt x="56" y="9"/>
                  </a:lnTo>
                  <a:cubicBezTo>
                    <a:pt x="56" y="13"/>
                    <a:pt x="103" y="182"/>
                    <a:pt x="1" y="471"/>
                  </a:cubicBezTo>
                  <a:lnTo>
                    <a:pt x="26" y="479"/>
                  </a:lnTo>
                  <a:cubicBezTo>
                    <a:pt x="128" y="182"/>
                    <a:pt x="77" y="9"/>
                    <a:pt x="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2" name="Google Shape;11922;p38"/>
            <p:cNvSpPr/>
            <p:nvPr/>
          </p:nvSpPr>
          <p:spPr>
            <a:xfrm>
              <a:off x="657275" y="2984200"/>
              <a:ext cx="9575" cy="10300"/>
            </a:xfrm>
            <a:custGeom>
              <a:avLst/>
              <a:gdLst/>
              <a:ahLst/>
              <a:cxnLst/>
              <a:rect l="l" t="t" r="r" b="b"/>
              <a:pathLst>
                <a:path w="383" h="412" extrusionOk="0">
                  <a:moveTo>
                    <a:pt x="357" y="0"/>
                  </a:moveTo>
                  <a:cubicBezTo>
                    <a:pt x="297" y="174"/>
                    <a:pt x="170" y="314"/>
                    <a:pt x="0" y="391"/>
                  </a:cubicBezTo>
                  <a:lnTo>
                    <a:pt x="9" y="412"/>
                  </a:lnTo>
                  <a:cubicBezTo>
                    <a:pt x="314" y="263"/>
                    <a:pt x="378" y="17"/>
                    <a:pt x="382" y="5"/>
                  </a:cubicBezTo>
                  <a:lnTo>
                    <a:pt x="35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3" name="Google Shape;11923;p38"/>
            <p:cNvSpPr/>
            <p:nvPr/>
          </p:nvSpPr>
          <p:spPr>
            <a:xfrm>
              <a:off x="660250" y="2959075"/>
              <a:ext cx="4800" cy="12625"/>
            </a:xfrm>
            <a:custGeom>
              <a:avLst/>
              <a:gdLst/>
              <a:ahLst/>
              <a:cxnLst/>
              <a:rect l="l" t="t" r="r" b="b"/>
              <a:pathLst>
                <a:path w="192" h="505" extrusionOk="0">
                  <a:moveTo>
                    <a:pt x="30" y="0"/>
                  </a:moveTo>
                  <a:cubicBezTo>
                    <a:pt x="0" y="352"/>
                    <a:pt x="170" y="501"/>
                    <a:pt x="178" y="505"/>
                  </a:cubicBezTo>
                  <a:lnTo>
                    <a:pt x="191" y="484"/>
                  </a:lnTo>
                  <a:cubicBezTo>
                    <a:pt x="191" y="484"/>
                    <a:pt x="26" y="340"/>
                    <a:pt x="5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4" name="Google Shape;11924;p38"/>
            <p:cNvSpPr/>
            <p:nvPr/>
          </p:nvSpPr>
          <p:spPr>
            <a:xfrm>
              <a:off x="648050" y="2968200"/>
              <a:ext cx="14975" cy="8825"/>
            </a:xfrm>
            <a:custGeom>
              <a:avLst/>
              <a:gdLst/>
              <a:ahLst/>
              <a:cxnLst/>
              <a:rect l="l" t="t" r="r" b="b"/>
              <a:pathLst>
                <a:path w="599" h="353" extrusionOk="0">
                  <a:moveTo>
                    <a:pt x="22" y="0"/>
                  </a:moveTo>
                  <a:lnTo>
                    <a:pt x="0" y="13"/>
                  </a:lnTo>
                  <a:cubicBezTo>
                    <a:pt x="204" y="322"/>
                    <a:pt x="594" y="352"/>
                    <a:pt x="598" y="352"/>
                  </a:cubicBezTo>
                  <a:lnTo>
                    <a:pt x="598" y="327"/>
                  </a:lnTo>
                  <a:cubicBezTo>
                    <a:pt x="594" y="327"/>
                    <a:pt x="217" y="301"/>
                    <a:pt x="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5" name="Google Shape;11925;p38"/>
            <p:cNvSpPr/>
            <p:nvPr/>
          </p:nvSpPr>
          <p:spPr>
            <a:xfrm>
              <a:off x="649850" y="2981125"/>
              <a:ext cx="15200" cy="5650"/>
            </a:xfrm>
            <a:custGeom>
              <a:avLst/>
              <a:gdLst/>
              <a:ahLst/>
              <a:cxnLst/>
              <a:rect l="l" t="t" r="r" b="b"/>
              <a:pathLst>
                <a:path w="608" h="226" extrusionOk="0">
                  <a:moveTo>
                    <a:pt x="594" y="0"/>
                  </a:moveTo>
                  <a:cubicBezTo>
                    <a:pt x="590" y="0"/>
                    <a:pt x="347" y="202"/>
                    <a:pt x="61" y="202"/>
                  </a:cubicBezTo>
                  <a:cubicBezTo>
                    <a:pt x="42" y="202"/>
                    <a:pt x="24" y="202"/>
                    <a:pt x="5" y="200"/>
                  </a:cubicBezTo>
                  <a:lnTo>
                    <a:pt x="1" y="221"/>
                  </a:lnTo>
                  <a:cubicBezTo>
                    <a:pt x="22" y="225"/>
                    <a:pt x="39" y="225"/>
                    <a:pt x="60" y="225"/>
                  </a:cubicBezTo>
                  <a:cubicBezTo>
                    <a:pt x="357" y="225"/>
                    <a:pt x="607" y="17"/>
                    <a:pt x="607" y="17"/>
                  </a:cubicBezTo>
                  <a:lnTo>
                    <a:pt x="59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6" name="Google Shape;11926;p38"/>
            <p:cNvSpPr/>
            <p:nvPr/>
          </p:nvSpPr>
          <p:spPr>
            <a:xfrm>
              <a:off x="670100" y="2950475"/>
              <a:ext cx="6275" cy="5325"/>
            </a:xfrm>
            <a:custGeom>
              <a:avLst/>
              <a:gdLst/>
              <a:ahLst/>
              <a:cxnLst/>
              <a:rect l="l" t="t" r="r" b="b"/>
              <a:pathLst>
                <a:path w="251" h="213" extrusionOk="0">
                  <a:moveTo>
                    <a:pt x="145" y="1"/>
                  </a:moveTo>
                  <a:cubicBezTo>
                    <a:pt x="47" y="1"/>
                    <a:pt x="1" y="115"/>
                    <a:pt x="68" y="183"/>
                  </a:cubicBezTo>
                  <a:cubicBezTo>
                    <a:pt x="90" y="203"/>
                    <a:pt x="116" y="212"/>
                    <a:pt x="142" y="212"/>
                  </a:cubicBezTo>
                  <a:cubicBezTo>
                    <a:pt x="198" y="212"/>
                    <a:pt x="251" y="170"/>
                    <a:pt x="251" y="107"/>
                  </a:cubicBezTo>
                  <a:cubicBezTo>
                    <a:pt x="251" y="47"/>
                    <a:pt x="200" y="1"/>
                    <a:pt x="14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7" name="Google Shape;11927;p38"/>
            <p:cNvSpPr/>
            <p:nvPr/>
          </p:nvSpPr>
          <p:spPr>
            <a:xfrm>
              <a:off x="680500" y="2956950"/>
              <a:ext cx="6275" cy="5325"/>
            </a:xfrm>
            <a:custGeom>
              <a:avLst/>
              <a:gdLst/>
              <a:ahLst/>
              <a:cxnLst/>
              <a:rect l="l" t="t" r="r" b="b"/>
              <a:pathLst>
                <a:path w="251" h="213" extrusionOk="0">
                  <a:moveTo>
                    <a:pt x="144" y="0"/>
                  </a:moveTo>
                  <a:cubicBezTo>
                    <a:pt x="47" y="0"/>
                    <a:pt x="0" y="115"/>
                    <a:pt x="68" y="183"/>
                  </a:cubicBezTo>
                  <a:cubicBezTo>
                    <a:pt x="90" y="203"/>
                    <a:pt x="116" y="212"/>
                    <a:pt x="142" y="212"/>
                  </a:cubicBezTo>
                  <a:cubicBezTo>
                    <a:pt x="197" y="212"/>
                    <a:pt x="251" y="170"/>
                    <a:pt x="251" y="106"/>
                  </a:cubicBezTo>
                  <a:cubicBezTo>
                    <a:pt x="251" y="47"/>
                    <a:pt x="200" y="0"/>
                    <a:pt x="14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8" name="Google Shape;11928;p38"/>
            <p:cNvSpPr/>
            <p:nvPr/>
          </p:nvSpPr>
          <p:spPr>
            <a:xfrm>
              <a:off x="686850" y="2968075"/>
              <a:ext cx="6300" cy="5400"/>
            </a:xfrm>
            <a:custGeom>
              <a:avLst/>
              <a:gdLst/>
              <a:ahLst/>
              <a:cxnLst/>
              <a:rect l="l" t="t" r="r" b="b"/>
              <a:pathLst>
                <a:path w="252" h="216" extrusionOk="0">
                  <a:moveTo>
                    <a:pt x="145" y="1"/>
                  </a:moveTo>
                  <a:cubicBezTo>
                    <a:pt x="52" y="1"/>
                    <a:pt x="1" y="115"/>
                    <a:pt x="69" y="183"/>
                  </a:cubicBezTo>
                  <a:cubicBezTo>
                    <a:pt x="91" y="205"/>
                    <a:pt x="118" y="215"/>
                    <a:pt x="144" y="215"/>
                  </a:cubicBezTo>
                  <a:cubicBezTo>
                    <a:pt x="199" y="215"/>
                    <a:pt x="251" y="173"/>
                    <a:pt x="251" y="107"/>
                  </a:cubicBezTo>
                  <a:cubicBezTo>
                    <a:pt x="251" y="47"/>
                    <a:pt x="204" y="1"/>
                    <a:pt x="14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9" name="Google Shape;11929;p38"/>
            <p:cNvSpPr/>
            <p:nvPr/>
          </p:nvSpPr>
          <p:spPr>
            <a:xfrm>
              <a:off x="684850" y="2980700"/>
              <a:ext cx="6275" cy="5375"/>
            </a:xfrm>
            <a:custGeom>
              <a:avLst/>
              <a:gdLst/>
              <a:ahLst/>
              <a:cxnLst/>
              <a:rect l="l" t="t" r="r" b="b"/>
              <a:pathLst>
                <a:path w="251" h="215" extrusionOk="0">
                  <a:moveTo>
                    <a:pt x="144" y="1"/>
                  </a:moveTo>
                  <a:cubicBezTo>
                    <a:pt x="51" y="1"/>
                    <a:pt x="0" y="115"/>
                    <a:pt x="68" y="183"/>
                  </a:cubicBezTo>
                  <a:cubicBezTo>
                    <a:pt x="90" y="205"/>
                    <a:pt x="117" y="215"/>
                    <a:pt x="144" y="215"/>
                  </a:cubicBezTo>
                  <a:cubicBezTo>
                    <a:pt x="198" y="215"/>
                    <a:pt x="250" y="172"/>
                    <a:pt x="250" y="107"/>
                  </a:cubicBezTo>
                  <a:cubicBezTo>
                    <a:pt x="250" y="47"/>
                    <a:pt x="204" y="1"/>
                    <a:pt x="14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0" name="Google Shape;11930;p38"/>
            <p:cNvSpPr/>
            <p:nvPr/>
          </p:nvSpPr>
          <p:spPr>
            <a:xfrm>
              <a:off x="677850" y="2991300"/>
              <a:ext cx="6275" cy="5325"/>
            </a:xfrm>
            <a:custGeom>
              <a:avLst/>
              <a:gdLst/>
              <a:ahLst/>
              <a:cxnLst/>
              <a:rect l="l" t="t" r="r" b="b"/>
              <a:pathLst>
                <a:path w="251" h="213" extrusionOk="0">
                  <a:moveTo>
                    <a:pt x="144" y="1"/>
                  </a:moveTo>
                  <a:cubicBezTo>
                    <a:pt x="51" y="1"/>
                    <a:pt x="0" y="115"/>
                    <a:pt x="68" y="183"/>
                  </a:cubicBezTo>
                  <a:cubicBezTo>
                    <a:pt x="90" y="203"/>
                    <a:pt x="116" y="212"/>
                    <a:pt x="142" y="212"/>
                  </a:cubicBezTo>
                  <a:cubicBezTo>
                    <a:pt x="197" y="212"/>
                    <a:pt x="250" y="170"/>
                    <a:pt x="250" y="107"/>
                  </a:cubicBezTo>
                  <a:cubicBezTo>
                    <a:pt x="250" y="47"/>
                    <a:pt x="204" y="1"/>
                    <a:pt x="14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1" name="Google Shape;11931;p38"/>
            <p:cNvSpPr/>
            <p:nvPr/>
          </p:nvSpPr>
          <p:spPr>
            <a:xfrm>
              <a:off x="665325" y="2996500"/>
              <a:ext cx="6300" cy="5375"/>
            </a:xfrm>
            <a:custGeom>
              <a:avLst/>
              <a:gdLst/>
              <a:ahLst/>
              <a:cxnLst/>
              <a:rect l="l" t="t" r="r" b="b"/>
              <a:pathLst>
                <a:path w="252" h="215" extrusionOk="0">
                  <a:moveTo>
                    <a:pt x="145" y="0"/>
                  </a:moveTo>
                  <a:cubicBezTo>
                    <a:pt x="47" y="0"/>
                    <a:pt x="1" y="115"/>
                    <a:pt x="69" y="183"/>
                  </a:cubicBezTo>
                  <a:cubicBezTo>
                    <a:pt x="91" y="205"/>
                    <a:pt x="118" y="215"/>
                    <a:pt x="144" y="215"/>
                  </a:cubicBezTo>
                  <a:cubicBezTo>
                    <a:pt x="199" y="215"/>
                    <a:pt x="251" y="172"/>
                    <a:pt x="251" y="107"/>
                  </a:cubicBezTo>
                  <a:cubicBezTo>
                    <a:pt x="251" y="47"/>
                    <a:pt x="200" y="0"/>
                    <a:pt x="14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2" name="Google Shape;11932;p38"/>
            <p:cNvSpPr/>
            <p:nvPr/>
          </p:nvSpPr>
          <p:spPr>
            <a:xfrm>
              <a:off x="652825" y="2992375"/>
              <a:ext cx="6275" cy="5300"/>
            </a:xfrm>
            <a:custGeom>
              <a:avLst/>
              <a:gdLst/>
              <a:ahLst/>
              <a:cxnLst/>
              <a:rect l="l" t="t" r="r" b="b"/>
              <a:pathLst>
                <a:path w="251" h="212" extrusionOk="0">
                  <a:moveTo>
                    <a:pt x="144" y="0"/>
                  </a:moveTo>
                  <a:cubicBezTo>
                    <a:pt x="51" y="0"/>
                    <a:pt x="0" y="115"/>
                    <a:pt x="68" y="182"/>
                  </a:cubicBezTo>
                  <a:cubicBezTo>
                    <a:pt x="90" y="203"/>
                    <a:pt x="116" y="212"/>
                    <a:pt x="142" y="212"/>
                  </a:cubicBezTo>
                  <a:cubicBezTo>
                    <a:pt x="197" y="212"/>
                    <a:pt x="251" y="170"/>
                    <a:pt x="251" y="106"/>
                  </a:cubicBezTo>
                  <a:cubicBezTo>
                    <a:pt x="251" y="47"/>
                    <a:pt x="204" y="0"/>
                    <a:pt x="14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3" name="Google Shape;11933;p38"/>
            <p:cNvSpPr/>
            <p:nvPr/>
          </p:nvSpPr>
          <p:spPr>
            <a:xfrm>
              <a:off x="645300" y="2983675"/>
              <a:ext cx="6175" cy="5275"/>
            </a:xfrm>
            <a:custGeom>
              <a:avLst/>
              <a:gdLst/>
              <a:ahLst/>
              <a:cxnLst/>
              <a:rect l="l" t="t" r="r" b="b"/>
              <a:pathLst>
                <a:path w="247" h="211" extrusionOk="0">
                  <a:moveTo>
                    <a:pt x="140" y="0"/>
                  </a:moveTo>
                  <a:cubicBezTo>
                    <a:pt x="47" y="0"/>
                    <a:pt x="0" y="111"/>
                    <a:pt x="68" y="178"/>
                  </a:cubicBezTo>
                  <a:cubicBezTo>
                    <a:pt x="89" y="201"/>
                    <a:pt x="115" y="211"/>
                    <a:pt x="141" y="211"/>
                  </a:cubicBezTo>
                  <a:cubicBezTo>
                    <a:pt x="194" y="211"/>
                    <a:pt x="246" y="169"/>
                    <a:pt x="246" y="106"/>
                  </a:cubicBezTo>
                  <a:cubicBezTo>
                    <a:pt x="246" y="47"/>
                    <a:pt x="199" y="0"/>
                    <a:pt x="14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4" name="Google Shape;11934;p38"/>
            <p:cNvSpPr/>
            <p:nvPr/>
          </p:nvSpPr>
          <p:spPr>
            <a:xfrm>
              <a:off x="643700" y="2965225"/>
              <a:ext cx="6175" cy="5275"/>
            </a:xfrm>
            <a:custGeom>
              <a:avLst/>
              <a:gdLst/>
              <a:ahLst/>
              <a:cxnLst/>
              <a:rect l="l" t="t" r="r" b="b"/>
              <a:pathLst>
                <a:path w="247" h="211" extrusionOk="0">
                  <a:moveTo>
                    <a:pt x="140" y="0"/>
                  </a:moveTo>
                  <a:cubicBezTo>
                    <a:pt x="47" y="0"/>
                    <a:pt x="1" y="111"/>
                    <a:pt x="64" y="178"/>
                  </a:cubicBezTo>
                  <a:cubicBezTo>
                    <a:pt x="86" y="201"/>
                    <a:pt x="114" y="211"/>
                    <a:pt x="140" y="211"/>
                  </a:cubicBezTo>
                  <a:cubicBezTo>
                    <a:pt x="195" y="211"/>
                    <a:pt x="247" y="169"/>
                    <a:pt x="247" y="106"/>
                  </a:cubicBezTo>
                  <a:cubicBezTo>
                    <a:pt x="247" y="47"/>
                    <a:pt x="200" y="0"/>
                    <a:pt x="14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5" name="Google Shape;11935;p38"/>
            <p:cNvSpPr/>
            <p:nvPr/>
          </p:nvSpPr>
          <p:spPr>
            <a:xfrm>
              <a:off x="657900" y="2955675"/>
              <a:ext cx="6175" cy="5375"/>
            </a:xfrm>
            <a:custGeom>
              <a:avLst/>
              <a:gdLst/>
              <a:ahLst/>
              <a:cxnLst/>
              <a:rect l="l" t="t" r="r" b="b"/>
              <a:pathLst>
                <a:path w="247" h="215" extrusionOk="0">
                  <a:moveTo>
                    <a:pt x="141" y="1"/>
                  </a:moveTo>
                  <a:cubicBezTo>
                    <a:pt x="48" y="1"/>
                    <a:pt x="1" y="115"/>
                    <a:pt x="69" y="183"/>
                  </a:cubicBezTo>
                  <a:cubicBezTo>
                    <a:pt x="89" y="205"/>
                    <a:pt x="116" y="215"/>
                    <a:pt x="141" y="215"/>
                  </a:cubicBezTo>
                  <a:cubicBezTo>
                    <a:pt x="195" y="215"/>
                    <a:pt x="247" y="172"/>
                    <a:pt x="247" y="107"/>
                  </a:cubicBezTo>
                  <a:cubicBezTo>
                    <a:pt x="247" y="47"/>
                    <a:pt x="200" y="1"/>
                    <a:pt x="1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936" name="Google Shape;11936;p38"/>
          <p:cNvSpPr/>
          <p:nvPr/>
        </p:nvSpPr>
        <p:spPr>
          <a:xfrm>
            <a:off x="2832925" y="2724150"/>
            <a:ext cx="3486528" cy="2365371"/>
          </a:xfrm>
          <a:custGeom>
            <a:avLst/>
            <a:gdLst/>
            <a:ahLst/>
            <a:cxnLst/>
            <a:rect l="l" t="t" r="r" b="b"/>
            <a:pathLst>
              <a:path w="57935" h="24862" extrusionOk="0">
                <a:moveTo>
                  <a:pt x="57934" y="2799"/>
                </a:moveTo>
                <a:cubicBezTo>
                  <a:pt x="57611" y="2379"/>
                  <a:pt x="57267" y="1981"/>
                  <a:pt x="56901" y="1604"/>
                </a:cubicBezTo>
                <a:cubicBezTo>
                  <a:pt x="56331" y="1034"/>
                  <a:pt x="55050" y="1292"/>
                  <a:pt x="54619" y="1045"/>
                </a:cubicBezTo>
                <a:cubicBezTo>
                  <a:pt x="53565" y="431"/>
                  <a:pt x="53414" y="1"/>
                  <a:pt x="52176" y="248"/>
                </a:cubicBezTo>
                <a:cubicBezTo>
                  <a:pt x="51326" y="410"/>
                  <a:pt x="49271" y="2035"/>
                  <a:pt x="47785" y="3531"/>
                </a:cubicBezTo>
                <a:cubicBezTo>
                  <a:pt x="46160" y="5167"/>
                  <a:pt x="45235" y="5414"/>
                  <a:pt x="43868" y="6447"/>
                </a:cubicBezTo>
                <a:cubicBezTo>
                  <a:pt x="43437" y="6770"/>
                  <a:pt x="42630" y="6942"/>
                  <a:pt x="42275" y="6619"/>
                </a:cubicBezTo>
                <a:cubicBezTo>
                  <a:pt x="41220" y="5629"/>
                  <a:pt x="40058" y="5188"/>
                  <a:pt x="38261" y="6598"/>
                </a:cubicBezTo>
                <a:cubicBezTo>
                  <a:pt x="35452" y="8783"/>
                  <a:pt x="31115" y="10548"/>
                  <a:pt x="28058" y="14314"/>
                </a:cubicBezTo>
                <a:cubicBezTo>
                  <a:pt x="26272" y="16510"/>
                  <a:pt x="20998" y="15950"/>
                  <a:pt x="18716" y="16887"/>
                </a:cubicBezTo>
                <a:cubicBezTo>
                  <a:pt x="15724" y="18092"/>
                  <a:pt x="12883" y="20245"/>
                  <a:pt x="9924" y="21547"/>
                </a:cubicBezTo>
                <a:cubicBezTo>
                  <a:pt x="7233" y="22731"/>
                  <a:pt x="2993" y="22871"/>
                  <a:pt x="1" y="24862"/>
                </a:cubicBezTo>
                <a:lnTo>
                  <a:pt x="57934" y="24862"/>
                </a:lnTo>
                <a:close/>
              </a:path>
            </a:pathLst>
          </a:custGeom>
          <a:solidFill>
            <a:schemeClr val="accent3">
              <a:alpha val="2921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37" name="Google Shape;11937;p38"/>
          <p:cNvGrpSpPr/>
          <p:nvPr/>
        </p:nvGrpSpPr>
        <p:grpSpPr>
          <a:xfrm flipH="1">
            <a:off x="7184441" y="2894171"/>
            <a:ext cx="1275730" cy="2218539"/>
            <a:chOff x="272217" y="3453993"/>
            <a:chExt cx="912735" cy="1587279"/>
          </a:xfrm>
        </p:grpSpPr>
        <p:sp>
          <p:nvSpPr>
            <p:cNvPr id="11938" name="Google Shape;11938;p38"/>
            <p:cNvSpPr/>
            <p:nvPr/>
          </p:nvSpPr>
          <p:spPr>
            <a:xfrm>
              <a:off x="453247" y="3939044"/>
              <a:ext cx="368782" cy="1102228"/>
            </a:xfrm>
            <a:custGeom>
              <a:avLst/>
              <a:gdLst/>
              <a:ahLst/>
              <a:cxnLst/>
              <a:rect l="l" t="t" r="r" b="b"/>
              <a:pathLst>
                <a:path w="2141" h="6399" extrusionOk="0">
                  <a:moveTo>
                    <a:pt x="1188" y="0"/>
                  </a:moveTo>
                  <a:lnTo>
                    <a:pt x="1188" y="0"/>
                  </a:lnTo>
                  <a:cubicBezTo>
                    <a:pt x="860" y="16"/>
                    <a:pt x="1139" y="914"/>
                    <a:pt x="1177" y="1078"/>
                  </a:cubicBezTo>
                  <a:cubicBezTo>
                    <a:pt x="1281" y="1489"/>
                    <a:pt x="1177" y="1812"/>
                    <a:pt x="1090" y="2217"/>
                  </a:cubicBezTo>
                  <a:cubicBezTo>
                    <a:pt x="1054" y="2136"/>
                    <a:pt x="752" y="1464"/>
                    <a:pt x="572" y="1464"/>
                  </a:cubicBezTo>
                  <a:cubicBezTo>
                    <a:pt x="558" y="1464"/>
                    <a:pt x="544" y="1469"/>
                    <a:pt x="531" y="1478"/>
                  </a:cubicBezTo>
                  <a:cubicBezTo>
                    <a:pt x="499" y="1505"/>
                    <a:pt x="756" y="2096"/>
                    <a:pt x="789" y="2157"/>
                  </a:cubicBezTo>
                  <a:cubicBezTo>
                    <a:pt x="1013" y="2600"/>
                    <a:pt x="991" y="2688"/>
                    <a:pt x="915" y="3219"/>
                  </a:cubicBezTo>
                  <a:cubicBezTo>
                    <a:pt x="866" y="3073"/>
                    <a:pt x="601" y="2118"/>
                    <a:pt x="467" y="2118"/>
                  </a:cubicBezTo>
                  <a:cubicBezTo>
                    <a:pt x="465" y="2118"/>
                    <a:pt x="462" y="2118"/>
                    <a:pt x="460" y="2118"/>
                  </a:cubicBezTo>
                  <a:cubicBezTo>
                    <a:pt x="323" y="2151"/>
                    <a:pt x="526" y="2945"/>
                    <a:pt x="559" y="3032"/>
                  </a:cubicBezTo>
                  <a:cubicBezTo>
                    <a:pt x="630" y="3197"/>
                    <a:pt x="761" y="3295"/>
                    <a:pt x="832" y="3427"/>
                  </a:cubicBezTo>
                  <a:cubicBezTo>
                    <a:pt x="931" y="3607"/>
                    <a:pt x="942" y="3755"/>
                    <a:pt x="958" y="4007"/>
                  </a:cubicBezTo>
                  <a:cubicBezTo>
                    <a:pt x="905" y="3930"/>
                    <a:pt x="279" y="3453"/>
                    <a:pt x="89" y="3453"/>
                  </a:cubicBezTo>
                  <a:cubicBezTo>
                    <a:pt x="64" y="3453"/>
                    <a:pt x="46" y="3462"/>
                    <a:pt x="39" y="3481"/>
                  </a:cubicBezTo>
                  <a:cubicBezTo>
                    <a:pt x="0" y="3602"/>
                    <a:pt x="794" y="4176"/>
                    <a:pt x="860" y="4248"/>
                  </a:cubicBezTo>
                  <a:cubicBezTo>
                    <a:pt x="980" y="4379"/>
                    <a:pt x="986" y="4352"/>
                    <a:pt x="1073" y="4532"/>
                  </a:cubicBezTo>
                  <a:cubicBezTo>
                    <a:pt x="1188" y="4768"/>
                    <a:pt x="1243" y="5063"/>
                    <a:pt x="1342" y="5309"/>
                  </a:cubicBezTo>
                  <a:cubicBezTo>
                    <a:pt x="1134" y="5173"/>
                    <a:pt x="898" y="5085"/>
                    <a:pt x="652" y="5058"/>
                  </a:cubicBezTo>
                  <a:lnTo>
                    <a:pt x="652" y="5058"/>
                  </a:lnTo>
                  <a:cubicBezTo>
                    <a:pt x="887" y="5309"/>
                    <a:pt x="1194" y="5468"/>
                    <a:pt x="1429" y="5682"/>
                  </a:cubicBezTo>
                  <a:cubicBezTo>
                    <a:pt x="1637" y="5879"/>
                    <a:pt x="1703" y="6207"/>
                    <a:pt x="1933" y="6399"/>
                  </a:cubicBezTo>
                  <a:cubicBezTo>
                    <a:pt x="1867" y="6185"/>
                    <a:pt x="1779" y="5983"/>
                    <a:pt x="1670" y="5786"/>
                  </a:cubicBezTo>
                  <a:cubicBezTo>
                    <a:pt x="1703" y="5621"/>
                    <a:pt x="2141" y="4631"/>
                    <a:pt x="1867" y="4554"/>
                  </a:cubicBezTo>
                  <a:cubicBezTo>
                    <a:pt x="1864" y="4553"/>
                    <a:pt x="1860" y="4553"/>
                    <a:pt x="1857" y="4553"/>
                  </a:cubicBezTo>
                  <a:cubicBezTo>
                    <a:pt x="1725" y="4553"/>
                    <a:pt x="1527" y="5258"/>
                    <a:pt x="1484" y="5403"/>
                  </a:cubicBezTo>
                  <a:cubicBezTo>
                    <a:pt x="1363" y="5047"/>
                    <a:pt x="1396" y="4981"/>
                    <a:pt x="1484" y="4592"/>
                  </a:cubicBezTo>
                  <a:cubicBezTo>
                    <a:pt x="1500" y="4505"/>
                    <a:pt x="1686" y="3739"/>
                    <a:pt x="1681" y="3728"/>
                  </a:cubicBezTo>
                  <a:cubicBezTo>
                    <a:pt x="1667" y="3711"/>
                    <a:pt x="1652" y="3703"/>
                    <a:pt x="1636" y="3703"/>
                  </a:cubicBezTo>
                  <a:cubicBezTo>
                    <a:pt x="1473" y="3703"/>
                    <a:pt x="1188" y="4477"/>
                    <a:pt x="1183" y="4527"/>
                  </a:cubicBezTo>
                  <a:cubicBezTo>
                    <a:pt x="745" y="3985"/>
                    <a:pt x="1407" y="3005"/>
                    <a:pt x="1675" y="2540"/>
                  </a:cubicBezTo>
                  <a:lnTo>
                    <a:pt x="1675" y="2540"/>
                  </a:lnTo>
                  <a:cubicBezTo>
                    <a:pt x="1374" y="2693"/>
                    <a:pt x="1112" y="2917"/>
                    <a:pt x="1030" y="3257"/>
                  </a:cubicBezTo>
                  <a:cubicBezTo>
                    <a:pt x="1013" y="2939"/>
                    <a:pt x="1046" y="2518"/>
                    <a:pt x="1221" y="2250"/>
                  </a:cubicBezTo>
                  <a:cubicBezTo>
                    <a:pt x="1380" y="2003"/>
                    <a:pt x="1790" y="1899"/>
                    <a:pt x="1922" y="1686"/>
                  </a:cubicBezTo>
                  <a:cubicBezTo>
                    <a:pt x="1860" y="1666"/>
                    <a:pt x="1796" y="1657"/>
                    <a:pt x="1733" y="1657"/>
                  </a:cubicBezTo>
                  <a:cubicBezTo>
                    <a:pt x="1568" y="1657"/>
                    <a:pt x="1406" y="1723"/>
                    <a:pt x="1287" y="1850"/>
                  </a:cubicBezTo>
                  <a:cubicBezTo>
                    <a:pt x="1265" y="1516"/>
                    <a:pt x="1407" y="1204"/>
                    <a:pt x="1369" y="859"/>
                  </a:cubicBezTo>
                  <a:cubicBezTo>
                    <a:pt x="1336" y="569"/>
                    <a:pt x="1183" y="296"/>
                    <a:pt x="11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9" name="Google Shape;11939;p38"/>
            <p:cNvSpPr/>
            <p:nvPr/>
          </p:nvSpPr>
          <p:spPr>
            <a:xfrm>
              <a:off x="272217" y="3453993"/>
              <a:ext cx="705354" cy="750838"/>
            </a:xfrm>
            <a:custGeom>
              <a:avLst/>
              <a:gdLst/>
              <a:ahLst/>
              <a:cxnLst/>
              <a:rect l="l" t="t" r="r" b="b"/>
              <a:pathLst>
                <a:path w="4095" h="4359" extrusionOk="0">
                  <a:moveTo>
                    <a:pt x="1960" y="2296"/>
                  </a:moveTo>
                  <a:cubicBezTo>
                    <a:pt x="1966" y="2296"/>
                    <a:pt x="1966" y="2302"/>
                    <a:pt x="1971" y="2302"/>
                  </a:cubicBezTo>
                  <a:lnTo>
                    <a:pt x="1960" y="2307"/>
                  </a:lnTo>
                  <a:lnTo>
                    <a:pt x="1960" y="2296"/>
                  </a:lnTo>
                  <a:close/>
                  <a:moveTo>
                    <a:pt x="1793" y="0"/>
                  </a:moveTo>
                  <a:cubicBezTo>
                    <a:pt x="1779" y="0"/>
                    <a:pt x="1769" y="18"/>
                    <a:pt x="1763" y="46"/>
                  </a:cubicBezTo>
                  <a:cubicBezTo>
                    <a:pt x="1714" y="233"/>
                    <a:pt x="1665" y="413"/>
                    <a:pt x="1615" y="594"/>
                  </a:cubicBezTo>
                  <a:cubicBezTo>
                    <a:pt x="1555" y="851"/>
                    <a:pt x="1522" y="1108"/>
                    <a:pt x="1528" y="1371"/>
                  </a:cubicBezTo>
                  <a:cubicBezTo>
                    <a:pt x="1528" y="1387"/>
                    <a:pt x="1533" y="1407"/>
                    <a:pt x="1542" y="1423"/>
                  </a:cubicBezTo>
                  <a:lnTo>
                    <a:pt x="1542" y="1423"/>
                  </a:lnTo>
                  <a:cubicBezTo>
                    <a:pt x="1485" y="1338"/>
                    <a:pt x="1006" y="1070"/>
                    <a:pt x="833" y="1026"/>
                  </a:cubicBezTo>
                  <a:cubicBezTo>
                    <a:pt x="697" y="996"/>
                    <a:pt x="559" y="979"/>
                    <a:pt x="423" y="979"/>
                  </a:cubicBezTo>
                  <a:cubicBezTo>
                    <a:pt x="388" y="979"/>
                    <a:pt x="353" y="980"/>
                    <a:pt x="318" y="982"/>
                  </a:cubicBezTo>
                  <a:cubicBezTo>
                    <a:pt x="263" y="982"/>
                    <a:pt x="258" y="1010"/>
                    <a:pt x="285" y="1054"/>
                  </a:cubicBezTo>
                  <a:cubicBezTo>
                    <a:pt x="389" y="1212"/>
                    <a:pt x="482" y="1371"/>
                    <a:pt x="586" y="1524"/>
                  </a:cubicBezTo>
                  <a:cubicBezTo>
                    <a:pt x="723" y="1738"/>
                    <a:pt x="887" y="1929"/>
                    <a:pt x="1079" y="2099"/>
                  </a:cubicBezTo>
                  <a:cubicBezTo>
                    <a:pt x="1079" y="2099"/>
                    <a:pt x="1084" y="2104"/>
                    <a:pt x="1095" y="2110"/>
                  </a:cubicBezTo>
                  <a:cubicBezTo>
                    <a:pt x="920" y="2148"/>
                    <a:pt x="542" y="2291"/>
                    <a:pt x="417" y="2378"/>
                  </a:cubicBezTo>
                  <a:cubicBezTo>
                    <a:pt x="274" y="2488"/>
                    <a:pt x="143" y="2614"/>
                    <a:pt x="33" y="2750"/>
                  </a:cubicBezTo>
                  <a:cubicBezTo>
                    <a:pt x="1" y="2800"/>
                    <a:pt x="11" y="2816"/>
                    <a:pt x="61" y="2822"/>
                  </a:cubicBezTo>
                  <a:cubicBezTo>
                    <a:pt x="236" y="2849"/>
                    <a:pt x="411" y="2887"/>
                    <a:pt x="586" y="2915"/>
                  </a:cubicBezTo>
                  <a:cubicBezTo>
                    <a:pt x="720" y="2936"/>
                    <a:pt x="855" y="2947"/>
                    <a:pt x="990" y="2947"/>
                  </a:cubicBezTo>
                  <a:cubicBezTo>
                    <a:pt x="1097" y="2947"/>
                    <a:pt x="1205" y="2940"/>
                    <a:pt x="1314" y="2926"/>
                  </a:cubicBezTo>
                  <a:cubicBezTo>
                    <a:pt x="1363" y="2904"/>
                    <a:pt x="1418" y="2876"/>
                    <a:pt x="1462" y="2843"/>
                  </a:cubicBezTo>
                  <a:lnTo>
                    <a:pt x="1462" y="2843"/>
                  </a:lnTo>
                  <a:cubicBezTo>
                    <a:pt x="1440" y="2871"/>
                    <a:pt x="1413" y="2898"/>
                    <a:pt x="1385" y="2926"/>
                  </a:cubicBezTo>
                  <a:cubicBezTo>
                    <a:pt x="1325" y="2997"/>
                    <a:pt x="1221" y="3582"/>
                    <a:pt x="1232" y="3768"/>
                  </a:cubicBezTo>
                  <a:cubicBezTo>
                    <a:pt x="1249" y="3955"/>
                    <a:pt x="1281" y="4141"/>
                    <a:pt x="1342" y="4316"/>
                  </a:cubicBezTo>
                  <a:cubicBezTo>
                    <a:pt x="1353" y="4345"/>
                    <a:pt x="1363" y="4358"/>
                    <a:pt x="1375" y="4358"/>
                  </a:cubicBezTo>
                  <a:cubicBezTo>
                    <a:pt x="1385" y="4358"/>
                    <a:pt x="1397" y="4347"/>
                    <a:pt x="1413" y="4327"/>
                  </a:cubicBezTo>
                  <a:cubicBezTo>
                    <a:pt x="1522" y="4179"/>
                    <a:pt x="1637" y="4031"/>
                    <a:pt x="1747" y="3883"/>
                  </a:cubicBezTo>
                  <a:cubicBezTo>
                    <a:pt x="1900" y="3675"/>
                    <a:pt x="2026" y="3451"/>
                    <a:pt x="2119" y="3216"/>
                  </a:cubicBezTo>
                  <a:cubicBezTo>
                    <a:pt x="2124" y="3194"/>
                    <a:pt x="2124" y="3172"/>
                    <a:pt x="2124" y="3150"/>
                  </a:cubicBezTo>
                  <a:lnTo>
                    <a:pt x="2157" y="3292"/>
                  </a:lnTo>
                  <a:cubicBezTo>
                    <a:pt x="2185" y="3385"/>
                    <a:pt x="2584" y="3790"/>
                    <a:pt x="2743" y="3883"/>
                  </a:cubicBezTo>
                  <a:cubicBezTo>
                    <a:pt x="2891" y="3966"/>
                    <a:pt x="3055" y="4031"/>
                    <a:pt x="3225" y="4070"/>
                  </a:cubicBezTo>
                  <a:cubicBezTo>
                    <a:pt x="3236" y="4073"/>
                    <a:pt x="3246" y="4075"/>
                    <a:pt x="3254" y="4075"/>
                  </a:cubicBezTo>
                  <a:cubicBezTo>
                    <a:pt x="3283" y="4075"/>
                    <a:pt x="3287" y="4052"/>
                    <a:pt x="3274" y="4009"/>
                  </a:cubicBezTo>
                  <a:cubicBezTo>
                    <a:pt x="3219" y="3834"/>
                    <a:pt x="3164" y="3648"/>
                    <a:pt x="3104" y="3473"/>
                  </a:cubicBezTo>
                  <a:cubicBezTo>
                    <a:pt x="3022" y="3227"/>
                    <a:pt x="2913" y="2991"/>
                    <a:pt x="2776" y="2778"/>
                  </a:cubicBezTo>
                  <a:cubicBezTo>
                    <a:pt x="2776" y="2772"/>
                    <a:pt x="2754" y="2756"/>
                    <a:pt x="2715" y="2728"/>
                  </a:cubicBezTo>
                  <a:lnTo>
                    <a:pt x="2715" y="2728"/>
                  </a:lnTo>
                  <a:lnTo>
                    <a:pt x="2819" y="2783"/>
                  </a:lnTo>
                  <a:cubicBezTo>
                    <a:pt x="2832" y="2788"/>
                    <a:pt x="2856" y="2791"/>
                    <a:pt x="2888" y="2791"/>
                  </a:cubicBezTo>
                  <a:cubicBezTo>
                    <a:pt x="3063" y="2791"/>
                    <a:pt x="3474" y="2722"/>
                    <a:pt x="3613" y="2657"/>
                  </a:cubicBezTo>
                  <a:cubicBezTo>
                    <a:pt x="3772" y="2581"/>
                    <a:pt x="3920" y="2482"/>
                    <a:pt x="4051" y="2367"/>
                  </a:cubicBezTo>
                  <a:cubicBezTo>
                    <a:pt x="4095" y="2340"/>
                    <a:pt x="4084" y="2318"/>
                    <a:pt x="4040" y="2302"/>
                  </a:cubicBezTo>
                  <a:cubicBezTo>
                    <a:pt x="3870" y="2236"/>
                    <a:pt x="3706" y="2165"/>
                    <a:pt x="3542" y="2104"/>
                  </a:cubicBezTo>
                  <a:cubicBezTo>
                    <a:pt x="3318" y="2022"/>
                    <a:pt x="3082" y="1973"/>
                    <a:pt x="2847" y="1951"/>
                  </a:cubicBezTo>
                  <a:lnTo>
                    <a:pt x="2858" y="1946"/>
                  </a:lnTo>
                  <a:cubicBezTo>
                    <a:pt x="2940" y="1902"/>
                    <a:pt x="3252" y="1409"/>
                    <a:pt x="3307" y="1234"/>
                  </a:cubicBezTo>
                  <a:cubicBezTo>
                    <a:pt x="3361" y="1054"/>
                    <a:pt x="3394" y="873"/>
                    <a:pt x="3405" y="687"/>
                  </a:cubicBezTo>
                  <a:cubicBezTo>
                    <a:pt x="3409" y="647"/>
                    <a:pt x="3400" y="631"/>
                    <a:pt x="3382" y="631"/>
                  </a:cubicBezTo>
                  <a:cubicBezTo>
                    <a:pt x="3372" y="631"/>
                    <a:pt x="3360" y="636"/>
                    <a:pt x="3345" y="643"/>
                  </a:cubicBezTo>
                  <a:cubicBezTo>
                    <a:pt x="3186" y="736"/>
                    <a:pt x="3027" y="818"/>
                    <a:pt x="2874" y="911"/>
                  </a:cubicBezTo>
                  <a:cubicBezTo>
                    <a:pt x="2661" y="1037"/>
                    <a:pt x="2464" y="1196"/>
                    <a:pt x="2289" y="1371"/>
                  </a:cubicBezTo>
                  <a:lnTo>
                    <a:pt x="2305" y="1322"/>
                  </a:lnTo>
                  <a:cubicBezTo>
                    <a:pt x="2332" y="1229"/>
                    <a:pt x="2217" y="649"/>
                    <a:pt x="2135" y="479"/>
                  </a:cubicBezTo>
                  <a:cubicBezTo>
                    <a:pt x="2053" y="315"/>
                    <a:pt x="1949" y="167"/>
                    <a:pt x="1829" y="30"/>
                  </a:cubicBezTo>
                  <a:cubicBezTo>
                    <a:pt x="1815" y="9"/>
                    <a:pt x="1803" y="0"/>
                    <a:pt x="179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0" name="Google Shape;11940;p38"/>
            <p:cNvSpPr/>
            <p:nvPr/>
          </p:nvSpPr>
          <p:spPr>
            <a:xfrm>
              <a:off x="393650" y="3615217"/>
              <a:ext cx="447327" cy="454568"/>
            </a:xfrm>
            <a:custGeom>
              <a:avLst/>
              <a:gdLst/>
              <a:ahLst/>
              <a:cxnLst/>
              <a:rect l="l" t="t" r="r" b="b"/>
              <a:pathLst>
                <a:path w="2597" h="2639" extrusionOk="0">
                  <a:moveTo>
                    <a:pt x="1708" y="1"/>
                  </a:moveTo>
                  <a:cubicBezTo>
                    <a:pt x="1647" y="1"/>
                    <a:pt x="1561" y="366"/>
                    <a:pt x="1545" y="413"/>
                  </a:cubicBezTo>
                  <a:cubicBezTo>
                    <a:pt x="1485" y="621"/>
                    <a:pt x="1408" y="829"/>
                    <a:pt x="1321" y="1032"/>
                  </a:cubicBezTo>
                  <a:cubicBezTo>
                    <a:pt x="1321" y="933"/>
                    <a:pt x="1337" y="835"/>
                    <a:pt x="1359" y="736"/>
                  </a:cubicBezTo>
                  <a:cubicBezTo>
                    <a:pt x="1358" y="736"/>
                    <a:pt x="1357" y="735"/>
                    <a:pt x="1355" y="735"/>
                  </a:cubicBezTo>
                  <a:cubicBezTo>
                    <a:pt x="1307" y="735"/>
                    <a:pt x="1260" y="1137"/>
                    <a:pt x="1250" y="1174"/>
                  </a:cubicBezTo>
                  <a:cubicBezTo>
                    <a:pt x="1250" y="835"/>
                    <a:pt x="1135" y="506"/>
                    <a:pt x="1146" y="172"/>
                  </a:cubicBezTo>
                  <a:lnTo>
                    <a:pt x="1146" y="172"/>
                  </a:lnTo>
                  <a:cubicBezTo>
                    <a:pt x="1058" y="200"/>
                    <a:pt x="1146" y="528"/>
                    <a:pt x="1157" y="588"/>
                  </a:cubicBezTo>
                  <a:cubicBezTo>
                    <a:pt x="1189" y="791"/>
                    <a:pt x="1206" y="999"/>
                    <a:pt x="1211" y="1207"/>
                  </a:cubicBezTo>
                  <a:cubicBezTo>
                    <a:pt x="1157" y="1147"/>
                    <a:pt x="1140" y="1010"/>
                    <a:pt x="1118" y="933"/>
                  </a:cubicBezTo>
                  <a:cubicBezTo>
                    <a:pt x="1096" y="829"/>
                    <a:pt x="1064" y="731"/>
                    <a:pt x="1020" y="638"/>
                  </a:cubicBezTo>
                  <a:cubicBezTo>
                    <a:pt x="1002" y="609"/>
                    <a:pt x="992" y="598"/>
                    <a:pt x="987" y="598"/>
                  </a:cubicBezTo>
                  <a:cubicBezTo>
                    <a:pt x="973" y="598"/>
                    <a:pt x="1017" y="715"/>
                    <a:pt x="1025" y="753"/>
                  </a:cubicBezTo>
                  <a:cubicBezTo>
                    <a:pt x="1058" y="857"/>
                    <a:pt x="1080" y="961"/>
                    <a:pt x="1102" y="1064"/>
                  </a:cubicBezTo>
                  <a:lnTo>
                    <a:pt x="648" y="227"/>
                  </a:lnTo>
                  <a:lnTo>
                    <a:pt x="648" y="227"/>
                  </a:lnTo>
                  <a:cubicBezTo>
                    <a:pt x="593" y="260"/>
                    <a:pt x="992" y="971"/>
                    <a:pt x="1036" y="1048"/>
                  </a:cubicBezTo>
                  <a:cubicBezTo>
                    <a:pt x="970" y="961"/>
                    <a:pt x="894" y="873"/>
                    <a:pt x="812" y="796"/>
                  </a:cubicBezTo>
                  <a:cubicBezTo>
                    <a:pt x="789" y="777"/>
                    <a:pt x="683" y="678"/>
                    <a:pt x="645" y="678"/>
                  </a:cubicBezTo>
                  <a:cubicBezTo>
                    <a:pt x="629" y="678"/>
                    <a:pt x="624" y="695"/>
                    <a:pt x="642" y="742"/>
                  </a:cubicBezTo>
                  <a:cubicBezTo>
                    <a:pt x="675" y="818"/>
                    <a:pt x="806" y="895"/>
                    <a:pt x="861" y="955"/>
                  </a:cubicBezTo>
                  <a:cubicBezTo>
                    <a:pt x="943" y="1032"/>
                    <a:pt x="1009" y="1114"/>
                    <a:pt x="1069" y="1207"/>
                  </a:cubicBezTo>
                  <a:cubicBezTo>
                    <a:pt x="938" y="1114"/>
                    <a:pt x="762" y="1064"/>
                    <a:pt x="626" y="988"/>
                  </a:cubicBezTo>
                  <a:cubicBezTo>
                    <a:pt x="597" y="969"/>
                    <a:pt x="376" y="809"/>
                    <a:pt x="313" y="809"/>
                  </a:cubicBezTo>
                  <a:cubicBezTo>
                    <a:pt x="305" y="809"/>
                    <a:pt x="299" y="812"/>
                    <a:pt x="297" y="818"/>
                  </a:cubicBezTo>
                  <a:cubicBezTo>
                    <a:pt x="319" y="862"/>
                    <a:pt x="385" y="878"/>
                    <a:pt x="423" y="900"/>
                  </a:cubicBezTo>
                  <a:cubicBezTo>
                    <a:pt x="489" y="944"/>
                    <a:pt x="560" y="988"/>
                    <a:pt x="637" y="1037"/>
                  </a:cubicBezTo>
                  <a:cubicBezTo>
                    <a:pt x="768" y="1114"/>
                    <a:pt x="910" y="1185"/>
                    <a:pt x="1058" y="1245"/>
                  </a:cubicBezTo>
                  <a:cubicBezTo>
                    <a:pt x="1049" y="1252"/>
                    <a:pt x="1037" y="1254"/>
                    <a:pt x="1024" y="1254"/>
                  </a:cubicBezTo>
                  <a:cubicBezTo>
                    <a:pt x="981" y="1254"/>
                    <a:pt x="923" y="1227"/>
                    <a:pt x="894" y="1223"/>
                  </a:cubicBezTo>
                  <a:cubicBezTo>
                    <a:pt x="861" y="1215"/>
                    <a:pt x="828" y="1211"/>
                    <a:pt x="795" y="1211"/>
                  </a:cubicBezTo>
                  <a:cubicBezTo>
                    <a:pt x="762" y="1211"/>
                    <a:pt x="730" y="1215"/>
                    <a:pt x="697" y="1223"/>
                  </a:cubicBezTo>
                  <a:cubicBezTo>
                    <a:pt x="549" y="1283"/>
                    <a:pt x="801" y="1300"/>
                    <a:pt x="856" y="1300"/>
                  </a:cubicBezTo>
                  <a:cubicBezTo>
                    <a:pt x="806" y="1304"/>
                    <a:pt x="757" y="1304"/>
                    <a:pt x="708" y="1304"/>
                  </a:cubicBezTo>
                  <a:cubicBezTo>
                    <a:pt x="683" y="1304"/>
                    <a:pt x="658" y="1304"/>
                    <a:pt x="634" y="1304"/>
                  </a:cubicBezTo>
                  <a:cubicBezTo>
                    <a:pt x="560" y="1304"/>
                    <a:pt x="486" y="1305"/>
                    <a:pt x="412" y="1316"/>
                  </a:cubicBezTo>
                  <a:cubicBezTo>
                    <a:pt x="336" y="1327"/>
                    <a:pt x="253" y="1333"/>
                    <a:pt x="177" y="1333"/>
                  </a:cubicBezTo>
                  <a:cubicBezTo>
                    <a:pt x="166" y="1333"/>
                    <a:pt x="145" y="1332"/>
                    <a:pt x="122" y="1332"/>
                  </a:cubicBezTo>
                  <a:cubicBezTo>
                    <a:pt x="66" y="1332"/>
                    <a:pt x="1" y="1337"/>
                    <a:pt x="67" y="1376"/>
                  </a:cubicBezTo>
                  <a:cubicBezTo>
                    <a:pt x="122" y="1387"/>
                    <a:pt x="182" y="1393"/>
                    <a:pt x="242" y="1393"/>
                  </a:cubicBezTo>
                  <a:cubicBezTo>
                    <a:pt x="281" y="1396"/>
                    <a:pt x="318" y="1397"/>
                    <a:pt x="355" y="1397"/>
                  </a:cubicBezTo>
                  <a:cubicBezTo>
                    <a:pt x="392" y="1397"/>
                    <a:pt x="429" y="1396"/>
                    <a:pt x="467" y="1393"/>
                  </a:cubicBezTo>
                  <a:cubicBezTo>
                    <a:pt x="637" y="1387"/>
                    <a:pt x="806" y="1376"/>
                    <a:pt x="976" y="1355"/>
                  </a:cubicBezTo>
                  <a:lnTo>
                    <a:pt x="976" y="1355"/>
                  </a:lnTo>
                  <a:cubicBezTo>
                    <a:pt x="921" y="1371"/>
                    <a:pt x="866" y="1393"/>
                    <a:pt x="812" y="1415"/>
                  </a:cubicBezTo>
                  <a:cubicBezTo>
                    <a:pt x="773" y="1426"/>
                    <a:pt x="680" y="1442"/>
                    <a:pt x="653" y="1475"/>
                  </a:cubicBezTo>
                  <a:cubicBezTo>
                    <a:pt x="623" y="1515"/>
                    <a:pt x="633" y="1529"/>
                    <a:pt x="661" y="1529"/>
                  </a:cubicBezTo>
                  <a:cubicBezTo>
                    <a:pt x="722" y="1529"/>
                    <a:pt x="864" y="1466"/>
                    <a:pt x="883" y="1459"/>
                  </a:cubicBezTo>
                  <a:lnTo>
                    <a:pt x="883" y="1459"/>
                  </a:lnTo>
                  <a:cubicBezTo>
                    <a:pt x="795" y="1497"/>
                    <a:pt x="708" y="1541"/>
                    <a:pt x="626" y="1584"/>
                  </a:cubicBezTo>
                  <a:cubicBezTo>
                    <a:pt x="587" y="1606"/>
                    <a:pt x="461" y="1672"/>
                    <a:pt x="544" y="1710"/>
                  </a:cubicBezTo>
                  <a:cubicBezTo>
                    <a:pt x="546" y="1711"/>
                    <a:pt x="549" y="1712"/>
                    <a:pt x="552" y="1712"/>
                  </a:cubicBezTo>
                  <a:cubicBezTo>
                    <a:pt x="602" y="1712"/>
                    <a:pt x="754" y="1600"/>
                    <a:pt x="790" y="1584"/>
                  </a:cubicBezTo>
                  <a:cubicBezTo>
                    <a:pt x="883" y="1535"/>
                    <a:pt x="970" y="1480"/>
                    <a:pt x="1069" y="1442"/>
                  </a:cubicBezTo>
                  <a:lnTo>
                    <a:pt x="1069" y="1442"/>
                  </a:lnTo>
                  <a:cubicBezTo>
                    <a:pt x="981" y="1519"/>
                    <a:pt x="888" y="1601"/>
                    <a:pt x="806" y="1688"/>
                  </a:cubicBezTo>
                  <a:cubicBezTo>
                    <a:pt x="757" y="1727"/>
                    <a:pt x="598" y="1842"/>
                    <a:pt x="593" y="1913"/>
                  </a:cubicBezTo>
                  <a:cubicBezTo>
                    <a:pt x="590" y="1943"/>
                    <a:pt x="598" y="1955"/>
                    <a:pt x="611" y="1955"/>
                  </a:cubicBezTo>
                  <a:cubicBezTo>
                    <a:pt x="654" y="1955"/>
                    <a:pt x="754" y="1839"/>
                    <a:pt x="779" y="1814"/>
                  </a:cubicBezTo>
                  <a:cubicBezTo>
                    <a:pt x="877" y="1721"/>
                    <a:pt x="965" y="1628"/>
                    <a:pt x="1069" y="1541"/>
                  </a:cubicBezTo>
                  <a:lnTo>
                    <a:pt x="1069" y="1541"/>
                  </a:lnTo>
                  <a:cubicBezTo>
                    <a:pt x="1003" y="1645"/>
                    <a:pt x="943" y="1754"/>
                    <a:pt x="872" y="1853"/>
                  </a:cubicBezTo>
                  <a:cubicBezTo>
                    <a:pt x="806" y="1929"/>
                    <a:pt x="752" y="2011"/>
                    <a:pt x="713" y="2104"/>
                  </a:cubicBezTo>
                  <a:cubicBezTo>
                    <a:pt x="699" y="2147"/>
                    <a:pt x="700" y="2163"/>
                    <a:pt x="709" y="2163"/>
                  </a:cubicBezTo>
                  <a:cubicBezTo>
                    <a:pt x="731" y="2163"/>
                    <a:pt x="805" y="2065"/>
                    <a:pt x="828" y="2033"/>
                  </a:cubicBezTo>
                  <a:cubicBezTo>
                    <a:pt x="910" y="1935"/>
                    <a:pt x="981" y="1825"/>
                    <a:pt x="1047" y="1716"/>
                  </a:cubicBezTo>
                  <a:lnTo>
                    <a:pt x="1047" y="1716"/>
                  </a:lnTo>
                  <a:cubicBezTo>
                    <a:pt x="1003" y="1803"/>
                    <a:pt x="981" y="1902"/>
                    <a:pt x="981" y="2000"/>
                  </a:cubicBezTo>
                  <a:cubicBezTo>
                    <a:pt x="981" y="2028"/>
                    <a:pt x="981" y="2206"/>
                    <a:pt x="1013" y="2206"/>
                  </a:cubicBezTo>
                  <a:cubicBezTo>
                    <a:pt x="1019" y="2206"/>
                    <a:pt x="1027" y="2199"/>
                    <a:pt x="1036" y="2181"/>
                  </a:cubicBezTo>
                  <a:cubicBezTo>
                    <a:pt x="1058" y="2137"/>
                    <a:pt x="1036" y="1995"/>
                    <a:pt x="1047" y="1940"/>
                  </a:cubicBezTo>
                  <a:cubicBezTo>
                    <a:pt x="1069" y="1847"/>
                    <a:pt x="1124" y="1760"/>
                    <a:pt x="1140" y="1667"/>
                  </a:cubicBezTo>
                  <a:lnTo>
                    <a:pt x="1140" y="1667"/>
                  </a:lnTo>
                  <a:cubicBezTo>
                    <a:pt x="1118" y="1803"/>
                    <a:pt x="1102" y="1946"/>
                    <a:pt x="1091" y="2083"/>
                  </a:cubicBezTo>
                  <a:cubicBezTo>
                    <a:pt x="1091" y="2128"/>
                    <a:pt x="1076" y="2276"/>
                    <a:pt x="1113" y="2276"/>
                  </a:cubicBezTo>
                  <a:cubicBezTo>
                    <a:pt x="1121" y="2276"/>
                    <a:pt x="1132" y="2269"/>
                    <a:pt x="1146" y="2252"/>
                  </a:cubicBezTo>
                  <a:cubicBezTo>
                    <a:pt x="1195" y="2198"/>
                    <a:pt x="1178" y="1990"/>
                    <a:pt x="1189" y="1918"/>
                  </a:cubicBezTo>
                  <a:cubicBezTo>
                    <a:pt x="1200" y="1771"/>
                    <a:pt x="1211" y="1623"/>
                    <a:pt x="1233" y="1475"/>
                  </a:cubicBezTo>
                  <a:cubicBezTo>
                    <a:pt x="1282" y="1541"/>
                    <a:pt x="1282" y="1683"/>
                    <a:pt x="1299" y="1760"/>
                  </a:cubicBezTo>
                  <a:cubicBezTo>
                    <a:pt x="1321" y="1869"/>
                    <a:pt x="1354" y="1973"/>
                    <a:pt x="1392" y="2072"/>
                  </a:cubicBezTo>
                  <a:cubicBezTo>
                    <a:pt x="1441" y="2159"/>
                    <a:pt x="1474" y="2252"/>
                    <a:pt x="1507" y="2345"/>
                  </a:cubicBezTo>
                  <a:cubicBezTo>
                    <a:pt x="1517" y="2376"/>
                    <a:pt x="1596" y="2638"/>
                    <a:pt x="1637" y="2638"/>
                  </a:cubicBezTo>
                  <a:cubicBezTo>
                    <a:pt x="1639" y="2638"/>
                    <a:pt x="1642" y="2637"/>
                    <a:pt x="1644" y="2635"/>
                  </a:cubicBezTo>
                  <a:cubicBezTo>
                    <a:pt x="1518" y="2274"/>
                    <a:pt x="1359" y="1902"/>
                    <a:pt x="1315" y="1519"/>
                  </a:cubicBezTo>
                  <a:lnTo>
                    <a:pt x="1315" y="1519"/>
                  </a:lnTo>
                  <a:cubicBezTo>
                    <a:pt x="1386" y="1623"/>
                    <a:pt x="1452" y="1727"/>
                    <a:pt x="1523" y="1836"/>
                  </a:cubicBezTo>
                  <a:cubicBezTo>
                    <a:pt x="1556" y="1886"/>
                    <a:pt x="1589" y="1940"/>
                    <a:pt x="1616" y="1995"/>
                  </a:cubicBezTo>
                  <a:cubicBezTo>
                    <a:pt x="1630" y="2014"/>
                    <a:pt x="1668" y="2108"/>
                    <a:pt x="1693" y="2108"/>
                  </a:cubicBezTo>
                  <a:cubicBezTo>
                    <a:pt x="1697" y="2108"/>
                    <a:pt x="1701" y="2105"/>
                    <a:pt x="1704" y="2099"/>
                  </a:cubicBezTo>
                  <a:cubicBezTo>
                    <a:pt x="1726" y="2061"/>
                    <a:pt x="1551" y="1825"/>
                    <a:pt x="1534" y="1787"/>
                  </a:cubicBezTo>
                  <a:lnTo>
                    <a:pt x="1332" y="1453"/>
                  </a:lnTo>
                  <a:lnTo>
                    <a:pt x="1332" y="1453"/>
                  </a:lnTo>
                  <a:cubicBezTo>
                    <a:pt x="1474" y="1535"/>
                    <a:pt x="1584" y="1678"/>
                    <a:pt x="1693" y="1792"/>
                  </a:cubicBezTo>
                  <a:lnTo>
                    <a:pt x="1857" y="1973"/>
                  </a:lnTo>
                  <a:cubicBezTo>
                    <a:pt x="1875" y="1991"/>
                    <a:pt x="1961" y="2111"/>
                    <a:pt x="2009" y="2111"/>
                  </a:cubicBezTo>
                  <a:cubicBezTo>
                    <a:pt x="2019" y="2111"/>
                    <a:pt x="2027" y="2106"/>
                    <a:pt x="2032" y="2094"/>
                  </a:cubicBezTo>
                  <a:cubicBezTo>
                    <a:pt x="1934" y="2033"/>
                    <a:pt x="1857" y="1918"/>
                    <a:pt x="1781" y="1831"/>
                  </a:cubicBezTo>
                  <a:cubicBezTo>
                    <a:pt x="1677" y="1721"/>
                    <a:pt x="1578" y="1606"/>
                    <a:pt x="1480" y="1497"/>
                  </a:cubicBezTo>
                  <a:lnTo>
                    <a:pt x="1480" y="1497"/>
                  </a:lnTo>
                  <a:cubicBezTo>
                    <a:pt x="1633" y="1568"/>
                    <a:pt x="1781" y="1650"/>
                    <a:pt x="1934" y="1732"/>
                  </a:cubicBezTo>
                  <a:cubicBezTo>
                    <a:pt x="1981" y="1753"/>
                    <a:pt x="2215" y="1930"/>
                    <a:pt x="2267" y="1930"/>
                  </a:cubicBezTo>
                  <a:cubicBezTo>
                    <a:pt x="2270" y="1930"/>
                    <a:pt x="2272" y="1930"/>
                    <a:pt x="2273" y="1929"/>
                  </a:cubicBezTo>
                  <a:cubicBezTo>
                    <a:pt x="2317" y="1907"/>
                    <a:pt x="2164" y="1820"/>
                    <a:pt x="2147" y="1809"/>
                  </a:cubicBezTo>
                  <a:cubicBezTo>
                    <a:pt x="2082" y="1765"/>
                    <a:pt x="2016" y="1721"/>
                    <a:pt x="1950" y="1672"/>
                  </a:cubicBezTo>
                  <a:cubicBezTo>
                    <a:pt x="1797" y="1579"/>
                    <a:pt x="1638" y="1502"/>
                    <a:pt x="1474" y="1431"/>
                  </a:cubicBezTo>
                  <a:lnTo>
                    <a:pt x="1474" y="1431"/>
                  </a:lnTo>
                  <a:cubicBezTo>
                    <a:pt x="1540" y="1442"/>
                    <a:pt x="1600" y="1464"/>
                    <a:pt x="1666" y="1480"/>
                  </a:cubicBezTo>
                  <a:cubicBezTo>
                    <a:pt x="1704" y="1493"/>
                    <a:pt x="1765" y="1529"/>
                    <a:pt x="1814" y="1529"/>
                  </a:cubicBezTo>
                  <a:cubicBezTo>
                    <a:pt x="1828" y="1529"/>
                    <a:pt x="1841" y="1526"/>
                    <a:pt x="1852" y="1519"/>
                  </a:cubicBezTo>
                  <a:cubicBezTo>
                    <a:pt x="1923" y="1480"/>
                    <a:pt x="1863" y="1453"/>
                    <a:pt x="1813" y="1442"/>
                  </a:cubicBezTo>
                  <a:cubicBezTo>
                    <a:pt x="1726" y="1420"/>
                    <a:pt x="1644" y="1393"/>
                    <a:pt x="1556" y="1376"/>
                  </a:cubicBezTo>
                  <a:lnTo>
                    <a:pt x="1556" y="1376"/>
                  </a:lnTo>
                  <a:cubicBezTo>
                    <a:pt x="1698" y="1391"/>
                    <a:pt x="1841" y="1398"/>
                    <a:pt x="1981" y="1398"/>
                  </a:cubicBezTo>
                  <a:cubicBezTo>
                    <a:pt x="2052" y="1398"/>
                    <a:pt x="2122" y="1397"/>
                    <a:pt x="2191" y="1393"/>
                  </a:cubicBezTo>
                  <a:cubicBezTo>
                    <a:pt x="2295" y="1393"/>
                    <a:pt x="2399" y="1387"/>
                    <a:pt x="2498" y="1371"/>
                  </a:cubicBezTo>
                  <a:cubicBezTo>
                    <a:pt x="2552" y="1360"/>
                    <a:pt x="2547" y="1382"/>
                    <a:pt x="2563" y="1322"/>
                  </a:cubicBezTo>
                  <a:cubicBezTo>
                    <a:pt x="2569" y="1300"/>
                    <a:pt x="2596" y="1300"/>
                    <a:pt x="2563" y="1283"/>
                  </a:cubicBezTo>
                  <a:cubicBezTo>
                    <a:pt x="2537" y="1282"/>
                    <a:pt x="2510" y="1281"/>
                    <a:pt x="2483" y="1281"/>
                  </a:cubicBezTo>
                  <a:cubicBezTo>
                    <a:pt x="2348" y="1281"/>
                    <a:pt x="2208" y="1300"/>
                    <a:pt x="2071" y="1300"/>
                  </a:cubicBezTo>
                  <a:lnTo>
                    <a:pt x="1578" y="1300"/>
                  </a:lnTo>
                  <a:cubicBezTo>
                    <a:pt x="1638" y="1294"/>
                    <a:pt x="1934" y="1300"/>
                    <a:pt x="1917" y="1185"/>
                  </a:cubicBezTo>
                  <a:lnTo>
                    <a:pt x="1917" y="1185"/>
                  </a:lnTo>
                  <a:cubicBezTo>
                    <a:pt x="1813" y="1196"/>
                    <a:pt x="1709" y="1207"/>
                    <a:pt x="1605" y="1229"/>
                  </a:cubicBezTo>
                  <a:cubicBezTo>
                    <a:pt x="1605" y="1229"/>
                    <a:pt x="1835" y="1125"/>
                    <a:pt x="1868" y="1114"/>
                  </a:cubicBezTo>
                  <a:cubicBezTo>
                    <a:pt x="1950" y="1075"/>
                    <a:pt x="2032" y="1037"/>
                    <a:pt x="2120" y="999"/>
                  </a:cubicBezTo>
                  <a:cubicBezTo>
                    <a:pt x="2147" y="988"/>
                    <a:pt x="2262" y="955"/>
                    <a:pt x="2202" y="917"/>
                  </a:cubicBezTo>
                  <a:cubicBezTo>
                    <a:pt x="2196" y="913"/>
                    <a:pt x="2188" y="911"/>
                    <a:pt x="2178" y="911"/>
                  </a:cubicBezTo>
                  <a:cubicBezTo>
                    <a:pt x="2089" y="911"/>
                    <a:pt x="1862" y="1051"/>
                    <a:pt x="1802" y="1075"/>
                  </a:cubicBezTo>
                  <a:cubicBezTo>
                    <a:pt x="1695" y="1124"/>
                    <a:pt x="1541" y="1240"/>
                    <a:pt x="1427" y="1240"/>
                  </a:cubicBezTo>
                  <a:cubicBezTo>
                    <a:pt x="1424" y="1240"/>
                    <a:pt x="1422" y="1240"/>
                    <a:pt x="1419" y="1240"/>
                  </a:cubicBezTo>
                  <a:cubicBezTo>
                    <a:pt x="1480" y="1196"/>
                    <a:pt x="2060" y="796"/>
                    <a:pt x="2016" y="742"/>
                  </a:cubicBezTo>
                  <a:lnTo>
                    <a:pt x="2016" y="742"/>
                  </a:lnTo>
                  <a:cubicBezTo>
                    <a:pt x="1786" y="933"/>
                    <a:pt x="1540" y="1114"/>
                    <a:pt x="1293" y="1278"/>
                  </a:cubicBezTo>
                  <a:cubicBezTo>
                    <a:pt x="1293" y="1201"/>
                    <a:pt x="1370" y="1130"/>
                    <a:pt x="1414" y="1070"/>
                  </a:cubicBezTo>
                  <a:cubicBezTo>
                    <a:pt x="1474" y="988"/>
                    <a:pt x="1529" y="911"/>
                    <a:pt x="1589" y="835"/>
                  </a:cubicBezTo>
                  <a:cubicBezTo>
                    <a:pt x="1627" y="785"/>
                    <a:pt x="1934" y="424"/>
                    <a:pt x="1874" y="391"/>
                  </a:cubicBezTo>
                  <a:lnTo>
                    <a:pt x="1874" y="391"/>
                  </a:lnTo>
                  <a:cubicBezTo>
                    <a:pt x="1720" y="627"/>
                    <a:pt x="1534" y="840"/>
                    <a:pt x="1359" y="1064"/>
                  </a:cubicBezTo>
                  <a:cubicBezTo>
                    <a:pt x="1425" y="873"/>
                    <a:pt x="1507" y="692"/>
                    <a:pt x="1562" y="501"/>
                  </a:cubicBezTo>
                  <a:cubicBezTo>
                    <a:pt x="1611" y="331"/>
                    <a:pt x="1677" y="178"/>
                    <a:pt x="1715" y="3"/>
                  </a:cubicBezTo>
                  <a:cubicBezTo>
                    <a:pt x="1712" y="1"/>
                    <a:pt x="1710" y="1"/>
                    <a:pt x="170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1" name="Google Shape;11941;p38"/>
            <p:cNvSpPr/>
            <p:nvPr/>
          </p:nvSpPr>
          <p:spPr>
            <a:xfrm>
              <a:off x="611712" y="4014833"/>
              <a:ext cx="573240" cy="530013"/>
            </a:xfrm>
            <a:custGeom>
              <a:avLst/>
              <a:gdLst/>
              <a:ahLst/>
              <a:cxnLst/>
              <a:rect l="l" t="t" r="r" b="b"/>
              <a:pathLst>
                <a:path w="3328" h="3077" extrusionOk="0">
                  <a:moveTo>
                    <a:pt x="1615" y="1662"/>
                  </a:moveTo>
                  <a:lnTo>
                    <a:pt x="1615" y="1667"/>
                  </a:lnTo>
                  <a:lnTo>
                    <a:pt x="1609" y="1662"/>
                  </a:lnTo>
                  <a:close/>
                  <a:moveTo>
                    <a:pt x="1320" y="0"/>
                  </a:moveTo>
                  <a:cubicBezTo>
                    <a:pt x="1308" y="0"/>
                    <a:pt x="1301" y="14"/>
                    <a:pt x="1297" y="36"/>
                  </a:cubicBezTo>
                  <a:cubicBezTo>
                    <a:pt x="1275" y="173"/>
                    <a:pt x="1248" y="310"/>
                    <a:pt x="1226" y="447"/>
                  </a:cubicBezTo>
                  <a:cubicBezTo>
                    <a:pt x="1199" y="638"/>
                    <a:pt x="1193" y="830"/>
                    <a:pt x="1215" y="1022"/>
                  </a:cubicBezTo>
                  <a:cubicBezTo>
                    <a:pt x="1210" y="1005"/>
                    <a:pt x="1204" y="994"/>
                    <a:pt x="1193" y="983"/>
                  </a:cubicBezTo>
                  <a:cubicBezTo>
                    <a:pt x="1155" y="923"/>
                    <a:pt x="750" y="710"/>
                    <a:pt x="608" y="677"/>
                  </a:cubicBezTo>
                  <a:cubicBezTo>
                    <a:pt x="493" y="649"/>
                    <a:pt x="375" y="637"/>
                    <a:pt x="259" y="637"/>
                  </a:cubicBezTo>
                  <a:cubicBezTo>
                    <a:pt x="236" y="637"/>
                    <a:pt x="214" y="637"/>
                    <a:pt x="192" y="638"/>
                  </a:cubicBezTo>
                  <a:cubicBezTo>
                    <a:pt x="148" y="638"/>
                    <a:pt x="142" y="655"/>
                    <a:pt x="170" y="688"/>
                  </a:cubicBezTo>
                  <a:cubicBezTo>
                    <a:pt x="257" y="808"/>
                    <a:pt x="339" y="928"/>
                    <a:pt x="427" y="1043"/>
                  </a:cubicBezTo>
                  <a:cubicBezTo>
                    <a:pt x="547" y="1202"/>
                    <a:pt x="690" y="1350"/>
                    <a:pt x="843" y="1476"/>
                  </a:cubicBezTo>
                  <a:cubicBezTo>
                    <a:pt x="854" y="1481"/>
                    <a:pt x="870" y="1487"/>
                    <a:pt x="887" y="1492"/>
                  </a:cubicBezTo>
                  <a:cubicBezTo>
                    <a:pt x="884" y="1492"/>
                    <a:pt x="882" y="1492"/>
                    <a:pt x="879" y="1492"/>
                  </a:cubicBezTo>
                  <a:cubicBezTo>
                    <a:pt x="789" y="1492"/>
                    <a:pt x="402" y="1643"/>
                    <a:pt x="301" y="1722"/>
                  </a:cubicBezTo>
                  <a:cubicBezTo>
                    <a:pt x="197" y="1804"/>
                    <a:pt x="104" y="1903"/>
                    <a:pt x="22" y="2012"/>
                  </a:cubicBezTo>
                  <a:cubicBezTo>
                    <a:pt x="0" y="2045"/>
                    <a:pt x="11" y="2056"/>
                    <a:pt x="49" y="2061"/>
                  </a:cubicBezTo>
                  <a:cubicBezTo>
                    <a:pt x="192" y="2078"/>
                    <a:pt x="334" y="2100"/>
                    <a:pt x="476" y="2116"/>
                  </a:cubicBezTo>
                  <a:cubicBezTo>
                    <a:pt x="558" y="2123"/>
                    <a:pt x="639" y="2127"/>
                    <a:pt x="721" y="2127"/>
                  </a:cubicBezTo>
                  <a:cubicBezTo>
                    <a:pt x="836" y="2127"/>
                    <a:pt x="950" y="2119"/>
                    <a:pt x="1062" y="2100"/>
                  </a:cubicBezTo>
                  <a:cubicBezTo>
                    <a:pt x="1062" y="2100"/>
                    <a:pt x="1067" y="2100"/>
                    <a:pt x="1078" y="2094"/>
                  </a:cubicBezTo>
                  <a:lnTo>
                    <a:pt x="1078" y="2094"/>
                  </a:lnTo>
                  <a:cubicBezTo>
                    <a:pt x="996" y="2264"/>
                    <a:pt x="942" y="2445"/>
                    <a:pt x="909" y="2631"/>
                  </a:cubicBezTo>
                  <a:cubicBezTo>
                    <a:pt x="903" y="2768"/>
                    <a:pt x="914" y="2904"/>
                    <a:pt x="942" y="3041"/>
                  </a:cubicBezTo>
                  <a:cubicBezTo>
                    <a:pt x="948" y="3066"/>
                    <a:pt x="955" y="3077"/>
                    <a:pt x="967" y="3077"/>
                  </a:cubicBezTo>
                  <a:cubicBezTo>
                    <a:pt x="976" y="3077"/>
                    <a:pt x="987" y="3070"/>
                    <a:pt x="1002" y="3058"/>
                  </a:cubicBezTo>
                  <a:cubicBezTo>
                    <a:pt x="1100" y="2970"/>
                    <a:pt x="1210" y="2883"/>
                    <a:pt x="1314" y="2789"/>
                  </a:cubicBezTo>
                  <a:cubicBezTo>
                    <a:pt x="1451" y="2669"/>
                    <a:pt x="1571" y="2521"/>
                    <a:pt x="1675" y="2363"/>
                  </a:cubicBezTo>
                  <a:cubicBezTo>
                    <a:pt x="1686" y="2319"/>
                    <a:pt x="1691" y="2275"/>
                    <a:pt x="1697" y="2231"/>
                  </a:cubicBezTo>
                  <a:lnTo>
                    <a:pt x="1708" y="2319"/>
                  </a:lnTo>
                  <a:cubicBezTo>
                    <a:pt x="1724" y="2390"/>
                    <a:pt x="2020" y="2740"/>
                    <a:pt x="2140" y="2822"/>
                  </a:cubicBezTo>
                  <a:cubicBezTo>
                    <a:pt x="2255" y="2904"/>
                    <a:pt x="2381" y="2970"/>
                    <a:pt x="2518" y="3025"/>
                  </a:cubicBezTo>
                  <a:cubicBezTo>
                    <a:pt x="2529" y="3029"/>
                    <a:pt x="2538" y="3031"/>
                    <a:pt x="2545" y="3031"/>
                  </a:cubicBezTo>
                  <a:cubicBezTo>
                    <a:pt x="2563" y="3031"/>
                    <a:pt x="2564" y="3015"/>
                    <a:pt x="2556" y="2987"/>
                  </a:cubicBezTo>
                  <a:cubicBezTo>
                    <a:pt x="2523" y="2850"/>
                    <a:pt x="2496" y="2707"/>
                    <a:pt x="2458" y="2571"/>
                  </a:cubicBezTo>
                  <a:cubicBezTo>
                    <a:pt x="2408" y="2379"/>
                    <a:pt x="2332" y="2193"/>
                    <a:pt x="2239" y="2023"/>
                  </a:cubicBezTo>
                  <a:cubicBezTo>
                    <a:pt x="2239" y="2023"/>
                    <a:pt x="2228" y="2007"/>
                    <a:pt x="2206" y="1985"/>
                  </a:cubicBezTo>
                  <a:lnTo>
                    <a:pt x="2206" y="1985"/>
                  </a:lnTo>
                  <a:lnTo>
                    <a:pt x="2304" y="2040"/>
                  </a:lnTo>
                  <a:cubicBezTo>
                    <a:pt x="2318" y="2045"/>
                    <a:pt x="2350" y="2048"/>
                    <a:pt x="2391" y="2048"/>
                  </a:cubicBezTo>
                  <a:cubicBezTo>
                    <a:pt x="2545" y="2048"/>
                    <a:pt x="2840" y="2013"/>
                    <a:pt x="2939" y="1974"/>
                  </a:cubicBezTo>
                  <a:cubicBezTo>
                    <a:pt x="3065" y="1925"/>
                    <a:pt x="3186" y="1859"/>
                    <a:pt x="3290" y="1777"/>
                  </a:cubicBezTo>
                  <a:cubicBezTo>
                    <a:pt x="3328" y="1750"/>
                    <a:pt x="3317" y="1739"/>
                    <a:pt x="3279" y="1722"/>
                  </a:cubicBezTo>
                  <a:cubicBezTo>
                    <a:pt x="3142" y="1667"/>
                    <a:pt x="3011" y="1607"/>
                    <a:pt x="2874" y="1558"/>
                  </a:cubicBezTo>
                  <a:cubicBezTo>
                    <a:pt x="2688" y="1487"/>
                    <a:pt x="2496" y="1438"/>
                    <a:pt x="2299" y="1416"/>
                  </a:cubicBezTo>
                  <a:cubicBezTo>
                    <a:pt x="2277" y="1416"/>
                    <a:pt x="2261" y="1421"/>
                    <a:pt x="2239" y="1427"/>
                  </a:cubicBezTo>
                  <a:lnTo>
                    <a:pt x="2321" y="1394"/>
                  </a:lnTo>
                  <a:cubicBezTo>
                    <a:pt x="2381" y="1361"/>
                    <a:pt x="2600" y="994"/>
                    <a:pt x="2633" y="857"/>
                  </a:cubicBezTo>
                  <a:cubicBezTo>
                    <a:pt x="2666" y="726"/>
                    <a:pt x="2682" y="589"/>
                    <a:pt x="2677" y="452"/>
                  </a:cubicBezTo>
                  <a:cubicBezTo>
                    <a:pt x="2677" y="425"/>
                    <a:pt x="2670" y="412"/>
                    <a:pt x="2657" y="412"/>
                  </a:cubicBezTo>
                  <a:cubicBezTo>
                    <a:pt x="2650" y="412"/>
                    <a:pt x="2640" y="417"/>
                    <a:pt x="2627" y="425"/>
                  </a:cubicBezTo>
                  <a:cubicBezTo>
                    <a:pt x="2507" y="496"/>
                    <a:pt x="2381" y="556"/>
                    <a:pt x="2266" y="633"/>
                  </a:cubicBezTo>
                  <a:cubicBezTo>
                    <a:pt x="2107" y="720"/>
                    <a:pt x="1960" y="835"/>
                    <a:pt x="1834" y="967"/>
                  </a:cubicBezTo>
                  <a:lnTo>
                    <a:pt x="1834" y="956"/>
                  </a:lnTo>
                  <a:cubicBezTo>
                    <a:pt x="1850" y="890"/>
                    <a:pt x="1708" y="463"/>
                    <a:pt x="1631" y="343"/>
                  </a:cubicBezTo>
                  <a:cubicBezTo>
                    <a:pt x="1549" y="222"/>
                    <a:pt x="1456" y="113"/>
                    <a:pt x="1352" y="20"/>
                  </a:cubicBezTo>
                  <a:cubicBezTo>
                    <a:pt x="1339" y="7"/>
                    <a:pt x="1328" y="0"/>
                    <a:pt x="13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2" name="Google Shape;11942;p38"/>
            <p:cNvSpPr/>
            <p:nvPr/>
          </p:nvSpPr>
          <p:spPr>
            <a:xfrm>
              <a:off x="719193" y="4138852"/>
              <a:ext cx="333988" cy="284213"/>
            </a:xfrm>
            <a:custGeom>
              <a:avLst/>
              <a:gdLst/>
              <a:ahLst/>
              <a:cxnLst/>
              <a:rect l="l" t="t" r="r" b="b"/>
              <a:pathLst>
                <a:path w="1939" h="1650" extrusionOk="0">
                  <a:moveTo>
                    <a:pt x="394" y="0"/>
                  </a:moveTo>
                  <a:lnTo>
                    <a:pt x="394" y="0"/>
                  </a:lnTo>
                  <a:cubicBezTo>
                    <a:pt x="345" y="22"/>
                    <a:pt x="536" y="269"/>
                    <a:pt x="558" y="302"/>
                  </a:cubicBezTo>
                  <a:cubicBezTo>
                    <a:pt x="657" y="444"/>
                    <a:pt x="744" y="586"/>
                    <a:pt x="821" y="739"/>
                  </a:cubicBezTo>
                  <a:cubicBezTo>
                    <a:pt x="761" y="690"/>
                    <a:pt x="712" y="635"/>
                    <a:pt x="662" y="575"/>
                  </a:cubicBezTo>
                  <a:lnTo>
                    <a:pt x="662" y="575"/>
                  </a:lnTo>
                  <a:cubicBezTo>
                    <a:pt x="624" y="592"/>
                    <a:pt x="848" y="827"/>
                    <a:pt x="865" y="849"/>
                  </a:cubicBezTo>
                  <a:cubicBezTo>
                    <a:pt x="668" y="685"/>
                    <a:pt x="416" y="592"/>
                    <a:pt x="219" y="422"/>
                  </a:cubicBezTo>
                  <a:lnTo>
                    <a:pt x="219" y="422"/>
                  </a:lnTo>
                  <a:cubicBezTo>
                    <a:pt x="192" y="488"/>
                    <a:pt x="432" y="592"/>
                    <a:pt x="476" y="619"/>
                  </a:cubicBezTo>
                  <a:cubicBezTo>
                    <a:pt x="613" y="701"/>
                    <a:pt x="744" y="789"/>
                    <a:pt x="870" y="882"/>
                  </a:cubicBezTo>
                  <a:cubicBezTo>
                    <a:pt x="867" y="882"/>
                    <a:pt x="864" y="882"/>
                    <a:pt x="861" y="882"/>
                  </a:cubicBezTo>
                  <a:cubicBezTo>
                    <a:pt x="796" y="882"/>
                    <a:pt x="714" y="831"/>
                    <a:pt x="657" y="805"/>
                  </a:cubicBezTo>
                  <a:cubicBezTo>
                    <a:pt x="586" y="767"/>
                    <a:pt x="515" y="739"/>
                    <a:pt x="432" y="723"/>
                  </a:cubicBezTo>
                  <a:cubicBezTo>
                    <a:pt x="418" y="721"/>
                    <a:pt x="409" y="720"/>
                    <a:pt x="402" y="720"/>
                  </a:cubicBezTo>
                  <a:cubicBezTo>
                    <a:pt x="359" y="720"/>
                    <a:pt x="476" y="763"/>
                    <a:pt x="509" y="778"/>
                  </a:cubicBezTo>
                  <a:cubicBezTo>
                    <a:pt x="586" y="805"/>
                    <a:pt x="657" y="843"/>
                    <a:pt x="734" y="882"/>
                  </a:cubicBezTo>
                  <a:lnTo>
                    <a:pt x="11" y="745"/>
                  </a:lnTo>
                  <a:lnTo>
                    <a:pt x="11" y="745"/>
                  </a:lnTo>
                  <a:cubicBezTo>
                    <a:pt x="0" y="794"/>
                    <a:pt x="619" y="904"/>
                    <a:pt x="690" y="915"/>
                  </a:cubicBezTo>
                  <a:cubicBezTo>
                    <a:pt x="666" y="913"/>
                    <a:pt x="643" y="912"/>
                    <a:pt x="619" y="912"/>
                  </a:cubicBezTo>
                  <a:cubicBezTo>
                    <a:pt x="555" y="912"/>
                    <a:pt x="491" y="917"/>
                    <a:pt x="427" y="926"/>
                  </a:cubicBezTo>
                  <a:cubicBezTo>
                    <a:pt x="394" y="926"/>
                    <a:pt x="186" y="958"/>
                    <a:pt x="312" y="997"/>
                  </a:cubicBezTo>
                  <a:cubicBezTo>
                    <a:pt x="322" y="999"/>
                    <a:pt x="332" y="1000"/>
                    <a:pt x="344" y="1000"/>
                  </a:cubicBezTo>
                  <a:cubicBezTo>
                    <a:pt x="406" y="1000"/>
                    <a:pt x="492" y="969"/>
                    <a:pt x="547" y="969"/>
                  </a:cubicBezTo>
                  <a:cubicBezTo>
                    <a:pt x="588" y="964"/>
                    <a:pt x="631" y="961"/>
                    <a:pt x="673" y="961"/>
                  </a:cubicBezTo>
                  <a:cubicBezTo>
                    <a:pt x="716" y="961"/>
                    <a:pt x="758" y="964"/>
                    <a:pt x="799" y="969"/>
                  </a:cubicBezTo>
                  <a:cubicBezTo>
                    <a:pt x="679" y="997"/>
                    <a:pt x="569" y="1079"/>
                    <a:pt x="449" y="1123"/>
                  </a:cubicBezTo>
                  <a:cubicBezTo>
                    <a:pt x="422" y="1133"/>
                    <a:pt x="164" y="1199"/>
                    <a:pt x="192" y="1237"/>
                  </a:cubicBezTo>
                  <a:cubicBezTo>
                    <a:pt x="195" y="1238"/>
                    <a:pt x="198" y="1238"/>
                    <a:pt x="202" y="1238"/>
                  </a:cubicBezTo>
                  <a:cubicBezTo>
                    <a:pt x="237" y="1238"/>
                    <a:pt x="271" y="1215"/>
                    <a:pt x="301" y="1205"/>
                  </a:cubicBezTo>
                  <a:cubicBezTo>
                    <a:pt x="361" y="1183"/>
                    <a:pt x="422" y="1166"/>
                    <a:pt x="482" y="1144"/>
                  </a:cubicBezTo>
                  <a:cubicBezTo>
                    <a:pt x="597" y="1101"/>
                    <a:pt x="706" y="1051"/>
                    <a:pt x="816" y="991"/>
                  </a:cubicBezTo>
                  <a:lnTo>
                    <a:pt x="816" y="991"/>
                  </a:lnTo>
                  <a:cubicBezTo>
                    <a:pt x="816" y="1024"/>
                    <a:pt x="744" y="1062"/>
                    <a:pt x="723" y="1079"/>
                  </a:cubicBezTo>
                  <a:cubicBezTo>
                    <a:pt x="679" y="1112"/>
                    <a:pt x="646" y="1150"/>
                    <a:pt x="624" y="1194"/>
                  </a:cubicBezTo>
                  <a:cubicBezTo>
                    <a:pt x="615" y="1228"/>
                    <a:pt x="619" y="1241"/>
                    <a:pt x="630" y="1241"/>
                  </a:cubicBezTo>
                  <a:cubicBezTo>
                    <a:pt x="658" y="1241"/>
                    <a:pt x="730" y="1161"/>
                    <a:pt x="750" y="1133"/>
                  </a:cubicBezTo>
                  <a:lnTo>
                    <a:pt x="750" y="1133"/>
                  </a:lnTo>
                  <a:cubicBezTo>
                    <a:pt x="684" y="1232"/>
                    <a:pt x="602" y="1314"/>
                    <a:pt x="542" y="1407"/>
                  </a:cubicBezTo>
                  <a:cubicBezTo>
                    <a:pt x="509" y="1462"/>
                    <a:pt x="476" y="1511"/>
                    <a:pt x="438" y="1555"/>
                  </a:cubicBezTo>
                  <a:cubicBezTo>
                    <a:pt x="424" y="1578"/>
                    <a:pt x="358" y="1649"/>
                    <a:pt x="387" y="1649"/>
                  </a:cubicBezTo>
                  <a:cubicBezTo>
                    <a:pt x="392" y="1649"/>
                    <a:pt x="399" y="1647"/>
                    <a:pt x="411" y="1643"/>
                  </a:cubicBezTo>
                  <a:cubicBezTo>
                    <a:pt x="438" y="1632"/>
                    <a:pt x="487" y="1571"/>
                    <a:pt x="509" y="1549"/>
                  </a:cubicBezTo>
                  <a:cubicBezTo>
                    <a:pt x="547" y="1506"/>
                    <a:pt x="586" y="1462"/>
                    <a:pt x="619" y="1418"/>
                  </a:cubicBezTo>
                  <a:cubicBezTo>
                    <a:pt x="695" y="1314"/>
                    <a:pt x="772" y="1205"/>
                    <a:pt x="843" y="1090"/>
                  </a:cubicBezTo>
                  <a:lnTo>
                    <a:pt x="843" y="1090"/>
                  </a:lnTo>
                  <a:cubicBezTo>
                    <a:pt x="821" y="1133"/>
                    <a:pt x="810" y="1177"/>
                    <a:pt x="794" y="1221"/>
                  </a:cubicBezTo>
                  <a:cubicBezTo>
                    <a:pt x="788" y="1248"/>
                    <a:pt x="750" y="1314"/>
                    <a:pt x="755" y="1341"/>
                  </a:cubicBezTo>
                  <a:cubicBezTo>
                    <a:pt x="762" y="1365"/>
                    <a:pt x="770" y="1375"/>
                    <a:pt x="778" y="1375"/>
                  </a:cubicBezTo>
                  <a:cubicBezTo>
                    <a:pt x="812" y="1375"/>
                    <a:pt x="855" y="1217"/>
                    <a:pt x="859" y="1199"/>
                  </a:cubicBezTo>
                  <a:lnTo>
                    <a:pt x="859" y="1199"/>
                  </a:lnTo>
                  <a:cubicBezTo>
                    <a:pt x="843" y="1265"/>
                    <a:pt x="821" y="1342"/>
                    <a:pt x="810" y="1413"/>
                  </a:cubicBezTo>
                  <a:cubicBezTo>
                    <a:pt x="805" y="1446"/>
                    <a:pt x="788" y="1528"/>
                    <a:pt x="823" y="1528"/>
                  </a:cubicBezTo>
                  <a:cubicBezTo>
                    <a:pt x="828" y="1528"/>
                    <a:pt x="835" y="1526"/>
                    <a:pt x="843" y="1522"/>
                  </a:cubicBezTo>
                  <a:cubicBezTo>
                    <a:pt x="870" y="1506"/>
                    <a:pt x="881" y="1347"/>
                    <a:pt x="887" y="1320"/>
                  </a:cubicBezTo>
                  <a:cubicBezTo>
                    <a:pt x="903" y="1237"/>
                    <a:pt x="914" y="1161"/>
                    <a:pt x="936" y="1084"/>
                  </a:cubicBezTo>
                  <a:cubicBezTo>
                    <a:pt x="941" y="1172"/>
                    <a:pt x="947" y="1265"/>
                    <a:pt x="958" y="1358"/>
                  </a:cubicBezTo>
                  <a:cubicBezTo>
                    <a:pt x="958" y="1407"/>
                    <a:pt x="947" y="1560"/>
                    <a:pt x="985" y="1593"/>
                  </a:cubicBezTo>
                  <a:cubicBezTo>
                    <a:pt x="997" y="1604"/>
                    <a:pt x="1006" y="1609"/>
                    <a:pt x="1013" y="1609"/>
                  </a:cubicBezTo>
                  <a:cubicBezTo>
                    <a:pt x="1051" y="1609"/>
                    <a:pt x="1024" y="1467"/>
                    <a:pt x="1024" y="1435"/>
                  </a:cubicBezTo>
                  <a:cubicBezTo>
                    <a:pt x="1013" y="1336"/>
                    <a:pt x="1002" y="1232"/>
                    <a:pt x="996" y="1128"/>
                  </a:cubicBezTo>
                  <a:lnTo>
                    <a:pt x="996" y="1128"/>
                  </a:lnTo>
                  <a:cubicBezTo>
                    <a:pt x="1029" y="1221"/>
                    <a:pt x="1062" y="1309"/>
                    <a:pt x="1089" y="1396"/>
                  </a:cubicBezTo>
                  <a:cubicBezTo>
                    <a:pt x="1100" y="1473"/>
                    <a:pt x="1128" y="1549"/>
                    <a:pt x="1160" y="1615"/>
                  </a:cubicBezTo>
                  <a:cubicBezTo>
                    <a:pt x="1176" y="1639"/>
                    <a:pt x="1185" y="1649"/>
                    <a:pt x="1191" y="1649"/>
                  </a:cubicBezTo>
                  <a:cubicBezTo>
                    <a:pt x="1210" y="1649"/>
                    <a:pt x="1185" y="1545"/>
                    <a:pt x="1177" y="1511"/>
                  </a:cubicBezTo>
                  <a:cubicBezTo>
                    <a:pt x="1155" y="1418"/>
                    <a:pt x="1128" y="1320"/>
                    <a:pt x="1095" y="1227"/>
                  </a:cubicBezTo>
                  <a:lnTo>
                    <a:pt x="1095" y="1227"/>
                  </a:lnTo>
                  <a:cubicBezTo>
                    <a:pt x="1122" y="1298"/>
                    <a:pt x="1171" y="1358"/>
                    <a:pt x="1232" y="1407"/>
                  </a:cubicBezTo>
                  <a:cubicBezTo>
                    <a:pt x="1244" y="1419"/>
                    <a:pt x="1332" y="1493"/>
                    <a:pt x="1363" y="1493"/>
                  </a:cubicBezTo>
                  <a:cubicBezTo>
                    <a:pt x="1373" y="1493"/>
                    <a:pt x="1377" y="1484"/>
                    <a:pt x="1368" y="1462"/>
                  </a:cubicBezTo>
                  <a:cubicBezTo>
                    <a:pt x="1352" y="1424"/>
                    <a:pt x="1259" y="1369"/>
                    <a:pt x="1232" y="1336"/>
                  </a:cubicBezTo>
                  <a:cubicBezTo>
                    <a:pt x="1188" y="1276"/>
                    <a:pt x="1160" y="1205"/>
                    <a:pt x="1111" y="1144"/>
                  </a:cubicBezTo>
                  <a:lnTo>
                    <a:pt x="1111" y="1144"/>
                  </a:lnTo>
                  <a:cubicBezTo>
                    <a:pt x="1182" y="1227"/>
                    <a:pt x="1259" y="1303"/>
                    <a:pt x="1336" y="1380"/>
                  </a:cubicBezTo>
                  <a:cubicBezTo>
                    <a:pt x="1359" y="1400"/>
                    <a:pt x="1426" y="1465"/>
                    <a:pt x="1455" y="1465"/>
                  </a:cubicBezTo>
                  <a:cubicBezTo>
                    <a:pt x="1466" y="1465"/>
                    <a:pt x="1472" y="1455"/>
                    <a:pt x="1467" y="1429"/>
                  </a:cubicBezTo>
                  <a:cubicBezTo>
                    <a:pt x="1456" y="1374"/>
                    <a:pt x="1325" y="1281"/>
                    <a:pt x="1286" y="1243"/>
                  </a:cubicBezTo>
                  <a:cubicBezTo>
                    <a:pt x="1204" y="1166"/>
                    <a:pt x="1117" y="1084"/>
                    <a:pt x="1045" y="1002"/>
                  </a:cubicBezTo>
                  <a:cubicBezTo>
                    <a:pt x="1106" y="1002"/>
                    <a:pt x="1188" y="1068"/>
                    <a:pt x="1248" y="1101"/>
                  </a:cubicBezTo>
                  <a:cubicBezTo>
                    <a:pt x="1325" y="1139"/>
                    <a:pt x="1401" y="1172"/>
                    <a:pt x="1483" y="1194"/>
                  </a:cubicBezTo>
                  <a:cubicBezTo>
                    <a:pt x="1555" y="1210"/>
                    <a:pt x="1631" y="1232"/>
                    <a:pt x="1702" y="1265"/>
                  </a:cubicBezTo>
                  <a:cubicBezTo>
                    <a:pt x="1720" y="1269"/>
                    <a:pt x="1871" y="1329"/>
                    <a:pt x="1922" y="1329"/>
                  </a:cubicBezTo>
                  <a:cubicBezTo>
                    <a:pt x="1933" y="1329"/>
                    <a:pt x="1939" y="1326"/>
                    <a:pt x="1938" y="1320"/>
                  </a:cubicBezTo>
                  <a:cubicBezTo>
                    <a:pt x="1664" y="1221"/>
                    <a:pt x="1363" y="1133"/>
                    <a:pt x="1111" y="975"/>
                  </a:cubicBezTo>
                  <a:lnTo>
                    <a:pt x="1111" y="975"/>
                  </a:lnTo>
                  <a:cubicBezTo>
                    <a:pt x="1210" y="980"/>
                    <a:pt x="1308" y="991"/>
                    <a:pt x="1401" y="1002"/>
                  </a:cubicBezTo>
                  <a:cubicBezTo>
                    <a:pt x="1451" y="1008"/>
                    <a:pt x="1500" y="1019"/>
                    <a:pt x="1544" y="1024"/>
                  </a:cubicBezTo>
                  <a:cubicBezTo>
                    <a:pt x="1558" y="1024"/>
                    <a:pt x="1607" y="1039"/>
                    <a:pt x="1633" y="1039"/>
                  </a:cubicBezTo>
                  <a:cubicBezTo>
                    <a:pt x="1646" y="1039"/>
                    <a:pt x="1653" y="1035"/>
                    <a:pt x="1648" y="1024"/>
                  </a:cubicBezTo>
                  <a:cubicBezTo>
                    <a:pt x="1637" y="991"/>
                    <a:pt x="1412" y="980"/>
                    <a:pt x="1379" y="975"/>
                  </a:cubicBezTo>
                  <a:lnTo>
                    <a:pt x="1078" y="931"/>
                  </a:lnTo>
                  <a:cubicBezTo>
                    <a:pt x="1204" y="898"/>
                    <a:pt x="1336" y="882"/>
                    <a:pt x="1461" y="882"/>
                  </a:cubicBezTo>
                  <a:lnTo>
                    <a:pt x="1653" y="871"/>
                  </a:lnTo>
                  <a:cubicBezTo>
                    <a:pt x="1657" y="871"/>
                    <a:pt x="1664" y="871"/>
                    <a:pt x="1674" y="871"/>
                  </a:cubicBezTo>
                  <a:cubicBezTo>
                    <a:pt x="1723" y="871"/>
                    <a:pt x="1829" y="867"/>
                    <a:pt x="1806" y="822"/>
                  </a:cubicBezTo>
                  <a:lnTo>
                    <a:pt x="1806" y="822"/>
                  </a:lnTo>
                  <a:cubicBezTo>
                    <a:pt x="1729" y="840"/>
                    <a:pt x="1652" y="850"/>
                    <a:pt x="1575" y="850"/>
                  </a:cubicBezTo>
                  <a:cubicBezTo>
                    <a:pt x="1559" y="850"/>
                    <a:pt x="1543" y="850"/>
                    <a:pt x="1527" y="849"/>
                  </a:cubicBezTo>
                  <a:cubicBezTo>
                    <a:pt x="1412" y="854"/>
                    <a:pt x="1297" y="860"/>
                    <a:pt x="1182" y="865"/>
                  </a:cubicBezTo>
                  <a:cubicBezTo>
                    <a:pt x="1303" y="805"/>
                    <a:pt x="1423" y="756"/>
                    <a:pt x="1544" y="707"/>
                  </a:cubicBezTo>
                  <a:cubicBezTo>
                    <a:pt x="1587" y="690"/>
                    <a:pt x="1817" y="630"/>
                    <a:pt x="1828" y="597"/>
                  </a:cubicBezTo>
                  <a:cubicBezTo>
                    <a:pt x="1831" y="589"/>
                    <a:pt x="1825" y="586"/>
                    <a:pt x="1815" y="586"/>
                  </a:cubicBezTo>
                  <a:cubicBezTo>
                    <a:pt x="1784" y="586"/>
                    <a:pt x="1709" y="615"/>
                    <a:pt x="1697" y="619"/>
                  </a:cubicBezTo>
                  <a:cubicBezTo>
                    <a:pt x="1637" y="635"/>
                    <a:pt x="1576" y="652"/>
                    <a:pt x="1522" y="668"/>
                  </a:cubicBezTo>
                  <a:cubicBezTo>
                    <a:pt x="1390" y="718"/>
                    <a:pt x="1264" y="772"/>
                    <a:pt x="1144" y="838"/>
                  </a:cubicBezTo>
                  <a:cubicBezTo>
                    <a:pt x="1182" y="805"/>
                    <a:pt x="1221" y="772"/>
                    <a:pt x="1264" y="745"/>
                  </a:cubicBezTo>
                  <a:cubicBezTo>
                    <a:pt x="1297" y="723"/>
                    <a:pt x="1374" y="696"/>
                    <a:pt x="1379" y="652"/>
                  </a:cubicBezTo>
                  <a:cubicBezTo>
                    <a:pt x="1385" y="624"/>
                    <a:pt x="1378" y="613"/>
                    <a:pt x="1365" y="613"/>
                  </a:cubicBezTo>
                  <a:cubicBezTo>
                    <a:pt x="1352" y="613"/>
                    <a:pt x="1331" y="626"/>
                    <a:pt x="1314" y="641"/>
                  </a:cubicBezTo>
                  <a:cubicBezTo>
                    <a:pt x="1259" y="679"/>
                    <a:pt x="1199" y="718"/>
                    <a:pt x="1149" y="761"/>
                  </a:cubicBezTo>
                  <a:cubicBezTo>
                    <a:pt x="1264" y="646"/>
                    <a:pt x="1374" y="520"/>
                    <a:pt x="1467" y="384"/>
                  </a:cubicBezTo>
                  <a:cubicBezTo>
                    <a:pt x="1516" y="323"/>
                    <a:pt x="1565" y="263"/>
                    <a:pt x="1604" y="198"/>
                  </a:cubicBezTo>
                  <a:cubicBezTo>
                    <a:pt x="1626" y="159"/>
                    <a:pt x="1637" y="170"/>
                    <a:pt x="1604" y="132"/>
                  </a:cubicBezTo>
                  <a:cubicBezTo>
                    <a:pt x="1591" y="132"/>
                    <a:pt x="1599" y="118"/>
                    <a:pt x="1588" y="118"/>
                  </a:cubicBezTo>
                  <a:cubicBezTo>
                    <a:pt x="1586" y="118"/>
                    <a:pt x="1582" y="119"/>
                    <a:pt x="1576" y="121"/>
                  </a:cubicBezTo>
                  <a:cubicBezTo>
                    <a:pt x="1489" y="214"/>
                    <a:pt x="1423" y="329"/>
                    <a:pt x="1347" y="427"/>
                  </a:cubicBezTo>
                  <a:cubicBezTo>
                    <a:pt x="1264" y="526"/>
                    <a:pt x="1182" y="624"/>
                    <a:pt x="1106" y="723"/>
                  </a:cubicBezTo>
                  <a:cubicBezTo>
                    <a:pt x="1133" y="679"/>
                    <a:pt x="1275" y="504"/>
                    <a:pt x="1204" y="460"/>
                  </a:cubicBezTo>
                  <a:lnTo>
                    <a:pt x="1204" y="460"/>
                  </a:lnTo>
                  <a:cubicBezTo>
                    <a:pt x="1160" y="526"/>
                    <a:pt x="1117" y="592"/>
                    <a:pt x="1078" y="663"/>
                  </a:cubicBezTo>
                  <a:cubicBezTo>
                    <a:pt x="1078" y="663"/>
                    <a:pt x="1128" y="477"/>
                    <a:pt x="1133" y="449"/>
                  </a:cubicBezTo>
                  <a:cubicBezTo>
                    <a:pt x="1155" y="384"/>
                    <a:pt x="1171" y="312"/>
                    <a:pt x="1188" y="247"/>
                  </a:cubicBezTo>
                  <a:cubicBezTo>
                    <a:pt x="1198" y="222"/>
                    <a:pt x="1226" y="152"/>
                    <a:pt x="1194" y="152"/>
                  </a:cubicBezTo>
                  <a:cubicBezTo>
                    <a:pt x="1191" y="152"/>
                    <a:pt x="1187" y="152"/>
                    <a:pt x="1182" y="154"/>
                  </a:cubicBezTo>
                  <a:cubicBezTo>
                    <a:pt x="1128" y="170"/>
                    <a:pt x="1100" y="416"/>
                    <a:pt x="1084" y="471"/>
                  </a:cubicBezTo>
                  <a:cubicBezTo>
                    <a:pt x="1056" y="559"/>
                    <a:pt x="1051" y="712"/>
                    <a:pt x="991" y="778"/>
                  </a:cubicBezTo>
                  <a:cubicBezTo>
                    <a:pt x="996" y="723"/>
                    <a:pt x="1040" y="181"/>
                    <a:pt x="985" y="181"/>
                  </a:cubicBezTo>
                  <a:cubicBezTo>
                    <a:pt x="985" y="411"/>
                    <a:pt x="974" y="646"/>
                    <a:pt x="958" y="876"/>
                  </a:cubicBezTo>
                  <a:cubicBezTo>
                    <a:pt x="909" y="838"/>
                    <a:pt x="903" y="756"/>
                    <a:pt x="887" y="701"/>
                  </a:cubicBezTo>
                  <a:cubicBezTo>
                    <a:pt x="865" y="624"/>
                    <a:pt x="848" y="553"/>
                    <a:pt x="832" y="482"/>
                  </a:cubicBezTo>
                  <a:cubicBezTo>
                    <a:pt x="821" y="434"/>
                    <a:pt x="758" y="93"/>
                    <a:pt x="709" y="93"/>
                  </a:cubicBezTo>
                  <a:cubicBezTo>
                    <a:pt x="708" y="93"/>
                    <a:pt x="707" y="93"/>
                    <a:pt x="706" y="94"/>
                  </a:cubicBezTo>
                  <a:cubicBezTo>
                    <a:pt x="772" y="302"/>
                    <a:pt x="810" y="515"/>
                    <a:pt x="859" y="728"/>
                  </a:cubicBezTo>
                  <a:cubicBezTo>
                    <a:pt x="772" y="597"/>
                    <a:pt x="706" y="460"/>
                    <a:pt x="619" y="334"/>
                  </a:cubicBezTo>
                  <a:cubicBezTo>
                    <a:pt x="542" y="225"/>
                    <a:pt x="482" y="110"/>
                    <a:pt x="3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3" name="Google Shape;11943;p38"/>
            <p:cNvSpPr/>
            <p:nvPr/>
          </p:nvSpPr>
          <p:spPr>
            <a:xfrm>
              <a:off x="735561" y="4103160"/>
              <a:ext cx="325548" cy="315734"/>
            </a:xfrm>
            <a:custGeom>
              <a:avLst/>
              <a:gdLst/>
              <a:ahLst/>
              <a:cxnLst/>
              <a:rect l="l" t="t" r="r" b="b"/>
              <a:pathLst>
                <a:path w="1890" h="1833" extrusionOk="0">
                  <a:moveTo>
                    <a:pt x="826" y="0"/>
                  </a:moveTo>
                  <a:cubicBezTo>
                    <a:pt x="774" y="0"/>
                    <a:pt x="838" y="291"/>
                    <a:pt x="844" y="334"/>
                  </a:cubicBezTo>
                  <a:cubicBezTo>
                    <a:pt x="866" y="493"/>
                    <a:pt x="882" y="657"/>
                    <a:pt x="882" y="821"/>
                  </a:cubicBezTo>
                  <a:cubicBezTo>
                    <a:pt x="849" y="756"/>
                    <a:pt x="827" y="684"/>
                    <a:pt x="811" y="613"/>
                  </a:cubicBezTo>
                  <a:cubicBezTo>
                    <a:pt x="773" y="613"/>
                    <a:pt x="871" y="914"/>
                    <a:pt x="877" y="942"/>
                  </a:cubicBezTo>
                  <a:cubicBezTo>
                    <a:pt x="767" y="712"/>
                    <a:pt x="576" y="520"/>
                    <a:pt x="472" y="285"/>
                  </a:cubicBezTo>
                  <a:lnTo>
                    <a:pt x="472" y="285"/>
                  </a:lnTo>
                  <a:cubicBezTo>
                    <a:pt x="422" y="334"/>
                    <a:pt x="592" y="531"/>
                    <a:pt x="619" y="570"/>
                  </a:cubicBezTo>
                  <a:cubicBezTo>
                    <a:pt x="707" y="701"/>
                    <a:pt x="789" y="832"/>
                    <a:pt x="860" y="975"/>
                  </a:cubicBezTo>
                  <a:cubicBezTo>
                    <a:pt x="800" y="953"/>
                    <a:pt x="745" y="860"/>
                    <a:pt x="702" y="816"/>
                  </a:cubicBezTo>
                  <a:cubicBezTo>
                    <a:pt x="652" y="750"/>
                    <a:pt x="598" y="690"/>
                    <a:pt x="532" y="641"/>
                  </a:cubicBezTo>
                  <a:cubicBezTo>
                    <a:pt x="512" y="628"/>
                    <a:pt x="502" y="623"/>
                    <a:pt x="498" y="623"/>
                  </a:cubicBezTo>
                  <a:cubicBezTo>
                    <a:pt x="483" y="623"/>
                    <a:pt x="558" y="696"/>
                    <a:pt x="576" y="717"/>
                  </a:cubicBezTo>
                  <a:cubicBezTo>
                    <a:pt x="636" y="778"/>
                    <a:pt x="685" y="843"/>
                    <a:pt x="734" y="909"/>
                  </a:cubicBezTo>
                  <a:lnTo>
                    <a:pt x="127" y="476"/>
                  </a:lnTo>
                  <a:lnTo>
                    <a:pt x="127" y="476"/>
                  </a:lnTo>
                  <a:cubicBezTo>
                    <a:pt x="99" y="515"/>
                    <a:pt x="619" y="882"/>
                    <a:pt x="674" y="920"/>
                  </a:cubicBezTo>
                  <a:cubicBezTo>
                    <a:pt x="598" y="882"/>
                    <a:pt x="515" y="843"/>
                    <a:pt x="428" y="816"/>
                  </a:cubicBezTo>
                  <a:cubicBezTo>
                    <a:pt x="408" y="809"/>
                    <a:pt x="324" y="782"/>
                    <a:pt x="285" y="782"/>
                  </a:cubicBezTo>
                  <a:cubicBezTo>
                    <a:pt x="260" y="782"/>
                    <a:pt x="253" y="793"/>
                    <a:pt x="291" y="827"/>
                  </a:cubicBezTo>
                  <a:cubicBezTo>
                    <a:pt x="340" y="871"/>
                    <a:pt x="461" y="882"/>
                    <a:pt x="521" y="909"/>
                  </a:cubicBezTo>
                  <a:cubicBezTo>
                    <a:pt x="603" y="936"/>
                    <a:pt x="680" y="975"/>
                    <a:pt x="756" y="1018"/>
                  </a:cubicBezTo>
                  <a:cubicBezTo>
                    <a:pt x="693" y="1005"/>
                    <a:pt x="626" y="1003"/>
                    <a:pt x="559" y="1003"/>
                  </a:cubicBezTo>
                  <a:cubicBezTo>
                    <a:pt x="542" y="1003"/>
                    <a:pt x="526" y="1003"/>
                    <a:pt x="509" y="1003"/>
                  </a:cubicBezTo>
                  <a:cubicBezTo>
                    <a:pt x="459" y="1003"/>
                    <a:pt x="409" y="1003"/>
                    <a:pt x="362" y="996"/>
                  </a:cubicBezTo>
                  <a:cubicBezTo>
                    <a:pt x="338" y="996"/>
                    <a:pt x="187" y="964"/>
                    <a:pt x="113" y="964"/>
                  </a:cubicBezTo>
                  <a:cubicBezTo>
                    <a:pt x="86" y="964"/>
                    <a:pt x="69" y="968"/>
                    <a:pt x="72" y="980"/>
                  </a:cubicBezTo>
                  <a:cubicBezTo>
                    <a:pt x="99" y="1002"/>
                    <a:pt x="149" y="996"/>
                    <a:pt x="187" y="1002"/>
                  </a:cubicBezTo>
                  <a:cubicBezTo>
                    <a:pt x="253" y="1007"/>
                    <a:pt x="318" y="1018"/>
                    <a:pt x="384" y="1029"/>
                  </a:cubicBezTo>
                  <a:cubicBezTo>
                    <a:pt x="505" y="1040"/>
                    <a:pt x="630" y="1046"/>
                    <a:pt x="756" y="1046"/>
                  </a:cubicBezTo>
                  <a:cubicBezTo>
                    <a:pt x="740" y="1073"/>
                    <a:pt x="663" y="1073"/>
                    <a:pt x="630" y="1079"/>
                  </a:cubicBezTo>
                  <a:cubicBezTo>
                    <a:pt x="581" y="1084"/>
                    <a:pt x="532" y="1106"/>
                    <a:pt x="488" y="1133"/>
                  </a:cubicBezTo>
                  <a:cubicBezTo>
                    <a:pt x="455" y="1169"/>
                    <a:pt x="462" y="1180"/>
                    <a:pt x="485" y="1180"/>
                  </a:cubicBezTo>
                  <a:cubicBezTo>
                    <a:pt x="524" y="1180"/>
                    <a:pt x="607" y="1149"/>
                    <a:pt x="630" y="1139"/>
                  </a:cubicBezTo>
                  <a:lnTo>
                    <a:pt x="630" y="1139"/>
                  </a:lnTo>
                  <a:cubicBezTo>
                    <a:pt x="526" y="1194"/>
                    <a:pt x="411" y="1226"/>
                    <a:pt x="313" y="1287"/>
                  </a:cubicBezTo>
                  <a:cubicBezTo>
                    <a:pt x="258" y="1314"/>
                    <a:pt x="203" y="1341"/>
                    <a:pt x="149" y="1369"/>
                  </a:cubicBezTo>
                  <a:cubicBezTo>
                    <a:pt x="121" y="1380"/>
                    <a:pt x="1" y="1418"/>
                    <a:pt x="83" y="1429"/>
                  </a:cubicBezTo>
                  <a:cubicBezTo>
                    <a:pt x="127" y="1423"/>
                    <a:pt x="176" y="1407"/>
                    <a:pt x="220" y="1391"/>
                  </a:cubicBezTo>
                  <a:cubicBezTo>
                    <a:pt x="275" y="1369"/>
                    <a:pt x="324" y="1352"/>
                    <a:pt x="379" y="1325"/>
                  </a:cubicBezTo>
                  <a:cubicBezTo>
                    <a:pt x="499" y="1270"/>
                    <a:pt x="619" y="1210"/>
                    <a:pt x="734" y="1144"/>
                  </a:cubicBezTo>
                  <a:lnTo>
                    <a:pt x="734" y="1144"/>
                  </a:lnTo>
                  <a:cubicBezTo>
                    <a:pt x="696" y="1172"/>
                    <a:pt x="663" y="1204"/>
                    <a:pt x="630" y="1232"/>
                  </a:cubicBezTo>
                  <a:cubicBezTo>
                    <a:pt x="609" y="1254"/>
                    <a:pt x="548" y="1292"/>
                    <a:pt x="537" y="1325"/>
                  </a:cubicBezTo>
                  <a:cubicBezTo>
                    <a:pt x="532" y="1352"/>
                    <a:pt x="538" y="1363"/>
                    <a:pt x="550" y="1363"/>
                  </a:cubicBezTo>
                  <a:cubicBezTo>
                    <a:pt x="588" y="1363"/>
                    <a:pt x="689" y="1255"/>
                    <a:pt x="702" y="1243"/>
                  </a:cubicBezTo>
                  <a:lnTo>
                    <a:pt x="702" y="1243"/>
                  </a:lnTo>
                  <a:cubicBezTo>
                    <a:pt x="652" y="1297"/>
                    <a:pt x="603" y="1352"/>
                    <a:pt x="554" y="1407"/>
                  </a:cubicBezTo>
                  <a:cubicBezTo>
                    <a:pt x="537" y="1434"/>
                    <a:pt x="466" y="1516"/>
                    <a:pt x="537" y="1516"/>
                  </a:cubicBezTo>
                  <a:cubicBezTo>
                    <a:pt x="570" y="1516"/>
                    <a:pt x="652" y="1380"/>
                    <a:pt x="674" y="1358"/>
                  </a:cubicBezTo>
                  <a:cubicBezTo>
                    <a:pt x="723" y="1292"/>
                    <a:pt x="773" y="1232"/>
                    <a:pt x="827" y="1177"/>
                  </a:cubicBezTo>
                  <a:lnTo>
                    <a:pt x="827" y="1177"/>
                  </a:lnTo>
                  <a:cubicBezTo>
                    <a:pt x="789" y="1259"/>
                    <a:pt x="756" y="1341"/>
                    <a:pt x="718" y="1423"/>
                  </a:cubicBezTo>
                  <a:cubicBezTo>
                    <a:pt x="702" y="1467"/>
                    <a:pt x="619" y="1593"/>
                    <a:pt x="636" y="1642"/>
                  </a:cubicBezTo>
                  <a:cubicBezTo>
                    <a:pt x="643" y="1661"/>
                    <a:pt x="652" y="1668"/>
                    <a:pt x="660" y="1668"/>
                  </a:cubicBezTo>
                  <a:cubicBezTo>
                    <a:pt x="694" y="1668"/>
                    <a:pt x="732" y="1544"/>
                    <a:pt x="745" y="1522"/>
                  </a:cubicBezTo>
                  <a:cubicBezTo>
                    <a:pt x="784" y="1429"/>
                    <a:pt x="816" y="1336"/>
                    <a:pt x="860" y="1248"/>
                  </a:cubicBezTo>
                  <a:lnTo>
                    <a:pt x="860" y="1248"/>
                  </a:lnTo>
                  <a:cubicBezTo>
                    <a:pt x="849" y="1336"/>
                    <a:pt x="838" y="1429"/>
                    <a:pt x="822" y="1522"/>
                  </a:cubicBezTo>
                  <a:cubicBezTo>
                    <a:pt x="800" y="1588"/>
                    <a:pt x="789" y="1664"/>
                    <a:pt x="789" y="1741"/>
                  </a:cubicBezTo>
                  <a:cubicBezTo>
                    <a:pt x="793" y="1771"/>
                    <a:pt x="799" y="1782"/>
                    <a:pt x="805" y="1782"/>
                  </a:cubicBezTo>
                  <a:cubicBezTo>
                    <a:pt x="823" y="1782"/>
                    <a:pt x="845" y="1687"/>
                    <a:pt x="849" y="1659"/>
                  </a:cubicBezTo>
                  <a:cubicBezTo>
                    <a:pt x="877" y="1566"/>
                    <a:pt x="893" y="1467"/>
                    <a:pt x="904" y="1374"/>
                  </a:cubicBezTo>
                  <a:cubicBezTo>
                    <a:pt x="904" y="1445"/>
                    <a:pt x="915" y="1522"/>
                    <a:pt x="948" y="1588"/>
                  </a:cubicBezTo>
                  <a:cubicBezTo>
                    <a:pt x="957" y="1605"/>
                    <a:pt x="1011" y="1721"/>
                    <a:pt x="1035" y="1721"/>
                  </a:cubicBezTo>
                  <a:cubicBezTo>
                    <a:pt x="1041" y="1721"/>
                    <a:pt x="1045" y="1714"/>
                    <a:pt x="1046" y="1697"/>
                  </a:cubicBezTo>
                  <a:cubicBezTo>
                    <a:pt x="1046" y="1659"/>
                    <a:pt x="986" y="1571"/>
                    <a:pt x="981" y="1527"/>
                  </a:cubicBezTo>
                  <a:cubicBezTo>
                    <a:pt x="964" y="1456"/>
                    <a:pt x="975" y="1380"/>
                    <a:pt x="953" y="1314"/>
                  </a:cubicBezTo>
                  <a:lnTo>
                    <a:pt x="953" y="1314"/>
                  </a:lnTo>
                  <a:cubicBezTo>
                    <a:pt x="986" y="1412"/>
                    <a:pt x="1025" y="1516"/>
                    <a:pt x="1057" y="1615"/>
                  </a:cubicBezTo>
                  <a:cubicBezTo>
                    <a:pt x="1070" y="1641"/>
                    <a:pt x="1107" y="1740"/>
                    <a:pt x="1135" y="1740"/>
                  </a:cubicBezTo>
                  <a:cubicBezTo>
                    <a:pt x="1143" y="1740"/>
                    <a:pt x="1150" y="1733"/>
                    <a:pt x="1156" y="1713"/>
                  </a:cubicBezTo>
                  <a:cubicBezTo>
                    <a:pt x="1167" y="1664"/>
                    <a:pt x="1090" y="1522"/>
                    <a:pt x="1074" y="1473"/>
                  </a:cubicBezTo>
                  <a:cubicBezTo>
                    <a:pt x="1030" y="1369"/>
                    <a:pt x="992" y="1265"/>
                    <a:pt x="959" y="1155"/>
                  </a:cubicBezTo>
                  <a:lnTo>
                    <a:pt x="959" y="1155"/>
                  </a:lnTo>
                  <a:cubicBezTo>
                    <a:pt x="1019" y="1183"/>
                    <a:pt x="1063" y="1281"/>
                    <a:pt x="1101" y="1330"/>
                  </a:cubicBezTo>
                  <a:cubicBezTo>
                    <a:pt x="1150" y="1396"/>
                    <a:pt x="1211" y="1462"/>
                    <a:pt x="1271" y="1516"/>
                  </a:cubicBezTo>
                  <a:cubicBezTo>
                    <a:pt x="1336" y="1566"/>
                    <a:pt x="1391" y="1615"/>
                    <a:pt x="1446" y="1675"/>
                  </a:cubicBezTo>
                  <a:cubicBezTo>
                    <a:pt x="1461" y="1690"/>
                    <a:pt x="1599" y="1833"/>
                    <a:pt x="1631" y="1833"/>
                  </a:cubicBezTo>
                  <a:cubicBezTo>
                    <a:pt x="1634" y="1833"/>
                    <a:pt x="1637" y="1831"/>
                    <a:pt x="1638" y="1828"/>
                  </a:cubicBezTo>
                  <a:cubicBezTo>
                    <a:pt x="1435" y="1620"/>
                    <a:pt x="1189" y="1412"/>
                    <a:pt x="1035" y="1161"/>
                  </a:cubicBezTo>
                  <a:lnTo>
                    <a:pt x="1035" y="1161"/>
                  </a:lnTo>
                  <a:cubicBezTo>
                    <a:pt x="1118" y="1210"/>
                    <a:pt x="1205" y="1265"/>
                    <a:pt x="1287" y="1314"/>
                  </a:cubicBezTo>
                  <a:cubicBezTo>
                    <a:pt x="1331" y="1341"/>
                    <a:pt x="1369" y="1369"/>
                    <a:pt x="1408" y="1396"/>
                  </a:cubicBezTo>
                  <a:cubicBezTo>
                    <a:pt x="1421" y="1405"/>
                    <a:pt x="1478" y="1454"/>
                    <a:pt x="1499" y="1454"/>
                  </a:cubicBezTo>
                  <a:cubicBezTo>
                    <a:pt x="1503" y="1454"/>
                    <a:pt x="1506" y="1451"/>
                    <a:pt x="1506" y="1445"/>
                  </a:cubicBezTo>
                  <a:cubicBezTo>
                    <a:pt x="1506" y="1412"/>
                    <a:pt x="1304" y="1303"/>
                    <a:pt x="1276" y="1281"/>
                  </a:cubicBezTo>
                  <a:lnTo>
                    <a:pt x="1024" y="1111"/>
                  </a:lnTo>
                  <a:lnTo>
                    <a:pt x="1024" y="1111"/>
                  </a:lnTo>
                  <a:cubicBezTo>
                    <a:pt x="1156" y="1139"/>
                    <a:pt x="1282" y="1177"/>
                    <a:pt x="1397" y="1237"/>
                  </a:cubicBezTo>
                  <a:lnTo>
                    <a:pt x="1577" y="1314"/>
                  </a:lnTo>
                  <a:cubicBezTo>
                    <a:pt x="1593" y="1318"/>
                    <a:pt x="1674" y="1363"/>
                    <a:pt x="1716" y="1363"/>
                  </a:cubicBezTo>
                  <a:cubicBezTo>
                    <a:pt x="1731" y="1363"/>
                    <a:pt x="1742" y="1357"/>
                    <a:pt x="1742" y="1341"/>
                  </a:cubicBezTo>
                  <a:cubicBezTo>
                    <a:pt x="1648" y="1319"/>
                    <a:pt x="1555" y="1281"/>
                    <a:pt x="1473" y="1237"/>
                  </a:cubicBezTo>
                  <a:cubicBezTo>
                    <a:pt x="1364" y="1194"/>
                    <a:pt x="1254" y="1144"/>
                    <a:pt x="1145" y="1100"/>
                  </a:cubicBezTo>
                  <a:lnTo>
                    <a:pt x="1145" y="1100"/>
                  </a:lnTo>
                  <a:cubicBezTo>
                    <a:pt x="1282" y="1106"/>
                    <a:pt x="1419" y="1117"/>
                    <a:pt x="1550" y="1128"/>
                  </a:cubicBezTo>
                  <a:cubicBezTo>
                    <a:pt x="1586" y="1128"/>
                    <a:pt x="1764" y="1166"/>
                    <a:pt x="1834" y="1166"/>
                  </a:cubicBezTo>
                  <a:cubicBezTo>
                    <a:pt x="1848" y="1166"/>
                    <a:pt x="1858" y="1164"/>
                    <a:pt x="1862" y="1161"/>
                  </a:cubicBezTo>
                  <a:cubicBezTo>
                    <a:pt x="1884" y="1133"/>
                    <a:pt x="1747" y="1117"/>
                    <a:pt x="1736" y="1117"/>
                  </a:cubicBezTo>
                  <a:cubicBezTo>
                    <a:pt x="1670" y="1106"/>
                    <a:pt x="1610" y="1095"/>
                    <a:pt x="1544" y="1084"/>
                  </a:cubicBezTo>
                  <a:cubicBezTo>
                    <a:pt x="1402" y="1062"/>
                    <a:pt x="1260" y="1057"/>
                    <a:pt x="1118" y="1057"/>
                  </a:cubicBezTo>
                  <a:cubicBezTo>
                    <a:pt x="1172" y="1046"/>
                    <a:pt x="1222" y="1040"/>
                    <a:pt x="1276" y="1035"/>
                  </a:cubicBezTo>
                  <a:cubicBezTo>
                    <a:pt x="1315" y="1029"/>
                    <a:pt x="1397" y="1040"/>
                    <a:pt x="1424" y="1007"/>
                  </a:cubicBezTo>
                  <a:cubicBezTo>
                    <a:pt x="1453" y="970"/>
                    <a:pt x="1429" y="961"/>
                    <a:pt x="1399" y="961"/>
                  </a:cubicBezTo>
                  <a:cubicBezTo>
                    <a:pt x="1390" y="961"/>
                    <a:pt x="1379" y="962"/>
                    <a:pt x="1369" y="964"/>
                  </a:cubicBezTo>
                  <a:cubicBezTo>
                    <a:pt x="1298" y="975"/>
                    <a:pt x="1232" y="980"/>
                    <a:pt x="1161" y="996"/>
                  </a:cubicBezTo>
                  <a:cubicBezTo>
                    <a:pt x="1320" y="947"/>
                    <a:pt x="1479" y="887"/>
                    <a:pt x="1627" y="816"/>
                  </a:cubicBezTo>
                  <a:cubicBezTo>
                    <a:pt x="1703" y="788"/>
                    <a:pt x="1774" y="750"/>
                    <a:pt x="1840" y="712"/>
                  </a:cubicBezTo>
                  <a:cubicBezTo>
                    <a:pt x="1878" y="690"/>
                    <a:pt x="1884" y="701"/>
                    <a:pt x="1873" y="657"/>
                  </a:cubicBezTo>
                  <a:cubicBezTo>
                    <a:pt x="1867" y="635"/>
                    <a:pt x="1889" y="624"/>
                    <a:pt x="1862" y="624"/>
                  </a:cubicBezTo>
                  <a:cubicBezTo>
                    <a:pt x="1742" y="663"/>
                    <a:pt x="1627" y="734"/>
                    <a:pt x="1506" y="783"/>
                  </a:cubicBezTo>
                  <a:lnTo>
                    <a:pt x="1150" y="931"/>
                  </a:lnTo>
                  <a:cubicBezTo>
                    <a:pt x="1194" y="909"/>
                    <a:pt x="1408" y="821"/>
                    <a:pt x="1364" y="750"/>
                  </a:cubicBezTo>
                  <a:lnTo>
                    <a:pt x="1364" y="750"/>
                  </a:lnTo>
                  <a:cubicBezTo>
                    <a:pt x="1293" y="783"/>
                    <a:pt x="1222" y="827"/>
                    <a:pt x="1150" y="871"/>
                  </a:cubicBezTo>
                  <a:cubicBezTo>
                    <a:pt x="1150" y="871"/>
                    <a:pt x="1282" y="728"/>
                    <a:pt x="1298" y="712"/>
                  </a:cubicBezTo>
                  <a:cubicBezTo>
                    <a:pt x="1347" y="663"/>
                    <a:pt x="1397" y="613"/>
                    <a:pt x="1446" y="564"/>
                  </a:cubicBezTo>
                  <a:cubicBezTo>
                    <a:pt x="1462" y="542"/>
                    <a:pt x="1534" y="487"/>
                    <a:pt x="1479" y="482"/>
                  </a:cubicBezTo>
                  <a:cubicBezTo>
                    <a:pt x="1477" y="482"/>
                    <a:pt x="1476" y="481"/>
                    <a:pt x="1474" y="481"/>
                  </a:cubicBezTo>
                  <a:cubicBezTo>
                    <a:pt x="1416" y="481"/>
                    <a:pt x="1281" y="669"/>
                    <a:pt x="1243" y="706"/>
                  </a:cubicBezTo>
                  <a:cubicBezTo>
                    <a:pt x="1178" y="772"/>
                    <a:pt x="1107" y="903"/>
                    <a:pt x="1019" y="936"/>
                  </a:cubicBezTo>
                  <a:cubicBezTo>
                    <a:pt x="1046" y="887"/>
                    <a:pt x="1336" y="438"/>
                    <a:pt x="1293" y="416"/>
                  </a:cubicBezTo>
                  <a:lnTo>
                    <a:pt x="1293" y="416"/>
                  </a:lnTo>
                  <a:cubicBezTo>
                    <a:pt x="1183" y="613"/>
                    <a:pt x="1068" y="810"/>
                    <a:pt x="942" y="1002"/>
                  </a:cubicBezTo>
                  <a:cubicBezTo>
                    <a:pt x="920" y="947"/>
                    <a:pt x="953" y="876"/>
                    <a:pt x="964" y="816"/>
                  </a:cubicBezTo>
                  <a:cubicBezTo>
                    <a:pt x="975" y="750"/>
                    <a:pt x="992" y="679"/>
                    <a:pt x="1014" y="608"/>
                  </a:cubicBezTo>
                  <a:cubicBezTo>
                    <a:pt x="1024" y="559"/>
                    <a:pt x="1123" y="225"/>
                    <a:pt x="1074" y="214"/>
                  </a:cubicBezTo>
                  <a:lnTo>
                    <a:pt x="1074" y="214"/>
                  </a:lnTo>
                  <a:cubicBezTo>
                    <a:pt x="1035" y="427"/>
                    <a:pt x="975" y="624"/>
                    <a:pt x="920" y="832"/>
                  </a:cubicBezTo>
                  <a:cubicBezTo>
                    <a:pt x="904" y="684"/>
                    <a:pt x="904" y="531"/>
                    <a:pt x="882" y="383"/>
                  </a:cubicBezTo>
                  <a:cubicBezTo>
                    <a:pt x="860" y="258"/>
                    <a:pt x="860" y="132"/>
                    <a:pt x="827" y="0"/>
                  </a:cubicBezTo>
                  <a:cubicBezTo>
                    <a:pt x="827" y="0"/>
                    <a:pt x="826" y="0"/>
                    <a:pt x="82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944" name="Google Shape;11944;p38"/>
          <p:cNvGrpSpPr/>
          <p:nvPr/>
        </p:nvGrpSpPr>
        <p:grpSpPr>
          <a:xfrm rot="-1703012" flipH="1">
            <a:off x="6672076" y="3739660"/>
            <a:ext cx="920834" cy="1517401"/>
            <a:chOff x="10360252" y="-2712448"/>
            <a:chExt cx="236654" cy="389949"/>
          </a:xfrm>
        </p:grpSpPr>
        <p:sp>
          <p:nvSpPr>
            <p:cNvPr id="11945" name="Google Shape;11945;p38"/>
            <p:cNvSpPr/>
            <p:nvPr/>
          </p:nvSpPr>
          <p:spPr>
            <a:xfrm>
              <a:off x="10442022" y="-2522139"/>
              <a:ext cx="130858" cy="199640"/>
            </a:xfrm>
            <a:custGeom>
              <a:avLst/>
              <a:gdLst/>
              <a:ahLst/>
              <a:cxnLst/>
              <a:rect l="l" t="t" r="r" b="b"/>
              <a:pathLst>
                <a:path w="2146" h="3274" extrusionOk="0">
                  <a:moveTo>
                    <a:pt x="1210" y="0"/>
                  </a:moveTo>
                  <a:lnTo>
                    <a:pt x="1166" y="39"/>
                  </a:lnTo>
                  <a:cubicBezTo>
                    <a:pt x="1128" y="66"/>
                    <a:pt x="1084" y="93"/>
                    <a:pt x="1040" y="104"/>
                  </a:cubicBezTo>
                  <a:cubicBezTo>
                    <a:pt x="1040" y="115"/>
                    <a:pt x="1035" y="121"/>
                    <a:pt x="1035" y="126"/>
                  </a:cubicBezTo>
                  <a:cubicBezTo>
                    <a:pt x="1035" y="121"/>
                    <a:pt x="1035" y="115"/>
                    <a:pt x="1035" y="110"/>
                  </a:cubicBezTo>
                  <a:cubicBezTo>
                    <a:pt x="1004" y="118"/>
                    <a:pt x="972" y="122"/>
                    <a:pt x="940" y="122"/>
                  </a:cubicBezTo>
                  <a:cubicBezTo>
                    <a:pt x="849" y="122"/>
                    <a:pt x="759" y="89"/>
                    <a:pt x="690" y="28"/>
                  </a:cubicBezTo>
                  <a:cubicBezTo>
                    <a:pt x="679" y="39"/>
                    <a:pt x="663" y="44"/>
                    <a:pt x="646" y="50"/>
                  </a:cubicBezTo>
                  <a:cubicBezTo>
                    <a:pt x="717" y="126"/>
                    <a:pt x="777" y="214"/>
                    <a:pt x="832" y="301"/>
                  </a:cubicBezTo>
                  <a:cubicBezTo>
                    <a:pt x="931" y="482"/>
                    <a:pt x="942" y="630"/>
                    <a:pt x="958" y="876"/>
                  </a:cubicBezTo>
                  <a:cubicBezTo>
                    <a:pt x="905" y="799"/>
                    <a:pt x="280" y="328"/>
                    <a:pt x="90" y="328"/>
                  </a:cubicBezTo>
                  <a:cubicBezTo>
                    <a:pt x="64" y="328"/>
                    <a:pt x="46" y="336"/>
                    <a:pt x="39" y="356"/>
                  </a:cubicBezTo>
                  <a:cubicBezTo>
                    <a:pt x="0" y="471"/>
                    <a:pt x="794" y="1051"/>
                    <a:pt x="860" y="1122"/>
                  </a:cubicBezTo>
                  <a:cubicBezTo>
                    <a:pt x="980" y="1248"/>
                    <a:pt x="991" y="1221"/>
                    <a:pt x="1073" y="1401"/>
                  </a:cubicBezTo>
                  <a:cubicBezTo>
                    <a:pt x="1188" y="1642"/>
                    <a:pt x="1243" y="1932"/>
                    <a:pt x="1341" y="2184"/>
                  </a:cubicBezTo>
                  <a:cubicBezTo>
                    <a:pt x="1133" y="2042"/>
                    <a:pt x="898" y="1960"/>
                    <a:pt x="652" y="1932"/>
                  </a:cubicBezTo>
                  <a:lnTo>
                    <a:pt x="652" y="1932"/>
                  </a:lnTo>
                  <a:cubicBezTo>
                    <a:pt x="887" y="2179"/>
                    <a:pt x="1193" y="2343"/>
                    <a:pt x="1429" y="2556"/>
                  </a:cubicBezTo>
                  <a:cubicBezTo>
                    <a:pt x="1642" y="2748"/>
                    <a:pt x="1708" y="3076"/>
                    <a:pt x="1932" y="3273"/>
                  </a:cubicBezTo>
                  <a:cubicBezTo>
                    <a:pt x="1867" y="3060"/>
                    <a:pt x="1779" y="2852"/>
                    <a:pt x="1670" y="2660"/>
                  </a:cubicBezTo>
                  <a:cubicBezTo>
                    <a:pt x="1703" y="2502"/>
                    <a:pt x="2146" y="1505"/>
                    <a:pt x="1872" y="1429"/>
                  </a:cubicBezTo>
                  <a:cubicBezTo>
                    <a:pt x="1869" y="1428"/>
                    <a:pt x="1865" y="1427"/>
                    <a:pt x="1862" y="1427"/>
                  </a:cubicBezTo>
                  <a:cubicBezTo>
                    <a:pt x="1725" y="1427"/>
                    <a:pt x="1526" y="2133"/>
                    <a:pt x="1484" y="2277"/>
                  </a:cubicBezTo>
                  <a:cubicBezTo>
                    <a:pt x="1369" y="1921"/>
                    <a:pt x="1396" y="1856"/>
                    <a:pt x="1484" y="1467"/>
                  </a:cubicBezTo>
                  <a:cubicBezTo>
                    <a:pt x="1505" y="1380"/>
                    <a:pt x="1692" y="613"/>
                    <a:pt x="1686" y="602"/>
                  </a:cubicBezTo>
                  <a:cubicBezTo>
                    <a:pt x="1673" y="585"/>
                    <a:pt x="1658" y="578"/>
                    <a:pt x="1641" y="578"/>
                  </a:cubicBezTo>
                  <a:cubicBezTo>
                    <a:pt x="1478" y="578"/>
                    <a:pt x="1188" y="1352"/>
                    <a:pt x="1183" y="1401"/>
                  </a:cubicBezTo>
                  <a:cubicBezTo>
                    <a:pt x="892" y="1035"/>
                    <a:pt x="1095" y="471"/>
                    <a:pt x="134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6" name="Google Shape;11946;p38"/>
            <p:cNvSpPr/>
            <p:nvPr/>
          </p:nvSpPr>
          <p:spPr>
            <a:xfrm>
              <a:off x="10360252" y="-2712448"/>
              <a:ext cx="236654" cy="228483"/>
            </a:xfrm>
            <a:custGeom>
              <a:avLst/>
              <a:gdLst/>
              <a:ahLst/>
              <a:cxnLst/>
              <a:rect l="l" t="t" r="r" b="b"/>
              <a:pathLst>
                <a:path w="3881" h="3747" extrusionOk="0">
                  <a:moveTo>
                    <a:pt x="1596" y="1"/>
                  </a:moveTo>
                  <a:cubicBezTo>
                    <a:pt x="1538" y="1"/>
                    <a:pt x="1480" y="17"/>
                    <a:pt x="1429" y="51"/>
                  </a:cubicBezTo>
                  <a:cubicBezTo>
                    <a:pt x="1155" y="220"/>
                    <a:pt x="1172" y="620"/>
                    <a:pt x="1276" y="877"/>
                  </a:cubicBezTo>
                  <a:cubicBezTo>
                    <a:pt x="1150" y="784"/>
                    <a:pt x="1002" y="718"/>
                    <a:pt x="849" y="696"/>
                  </a:cubicBezTo>
                  <a:cubicBezTo>
                    <a:pt x="812" y="688"/>
                    <a:pt x="774" y="683"/>
                    <a:pt x="736" y="683"/>
                  </a:cubicBezTo>
                  <a:cubicBezTo>
                    <a:pt x="656" y="683"/>
                    <a:pt x="575" y="703"/>
                    <a:pt x="504" y="740"/>
                  </a:cubicBezTo>
                  <a:cubicBezTo>
                    <a:pt x="416" y="795"/>
                    <a:pt x="361" y="899"/>
                    <a:pt x="361" y="1003"/>
                  </a:cubicBezTo>
                  <a:cubicBezTo>
                    <a:pt x="361" y="1123"/>
                    <a:pt x="427" y="1244"/>
                    <a:pt x="351" y="1353"/>
                  </a:cubicBezTo>
                  <a:cubicBezTo>
                    <a:pt x="268" y="1463"/>
                    <a:pt x="137" y="1479"/>
                    <a:pt x="66" y="1594"/>
                  </a:cubicBezTo>
                  <a:cubicBezTo>
                    <a:pt x="0" y="1709"/>
                    <a:pt x="11" y="1851"/>
                    <a:pt x="88" y="1961"/>
                  </a:cubicBezTo>
                  <a:cubicBezTo>
                    <a:pt x="247" y="2200"/>
                    <a:pt x="471" y="2233"/>
                    <a:pt x="713" y="2233"/>
                  </a:cubicBezTo>
                  <a:cubicBezTo>
                    <a:pt x="786" y="2233"/>
                    <a:pt x="861" y="2230"/>
                    <a:pt x="936" y="2229"/>
                  </a:cubicBezTo>
                  <a:lnTo>
                    <a:pt x="936" y="2229"/>
                  </a:lnTo>
                  <a:cubicBezTo>
                    <a:pt x="668" y="2339"/>
                    <a:pt x="411" y="2590"/>
                    <a:pt x="476" y="2913"/>
                  </a:cubicBezTo>
                  <a:cubicBezTo>
                    <a:pt x="493" y="3028"/>
                    <a:pt x="580" y="3127"/>
                    <a:pt x="701" y="3160"/>
                  </a:cubicBezTo>
                  <a:cubicBezTo>
                    <a:pt x="730" y="3168"/>
                    <a:pt x="766" y="3170"/>
                    <a:pt x="805" y="3170"/>
                  </a:cubicBezTo>
                  <a:cubicBezTo>
                    <a:pt x="829" y="3170"/>
                    <a:pt x="853" y="3169"/>
                    <a:pt x="877" y="3169"/>
                  </a:cubicBezTo>
                  <a:cubicBezTo>
                    <a:pt x="940" y="3169"/>
                    <a:pt x="1002" y="3173"/>
                    <a:pt x="1040" y="3203"/>
                  </a:cubicBezTo>
                  <a:cubicBezTo>
                    <a:pt x="1117" y="3264"/>
                    <a:pt x="1133" y="3422"/>
                    <a:pt x="1193" y="3510"/>
                  </a:cubicBezTo>
                  <a:cubicBezTo>
                    <a:pt x="1254" y="3603"/>
                    <a:pt x="1358" y="3658"/>
                    <a:pt x="1467" y="3663"/>
                  </a:cubicBezTo>
                  <a:cubicBezTo>
                    <a:pt x="1746" y="3658"/>
                    <a:pt x="1938" y="3340"/>
                    <a:pt x="1993" y="3105"/>
                  </a:cubicBezTo>
                  <a:cubicBezTo>
                    <a:pt x="2042" y="3373"/>
                    <a:pt x="2250" y="3712"/>
                    <a:pt x="2545" y="3745"/>
                  </a:cubicBezTo>
                  <a:cubicBezTo>
                    <a:pt x="2556" y="3746"/>
                    <a:pt x="2567" y="3747"/>
                    <a:pt x="2577" y="3747"/>
                  </a:cubicBezTo>
                  <a:cubicBezTo>
                    <a:pt x="2680" y="3747"/>
                    <a:pt x="2776" y="3698"/>
                    <a:pt x="2836" y="3614"/>
                  </a:cubicBezTo>
                  <a:cubicBezTo>
                    <a:pt x="2907" y="3515"/>
                    <a:pt x="2907" y="3368"/>
                    <a:pt x="3022" y="3296"/>
                  </a:cubicBezTo>
                  <a:cubicBezTo>
                    <a:pt x="3115" y="3236"/>
                    <a:pt x="3241" y="3269"/>
                    <a:pt x="3345" y="3236"/>
                  </a:cubicBezTo>
                  <a:cubicBezTo>
                    <a:pt x="3449" y="3203"/>
                    <a:pt x="3525" y="3121"/>
                    <a:pt x="3553" y="3017"/>
                  </a:cubicBezTo>
                  <a:cubicBezTo>
                    <a:pt x="3618" y="2722"/>
                    <a:pt x="3372" y="2453"/>
                    <a:pt x="3148" y="2306"/>
                  </a:cubicBezTo>
                  <a:lnTo>
                    <a:pt x="3148" y="2306"/>
                  </a:lnTo>
                  <a:cubicBezTo>
                    <a:pt x="3172" y="2309"/>
                    <a:pt x="3196" y="2310"/>
                    <a:pt x="3221" y="2310"/>
                  </a:cubicBezTo>
                  <a:cubicBezTo>
                    <a:pt x="3291" y="2310"/>
                    <a:pt x="3363" y="2299"/>
                    <a:pt x="3432" y="2278"/>
                  </a:cubicBezTo>
                  <a:cubicBezTo>
                    <a:pt x="3651" y="2207"/>
                    <a:pt x="3881" y="2021"/>
                    <a:pt x="3782" y="1764"/>
                  </a:cubicBezTo>
                  <a:cubicBezTo>
                    <a:pt x="3739" y="1643"/>
                    <a:pt x="3629" y="1611"/>
                    <a:pt x="3558" y="1517"/>
                  </a:cubicBezTo>
                  <a:cubicBezTo>
                    <a:pt x="3487" y="1430"/>
                    <a:pt x="3553" y="1342"/>
                    <a:pt x="3580" y="1244"/>
                  </a:cubicBezTo>
                  <a:cubicBezTo>
                    <a:pt x="3640" y="1069"/>
                    <a:pt x="3613" y="877"/>
                    <a:pt x="3432" y="789"/>
                  </a:cubicBezTo>
                  <a:cubicBezTo>
                    <a:pt x="3355" y="752"/>
                    <a:pt x="3271" y="735"/>
                    <a:pt x="3188" y="735"/>
                  </a:cubicBezTo>
                  <a:cubicBezTo>
                    <a:pt x="3018" y="735"/>
                    <a:pt x="2847" y="805"/>
                    <a:pt x="2726" y="915"/>
                  </a:cubicBezTo>
                  <a:cubicBezTo>
                    <a:pt x="2814" y="696"/>
                    <a:pt x="2808" y="330"/>
                    <a:pt x="2611" y="160"/>
                  </a:cubicBezTo>
                  <a:cubicBezTo>
                    <a:pt x="2564" y="121"/>
                    <a:pt x="2506" y="101"/>
                    <a:pt x="2447" y="101"/>
                  </a:cubicBezTo>
                  <a:cubicBezTo>
                    <a:pt x="2423" y="101"/>
                    <a:pt x="2399" y="105"/>
                    <a:pt x="2376" y="111"/>
                  </a:cubicBezTo>
                  <a:cubicBezTo>
                    <a:pt x="2278" y="130"/>
                    <a:pt x="2151" y="236"/>
                    <a:pt x="2046" y="236"/>
                  </a:cubicBezTo>
                  <a:cubicBezTo>
                    <a:pt x="2034" y="236"/>
                    <a:pt x="2021" y="235"/>
                    <a:pt x="2009" y="231"/>
                  </a:cubicBezTo>
                  <a:cubicBezTo>
                    <a:pt x="1905" y="204"/>
                    <a:pt x="1834" y="78"/>
                    <a:pt x="1735" y="34"/>
                  </a:cubicBezTo>
                  <a:cubicBezTo>
                    <a:pt x="1691" y="12"/>
                    <a:pt x="1643" y="1"/>
                    <a:pt x="159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7" name="Google Shape;11947;p38"/>
            <p:cNvSpPr/>
            <p:nvPr/>
          </p:nvSpPr>
          <p:spPr>
            <a:xfrm>
              <a:off x="10435680" y="-2640190"/>
              <a:ext cx="86161" cy="80246"/>
            </a:xfrm>
            <a:custGeom>
              <a:avLst/>
              <a:gdLst/>
              <a:ahLst/>
              <a:cxnLst/>
              <a:rect l="l" t="t" r="r" b="b"/>
              <a:pathLst>
                <a:path w="1413" h="1316" extrusionOk="0">
                  <a:moveTo>
                    <a:pt x="722" y="0"/>
                  </a:moveTo>
                  <a:cubicBezTo>
                    <a:pt x="584" y="0"/>
                    <a:pt x="450" y="54"/>
                    <a:pt x="323" y="130"/>
                  </a:cubicBezTo>
                  <a:lnTo>
                    <a:pt x="219" y="174"/>
                  </a:lnTo>
                  <a:cubicBezTo>
                    <a:pt x="230" y="376"/>
                    <a:pt x="0" y="508"/>
                    <a:pt x="50" y="727"/>
                  </a:cubicBezTo>
                  <a:cubicBezTo>
                    <a:pt x="121" y="754"/>
                    <a:pt x="225" y="754"/>
                    <a:pt x="121" y="863"/>
                  </a:cubicBezTo>
                  <a:cubicBezTo>
                    <a:pt x="164" y="951"/>
                    <a:pt x="175" y="1060"/>
                    <a:pt x="290" y="1088"/>
                  </a:cubicBezTo>
                  <a:cubicBezTo>
                    <a:pt x="372" y="1104"/>
                    <a:pt x="433" y="1170"/>
                    <a:pt x="444" y="1252"/>
                  </a:cubicBezTo>
                  <a:cubicBezTo>
                    <a:pt x="467" y="1276"/>
                    <a:pt x="475" y="1316"/>
                    <a:pt x="511" y="1316"/>
                  </a:cubicBezTo>
                  <a:cubicBezTo>
                    <a:pt x="517" y="1316"/>
                    <a:pt x="524" y="1315"/>
                    <a:pt x="531" y="1312"/>
                  </a:cubicBezTo>
                  <a:lnTo>
                    <a:pt x="668" y="1290"/>
                  </a:lnTo>
                  <a:cubicBezTo>
                    <a:pt x="700" y="1268"/>
                    <a:pt x="732" y="1237"/>
                    <a:pt x="762" y="1237"/>
                  </a:cubicBezTo>
                  <a:cubicBezTo>
                    <a:pt x="784" y="1237"/>
                    <a:pt x="806" y="1253"/>
                    <a:pt x="827" y="1301"/>
                  </a:cubicBezTo>
                  <a:lnTo>
                    <a:pt x="969" y="1285"/>
                  </a:lnTo>
                  <a:cubicBezTo>
                    <a:pt x="975" y="1296"/>
                    <a:pt x="981" y="1301"/>
                    <a:pt x="988" y="1301"/>
                  </a:cubicBezTo>
                  <a:cubicBezTo>
                    <a:pt x="995" y="1301"/>
                    <a:pt x="1002" y="1296"/>
                    <a:pt x="1007" y="1285"/>
                  </a:cubicBezTo>
                  <a:lnTo>
                    <a:pt x="1133" y="1148"/>
                  </a:lnTo>
                  <a:cubicBezTo>
                    <a:pt x="1161" y="1126"/>
                    <a:pt x="1210" y="1110"/>
                    <a:pt x="1221" y="1066"/>
                  </a:cubicBezTo>
                  <a:cubicBezTo>
                    <a:pt x="1265" y="1022"/>
                    <a:pt x="1308" y="984"/>
                    <a:pt x="1352" y="940"/>
                  </a:cubicBezTo>
                  <a:cubicBezTo>
                    <a:pt x="1358" y="896"/>
                    <a:pt x="1363" y="852"/>
                    <a:pt x="1363" y="814"/>
                  </a:cubicBezTo>
                  <a:cubicBezTo>
                    <a:pt x="1347" y="759"/>
                    <a:pt x="1314" y="710"/>
                    <a:pt x="1374" y="661"/>
                  </a:cubicBezTo>
                  <a:cubicBezTo>
                    <a:pt x="1407" y="644"/>
                    <a:pt x="1412" y="601"/>
                    <a:pt x="1391" y="573"/>
                  </a:cubicBezTo>
                  <a:cubicBezTo>
                    <a:pt x="1407" y="420"/>
                    <a:pt x="1226" y="382"/>
                    <a:pt x="1204" y="256"/>
                  </a:cubicBezTo>
                  <a:cubicBezTo>
                    <a:pt x="1226" y="228"/>
                    <a:pt x="1232" y="196"/>
                    <a:pt x="1210" y="168"/>
                  </a:cubicBezTo>
                  <a:lnTo>
                    <a:pt x="1089" y="75"/>
                  </a:lnTo>
                  <a:lnTo>
                    <a:pt x="975" y="64"/>
                  </a:lnTo>
                  <a:cubicBezTo>
                    <a:pt x="889" y="19"/>
                    <a:pt x="805" y="0"/>
                    <a:pt x="72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8" name="Google Shape;11948;p38"/>
            <p:cNvSpPr/>
            <p:nvPr/>
          </p:nvSpPr>
          <p:spPr>
            <a:xfrm>
              <a:off x="10453668" y="-2691715"/>
              <a:ext cx="19452" cy="47136"/>
            </a:xfrm>
            <a:custGeom>
              <a:avLst/>
              <a:gdLst/>
              <a:ahLst/>
              <a:cxnLst/>
              <a:rect l="l" t="t" r="r" b="b"/>
              <a:pathLst>
                <a:path w="319" h="773" extrusionOk="0">
                  <a:moveTo>
                    <a:pt x="1" y="1"/>
                  </a:moveTo>
                  <a:cubicBezTo>
                    <a:pt x="110" y="236"/>
                    <a:pt x="132" y="493"/>
                    <a:pt x="176" y="745"/>
                  </a:cubicBezTo>
                  <a:cubicBezTo>
                    <a:pt x="193" y="764"/>
                    <a:pt x="210" y="773"/>
                    <a:pt x="226" y="773"/>
                  </a:cubicBezTo>
                  <a:cubicBezTo>
                    <a:pt x="247" y="773"/>
                    <a:pt x="267" y="759"/>
                    <a:pt x="285" y="734"/>
                  </a:cubicBezTo>
                  <a:cubicBezTo>
                    <a:pt x="318" y="526"/>
                    <a:pt x="275" y="318"/>
                    <a:pt x="154" y="148"/>
                  </a:cubicBezTo>
                  <a:cubicBezTo>
                    <a:pt x="110" y="88"/>
                    <a:pt x="61" y="44"/>
                    <a:pt x="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9" name="Google Shape;11949;p38"/>
            <p:cNvSpPr/>
            <p:nvPr/>
          </p:nvSpPr>
          <p:spPr>
            <a:xfrm>
              <a:off x="10435680" y="-2562567"/>
              <a:ext cx="26098" cy="47501"/>
            </a:xfrm>
            <a:custGeom>
              <a:avLst/>
              <a:gdLst/>
              <a:ahLst/>
              <a:cxnLst/>
              <a:rect l="l" t="t" r="r" b="b"/>
              <a:pathLst>
                <a:path w="428" h="779" extrusionOk="0">
                  <a:moveTo>
                    <a:pt x="363" y="1"/>
                  </a:moveTo>
                  <a:cubicBezTo>
                    <a:pt x="334" y="1"/>
                    <a:pt x="302" y="35"/>
                    <a:pt x="268" y="72"/>
                  </a:cubicBezTo>
                  <a:cubicBezTo>
                    <a:pt x="263" y="78"/>
                    <a:pt x="258" y="99"/>
                    <a:pt x="241" y="127"/>
                  </a:cubicBezTo>
                  <a:cubicBezTo>
                    <a:pt x="236" y="149"/>
                    <a:pt x="219" y="176"/>
                    <a:pt x="208" y="203"/>
                  </a:cubicBezTo>
                  <a:cubicBezTo>
                    <a:pt x="181" y="247"/>
                    <a:pt x="164" y="291"/>
                    <a:pt x="143" y="340"/>
                  </a:cubicBezTo>
                  <a:cubicBezTo>
                    <a:pt x="137" y="379"/>
                    <a:pt x="126" y="411"/>
                    <a:pt x="126" y="411"/>
                  </a:cubicBezTo>
                  <a:cubicBezTo>
                    <a:pt x="71" y="598"/>
                    <a:pt x="0" y="713"/>
                    <a:pt x="17" y="723"/>
                  </a:cubicBezTo>
                  <a:cubicBezTo>
                    <a:pt x="17" y="724"/>
                    <a:pt x="18" y="724"/>
                    <a:pt x="18" y="724"/>
                  </a:cubicBezTo>
                  <a:cubicBezTo>
                    <a:pt x="39" y="724"/>
                    <a:pt x="154" y="541"/>
                    <a:pt x="248" y="541"/>
                  </a:cubicBezTo>
                  <a:cubicBezTo>
                    <a:pt x="253" y="541"/>
                    <a:pt x="258" y="542"/>
                    <a:pt x="263" y="543"/>
                  </a:cubicBezTo>
                  <a:cubicBezTo>
                    <a:pt x="334" y="559"/>
                    <a:pt x="356" y="680"/>
                    <a:pt x="372" y="778"/>
                  </a:cubicBezTo>
                  <a:cubicBezTo>
                    <a:pt x="383" y="548"/>
                    <a:pt x="362" y="313"/>
                    <a:pt x="427" y="83"/>
                  </a:cubicBezTo>
                  <a:cubicBezTo>
                    <a:pt x="408" y="23"/>
                    <a:pt x="386" y="1"/>
                    <a:pt x="36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0" name="Google Shape;11950;p38"/>
            <p:cNvSpPr/>
            <p:nvPr/>
          </p:nvSpPr>
          <p:spPr>
            <a:xfrm>
              <a:off x="10398972" y="-2642446"/>
              <a:ext cx="50124" cy="31891"/>
            </a:xfrm>
            <a:custGeom>
              <a:avLst/>
              <a:gdLst/>
              <a:ahLst/>
              <a:cxnLst/>
              <a:rect l="l" t="t" r="r" b="b"/>
              <a:pathLst>
                <a:path w="822" h="523" extrusionOk="0">
                  <a:moveTo>
                    <a:pt x="121" y="1"/>
                  </a:moveTo>
                  <a:cubicBezTo>
                    <a:pt x="118" y="1"/>
                    <a:pt x="116" y="1"/>
                    <a:pt x="115" y="3"/>
                  </a:cubicBezTo>
                  <a:cubicBezTo>
                    <a:pt x="99" y="14"/>
                    <a:pt x="290" y="189"/>
                    <a:pt x="252" y="276"/>
                  </a:cubicBezTo>
                  <a:cubicBezTo>
                    <a:pt x="230" y="326"/>
                    <a:pt x="141" y="338"/>
                    <a:pt x="56" y="338"/>
                  </a:cubicBezTo>
                  <a:cubicBezTo>
                    <a:pt x="37" y="338"/>
                    <a:pt x="18" y="338"/>
                    <a:pt x="0" y="337"/>
                  </a:cubicBezTo>
                  <a:lnTo>
                    <a:pt x="0" y="337"/>
                  </a:lnTo>
                  <a:cubicBezTo>
                    <a:pt x="225" y="397"/>
                    <a:pt x="460" y="419"/>
                    <a:pt x="679" y="523"/>
                  </a:cubicBezTo>
                  <a:cubicBezTo>
                    <a:pt x="821" y="501"/>
                    <a:pt x="772" y="435"/>
                    <a:pt x="717" y="369"/>
                  </a:cubicBezTo>
                  <a:lnTo>
                    <a:pt x="668" y="331"/>
                  </a:lnTo>
                  <a:cubicBezTo>
                    <a:pt x="641" y="315"/>
                    <a:pt x="619" y="298"/>
                    <a:pt x="597" y="282"/>
                  </a:cubicBezTo>
                  <a:cubicBezTo>
                    <a:pt x="558" y="249"/>
                    <a:pt x="520" y="222"/>
                    <a:pt x="476" y="200"/>
                  </a:cubicBezTo>
                  <a:cubicBezTo>
                    <a:pt x="438" y="178"/>
                    <a:pt x="405" y="167"/>
                    <a:pt x="405" y="167"/>
                  </a:cubicBezTo>
                  <a:cubicBezTo>
                    <a:pt x="244" y="82"/>
                    <a:pt x="148" y="1"/>
                    <a:pt x="12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1" name="Google Shape;11951;p38"/>
            <p:cNvSpPr/>
            <p:nvPr/>
          </p:nvSpPr>
          <p:spPr>
            <a:xfrm>
              <a:off x="10520133" y="-2659337"/>
              <a:ext cx="33721" cy="53294"/>
            </a:xfrm>
            <a:custGeom>
              <a:avLst/>
              <a:gdLst/>
              <a:ahLst/>
              <a:cxnLst/>
              <a:rect l="l" t="t" r="r" b="b"/>
              <a:pathLst>
                <a:path w="553" h="874" extrusionOk="0">
                  <a:moveTo>
                    <a:pt x="509" y="1"/>
                  </a:moveTo>
                  <a:lnTo>
                    <a:pt x="509" y="1"/>
                  </a:lnTo>
                  <a:cubicBezTo>
                    <a:pt x="520" y="241"/>
                    <a:pt x="438" y="477"/>
                    <a:pt x="274" y="652"/>
                  </a:cubicBezTo>
                  <a:cubicBezTo>
                    <a:pt x="197" y="734"/>
                    <a:pt x="104" y="800"/>
                    <a:pt x="0" y="844"/>
                  </a:cubicBezTo>
                  <a:cubicBezTo>
                    <a:pt x="22" y="854"/>
                    <a:pt x="38" y="865"/>
                    <a:pt x="60" y="871"/>
                  </a:cubicBezTo>
                  <a:cubicBezTo>
                    <a:pt x="70" y="873"/>
                    <a:pt x="80" y="874"/>
                    <a:pt x="90" y="874"/>
                  </a:cubicBezTo>
                  <a:cubicBezTo>
                    <a:pt x="249" y="874"/>
                    <a:pt x="437" y="639"/>
                    <a:pt x="509" y="428"/>
                  </a:cubicBezTo>
                  <a:cubicBezTo>
                    <a:pt x="547" y="285"/>
                    <a:pt x="553" y="137"/>
                    <a:pt x="50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2" name="Google Shape;11952;p38"/>
            <p:cNvSpPr/>
            <p:nvPr/>
          </p:nvSpPr>
          <p:spPr>
            <a:xfrm>
              <a:off x="10410314" y="-2594092"/>
              <a:ext cx="40428" cy="16952"/>
            </a:xfrm>
            <a:custGeom>
              <a:avLst/>
              <a:gdLst/>
              <a:ahLst/>
              <a:cxnLst/>
              <a:rect l="l" t="t" r="r" b="b"/>
              <a:pathLst>
                <a:path w="663" h="278" extrusionOk="0">
                  <a:moveTo>
                    <a:pt x="566" y="1"/>
                  </a:moveTo>
                  <a:cubicBezTo>
                    <a:pt x="549" y="1"/>
                    <a:pt x="530" y="7"/>
                    <a:pt x="509" y="20"/>
                  </a:cubicBezTo>
                  <a:cubicBezTo>
                    <a:pt x="433" y="80"/>
                    <a:pt x="416" y="42"/>
                    <a:pt x="236" y="129"/>
                  </a:cubicBezTo>
                  <a:cubicBezTo>
                    <a:pt x="154" y="173"/>
                    <a:pt x="77" y="217"/>
                    <a:pt x="0" y="277"/>
                  </a:cubicBezTo>
                  <a:lnTo>
                    <a:pt x="580" y="157"/>
                  </a:lnTo>
                  <a:cubicBezTo>
                    <a:pt x="630" y="146"/>
                    <a:pt x="663" y="118"/>
                    <a:pt x="635" y="58"/>
                  </a:cubicBezTo>
                  <a:cubicBezTo>
                    <a:pt x="621" y="22"/>
                    <a:pt x="597" y="1"/>
                    <a:pt x="56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3" name="Google Shape;11953;p38"/>
            <p:cNvSpPr/>
            <p:nvPr/>
          </p:nvSpPr>
          <p:spPr>
            <a:xfrm>
              <a:off x="10518792" y="-2587933"/>
              <a:ext cx="37745" cy="14269"/>
            </a:xfrm>
            <a:custGeom>
              <a:avLst/>
              <a:gdLst/>
              <a:ahLst/>
              <a:cxnLst/>
              <a:rect l="l" t="t" r="r" b="b"/>
              <a:pathLst>
                <a:path w="619" h="234" extrusionOk="0">
                  <a:moveTo>
                    <a:pt x="44" y="1"/>
                  </a:moveTo>
                  <a:cubicBezTo>
                    <a:pt x="17" y="34"/>
                    <a:pt x="0" y="83"/>
                    <a:pt x="11" y="127"/>
                  </a:cubicBezTo>
                  <a:cubicBezTo>
                    <a:pt x="42" y="214"/>
                    <a:pt x="218" y="234"/>
                    <a:pt x="373" y="234"/>
                  </a:cubicBezTo>
                  <a:cubicBezTo>
                    <a:pt x="491" y="234"/>
                    <a:pt x="597" y="222"/>
                    <a:pt x="619" y="220"/>
                  </a:cubicBezTo>
                  <a:lnTo>
                    <a:pt x="4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4" name="Google Shape;11954;p38"/>
            <p:cNvSpPr/>
            <p:nvPr/>
          </p:nvSpPr>
          <p:spPr>
            <a:xfrm>
              <a:off x="10383240" y="-2600616"/>
              <a:ext cx="50124" cy="7927"/>
            </a:xfrm>
            <a:custGeom>
              <a:avLst/>
              <a:gdLst/>
              <a:ahLst/>
              <a:cxnLst/>
              <a:rect l="l" t="t" r="r" b="b"/>
              <a:pathLst>
                <a:path w="822" h="130" extrusionOk="0">
                  <a:moveTo>
                    <a:pt x="822" y="1"/>
                  </a:moveTo>
                  <a:lnTo>
                    <a:pt x="822" y="1"/>
                  </a:lnTo>
                  <a:cubicBezTo>
                    <a:pt x="623" y="50"/>
                    <a:pt x="419" y="77"/>
                    <a:pt x="215" y="77"/>
                  </a:cubicBezTo>
                  <a:cubicBezTo>
                    <a:pt x="144" y="77"/>
                    <a:pt x="72" y="74"/>
                    <a:pt x="1" y="67"/>
                  </a:cubicBezTo>
                  <a:lnTo>
                    <a:pt x="1" y="67"/>
                  </a:lnTo>
                  <a:cubicBezTo>
                    <a:pt x="127" y="106"/>
                    <a:pt x="252" y="129"/>
                    <a:pt x="374" y="129"/>
                  </a:cubicBezTo>
                  <a:cubicBezTo>
                    <a:pt x="527" y="129"/>
                    <a:pt x="676" y="92"/>
                    <a:pt x="82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5" name="Google Shape;11955;p38"/>
            <p:cNvSpPr/>
            <p:nvPr/>
          </p:nvSpPr>
          <p:spPr>
            <a:xfrm>
              <a:off x="10422997" y="-2651654"/>
              <a:ext cx="15061" cy="18781"/>
            </a:xfrm>
            <a:custGeom>
              <a:avLst/>
              <a:gdLst/>
              <a:ahLst/>
              <a:cxnLst/>
              <a:rect l="l" t="t" r="r" b="b"/>
              <a:pathLst>
                <a:path w="247" h="308" extrusionOk="0">
                  <a:moveTo>
                    <a:pt x="28" y="0"/>
                  </a:moveTo>
                  <a:lnTo>
                    <a:pt x="0" y="28"/>
                  </a:lnTo>
                  <a:lnTo>
                    <a:pt x="197" y="307"/>
                  </a:lnTo>
                  <a:lnTo>
                    <a:pt x="247" y="263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6" name="Google Shape;11956;p38"/>
            <p:cNvSpPr/>
            <p:nvPr/>
          </p:nvSpPr>
          <p:spPr>
            <a:xfrm>
              <a:off x="10493730" y="-2679703"/>
              <a:ext cx="21403" cy="33477"/>
            </a:xfrm>
            <a:custGeom>
              <a:avLst/>
              <a:gdLst/>
              <a:ahLst/>
              <a:cxnLst/>
              <a:rect l="l" t="t" r="r" b="b"/>
              <a:pathLst>
                <a:path w="351" h="549" extrusionOk="0">
                  <a:moveTo>
                    <a:pt x="351" y="1"/>
                  </a:moveTo>
                  <a:cubicBezTo>
                    <a:pt x="258" y="198"/>
                    <a:pt x="116" y="367"/>
                    <a:pt x="1" y="548"/>
                  </a:cubicBezTo>
                  <a:cubicBezTo>
                    <a:pt x="198" y="433"/>
                    <a:pt x="329" y="225"/>
                    <a:pt x="35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7" name="Google Shape;11957;p38"/>
            <p:cNvSpPr/>
            <p:nvPr/>
          </p:nvSpPr>
          <p:spPr>
            <a:xfrm>
              <a:off x="10446351" y="-2677691"/>
              <a:ext cx="9086" cy="17744"/>
            </a:xfrm>
            <a:custGeom>
              <a:avLst/>
              <a:gdLst/>
              <a:ahLst/>
              <a:cxnLst/>
              <a:rect l="l" t="t" r="r" b="b"/>
              <a:pathLst>
                <a:path w="149" h="291" extrusionOk="0">
                  <a:moveTo>
                    <a:pt x="55" y="1"/>
                  </a:moveTo>
                  <a:lnTo>
                    <a:pt x="0" y="11"/>
                  </a:lnTo>
                  <a:lnTo>
                    <a:pt x="104" y="291"/>
                  </a:lnTo>
                  <a:lnTo>
                    <a:pt x="148" y="274"/>
                  </a:lnTo>
                  <a:lnTo>
                    <a:pt x="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8" name="Google Shape;11958;p38"/>
            <p:cNvSpPr/>
            <p:nvPr/>
          </p:nvSpPr>
          <p:spPr>
            <a:xfrm>
              <a:off x="10507084" y="-2572262"/>
              <a:ext cx="54453" cy="25123"/>
            </a:xfrm>
            <a:custGeom>
              <a:avLst/>
              <a:gdLst/>
              <a:ahLst/>
              <a:cxnLst/>
              <a:rect l="l" t="t" r="r" b="b"/>
              <a:pathLst>
                <a:path w="893" h="412" extrusionOk="0">
                  <a:moveTo>
                    <a:pt x="84" y="1"/>
                  </a:moveTo>
                  <a:cubicBezTo>
                    <a:pt x="39" y="1"/>
                    <a:pt x="1" y="37"/>
                    <a:pt x="1" y="83"/>
                  </a:cubicBezTo>
                  <a:cubicBezTo>
                    <a:pt x="329" y="116"/>
                    <a:pt x="641" y="176"/>
                    <a:pt x="893" y="412"/>
                  </a:cubicBezTo>
                  <a:cubicBezTo>
                    <a:pt x="690" y="149"/>
                    <a:pt x="406" y="40"/>
                    <a:pt x="94" y="1"/>
                  </a:cubicBezTo>
                  <a:cubicBezTo>
                    <a:pt x="90" y="1"/>
                    <a:pt x="87" y="1"/>
                    <a:pt x="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9" name="Google Shape;11959;p38"/>
            <p:cNvSpPr/>
            <p:nvPr/>
          </p:nvSpPr>
          <p:spPr>
            <a:xfrm>
              <a:off x="10492755" y="-2559091"/>
              <a:ext cx="8415" cy="42989"/>
            </a:xfrm>
            <a:custGeom>
              <a:avLst/>
              <a:gdLst/>
              <a:ahLst/>
              <a:cxnLst/>
              <a:rect l="l" t="t" r="r" b="b"/>
              <a:pathLst>
                <a:path w="138" h="705" extrusionOk="0">
                  <a:moveTo>
                    <a:pt x="96" y="0"/>
                  </a:moveTo>
                  <a:cubicBezTo>
                    <a:pt x="89" y="0"/>
                    <a:pt x="82" y="1"/>
                    <a:pt x="77" y="4"/>
                  </a:cubicBezTo>
                  <a:cubicBezTo>
                    <a:pt x="33" y="245"/>
                    <a:pt x="0" y="480"/>
                    <a:pt x="137" y="705"/>
                  </a:cubicBezTo>
                  <a:cubicBezTo>
                    <a:pt x="110" y="469"/>
                    <a:pt x="71" y="240"/>
                    <a:pt x="115" y="4"/>
                  </a:cubicBezTo>
                  <a:cubicBezTo>
                    <a:pt x="110" y="1"/>
                    <a:pt x="103" y="0"/>
                    <a:pt x="9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0" name="Google Shape;11960;p38"/>
            <p:cNvSpPr/>
            <p:nvPr/>
          </p:nvSpPr>
          <p:spPr>
            <a:xfrm>
              <a:off x="10406655" y="-2574213"/>
              <a:ext cx="37074" cy="19391"/>
            </a:xfrm>
            <a:custGeom>
              <a:avLst/>
              <a:gdLst/>
              <a:ahLst/>
              <a:cxnLst/>
              <a:rect l="l" t="t" r="r" b="b"/>
              <a:pathLst>
                <a:path w="608" h="318" extrusionOk="0">
                  <a:moveTo>
                    <a:pt x="608" y="0"/>
                  </a:moveTo>
                  <a:cubicBezTo>
                    <a:pt x="361" y="28"/>
                    <a:pt x="148" y="115"/>
                    <a:pt x="0" y="318"/>
                  </a:cubicBezTo>
                  <a:cubicBezTo>
                    <a:pt x="192" y="197"/>
                    <a:pt x="394" y="88"/>
                    <a:pt x="60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1" name="Google Shape;11961;p38"/>
            <p:cNvSpPr/>
            <p:nvPr/>
          </p:nvSpPr>
          <p:spPr>
            <a:xfrm>
              <a:off x="10522084" y="-2601897"/>
              <a:ext cx="46465" cy="13842"/>
            </a:xfrm>
            <a:custGeom>
              <a:avLst/>
              <a:gdLst/>
              <a:ahLst/>
              <a:cxnLst/>
              <a:rect l="l" t="t" r="r" b="b"/>
              <a:pathLst>
                <a:path w="762" h="227" extrusionOk="0">
                  <a:moveTo>
                    <a:pt x="17" y="0"/>
                  </a:moveTo>
                  <a:lnTo>
                    <a:pt x="1" y="88"/>
                  </a:lnTo>
                  <a:cubicBezTo>
                    <a:pt x="176" y="128"/>
                    <a:pt x="340" y="227"/>
                    <a:pt x="540" y="227"/>
                  </a:cubicBezTo>
                  <a:cubicBezTo>
                    <a:pt x="609" y="227"/>
                    <a:pt x="682" y="215"/>
                    <a:pt x="762" y="186"/>
                  </a:cubicBezTo>
                  <a:cubicBezTo>
                    <a:pt x="466" y="159"/>
                    <a:pt x="231" y="120"/>
                    <a:pt x="1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2" name="Google Shape;11962;p38"/>
            <p:cNvSpPr/>
            <p:nvPr/>
          </p:nvSpPr>
          <p:spPr>
            <a:xfrm>
              <a:off x="10511779" y="-2652324"/>
              <a:ext cx="29757" cy="30794"/>
            </a:xfrm>
            <a:custGeom>
              <a:avLst/>
              <a:gdLst/>
              <a:ahLst/>
              <a:cxnLst/>
              <a:rect l="l" t="t" r="r" b="b"/>
              <a:pathLst>
                <a:path w="488" h="505" extrusionOk="0">
                  <a:moveTo>
                    <a:pt x="487" y="1"/>
                  </a:moveTo>
                  <a:cubicBezTo>
                    <a:pt x="257" y="72"/>
                    <a:pt x="159" y="269"/>
                    <a:pt x="6" y="422"/>
                  </a:cubicBezTo>
                  <a:cubicBezTo>
                    <a:pt x="6" y="449"/>
                    <a:pt x="0" y="477"/>
                    <a:pt x="0" y="504"/>
                  </a:cubicBezTo>
                  <a:cubicBezTo>
                    <a:pt x="181" y="351"/>
                    <a:pt x="296" y="143"/>
                    <a:pt x="48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3" name="Google Shape;11963;p38"/>
            <p:cNvSpPr/>
            <p:nvPr/>
          </p:nvSpPr>
          <p:spPr>
            <a:xfrm>
              <a:off x="10468999" y="-2610636"/>
              <a:ext cx="26170" cy="23576"/>
            </a:xfrm>
            <a:custGeom>
              <a:avLst/>
              <a:gdLst/>
              <a:ahLst/>
              <a:cxnLst/>
              <a:rect l="l" t="t" r="r" b="b"/>
              <a:pathLst>
                <a:path w="242" h="218" extrusionOk="0">
                  <a:moveTo>
                    <a:pt x="117" y="0"/>
                  </a:moveTo>
                  <a:cubicBezTo>
                    <a:pt x="72" y="0"/>
                    <a:pt x="32" y="35"/>
                    <a:pt x="23" y="81"/>
                  </a:cubicBezTo>
                  <a:cubicBezTo>
                    <a:pt x="1" y="141"/>
                    <a:pt x="44" y="212"/>
                    <a:pt x="110" y="218"/>
                  </a:cubicBezTo>
                  <a:cubicBezTo>
                    <a:pt x="176" y="218"/>
                    <a:pt x="225" y="196"/>
                    <a:pt x="231" y="119"/>
                  </a:cubicBezTo>
                  <a:cubicBezTo>
                    <a:pt x="241" y="59"/>
                    <a:pt x="198" y="10"/>
                    <a:pt x="143" y="4"/>
                  </a:cubicBezTo>
                  <a:cubicBezTo>
                    <a:pt x="134" y="2"/>
                    <a:pt x="126" y="0"/>
                    <a:pt x="1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4" name="Google Shape;11964;p38"/>
            <p:cNvSpPr/>
            <p:nvPr/>
          </p:nvSpPr>
          <p:spPr>
            <a:xfrm>
              <a:off x="10506413" y="-2568969"/>
              <a:ext cx="36465" cy="52563"/>
            </a:xfrm>
            <a:custGeom>
              <a:avLst/>
              <a:gdLst/>
              <a:ahLst/>
              <a:cxnLst/>
              <a:rect l="l" t="t" r="r" b="b"/>
              <a:pathLst>
                <a:path w="598" h="862" extrusionOk="0">
                  <a:moveTo>
                    <a:pt x="66" y="1"/>
                  </a:moveTo>
                  <a:cubicBezTo>
                    <a:pt x="9" y="1"/>
                    <a:pt x="5" y="70"/>
                    <a:pt x="1" y="139"/>
                  </a:cubicBezTo>
                  <a:cubicBezTo>
                    <a:pt x="1" y="150"/>
                    <a:pt x="12" y="172"/>
                    <a:pt x="17" y="204"/>
                  </a:cubicBezTo>
                  <a:cubicBezTo>
                    <a:pt x="28" y="232"/>
                    <a:pt x="33" y="259"/>
                    <a:pt x="39" y="292"/>
                  </a:cubicBezTo>
                  <a:cubicBezTo>
                    <a:pt x="50" y="347"/>
                    <a:pt x="66" y="396"/>
                    <a:pt x="83" y="451"/>
                  </a:cubicBezTo>
                  <a:cubicBezTo>
                    <a:pt x="105" y="489"/>
                    <a:pt x="116" y="522"/>
                    <a:pt x="116" y="522"/>
                  </a:cubicBezTo>
                  <a:cubicBezTo>
                    <a:pt x="203" y="719"/>
                    <a:pt x="220" y="861"/>
                    <a:pt x="241" y="861"/>
                  </a:cubicBezTo>
                  <a:cubicBezTo>
                    <a:pt x="269" y="856"/>
                    <a:pt x="231" y="577"/>
                    <a:pt x="335" y="527"/>
                  </a:cubicBezTo>
                  <a:cubicBezTo>
                    <a:pt x="347" y="520"/>
                    <a:pt x="360" y="517"/>
                    <a:pt x="375" y="517"/>
                  </a:cubicBezTo>
                  <a:cubicBezTo>
                    <a:pt x="442" y="517"/>
                    <a:pt x="530" y="579"/>
                    <a:pt x="597" y="637"/>
                  </a:cubicBezTo>
                  <a:cubicBezTo>
                    <a:pt x="444" y="440"/>
                    <a:pt x="258" y="265"/>
                    <a:pt x="148" y="29"/>
                  </a:cubicBezTo>
                  <a:cubicBezTo>
                    <a:pt x="113" y="9"/>
                    <a:pt x="86" y="1"/>
                    <a:pt x="6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5" name="Google Shape;11965;p38"/>
            <p:cNvSpPr/>
            <p:nvPr/>
          </p:nvSpPr>
          <p:spPr>
            <a:xfrm>
              <a:off x="10480376" y="-2689032"/>
              <a:ext cx="26769" cy="47501"/>
            </a:xfrm>
            <a:custGeom>
              <a:avLst/>
              <a:gdLst/>
              <a:ahLst/>
              <a:cxnLst/>
              <a:rect l="l" t="t" r="r" b="b"/>
              <a:pathLst>
                <a:path w="439" h="779" extrusionOk="0">
                  <a:moveTo>
                    <a:pt x="66" y="0"/>
                  </a:moveTo>
                  <a:cubicBezTo>
                    <a:pt x="50" y="230"/>
                    <a:pt x="66" y="471"/>
                    <a:pt x="1" y="696"/>
                  </a:cubicBezTo>
                  <a:cubicBezTo>
                    <a:pt x="20" y="757"/>
                    <a:pt x="42" y="779"/>
                    <a:pt x="66" y="779"/>
                  </a:cubicBezTo>
                  <a:cubicBezTo>
                    <a:pt x="95" y="779"/>
                    <a:pt x="126" y="745"/>
                    <a:pt x="159" y="712"/>
                  </a:cubicBezTo>
                  <a:cubicBezTo>
                    <a:pt x="165" y="701"/>
                    <a:pt x="170" y="679"/>
                    <a:pt x="187" y="657"/>
                  </a:cubicBezTo>
                  <a:cubicBezTo>
                    <a:pt x="192" y="630"/>
                    <a:pt x="209" y="603"/>
                    <a:pt x="220" y="581"/>
                  </a:cubicBezTo>
                  <a:cubicBezTo>
                    <a:pt x="247" y="537"/>
                    <a:pt x="269" y="488"/>
                    <a:pt x="285" y="444"/>
                  </a:cubicBezTo>
                  <a:cubicBezTo>
                    <a:pt x="296" y="400"/>
                    <a:pt x="307" y="373"/>
                    <a:pt x="307" y="373"/>
                  </a:cubicBezTo>
                  <a:cubicBezTo>
                    <a:pt x="362" y="181"/>
                    <a:pt x="439" y="66"/>
                    <a:pt x="417" y="55"/>
                  </a:cubicBezTo>
                  <a:cubicBezTo>
                    <a:pt x="416" y="55"/>
                    <a:pt x="416" y="55"/>
                    <a:pt x="415" y="55"/>
                  </a:cubicBezTo>
                  <a:cubicBezTo>
                    <a:pt x="395" y="55"/>
                    <a:pt x="277" y="238"/>
                    <a:pt x="187" y="238"/>
                  </a:cubicBezTo>
                  <a:cubicBezTo>
                    <a:pt x="182" y="238"/>
                    <a:pt x="176" y="237"/>
                    <a:pt x="170" y="236"/>
                  </a:cubicBezTo>
                  <a:cubicBezTo>
                    <a:pt x="99" y="219"/>
                    <a:pt x="77" y="99"/>
                    <a:pt x="6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966" name="Google Shape;11966;p38"/>
          <p:cNvSpPr/>
          <p:nvPr/>
        </p:nvSpPr>
        <p:spPr>
          <a:xfrm flipH="1">
            <a:off x="-5165801" y="4512425"/>
            <a:ext cx="5791214" cy="640600"/>
          </a:xfrm>
          <a:custGeom>
            <a:avLst/>
            <a:gdLst/>
            <a:ahLst/>
            <a:cxnLst/>
            <a:rect l="l" t="t" r="r" b="b"/>
            <a:pathLst>
              <a:path w="63896" h="8008" extrusionOk="0">
                <a:moveTo>
                  <a:pt x="25722" y="3896"/>
                </a:moveTo>
                <a:cubicBezTo>
                  <a:pt x="25668" y="4101"/>
                  <a:pt x="25614" y="4305"/>
                  <a:pt x="25539" y="4499"/>
                </a:cubicBezTo>
                <a:cubicBezTo>
                  <a:pt x="25485" y="4628"/>
                  <a:pt x="25431" y="4757"/>
                  <a:pt x="25367" y="4876"/>
                </a:cubicBezTo>
                <a:cubicBezTo>
                  <a:pt x="25367" y="4865"/>
                  <a:pt x="25356" y="4843"/>
                  <a:pt x="25345" y="4833"/>
                </a:cubicBezTo>
                <a:cubicBezTo>
                  <a:pt x="25442" y="4510"/>
                  <a:pt x="25571" y="4198"/>
                  <a:pt x="25711" y="3896"/>
                </a:cubicBezTo>
                <a:close/>
                <a:moveTo>
                  <a:pt x="54070" y="4510"/>
                </a:moveTo>
                <a:cubicBezTo>
                  <a:pt x="54113" y="4790"/>
                  <a:pt x="54134" y="5080"/>
                  <a:pt x="54134" y="5371"/>
                </a:cubicBezTo>
                <a:cubicBezTo>
                  <a:pt x="54059" y="5500"/>
                  <a:pt x="53973" y="5640"/>
                  <a:pt x="53898" y="5769"/>
                </a:cubicBezTo>
                <a:cubicBezTo>
                  <a:pt x="53855" y="5844"/>
                  <a:pt x="53812" y="5920"/>
                  <a:pt x="53768" y="5984"/>
                </a:cubicBezTo>
                <a:cubicBezTo>
                  <a:pt x="53822" y="5489"/>
                  <a:pt x="53919" y="4983"/>
                  <a:pt x="54070" y="4510"/>
                </a:cubicBezTo>
                <a:close/>
                <a:moveTo>
                  <a:pt x="4004" y="4617"/>
                </a:moveTo>
                <a:cubicBezTo>
                  <a:pt x="4004" y="4779"/>
                  <a:pt x="3993" y="4951"/>
                  <a:pt x="3982" y="5112"/>
                </a:cubicBezTo>
                <a:lnTo>
                  <a:pt x="3982" y="5102"/>
                </a:lnTo>
                <a:cubicBezTo>
                  <a:pt x="3950" y="5554"/>
                  <a:pt x="3874" y="5984"/>
                  <a:pt x="3756" y="6415"/>
                </a:cubicBezTo>
                <a:cubicBezTo>
                  <a:pt x="3713" y="6544"/>
                  <a:pt x="3670" y="6662"/>
                  <a:pt x="3616" y="6781"/>
                </a:cubicBezTo>
                <a:cubicBezTo>
                  <a:pt x="3627" y="6038"/>
                  <a:pt x="3756" y="5306"/>
                  <a:pt x="4004" y="4617"/>
                </a:cubicBezTo>
                <a:close/>
                <a:moveTo>
                  <a:pt x="31813" y="3391"/>
                </a:moveTo>
                <a:cubicBezTo>
                  <a:pt x="31964" y="3724"/>
                  <a:pt x="32072" y="4079"/>
                  <a:pt x="32147" y="4445"/>
                </a:cubicBezTo>
                <a:cubicBezTo>
                  <a:pt x="31760" y="5199"/>
                  <a:pt x="31426" y="5995"/>
                  <a:pt x="31157" y="6802"/>
                </a:cubicBezTo>
                <a:cubicBezTo>
                  <a:pt x="31082" y="6189"/>
                  <a:pt x="31114" y="5575"/>
                  <a:pt x="31243" y="4973"/>
                </a:cubicBezTo>
                <a:cubicBezTo>
                  <a:pt x="31361" y="4424"/>
                  <a:pt x="31555" y="3886"/>
                  <a:pt x="31813" y="3391"/>
                </a:cubicBezTo>
                <a:close/>
                <a:moveTo>
                  <a:pt x="10687" y="5091"/>
                </a:moveTo>
                <a:cubicBezTo>
                  <a:pt x="10698" y="5242"/>
                  <a:pt x="10719" y="5382"/>
                  <a:pt x="10730" y="5521"/>
                </a:cubicBezTo>
                <a:cubicBezTo>
                  <a:pt x="10773" y="5855"/>
                  <a:pt x="10762" y="6189"/>
                  <a:pt x="10687" y="6512"/>
                </a:cubicBezTo>
                <a:cubicBezTo>
                  <a:pt x="10644" y="6641"/>
                  <a:pt x="10590" y="6759"/>
                  <a:pt x="10504" y="6877"/>
                </a:cubicBezTo>
                <a:cubicBezTo>
                  <a:pt x="10493" y="6275"/>
                  <a:pt x="10558" y="5683"/>
                  <a:pt x="10687" y="5102"/>
                </a:cubicBezTo>
                <a:lnTo>
                  <a:pt x="10687" y="5091"/>
                </a:lnTo>
                <a:close/>
                <a:moveTo>
                  <a:pt x="20319" y="4370"/>
                </a:moveTo>
                <a:lnTo>
                  <a:pt x="20319" y="4370"/>
                </a:lnTo>
                <a:cubicBezTo>
                  <a:pt x="20330" y="4693"/>
                  <a:pt x="20308" y="5016"/>
                  <a:pt x="20265" y="5338"/>
                </a:cubicBezTo>
                <a:cubicBezTo>
                  <a:pt x="20190" y="5930"/>
                  <a:pt x="20082" y="6512"/>
                  <a:pt x="19932" y="7093"/>
                </a:cubicBezTo>
                <a:cubicBezTo>
                  <a:pt x="19878" y="6845"/>
                  <a:pt x="19856" y="6587"/>
                  <a:pt x="19878" y="6329"/>
                </a:cubicBezTo>
                <a:cubicBezTo>
                  <a:pt x="19910" y="5898"/>
                  <a:pt x="19996" y="5478"/>
                  <a:pt x="20115" y="5069"/>
                </a:cubicBezTo>
                <a:cubicBezTo>
                  <a:pt x="20179" y="4833"/>
                  <a:pt x="20255" y="4607"/>
                  <a:pt x="20319" y="4370"/>
                </a:cubicBezTo>
                <a:close/>
                <a:moveTo>
                  <a:pt x="32201" y="4714"/>
                </a:moveTo>
                <a:cubicBezTo>
                  <a:pt x="32201" y="4800"/>
                  <a:pt x="32212" y="4886"/>
                  <a:pt x="32222" y="4973"/>
                </a:cubicBezTo>
                <a:cubicBezTo>
                  <a:pt x="32298" y="5694"/>
                  <a:pt x="32190" y="6415"/>
                  <a:pt x="31932" y="7093"/>
                </a:cubicBezTo>
                <a:cubicBezTo>
                  <a:pt x="31889" y="6286"/>
                  <a:pt x="31975" y="5478"/>
                  <a:pt x="32201" y="4714"/>
                </a:cubicBezTo>
                <a:close/>
                <a:moveTo>
                  <a:pt x="41725" y="4370"/>
                </a:moveTo>
                <a:lnTo>
                  <a:pt x="41725" y="4370"/>
                </a:lnTo>
                <a:cubicBezTo>
                  <a:pt x="41736" y="4693"/>
                  <a:pt x="41725" y="5016"/>
                  <a:pt x="41672" y="5338"/>
                </a:cubicBezTo>
                <a:cubicBezTo>
                  <a:pt x="41596" y="5930"/>
                  <a:pt x="41489" y="6512"/>
                  <a:pt x="41338" y="7093"/>
                </a:cubicBezTo>
                <a:cubicBezTo>
                  <a:pt x="41284" y="6845"/>
                  <a:pt x="41263" y="6587"/>
                  <a:pt x="41284" y="6329"/>
                </a:cubicBezTo>
                <a:cubicBezTo>
                  <a:pt x="41316" y="5898"/>
                  <a:pt x="41403" y="5478"/>
                  <a:pt x="41532" y="5069"/>
                </a:cubicBezTo>
                <a:cubicBezTo>
                  <a:pt x="41586" y="4833"/>
                  <a:pt x="41661" y="4607"/>
                  <a:pt x="41725" y="4370"/>
                </a:cubicBezTo>
                <a:close/>
                <a:moveTo>
                  <a:pt x="6414" y="0"/>
                </a:moveTo>
                <a:cubicBezTo>
                  <a:pt x="6511" y="323"/>
                  <a:pt x="6554" y="668"/>
                  <a:pt x="6533" y="1012"/>
                </a:cubicBezTo>
                <a:cubicBezTo>
                  <a:pt x="6511" y="1346"/>
                  <a:pt x="6447" y="1669"/>
                  <a:pt x="6350" y="1991"/>
                </a:cubicBezTo>
                <a:cubicBezTo>
                  <a:pt x="6156" y="2616"/>
                  <a:pt x="5876" y="3197"/>
                  <a:pt x="5629" y="3799"/>
                </a:cubicBezTo>
                <a:cubicBezTo>
                  <a:pt x="5489" y="4155"/>
                  <a:pt x="5360" y="4510"/>
                  <a:pt x="5263" y="4876"/>
                </a:cubicBezTo>
                <a:cubicBezTo>
                  <a:pt x="5230" y="4714"/>
                  <a:pt x="5198" y="4553"/>
                  <a:pt x="5177" y="4381"/>
                </a:cubicBezTo>
                <a:cubicBezTo>
                  <a:pt x="5026" y="3272"/>
                  <a:pt x="5069" y="2153"/>
                  <a:pt x="5295" y="1055"/>
                </a:cubicBezTo>
                <a:lnTo>
                  <a:pt x="5295" y="1055"/>
                </a:lnTo>
                <a:cubicBezTo>
                  <a:pt x="4918" y="2153"/>
                  <a:pt x="4660" y="3283"/>
                  <a:pt x="4531" y="4434"/>
                </a:cubicBezTo>
                <a:cubicBezTo>
                  <a:pt x="4520" y="4553"/>
                  <a:pt x="4509" y="4660"/>
                  <a:pt x="4499" y="4779"/>
                </a:cubicBezTo>
                <a:cubicBezTo>
                  <a:pt x="4445" y="4456"/>
                  <a:pt x="4380" y="4144"/>
                  <a:pt x="4326" y="3821"/>
                </a:cubicBezTo>
                <a:cubicBezTo>
                  <a:pt x="4230" y="3240"/>
                  <a:pt x="4187" y="2648"/>
                  <a:pt x="4208" y="2067"/>
                </a:cubicBezTo>
                <a:lnTo>
                  <a:pt x="4208" y="2067"/>
                </a:lnTo>
                <a:cubicBezTo>
                  <a:pt x="4068" y="2820"/>
                  <a:pt x="4057" y="3584"/>
                  <a:pt x="4025" y="4305"/>
                </a:cubicBezTo>
                <a:cubicBezTo>
                  <a:pt x="3745" y="4790"/>
                  <a:pt x="3487" y="5285"/>
                  <a:pt x="3272" y="5801"/>
                </a:cubicBezTo>
                <a:cubicBezTo>
                  <a:pt x="3239" y="5317"/>
                  <a:pt x="3229" y="4843"/>
                  <a:pt x="3250" y="4370"/>
                </a:cubicBezTo>
                <a:cubicBezTo>
                  <a:pt x="3293" y="3240"/>
                  <a:pt x="3584" y="2121"/>
                  <a:pt x="4111" y="1120"/>
                </a:cubicBezTo>
                <a:lnTo>
                  <a:pt x="4111" y="1120"/>
                </a:lnTo>
                <a:cubicBezTo>
                  <a:pt x="3390" y="2099"/>
                  <a:pt x="2938" y="3229"/>
                  <a:pt x="2604" y="4305"/>
                </a:cubicBezTo>
                <a:cubicBezTo>
                  <a:pt x="2508" y="4607"/>
                  <a:pt x="2422" y="4897"/>
                  <a:pt x="2346" y="5188"/>
                </a:cubicBezTo>
                <a:cubicBezTo>
                  <a:pt x="2271" y="4499"/>
                  <a:pt x="2217" y="3799"/>
                  <a:pt x="2185" y="3068"/>
                </a:cubicBezTo>
                <a:cubicBezTo>
                  <a:pt x="2109" y="4015"/>
                  <a:pt x="2002" y="4919"/>
                  <a:pt x="1873" y="5769"/>
                </a:cubicBezTo>
                <a:cubicBezTo>
                  <a:pt x="1571" y="4779"/>
                  <a:pt x="1367" y="3767"/>
                  <a:pt x="1238" y="2745"/>
                </a:cubicBezTo>
                <a:lnTo>
                  <a:pt x="1238" y="2745"/>
                </a:lnTo>
                <a:cubicBezTo>
                  <a:pt x="1227" y="4165"/>
                  <a:pt x="1259" y="5511"/>
                  <a:pt x="1216" y="6727"/>
                </a:cubicBezTo>
                <a:cubicBezTo>
                  <a:pt x="1184" y="6673"/>
                  <a:pt x="1162" y="6630"/>
                  <a:pt x="1130" y="6576"/>
                </a:cubicBezTo>
                <a:cubicBezTo>
                  <a:pt x="1001" y="6296"/>
                  <a:pt x="904" y="6006"/>
                  <a:pt x="850" y="5694"/>
                </a:cubicBezTo>
                <a:cubicBezTo>
                  <a:pt x="796" y="5360"/>
                  <a:pt x="710" y="5037"/>
                  <a:pt x="613" y="4714"/>
                </a:cubicBezTo>
                <a:cubicBezTo>
                  <a:pt x="495" y="4370"/>
                  <a:pt x="291" y="4069"/>
                  <a:pt x="0" y="3843"/>
                </a:cubicBezTo>
                <a:lnTo>
                  <a:pt x="0" y="3843"/>
                </a:lnTo>
                <a:cubicBezTo>
                  <a:pt x="248" y="4101"/>
                  <a:pt x="409" y="4424"/>
                  <a:pt x="452" y="4779"/>
                </a:cubicBezTo>
                <a:cubicBezTo>
                  <a:pt x="484" y="5123"/>
                  <a:pt x="495" y="5457"/>
                  <a:pt x="463" y="5790"/>
                </a:cubicBezTo>
                <a:cubicBezTo>
                  <a:pt x="430" y="6146"/>
                  <a:pt x="441" y="6490"/>
                  <a:pt x="484" y="6834"/>
                </a:cubicBezTo>
                <a:cubicBezTo>
                  <a:pt x="506" y="6964"/>
                  <a:pt x="538" y="7082"/>
                  <a:pt x="570" y="7211"/>
                </a:cubicBezTo>
                <a:lnTo>
                  <a:pt x="570" y="7997"/>
                </a:lnTo>
                <a:lnTo>
                  <a:pt x="4606" y="7997"/>
                </a:lnTo>
                <a:lnTo>
                  <a:pt x="4639" y="8008"/>
                </a:lnTo>
                <a:lnTo>
                  <a:pt x="4639" y="7997"/>
                </a:lnTo>
                <a:lnTo>
                  <a:pt x="63142" y="7997"/>
                </a:lnTo>
                <a:lnTo>
                  <a:pt x="63132" y="7437"/>
                </a:lnTo>
                <a:cubicBezTo>
                  <a:pt x="63229" y="6705"/>
                  <a:pt x="63487" y="6006"/>
                  <a:pt x="63896" y="5392"/>
                </a:cubicBezTo>
                <a:lnTo>
                  <a:pt x="63896" y="5392"/>
                </a:lnTo>
                <a:cubicBezTo>
                  <a:pt x="63562" y="5790"/>
                  <a:pt x="63261" y="6199"/>
                  <a:pt x="62981" y="6641"/>
                </a:cubicBezTo>
                <a:cubicBezTo>
                  <a:pt x="62981" y="6544"/>
                  <a:pt x="62981" y="6436"/>
                  <a:pt x="62992" y="6339"/>
                </a:cubicBezTo>
                <a:cubicBezTo>
                  <a:pt x="63024" y="5909"/>
                  <a:pt x="63110" y="5489"/>
                  <a:pt x="63250" y="5080"/>
                </a:cubicBezTo>
                <a:cubicBezTo>
                  <a:pt x="63368" y="4639"/>
                  <a:pt x="63519" y="4187"/>
                  <a:pt x="63638" y="3724"/>
                </a:cubicBezTo>
                <a:cubicBezTo>
                  <a:pt x="63756" y="3251"/>
                  <a:pt x="63799" y="2756"/>
                  <a:pt x="63756" y="2271"/>
                </a:cubicBezTo>
                <a:lnTo>
                  <a:pt x="63756" y="2271"/>
                </a:lnTo>
                <a:cubicBezTo>
                  <a:pt x="63734" y="2756"/>
                  <a:pt x="63616" y="3240"/>
                  <a:pt x="63401" y="3681"/>
                </a:cubicBezTo>
                <a:cubicBezTo>
                  <a:pt x="63207" y="4101"/>
                  <a:pt x="62981" y="4510"/>
                  <a:pt x="62733" y="4897"/>
                </a:cubicBezTo>
                <a:cubicBezTo>
                  <a:pt x="62486" y="5295"/>
                  <a:pt x="62271" y="5704"/>
                  <a:pt x="62077" y="6135"/>
                </a:cubicBezTo>
                <a:cubicBezTo>
                  <a:pt x="62045" y="6199"/>
                  <a:pt x="62023" y="6264"/>
                  <a:pt x="62002" y="6329"/>
                </a:cubicBezTo>
                <a:cubicBezTo>
                  <a:pt x="62002" y="6221"/>
                  <a:pt x="62002" y="6103"/>
                  <a:pt x="62023" y="5995"/>
                </a:cubicBezTo>
                <a:cubicBezTo>
                  <a:pt x="62099" y="5403"/>
                  <a:pt x="62292" y="4843"/>
                  <a:pt x="62594" y="4338"/>
                </a:cubicBezTo>
                <a:lnTo>
                  <a:pt x="62594" y="4338"/>
                </a:lnTo>
                <a:cubicBezTo>
                  <a:pt x="62368" y="4628"/>
                  <a:pt x="62163" y="4940"/>
                  <a:pt x="61991" y="5263"/>
                </a:cubicBezTo>
                <a:cubicBezTo>
                  <a:pt x="62055" y="4456"/>
                  <a:pt x="62281" y="3670"/>
                  <a:pt x="62637" y="2949"/>
                </a:cubicBezTo>
                <a:lnTo>
                  <a:pt x="62637" y="2949"/>
                </a:lnTo>
                <a:cubicBezTo>
                  <a:pt x="62152" y="3681"/>
                  <a:pt x="61776" y="4477"/>
                  <a:pt x="61496" y="5306"/>
                </a:cubicBezTo>
                <a:cubicBezTo>
                  <a:pt x="61464" y="4639"/>
                  <a:pt x="61399" y="3982"/>
                  <a:pt x="61291" y="3326"/>
                </a:cubicBezTo>
                <a:lnTo>
                  <a:pt x="61291" y="3326"/>
                </a:lnTo>
                <a:cubicBezTo>
                  <a:pt x="61313" y="4122"/>
                  <a:pt x="61238" y="4930"/>
                  <a:pt x="61044" y="5704"/>
                </a:cubicBezTo>
                <a:cubicBezTo>
                  <a:pt x="60947" y="5231"/>
                  <a:pt x="60872" y="4747"/>
                  <a:pt x="60829" y="4262"/>
                </a:cubicBezTo>
                <a:cubicBezTo>
                  <a:pt x="60775" y="3703"/>
                  <a:pt x="60796" y="3132"/>
                  <a:pt x="60915" y="2583"/>
                </a:cubicBezTo>
                <a:cubicBezTo>
                  <a:pt x="61022" y="2002"/>
                  <a:pt x="61270" y="1453"/>
                  <a:pt x="61625" y="980"/>
                </a:cubicBezTo>
                <a:lnTo>
                  <a:pt x="61625" y="980"/>
                </a:lnTo>
                <a:cubicBezTo>
                  <a:pt x="61184" y="1432"/>
                  <a:pt x="60850" y="1959"/>
                  <a:pt x="60624" y="2540"/>
                </a:cubicBezTo>
                <a:cubicBezTo>
                  <a:pt x="60409" y="3100"/>
                  <a:pt x="60247" y="3692"/>
                  <a:pt x="60151" y="4284"/>
                </a:cubicBezTo>
                <a:cubicBezTo>
                  <a:pt x="60097" y="4607"/>
                  <a:pt x="60054" y="4919"/>
                  <a:pt x="60021" y="5231"/>
                </a:cubicBezTo>
                <a:cubicBezTo>
                  <a:pt x="60021" y="5112"/>
                  <a:pt x="60011" y="5005"/>
                  <a:pt x="60000" y="4886"/>
                </a:cubicBezTo>
                <a:cubicBezTo>
                  <a:pt x="59957" y="4391"/>
                  <a:pt x="59795" y="3929"/>
                  <a:pt x="59655" y="3477"/>
                </a:cubicBezTo>
                <a:cubicBezTo>
                  <a:pt x="59526" y="3035"/>
                  <a:pt x="59408" y="2551"/>
                  <a:pt x="59516" y="2067"/>
                </a:cubicBezTo>
                <a:lnTo>
                  <a:pt x="59516" y="2067"/>
                </a:lnTo>
                <a:cubicBezTo>
                  <a:pt x="59343" y="2551"/>
                  <a:pt x="59386" y="3078"/>
                  <a:pt x="59440" y="3552"/>
                </a:cubicBezTo>
                <a:cubicBezTo>
                  <a:pt x="59483" y="4025"/>
                  <a:pt x="59537" y="4488"/>
                  <a:pt x="59451" y="4908"/>
                </a:cubicBezTo>
                <a:cubicBezTo>
                  <a:pt x="59365" y="5338"/>
                  <a:pt x="59247" y="5769"/>
                  <a:pt x="59096" y="6178"/>
                </a:cubicBezTo>
                <a:cubicBezTo>
                  <a:pt x="59096" y="6113"/>
                  <a:pt x="59096" y="6049"/>
                  <a:pt x="59085" y="5973"/>
                </a:cubicBezTo>
                <a:cubicBezTo>
                  <a:pt x="59064" y="5435"/>
                  <a:pt x="59085" y="4843"/>
                  <a:pt x="59010" y="4230"/>
                </a:cubicBezTo>
                <a:cubicBezTo>
                  <a:pt x="58967" y="3918"/>
                  <a:pt x="58891" y="3617"/>
                  <a:pt x="58794" y="3326"/>
                </a:cubicBezTo>
                <a:cubicBezTo>
                  <a:pt x="58687" y="3035"/>
                  <a:pt x="58568" y="2766"/>
                  <a:pt x="58450" y="2497"/>
                </a:cubicBezTo>
                <a:cubicBezTo>
                  <a:pt x="58321" y="2228"/>
                  <a:pt x="58213" y="1948"/>
                  <a:pt x="58138" y="1669"/>
                </a:cubicBezTo>
                <a:cubicBezTo>
                  <a:pt x="58052" y="1378"/>
                  <a:pt x="58020" y="1077"/>
                  <a:pt x="58041" y="775"/>
                </a:cubicBezTo>
                <a:lnTo>
                  <a:pt x="58041" y="775"/>
                </a:lnTo>
                <a:cubicBezTo>
                  <a:pt x="57977" y="1087"/>
                  <a:pt x="57966" y="1399"/>
                  <a:pt x="58009" y="1722"/>
                </a:cubicBezTo>
                <a:cubicBezTo>
                  <a:pt x="58052" y="2024"/>
                  <a:pt x="58106" y="2325"/>
                  <a:pt x="58181" y="2626"/>
                </a:cubicBezTo>
                <a:cubicBezTo>
                  <a:pt x="58256" y="2906"/>
                  <a:pt x="58310" y="3197"/>
                  <a:pt x="58353" y="3487"/>
                </a:cubicBezTo>
                <a:cubicBezTo>
                  <a:pt x="58375" y="3756"/>
                  <a:pt x="58375" y="4025"/>
                  <a:pt x="58332" y="4295"/>
                </a:cubicBezTo>
                <a:cubicBezTo>
                  <a:pt x="58213" y="5145"/>
                  <a:pt x="57826" y="5952"/>
                  <a:pt x="57654" y="6910"/>
                </a:cubicBezTo>
                <a:cubicBezTo>
                  <a:pt x="57535" y="6253"/>
                  <a:pt x="57525" y="5597"/>
                  <a:pt x="57632" y="4940"/>
                </a:cubicBezTo>
                <a:lnTo>
                  <a:pt x="57632" y="4940"/>
                </a:lnTo>
                <a:cubicBezTo>
                  <a:pt x="57492" y="5425"/>
                  <a:pt x="57385" y="5887"/>
                  <a:pt x="57299" y="6339"/>
                </a:cubicBezTo>
                <a:cubicBezTo>
                  <a:pt x="57223" y="6038"/>
                  <a:pt x="57169" y="5715"/>
                  <a:pt x="57137" y="5403"/>
                </a:cubicBezTo>
                <a:cubicBezTo>
                  <a:pt x="57083" y="4564"/>
                  <a:pt x="57202" y="3713"/>
                  <a:pt x="57492" y="2928"/>
                </a:cubicBezTo>
                <a:lnTo>
                  <a:pt x="57492" y="2928"/>
                </a:lnTo>
                <a:cubicBezTo>
                  <a:pt x="57288" y="3315"/>
                  <a:pt x="57116" y="3724"/>
                  <a:pt x="56976" y="4133"/>
                </a:cubicBezTo>
                <a:cubicBezTo>
                  <a:pt x="56825" y="3326"/>
                  <a:pt x="56470" y="2562"/>
                  <a:pt x="55942" y="1927"/>
                </a:cubicBezTo>
                <a:lnTo>
                  <a:pt x="55942" y="1927"/>
                </a:lnTo>
                <a:cubicBezTo>
                  <a:pt x="56502" y="2777"/>
                  <a:pt x="56696" y="3810"/>
                  <a:pt x="56481" y="4811"/>
                </a:cubicBezTo>
                <a:cubicBezTo>
                  <a:pt x="56459" y="4919"/>
                  <a:pt x="56427" y="5037"/>
                  <a:pt x="56394" y="5145"/>
                </a:cubicBezTo>
                <a:cubicBezTo>
                  <a:pt x="56405" y="4854"/>
                  <a:pt x="56384" y="4574"/>
                  <a:pt x="56362" y="4295"/>
                </a:cubicBezTo>
                <a:cubicBezTo>
                  <a:pt x="56319" y="3907"/>
                  <a:pt x="56201" y="3520"/>
                  <a:pt x="56007" y="3186"/>
                </a:cubicBezTo>
                <a:lnTo>
                  <a:pt x="56007" y="3186"/>
                </a:lnTo>
                <a:cubicBezTo>
                  <a:pt x="56158" y="3541"/>
                  <a:pt x="56212" y="3939"/>
                  <a:pt x="56179" y="4327"/>
                </a:cubicBezTo>
                <a:cubicBezTo>
                  <a:pt x="56136" y="4693"/>
                  <a:pt x="56072" y="5059"/>
                  <a:pt x="55953" y="5414"/>
                </a:cubicBezTo>
                <a:lnTo>
                  <a:pt x="55932" y="5511"/>
                </a:lnTo>
                <a:cubicBezTo>
                  <a:pt x="55856" y="5026"/>
                  <a:pt x="55749" y="4553"/>
                  <a:pt x="55587" y="4090"/>
                </a:cubicBezTo>
                <a:cubicBezTo>
                  <a:pt x="55361" y="3509"/>
                  <a:pt x="55071" y="2992"/>
                  <a:pt x="54855" y="2433"/>
                </a:cubicBezTo>
                <a:cubicBezTo>
                  <a:pt x="54748" y="2153"/>
                  <a:pt x="54662" y="1862"/>
                  <a:pt x="54629" y="1572"/>
                </a:cubicBezTo>
                <a:cubicBezTo>
                  <a:pt x="54586" y="1260"/>
                  <a:pt x="54597" y="958"/>
                  <a:pt x="54683" y="657"/>
                </a:cubicBezTo>
                <a:lnTo>
                  <a:pt x="54683" y="657"/>
                </a:lnTo>
                <a:cubicBezTo>
                  <a:pt x="54554" y="958"/>
                  <a:pt x="54490" y="1270"/>
                  <a:pt x="54490" y="1604"/>
                </a:cubicBezTo>
                <a:cubicBezTo>
                  <a:pt x="54490" y="1916"/>
                  <a:pt x="54522" y="2239"/>
                  <a:pt x="54576" y="2551"/>
                </a:cubicBezTo>
                <a:cubicBezTo>
                  <a:pt x="54694" y="3175"/>
                  <a:pt x="54877" y="3756"/>
                  <a:pt x="54920" y="4305"/>
                </a:cubicBezTo>
                <a:cubicBezTo>
                  <a:pt x="54963" y="4833"/>
                  <a:pt x="54909" y="5360"/>
                  <a:pt x="54791" y="5887"/>
                </a:cubicBezTo>
                <a:cubicBezTo>
                  <a:pt x="54716" y="6189"/>
                  <a:pt x="54629" y="6490"/>
                  <a:pt x="54533" y="6781"/>
                </a:cubicBezTo>
                <a:cubicBezTo>
                  <a:pt x="54522" y="6307"/>
                  <a:pt x="54479" y="5844"/>
                  <a:pt x="54382" y="5382"/>
                </a:cubicBezTo>
                <a:cubicBezTo>
                  <a:pt x="54522" y="4973"/>
                  <a:pt x="54608" y="4553"/>
                  <a:pt x="54629" y="4133"/>
                </a:cubicBezTo>
                <a:lnTo>
                  <a:pt x="54629" y="4133"/>
                </a:lnTo>
                <a:cubicBezTo>
                  <a:pt x="54576" y="4434"/>
                  <a:pt x="54479" y="4736"/>
                  <a:pt x="54339" y="5005"/>
                </a:cubicBezTo>
                <a:cubicBezTo>
                  <a:pt x="54328" y="5026"/>
                  <a:pt x="54328" y="5037"/>
                  <a:pt x="54317" y="5059"/>
                </a:cubicBezTo>
                <a:cubicBezTo>
                  <a:pt x="54264" y="4833"/>
                  <a:pt x="54188" y="4617"/>
                  <a:pt x="54113" y="4391"/>
                </a:cubicBezTo>
                <a:cubicBezTo>
                  <a:pt x="54188" y="4176"/>
                  <a:pt x="54264" y="3950"/>
                  <a:pt x="54360" y="3724"/>
                </a:cubicBezTo>
                <a:lnTo>
                  <a:pt x="54360" y="3724"/>
                </a:lnTo>
                <a:cubicBezTo>
                  <a:pt x="54253" y="3896"/>
                  <a:pt x="54156" y="4079"/>
                  <a:pt x="54070" y="4262"/>
                </a:cubicBezTo>
                <a:cubicBezTo>
                  <a:pt x="54038" y="4176"/>
                  <a:pt x="54005" y="4090"/>
                  <a:pt x="53962" y="4015"/>
                </a:cubicBezTo>
                <a:lnTo>
                  <a:pt x="53962" y="4015"/>
                </a:lnTo>
                <a:cubicBezTo>
                  <a:pt x="53994" y="4112"/>
                  <a:pt x="54016" y="4208"/>
                  <a:pt x="54038" y="4316"/>
                </a:cubicBezTo>
                <a:cubicBezTo>
                  <a:pt x="53629" y="5123"/>
                  <a:pt x="53273" y="5952"/>
                  <a:pt x="52983" y="6813"/>
                </a:cubicBezTo>
                <a:cubicBezTo>
                  <a:pt x="52908" y="6199"/>
                  <a:pt x="52940" y="5575"/>
                  <a:pt x="53069" y="4983"/>
                </a:cubicBezTo>
                <a:cubicBezTo>
                  <a:pt x="53273" y="4047"/>
                  <a:pt x="53672" y="3175"/>
                  <a:pt x="54264" y="2422"/>
                </a:cubicBezTo>
                <a:lnTo>
                  <a:pt x="54264" y="2422"/>
                </a:lnTo>
                <a:cubicBezTo>
                  <a:pt x="53553" y="3132"/>
                  <a:pt x="52972" y="3950"/>
                  <a:pt x="52542" y="4843"/>
                </a:cubicBezTo>
                <a:cubicBezTo>
                  <a:pt x="52348" y="5242"/>
                  <a:pt x="52176" y="5640"/>
                  <a:pt x="52047" y="6060"/>
                </a:cubicBezTo>
                <a:cubicBezTo>
                  <a:pt x="52090" y="5069"/>
                  <a:pt x="52229" y="4090"/>
                  <a:pt x="52455" y="3132"/>
                </a:cubicBezTo>
                <a:lnTo>
                  <a:pt x="52455" y="3132"/>
                </a:lnTo>
                <a:cubicBezTo>
                  <a:pt x="52079" y="4144"/>
                  <a:pt x="51734" y="5123"/>
                  <a:pt x="51412" y="6027"/>
                </a:cubicBezTo>
                <a:cubicBezTo>
                  <a:pt x="51315" y="4381"/>
                  <a:pt x="51605" y="2734"/>
                  <a:pt x="52251" y="1217"/>
                </a:cubicBezTo>
                <a:lnTo>
                  <a:pt x="52251" y="1217"/>
                </a:lnTo>
                <a:cubicBezTo>
                  <a:pt x="51487" y="2540"/>
                  <a:pt x="50884" y="3961"/>
                  <a:pt x="50443" y="5425"/>
                </a:cubicBezTo>
                <a:cubicBezTo>
                  <a:pt x="50325" y="4660"/>
                  <a:pt x="50195" y="3886"/>
                  <a:pt x="50023" y="3089"/>
                </a:cubicBezTo>
                <a:lnTo>
                  <a:pt x="50023" y="3089"/>
                </a:lnTo>
                <a:cubicBezTo>
                  <a:pt x="50120" y="4273"/>
                  <a:pt x="50055" y="5468"/>
                  <a:pt x="49808" y="6630"/>
                </a:cubicBezTo>
                <a:cubicBezTo>
                  <a:pt x="49539" y="5780"/>
                  <a:pt x="49474" y="4876"/>
                  <a:pt x="49603" y="3993"/>
                </a:cubicBezTo>
                <a:cubicBezTo>
                  <a:pt x="49690" y="3380"/>
                  <a:pt x="49840" y="2734"/>
                  <a:pt x="49905" y="2056"/>
                </a:cubicBezTo>
                <a:cubicBezTo>
                  <a:pt x="49969" y="1389"/>
                  <a:pt x="49937" y="678"/>
                  <a:pt x="49647" y="54"/>
                </a:cubicBezTo>
                <a:lnTo>
                  <a:pt x="49647" y="54"/>
                </a:lnTo>
                <a:cubicBezTo>
                  <a:pt x="49743" y="377"/>
                  <a:pt x="49786" y="721"/>
                  <a:pt x="49765" y="1066"/>
                </a:cubicBezTo>
                <a:cubicBezTo>
                  <a:pt x="49743" y="1389"/>
                  <a:pt x="49679" y="1712"/>
                  <a:pt x="49582" y="2024"/>
                </a:cubicBezTo>
                <a:cubicBezTo>
                  <a:pt x="49388" y="2648"/>
                  <a:pt x="49098" y="3240"/>
                  <a:pt x="48850" y="3843"/>
                </a:cubicBezTo>
                <a:cubicBezTo>
                  <a:pt x="48710" y="4187"/>
                  <a:pt x="48592" y="4553"/>
                  <a:pt x="48484" y="4919"/>
                </a:cubicBezTo>
                <a:cubicBezTo>
                  <a:pt x="48452" y="4757"/>
                  <a:pt x="48420" y="4585"/>
                  <a:pt x="48398" y="4424"/>
                </a:cubicBezTo>
                <a:cubicBezTo>
                  <a:pt x="48247" y="3315"/>
                  <a:pt x="48290" y="2185"/>
                  <a:pt x="48527" y="1098"/>
                </a:cubicBezTo>
                <a:lnTo>
                  <a:pt x="48527" y="1098"/>
                </a:lnTo>
                <a:cubicBezTo>
                  <a:pt x="48140" y="2185"/>
                  <a:pt x="47892" y="3326"/>
                  <a:pt x="47763" y="4477"/>
                </a:cubicBezTo>
                <a:cubicBezTo>
                  <a:pt x="47688" y="5091"/>
                  <a:pt x="47655" y="5704"/>
                  <a:pt x="47655" y="6329"/>
                </a:cubicBezTo>
                <a:cubicBezTo>
                  <a:pt x="47494" y="5963"/>
                  <a:pt x="47365" y="5586"/>
                  <a:pt x="47279" y="5199"/>
                </a:cubicBezTo>
                <a:cubicBezTo>
                  <a:pt x="47247" y="5048"/>
                  <a:pt x="47214" y="4897"/>
                  <a:pt x="47193" y="4747"/>
                </a:cubicBezTo>
                <a:cubicBezTo>
                  <a:pt x="47300" y="4434"/>
                  <a:pt x="47419" y="4133"/>
                  <a:pt x="47559" y="3843"/>
                </a:cubicBezTo>
                <a:lnTo>
                  <a:pt x="47559" y="3843"/>
                </a:lnTo>
                <a:cubicBezTo>
                  <a:pt x="47419" y="4058"/>
                  <a:pt x="47279" y="4284"/>
                  <a:pt x="47160" y="4510"/>
                </a:cubicBezTo>
                <a:cubicBezTo>
                  <a:pt x="47074" y="3832"/>
                  <a:pt x="47085" y="3154"/>
                  <a:pt x="47193" y="2486"/>
                </a:cubicBezTo>
                <a:lnTo>
                  <a:pt x="47193" y="2486"/>
                </a:lnTo>
                <a:cubicBezTo>
                  <a:pt x="46934" y="3380"/>
                  <a:pt x="46784" y="4305"/>
                  <a:pt x="46762" y="5242"/>
                </a:cubicBezTo>
                <a:cubicBezTo>
                  <a:pt x="46665" y="5435"/>
                  <a:pt x="46579" y="5629"/>
                  <a:pt x="46493" y="5834"/>
                </a:cubicBezTo>
                <a:cubicBezTo>
                  <a:pt x="46461" y="5349"/>
                  <a:pt x="46461" y="4876"/>
                  <a:pt x="46482" y="4402"/>
                </a:cubicBezTo>
                <a:cubicBezTo>
                  <a:pt x="46525" y="3272"/>
                  <a:pt x="46816" y="2153"/>
                  <a:pt x="47333" y="1152"/>
                </a:cubicBezTo>
                <a:lnTo>
                  <a:pt x="47333" y="1152"/>
                </a:lnTo>
                <a:cubicBezTo>
                  <a:pt x="46622" y="2131"/>
                  <a:pt x="46170" y="3261"/>
                  <a:pt x="45826" y="4338"/>
                </a:cubicBezTo>
                <a:cubicBezTo>
                  <a:pt x="45740" y="4639"/>
                  <a:pt x="45654" y="4930"/>
                  <a:pt x="45578" y="5220"/>
                </a:cubicBezTo>
                <a:cubicBezTo>
                  <a:pt x="45503" y="4531"/>
                  <a:pt x="45449" y="3832"/>
                  <a:pt x="45406" y="3100"/>
                </a:cubicBezTo>
                <a:cubicBezTo>
                  <a:pt x="45331" y="4047"/>
                  <a:pt x="45223" y="4951"/>
                  <a:pt x="45094" y="5801"/>
                </a:cubicBezTo>
                <a:cubicBezTo>
                  <a:pt x="44803" y="4811"/>
                  <a:pt x="44588" y="3799"/>
                  <a:pt x="44470" y="2777"/>
                </a:cubicBezTo>
                <a:lnTo>
                  <a:pt x="44470" y="2777"/>
                </a:lnTo>
                <a:cubicBezTo>
                  <a:pt x="44448" y="4338"/>
                  <a:pt x="44491" y="5801"/>
                  <a:pt x="44438" y="7103"/>
                </a:cubicBezTo>
                <a:cubicBezTo>
                  <a:pt x="44287" y="6479"/>
                  <a:pt x="44179" y="5855"/>
                  <a:pt x="44104" y="5231"/>
                </a:cubicBezTo>
                <a:cubicBezTo>
                  <a:pt x="44104" y="5694"/>
                  <a:pt x="44082" y="6135"/>
                  <a:pt x="44050" y="6555"/>
                </a:cubicBezTo>
                <a:cubicBezTo>
                  <a:pt x="43846" y="5554"/>
                  <a:pt x="43867" y="4521"/>
                  <a:pt x="44136" y="3530"/>
                </a:cubicBezTo>
                <a:lnTo>
                  <a:pt x="44136" y="3530"/>
                </a:lnTo>
                <a:cubicBezTo>
                  <a:pt x="43889" y="4155"/>
                  <a:pt x="43684" y="4800"/>
                  <a:pt x="43555" y="5468"/>
                </a:cubicBezTo>
                <a:cubicBezTo>
                  <a:pt x="43437" y="4994"/>
                  <a:pt x="43308" y="4531"/>
                  <a:pt x="43135" y="4079"/>
                </a:cubicBezTo>
                <a:cubicBezTo>
                  <a:pt x="42726" y="2949"/>
                  <a:pt x="42167" y="1862"/>
                  <a:pt x="41618" y="721"/>
                </a:cubicBezTo>
                <a:lnTo>
                  <a:pt x="41618" y="721"/>
                </a:lnTo>
                <a:cubicBezTo>
                  <a:pt x="42027" y="1938"/>
                  <a:pt x="42371" y="3143"/>
                  <a:pt x="42468" y="4284"/>
                </a:cubicBezTo>
                <a:cubicBezTo>
                  <a:pt x="42554" y="5048"/>
                  <a:pt x="42490" y="5823"/>
                  <a:pt x="42296" y="6565"/>
                </a:cubicBezTo>
                <a:cubicBezTo>
                  <a:pt x="42242" y="6146"/>
                  <a:pt x="42188" y="5737"/>
                  <a:pt x="42124" y="5306"/>
                </a:cubicBezTo>
                <a:cubicBezTo>
                  <a:pt x="42081" y="4908"/>
                  <a:pt x="42016" y="4521"/>
                  <a:pt x="41908" y="4133"/>
                </a:cubicBezTo>
                <a:cubicBezTo>
                  <a:pt x="41887" y="4069"/>
                  <a:pt x="41865" y="4015"/>
                  <a:pt x="41844" y="3950"/>
                </a:cubicBezTo>
                <a:cubicBezTo>
                  <a:pt x="41865" y="3864"/>
                  <a:pt x="41887" y="3789"/>
                  <a:pt x="41898" y="3703"/>
                </a:cubicBezTo>
                <a:cubicBezTo>
                  <a:pt x="42016" y="3229"/>
                  <a:pt x="42059" y="2734"/>
                  <a:pt x="42005" y="2250"/>
                </a:cubicBezTo>
                <a:lnTo>
                  <a:pt x="42005" y="2250"/>
                </a:lnTo>
                <a:cubicBezTo>
                  <a:pt x="41995" y="2723"/>
                  <a:pt x="41887" y="3186"/>
                  <a:pt x="41693" y="3617"/>
                </a:cubicBezTo>
                <a:cubicBezTo>
                  <a:pt x="41596" y="3412"/>
                  <a:pt x="41456" y="3229"/>
                  <a:pt x="41306" y="3078"/>
                </a:cubicBezTo>
                <a:lnTo>
                  <a:pt x="41306" y="3078"/>
                </a:lnTo>
                <a:cubicBezTo>
                  <a:pt x="41456" y="3272"/>
                  <a:pt x="41564" y="3498"/>
                  <a:pt x="41629" y="3735"/>
                </a:cubicBezTo>
                <a:cubicBezTo>
                  <a:pt x="41446" y="4133"/>
                  <a:pt x="41241" y="4510"/>
                  <a:pt x="41015" y="4886"/>
                </a:cubicBezTo>
                <a:cubicBezTo>
                  <a:pt x="40778" y="5285"/>
                  <a:pt x="40563" y="5704"/>
                  <a:pt x="40380" y="6124"/>
                </a:cubicBezTo>
                <a:cubicBezTo>
                  <a:pt x="40326" y="6253"/>
                  <a:pt x="40283" y="6372"/>
                  <a:pt x="40240" y="6501"/>
                </a:cubicBezTo>
                <a:cubicBezTo>
                  <a:pt x="40186" y="6092"/>
                  <a:pt x="40165" y="5683"/>
                  <a:pt x="40197" y="5263"/>
                </a:cubicBezTo>
                <a:cubicBezTo>
                  <a:pt x="40262" y="4456"/>
                  <a:pt x="40466" y="3660"/>
                  <a:pt x="40821" y="2928"/>
                </a:cubicBezTo>
                <a:lnTo>
                  <a:pt x="40821" y="2928"/>
                </a:lnTo>
                <a:cubicBezTo>
                  <a:pt x="40143" y="3982"/>
                  <a:pt x="39670" y="5156"/>
                  <a:pt x="39412" y="6382"/>
                </a:cubicBezTo>
                <a:cubicBezTo>
                  <a:pt x="39239" y="5672"/>
                  <a:pt x="39110" y="4962"/>
                  <a:pt x="39024" y="4251"/>
                </a:cubicBezTo>
                <a:cubicBezTo>
                  <a:pt x="38960" y="3692"/>
                  <a:pt x="38981" y="3121"/>
                  <a:pt x="39089" y="2573"/>
                </a:cubicBezTo>
                <a:cubicBezTo>
                  <a:pt x="39196" y="1981"/>
                  <a:pt x="39433" y="1432"/>
                  <a:pt x="39788" y="958"/>
                </a:cubicBezTo>
                <a:lnTo>
                  <a:pt x="39788" y="958"/>
                </a:lnTo>
                <a:cubicBezTo>
                  <a:pt x="39358" y="1399"/>
                  <a:pt x="39013" y="1938"/>
                  <a:pt x="38798" y="2519"/>
                </a:cubicBezTo>
                <a:cubicBezTo>
                  <a:pt x="38594" y="3089"/>
                  <a:pt x="38443" y="3670"/>
                  <a:pt x="38357" y="4273"/>
                </a:cubicBezTo>
                <a:cubicBezTo>
                  <a:pt x="38303" y="4596"/>
                  <a:pt x="38260" y="4908"/>
                  <a:pt x="38228" y="5209"/>
                </a:cubicBezTo>
                <a:cubicBezTo>
                  <a:pt x="38228" y="5091"/>
                  <a:pt x="38217" y="4983"/>
                  <a:pt x="38195" y="4854"/>
                </a:cubicBezTo>
                <a:cubicBezTo>
                  <a:pt x="38152" y="4359"/>
                  <a:pt x="37980" y="3907"/>
                  <a:pt x="37840" y="3455"/>
                </a:cubicBezTo>
                <a:cubicBezTo>
                  <a:pt x="37700" y="3014"/>
                  <a:pt x="37582" y="2540"/>
                  <a:pt x="37679" y="2045"/>
                </a:cubicBezTo>
                <a:lnTo>
                  <a:pt x="37679" y="2045"/>
                </a:lnTo>
                <a:cubicBezTo>
                  <a:pt x="37517" y="2530"/>
                  <a:pt x="37571" y="3057"/>
                  <a:pt x="37625" y="3530"/>
                </a:cubicBezTo>
                <a:cubicBezTo>
                  <a:pt x="37679" y="4004"/>
                  <a:pt x="37733" y="4467"/>
                  <a:pt x="37657" y="4886"/>
                </a:cubicBezTo>
                <a:cubicBezTo>
                  <a:pt x="37571" y="5317"/>
                  <a:pt x="37464" y="5737"/>
                  <a:pt x="37313" y="6156"/>
                </a:cubicBezTo>
                <a:cubicBezTo>
                  <a:pt x="37313" y="6081"/>
                  <a:pt x="37302" y="6017"/>
                  <a:pt x="37302" y="5941"/>
                </a:cubicBezTo>
                <a:cubicBezTo>
                  <a:pt x="37270" y="5403"/>
                  <a:pt x="37291" y="4811"/>
                  <a:pt x="37205" y="4198"/>
                </a:cubicBezTo>
                <a:cubicBezTo>
                  <a:pt x="37162" y="3896"/>
                  <a:pt x="37087" y="3595"/>
                  <a:pt x="36979" y="3304"/>
                </a:cubicBezTo>
                <a:cubicBezTo>
                  <a:pt x="36872" y="3014"/>
                  <a:pt x="36743" y="2745"/>
                  <a:pt x="36624" y="2476"/>
                </a:cubicBezTo>
                <a:cubicBezTo>
                  <a:pt x="36495" y="2207"/>
                  <a:pt x="36387" y="1927"/>
                  <a:pt x="36301" y="1647"/>
                </a:cubicBezTo>
                <a:cubicBezTo>
                  <a:pt x="36215" y="1356"/>
                  <a:pt x="36183" y="1055"/>
                  <a:pt x="36204" y="765"/>
                </a:cubicBezTo>
                <a:lnTo>
                  <a:pt x="36204" y="765"/>
                </a:lnTo>
                <a:cubicBezTo>
                  <a:pt x="36140" y="1066"/>
                  <a:pt x="36129" y="1389"/>
                  <a:pt x="36172" y="1701"/>
                </a:cubicBezTo>
                <a:cubicBezTo>
                  <a:pt x="36215" y="2002"/>
                  <a:pt x="36280" y="2314"/>
                  <a:pt x="36366" y="2605"/>
                </a:cubicBezTo>
                <a:cubicBezTo>
                  <a:pt x="36441" y="2885"/>
                  <a:pt x="36495" y="3175"/>
                  <a:pt x="36538" y="3466"/>
                </a:cubicBezTo>
                <a:cubicBezTo>
                  <a:pt x="36570" y="3735"/>
                  <a:pt x="36570" y="4004"/>
                  <a:pt x="36538" y="4273"/>
                </a:cubicBezTo>
                <a:cubicBezTo>
                  <a:pt x="36420" y="5166"/>
                  <a:pt x="36021" y="5995"/>
                  <a:pt x="35860" y="7007"/>
                </a:cubicBezTo>
                <a:cubicBezTo>
                  <a:pt x="35720" y="6318"/>
                  <a:pt x="35709" y="5608"/>
                  <a:pt x="35817" y="4919"/>
                </a:cubicBezTo>
                <a:lnTo>
                  <a:pt x="35817" y="4919"/>
                </a:lnTo>
                <a:cubicBezTo>
                  <a:pt x="35752" y="5156"/>
                  <a:pt x="35688" y="5392"/>
                  <a:pt x="35634" y="5618"/>
                </a:cubicBezTo>
                <a:cubicBezTo>
                  <a:pt x="35634" y="5554"/>
                  <a:pt x="35656" y="5478"/>
                  <a:pt x="35656" y="5414"/>
                </a:cubicBezTo>
                <a:cubicBezTo>
                  <a:pt x="35752" y="4660"/>
                  <a:pt x="35925" y="3864"/>
                  <a:pt x="35957" y="3035"/>
                </a:cubicBezTo>
                <a:lnTo>
                  <a:pt x="35957" y="3035"/>
                </a:lnTo>
                <a:cubicBezTo>
                  <a:pt x="35817" y="3832"/>
                  <a:pt x="35526" y="4542"/>
                  <a:pt x="35247" y="5242"/>
                </a:cubicBezTo>
                <a:lnTo>
                  <a:pt x="35247" y="4779"/>
                </a:lnTo>
                <a:cubicBezTo>
                  <a:pt x="35204" y="3724"/>
                  <a:pt x="34816" y="2712"/>
                  <a:pt x="34138" y="1895"/>
                </a:cubicBezTo>
                <a:lnTo>
                  <a:pt x="34138" y="1895"/>
                </a:lnTo>
                <a:cubicBezTo>
                  <a:pt x="34687" y="2756"/>
                  <a:pt x="34881" y="3789"/>
                  <a:pt x="34665" y="4779"/>
                </a:cubicBezTo>
                <a:cubicBezTo>
                  <a:pt x="34644" y="4897"/>
                  <a:pt x="34612" y="5005"/>
                  <a:pt x="34579" y="5112"/>
                </a:cubicBezTo>
                <a:cubicBezTo>
                  <a:pt x="34590" y="4833"/>
                  <a:pt x="34579" y="4553"/>
                  <a:pt x="34547" y="4273"/>
                </a:cubicBezTo>
                <a:cubicBezTo>
                  <a:pt x="34515" y="3875"/>
                  <a:pt x="34386" y="3498"/>
                  <a:pt x="34192" y="3154"/>
                </a:cubicBezTo>
                <a:lnTo>
                  <a:pt x="34192" y="3154"/>
                </a:lnTo>
                <a:cubicBezTo>
                  <a:pt x="34343" y="3520"/>
                  <a:pt x="34396" y="3907"/>
                  <a:pt x="34364" y="4295"/>
                </a:cubicBezTo>
                <a:cubicBezTo>
                  <a:pt x="34332" y="4671"/>
                  <a:pt x="34256" y="5026"/>
                  <a:pt x="34149" y="5382"/>
                </a:cubicBezTo>
                <a:lnTo>
                  <a:pt x="34117" y="5478"/>
                </a:lnTo>
                <a:cubicBezTo>
                  <a:pt x="34052" y="4994"/>
                  <a:pt x="33934" y="4521"/>
                  <a:pt x="33772" y="4069"/>
                </a:cubicBezTo>
                <a:cubicBezTo>
                  <a:pt x="33557" y="3477"/>
                  <a:pt x="33256" y="2960"/>
                  <a:pt x="33040" y="2411"/>
                </a:cubicBezTo>
                <a:cubicBezTo>
                  <a:pt x="32933" y="2131"/>
                  <a:pt x="32857" y="1841"/>
                  <a:pt x="32814" y="1539"/>
                </a:cubicBezTo>
                <a:cubicBezTo>
                  <a:pt x="32771" y="1238"/>
                  <a:pt x="32793" y="926"/>
                  <a:pt x="32868" y="635"/>
                </a:cubicBezTo>
                <a:lnTo>
                  <a:pt x="32868" y="635"/>
                </a:lnTo>
                <a:cubicBezTo>
                  <a:pt x="32750" y="926"/>
                  <a:pt x="32685" y="1249"/>
                  <a:pt x="32674" y="1572"/>
                </a:cubicBezTo>
                <a:cubicBezTo>
                  <a:pt x="32674" y="1895"/>
                  <a:pt x="32707" y="2217"/>
                  <a:pt x="32771" y="2530"/>
                </a:cubicBezTo>
                <a:cubicBezTo>
                  <a:pt x="32890" y="3143"/>
                  <a:pt x="33062" y="3735"/>
                  <a:pt x="33105" y="4273"/>
                </a:cubicBezTo>
                <a:cubicBezTo>
                  <a:pt x="33148" y="4747"/>
                  <a:pt x="33105" y="5220"/>
                  <a:pt x="33008" y="5694"/>
                </a:cubicBezTo>
                <a:cubicBezTo>
                  <a:pt x="32879" y="5112"/>
                  <a:pt x="32674" y="4564"/>
                  <a:pt x="32416" y="4036"/>
                </a:cubicBezTo>
                <a:cubicBezTo>
                  <a:pt x="32448" y="3929"/>
                  <a:pt x="32491" y="3810"/>
                  <a:pt x="32545" y="3703"/>
                </a:cubicBezTo>
                <a:lnTo>
                  <a:pt x="32545" y="3703"/>
                </a:lnTo>
                <a:cubicBezTo>
                  <a:pt x="32491" y="3799"/>
                  <a:pt x="32438" y="3886"/>
                  <a:pt x="32384" y="3982"/>
                </a:cubicBezTo>
                <a:cubicBezTo>
                  <a:pt x="32244" y="3713"/>
                  <a:pt x="32093" y="3444"/>
                  <a:pt x="31921" y="3197"/>
                </a:cubicBezTo>
                <a:cubicBezTo>
                  <a:pt x="32072" y="2917"/>
                  <a:pt x="32255" y="2648"/>
                  <a:pt x="32448" y="2390"/>
                </a:cubicBezTo>
                <a:lnTo>
                  <a:pt x="32448" y="2390"/>
                </a:lnTo>
                <a:cubicBezTo>
                  <a:pt x="32233" y="2605"/>
                  <a:pt x="32029" y="2831"/>
                  <a:pt x="31835" y="3068"/>
                </a:cubicBezTo>
                <a:cubicBezTo>
                  <a:pt x="31663" y="2831"/>
                  <a:pt x="31480" y="2605"/>
                  <a:pt x="31275" y="2390"/>
                </a:cubicBezTo>
                <a:lnTo>
                  <a:pt x="31275" y="2390"/>
                </a:lnTo>
                <a:cubicBezTo>
                  <a:pt x="31458" y="2637"/>
                  <a:pt x="31620" y="2906"/>
                  <a:pt x="31749" y="3186"/>
                </a:cubicBezTo>
                <a:cubicBezTo>
                  <a:pt x="31351" y="3692"/>
                  <a:pt x="31006" y="4230"/>
                  <a:pt x="30726" y="4811"/>
                </a:cubicBezTo>
                <a:cubicBezTo>
                  <a:pt x="30533" y="5199"/>
                  <a:pt x="30371" y="5608"/>
                  <a:pt x="30231" y="6017"/>
                </a:cubicBezTo>
                <a:cubicBezTo>
                  <a:pt x="30285" y="5037"/>
                  <a:pt x="30425" y="4058"/>
                  <a:pt x="30651" y="3100"/>
                </a:cubicBezTo>
                <a:lnTo>
                  <a:pt x="30651" y="3100"/>
                </a:lnTo>
                <a:cubicBezTo>
                  <a:pt x="30264" y="4112"/>
                  <a:pt x="29919" y="5080"/>
                  <a:pt x="29596" y="5984"/>
                </a:cubicBezTo>
                <a:cubicBezTo>
                  <a:pt x="29499" y="4338"/>
                  <a:pt x="29790" y="2691"/>
                  <a:pt x="30436" y="1173"/>
                </a:cubicBezTo>
                <a:lnTo>
                  <a:pt x="30436" y="1173"/>
                </a:lnTo>
                <a:cubicBezTo>
                  <a:pt x="29672" y="2508"/>
                  <a:pt x="29069" y="3918"/>
                  <a:pt x="28639" y="5392"/>
                </a:cubicBezTo>
                <a:cubicBezTo>
                  <a:pt x="28520" y="4628"/>
                  <a:pt x="28380" y="3843"/>
                  <a:pt x="28208" y="3057"/>
                </a:cubicBezTo>
                <a:lnTo>
                  <a:pt x="28208" y="3057"/>
                </a:lnTo>
                <a:cubicBezTo>
                  <a:pt x="28316" y="4230"/>
                  <a:pt x="28240" y="5425"/>
                  <a:pt x="27993" y="6587"/>
                </a:cubicBezTo>
                <a:cubicBezTo>
                  <a:pt x="27734" y="5737"/>
                  <a:pt x="27659" y="4843"/>
                  <a:pt x="27788" y="3961"/>
                </a:cubicBezTo>
                <a:cubicBezTo>
                  <a:pt x="27874" y="3347"/>
                  <a:pt x="28025" y="2702"/>
                  <a:pt x="28100" y="2024"/>
                </a:cubicBezTo>
                <a:cubicBezTo>
                  <a:pt x="28165" y="1346"/>
                  <a:pt x="28133" y="635"/>
                  <a:pt x="27831" y="11"/>
                </a:cubicBezTo>
                <a:lnTo>
                  <a:pt x="27831" y="11"/>
                </a:lnTo>
                <a:cubicBezTo>
                  <a:pt x="27939" y="345"/>
                  <a:pt x="27982" y="689"/>
                  <a:pt x="27950" y="1023"/>
                </a:cubicBezTo>
                <a:cubicBezTo>
                  <a:pt x="27928" y="1356"/>
                  <a:pt x="27874" y="1679"/>
                  <a:pt x="27767" y="2002"/>
                </a:cubicBezTo>
                <a:cubicBezTo>
                  <a:pt x="27584" y="2626"/>
                  <a:pt x="27293" y="3208"/>
                  <a:pt x="27046" y="3821"/>
                </a:cubicBezTo>
                <a:cubicBezTo>
                  <a:pt x="26938" y="4090"/>
                  <a:pt x="26841" y="4370"/>
                  <a:pt x="26755" y="4639"/>
                </a:cubicBezTo>
                <a:cubicBezTo>
                  <a:pt x="26744" y="4521"/>
                  <a:pt x="26744" y="4402"/>
                  <a:pt x="26755" y="4284"/>
                </a:cubicBezTo>
                <a:cubicBezTo>
                  <a:pt x="26787" y="3907"/>
                  <a:pt x="26970" y="3520"/>
                  <a:pt x="26992" y="3111"/>
                </a:cubicBezTo>
                <a:lnTo>
                  <a:pt x="26992" y="3111"/>
                </a:lnTo>
                <a:cubicBezTo>
                  <a:pt x="26917" y="3520"/>
                  <a:pt x="26691" y="3853"/>
                  <a:pt x="26572" y="4241"/>
                </a:cubicBezTo>
                <a:cubicBezTo>
                  <a:pt x="26443" y="3186"/>
                  <a:pt x="26486" y="2110"/>
                  <a:pt x="26701" y="1077"/>
                </a:cubicBezTo>
                <a:lnTo>
                  <a:pt x="26701" y="1077"/>
                </a:lnTo>
                <a:cubicBezTo>
                  <a:pt x="26325" y="2164"/>
                  <a:pt x="26066" y="3304"/>
                  <a:pt x="25948" y="4456"/>
                </a:cubicBezTo>
                <a:cubicBezTo>
                  <a:pt x="25883" y="4983"/>
                  <a:pt x="25851" y="5511"/>
                  <a:pt x="25840" y="6027"/>
                </a:cubicBezTo>
                <a:cubicBezTo>
                  <a:pt x="25786" y="5866"/>
                  <a:pt x="25733" y="5715"/>
                  <a:pt x="25679" y="5564"/>
                </a:cubicBezTo>
                <a:cubicBezTo>
                  <a:pt x="25700" y="5446"/>
                  <a:pt x="25733" y="5328"/>
                  <a:pt x="25754" y="5209"/>
                </a:cubicBezTo>
                <a:cubicBezTo>
                  <a:pt x="25819" y="4994"/>
                  <a:pt x="25862" y="4768"/>
                  <a:pt x="25894" y="4542"/>
                </a:cubicBezTo>
                <a:cubicBezTo>
                  <a:pt x="25926" y="4305"/>
                  <a:pt x="25937" y="4079"/>
                  <a:pt x="25948" y="3843"/>
                </a:cubicBezTo>
                <a:cubicBezTo>
                  <a:pt x="25959" y="3380"/>
                  <a:pt x="25916" y="2917"/>
                  <a:pt x="25894" y="2454"/>
                </a:cubicBezTo>
                <a:cubicBezTo>
                  <a:pt x="25873" y="2917"/>
                  <a:pt x="25808" y="3391"/>
                  <a:pt x="25722" y="3853"/>
                </a:cubicBezTo>
                <a:cubicBezTo>
                  <a:pt x="25550" y="4112"/>
                  <a:pt x="25399" y="4370"/>
                  <a:pt x="25248" y="4628"/>
                </a:cubicBezTo>
                <a:cubicBezTo>
                  <a:pt x="25130" y="4402"/>
                  <a:pt x="25001" y="4176"/>
                  <a:pt x="24861" y="3961"/>
                </a:cubicBezTo>
                <a:lnTo>
                  <a:pt x="24861" y="3961"/>
                </a:lnTo>
                <a:cubicBezTo>
                  <a:pt x="24990" y="4219"/>
                  <a:pt x="25087" y="4488"/>
                  <a:pt x="25173" y="4768"/>
                </a:cubicBezTo>
                <a:cubicBezTo>
                  <a:pt x="24990" y="5112"/>
                  <a:pt x="24829" y="5457"/>
                  <a:pt x="24678" y="5801"/>
                </a:cubicBezTo>
                <a:cubicBezTo>
                  <a:pt x="24646" y="5328"/>
                  <a:pt x="24635" y="4854"/>
                  <a:pt x="24656" y="4381"/>
                </a:cubicBezTo>
                <a:cubicBezTo>
                  <a:pt x="24699" y="3251"/>
                  <a:pt x="24990" y="2131"/>
                  <a:pt x="25517" y="1130"/>
                </a:cubicBezTo>
                <a:lnTo>
                  <a:pt x="25517" y="1130"/>
                </a:lnTo>
                <a:cubicBezTo>
                  <a:pt x="24796" y="2110"/>
                  <a:pt x="24344" y="3229"/>
                  <a:pt x="24011" y="4316"/>
                </a:cubicBezTo>
                <a:cubicBezTo>
                  <a:pt x="23914" y="4607"/>
                  <a:pt x="23828" y="4908"/>
                  <a:pt x="23752" y="5199"/>
                </a:cubicBezTo>
                <a:cubicBezTo>
                  <a:pt x="23677" y="4510"/>
                  <a:pt x="23623" y="3799"/>
                  <a:pt x="23591" y="3078"/>
                </a:cubicBezTo>
                <a:cubicBezTo>
                  <a:pt x="23505" y="4025"/>
                  <a:pt x="23408" y="4930"/>
                  <a:pt x="23268" y="5780"/>
                </a:cubicBezTo>
                <a:cubicBezTo>
                  <a:pt x="22978" y="4790"/>
                  <a:pt x="22773" y="3778"/>
                  <a:pt x="22644" y="2745"/>
                </a:cubicBezTo>
                <a:cubicBezTo>
                  <a:pt x="22633" y="3584"/>
                  <a:pt x="22644" y="4391"/>
                  <a:pt x="22644" y="5156"/>
                </a:cubicBezTo>
                <a:cubicBezTo>
                  <a:pt x="22601" y="4930"/>
                  <a:pt x="22547" y="4714"/>
                  <a:pt x="22493" y="4488"/>
                </a:cubicBezTo>
                <a:lnTo>
                  <a:pt x="22493" y="4488"/>
                </a:lnTo>
                <a:cubicBezTo>
                  <a:pt x="22579" y="5177"/>
                  <a:pt x="22547" y="5877"/>
                  <a:pt x="22407" y="6555"/>
                </a:cubicBezTo>
                <a:cubicBezTo>
                  <a:pt x="22160" y="5521"/>
                  <a:pt x="22181" y="4434"/>
                  <a:pt x="22461" y="3401"/>
                </a:cubicBezTo>
                <a:lnTo>
                  <a:pt x="22461" y="3401"/>
                </a:lnTo>
                <a:cubicBezTo>
                  <a:pt x="22267" y="3875"/>
                  <a:pt x="22106" y="4359"/>
                  <a:pt x="21987" y="4854"/>
                </a:cubicBezTo>
                <a:cubicBezTo>
                  <a:pt x="21901" y="4585"/>
                  <a:pt x="21815" y="4316"/>
                  <a:pt x="21718" y="4058"/>
                </a:cubicBezTo>
                <a:cubicBezTo>
                  <a:pt x="21299" y="2917"/>
                  <a:pt x="20750" y="1830"/>
                  <a:pt x="20201" y="700"/>
                </a:cubicBezTo>
                <a:lnTo>
                  <a:pt x="20201" y="700"/>
                </a:lnTo>
                <a:cubicBezTo>
                  <a:pt x="20599" y="1916"/>
                  <a:pt x="20954" y="3121"/>
                  <a:pt x="21051" y="4262"/>
                </a:cubicBezTo>
                <a:cubicBezTo>
                  <a:pt x="21137" y="5026"/>
                  <a:pt x="21073" y="5790"/>
                  <a:pt x="20879" y="6533"/>
                </a:cubicBezTo>
                <a:cubicBezTo>
                  <a:pt x="20814" y="6124"/>
                  <a:pt x="20760" y="5704"/>
                  <a:pt x="20707" y="5274"/>
                </a:cubicBezTo>
                <a:cubicBezTo>
                  <a:pt x="20664" y="4886"/>
                  <a:pt x="20588" y="4488"/>
                  <a:pt x="20481" y="4112"/>
                </a:cubicBezTo>
                <a:cubicBezTo>
                  <a:pt x="20470" y="4047"/>
                  <a:pt x="20448" y="3982"/>
                  <a:pt x="20427" y="3929"/>
                </a:cubicBezTo>
                <a:cubicBezTo>
                  <a:pt x="20438" y="3843"/>
                  <a:pt x="20459" y="3756"/>
                  <a:pt x="20481" y="3681"/>
                </a:cubicBezTo>
                <a:cubicBezTo>
                  <a:pt x="20599" y="3208"/>
                  <a:pt x="20642" y="2712"/>
                  <a:pt x="20588" y="2228"/>
                </a:cubicBezTo>
                <a:lnTo>
                  <a:pt x="20588" y="2228"/>
                </a:lnTo>
                <a:cubicBezTo>
                  <a:pt x="20578" y="2702"/>
                  <a:pt x="20470" y="3164"/>
                  <a:pt x="20276" y="3595"/>
                </a:cubicBezTo>
                <a:cubicBezTo>
                  <a:pt x="20169" y="3391"/>
                  <a:pt x="20039" y="3208"/>
                  <a:pt x="19878" y="3057"/>
                </a:cubicBezTo>
                <a:lnTo>
                  <a:pt x="19878" y="3057"/>
                </a:lnTo>
                <a:cubicBezTo>
                  <a:pt x="20039" y="3251"/>
                  <a:pt x="20147" y="3477"/>
                  <a:pt x="20212" y="3713"/>
                </a:cubicBezTo>
                <a:cubicBezTo>
                  <a:pt x="20029" y="4122"/>
                  <a:pt x="19813" y="4488"/>
                  <a:pt x="19598" y="4865"/>
                </a:cubicBezTo>
                <a:cubicBezTo>
                  <a:pt x="19361" y="5263"/>
                  <a:pt x="19146" y="5672"/>
                  <a:pt x="18952" y="6103"/>
                </a:cubicBezTo>
                <a:cubicBezTo>
                  <a:pt x="18909" y="6221"/>
                  <a:pt x="18856" y="6350"/>
                  <a:pt x="18823" y="6479"/>
                </a:cubicBezTo>
                <a:cubicBezTo>
                  <a:pt x="18759" y="6070"/>
                  <a:pt x="18748" y="5651"/>
                  <a:pt x="18780" y="5242"/>
                </a:cubicBezTo>
                <a:cubicBezTo>
                  <a:pt x="18834" y="4424"/>
                  <a:pt x="19049" y="3638"/>
                  <a:pt x="19394" y="2906"/>
                </a:cubicBezTo>
                <a:lnTo>
                  <a:pt x="19394" y="2906"/>
                </a:lnTo>
                <a:cubicBezTo>
                  <a:pt x="18737" y="3929"/>
                  <a:pt x="18274" y="5069"/>
                  <a:pt x="18016" y="6264"/>
                </a:cubicBezTo>
                <a:cubicBezTo>
                  <a:pt x="17973" y="6135"/>
                  <a:pt x="17941" y="5995"/>
                  <a:pt x="17919" y="5866"/>
                </a:cubicBezTo>
                <a:cubicBezTo>
                  <a:pt x="17822" y="5295"/>
                  <a:pt x="17898" y="4714"/>
                  <a:pt x="18113" y="4187"/>
                </a:cubicBezTo>
                <a:lnTo>
                  <a:pt x="18113" y="4187"/>
                </a:lnTo>
                <a:cubicBezTo>
                  <a:pt x="17952" y="4477"/>
                  <a:pt x="17822" y="4790"/>
                  <a:pt x="17726" y="5112"/>
                </a:cubicBezTo>
                <a:cubicBezTo>
                  <a:pt x="17672" y="4822"/>
                  <a:pt x="17629" y="4521"/>
                  <a:pt x="17596" y="4219"/>
                </a:cubicBezTo>
                <a:cubicBezTo>
                  <a:pt x="17543" y="3660"/>
                  <a:pt x="17564" y="3100"/>
                  <a:pt x="17661" y="2551"/>
                </a:cubicBezTo>
                <a:cubicBezTo>
                  <a:pt x="17769" y="1959"/>
                  <a:pt x="18005" y="1410"/>
                  <a:pt x="18360" y="937"/>
                </a:cubicBezTo>
                <a:lnTo>
                  <a:pt x="18360" y="937"/>
                </a:lnTo>
                <a:cubicBezTo>
                  <a:pt x="17930" y="1378"/>
                  <a:pt x="17596" y="1916"/>
                  <a:pt x="17370" y="2497"/>
                </a:cubicBezTo>
                <a:cubicBezTo>
                  <a:pt x="17166" y="3057"/>
                  <a:pt x="17015" y="3649"/>
                  <a:pt x="16929" y="4241"/>
                </a:cubicBezTo>
                <a:cubicBezTo>
                  <a:pt x="16875" y="4564"/>
                  <a:pt x="16832" y="4886"/>
                  <a:pt x="16800" y="5188"/>
                </a:cubicBezTo>
                <a:cubicBezTo>
                  <a:pt x="16800" y="5069"/>
                  <a:pt x="16789" y="4951"/>
                  <a:pt x="16768" y="4833"/>
                </a:cubicBezTo>
                <a:cubicBezTo>
                  <a:pt x="16725" y="4338"/>
                  <a:pt x="16552" y="3886"/>
                  <a:pt x="16413" y="3434"/>
                </a:cubicBezTo>
                <a:cubicBezTo>
                  <a:pt x="16283" y="2982"/>
                  <a:pt x="16154" y="2508"/>
                  <a:pt x="16251" y="2024"/>
                </a:cubicBezTo>
                <a:lnTo>
                  <a:pt x="16251" y="2024"/>
                </a:lnTo>
                <a:cubicBezTo>
                  <a:pt x="16090" y="2508"/>
                  <a:pt x="16143" y="3035"/>
                  <a:pt x="16197" y="3509"/>
                </a:cubicBezTo>
                <a:cubicBezTo>
                  <a:pt x="16251" y="3982"/>
                  <a:pt x="16305" y="4445"/>
                  <a:pt x="16230" y="4865"/>
                </a:cubicBezTo>
                <a:cubicBezTo>
                  <a:pt x="16143" y="5295"/>
                  <a:pt x="16036" y="5715"/>
                  <a:pt x="15885" y="6135"/>
                </a:cubicBezTo>
                <a:cubicBezTo>
                  <a:pt x="15874" y="6060"/>
                  <a:pt x="15874" y="5984"/>
                  <a:pt x="15874" y="5909"/>
                </a:cubicBezTo>
                <a:cubicBezTo>
                  <a:pt x="15842" y="5371"/>
                  <a:pt x="15864" y="4790"/>
                  <a:pt x="15778" y="4176"/>
                </a:cubicBezTo>
                <a:cubicBezTo>
                  <a:pt x="15734" y="3864"/>
                  <a:pt x="15659" y="3563"/>
                  <a:pt x="15552" y="3272"/>
                </a:cubicBezTo>
                <a:cubicBezTo>
                  <a:pt x="15444" y="2992"/>
                  <a:pt x="15315" y="2723"/>
                  <a:pt x="15196" y="2454"/>
                </a:cubicBezTo>
                <a:cubicBezTo>
                  <a:pt x="15067" y="2185"/>
                  <a:pt x="14960" y="1905"/>
                  <a:pt x="14874" y="1625"/>
                </a:cubicBezTo>
                <a:cubicBezTo>
                  <a:pt x="14787" y="1335"/>
                  <a:pt x="14755" y="1034"/>
                  <a:pt x="14777" y="732"/>
                </a:cubicBezTo>
                <a:lnTo>
                  <a:pt x="14777" y="732"/>
                </a:lnTo>
                <a:cubicBezTo>
                  <a:pt x="14712" y="1044"/>
                  <a:pt x="14701" y="1367"/>
                  <a:pt x="14744" y="1679"/>
                </a:cubicBezTo>
                <a:cubicBezTo>
                  <a:pt x="14798" y="1981"/>
                  <a:pt x="14852" y="2282"/>
                  <a:pt x="14938" y="2583"/>
                </a:cubicBezTo>
                <a:cubicBezTo>
                  <a:pt x="15013" y="2863"/>
                  <a:pt x="15067" y="3154"/>
                  <a:pt x="15110" y="3444"/>
                </a:cubicBezTo>
                <a:cubicBezTo>
                  <a:pt x="15143" y="3703"/>
                  <a:pt x="15143" y="3982"/>
                  <a:pt x="15110" y="4251"/>
                </a:cubicBezTo>
                <a:cubicBezTo>
                  <a:pt x="15024" y="4962"/>
                  <a:pt x="14744" y="5629"/>
                  <a:pt x="14561" y="6382"/>
                </a:cubicBezTo>
                <a:cubicBezTo>
                  <a:pt x="14540" y="5973"/>
                  <a:pt x="14529" y="5575"/>
                  <a:pt x="14551" y="5166"/>
                </a:cubicBezTo>
                <a:cubicBezTo>
                  <a:pt x="14594" y="4725"/>
                  <a:pt x="14594" y="4284"/>
                  <a:pt x="14561" y="3843"/>
                </a:cubicBezTo>
                <a:cubicBezTo>
                  <a:pt x="14518" y="3391"/>
                  <a:pt x="14357" y="2917"/>
                  <a:pt x="14023" y="2594"/>
                </a:cubicBezTo>
                <a:lnTo>
                  <a:pt x="14023" y="2594"/>
                </a:lnTo>
                <a:cubicBezTo>
                  <a:pt x="14292" y="2960"/>
                  <a:pt x="14411" y="3423"/>
                  <a:pt x="14357" y="3864"/>
                </a:cubicBezTo>
                <a:cubicBezTo>
                  <a:pt x="14303" y="4295"/>
                  <a:pt x="14195" y="4714"/>
                  <a:pt x="14056" y="5123"/>
                </a:cubicBezTo>
                <a:cubicBezTo>
                  <a:pt x="13959" y="5435"/>
                  <a:pt x="13862" y="5747"/>
                  <a:pt x="13776" y="6060"/>
                </a:cubicBezTo>
                <a:cubicBezTo>
                  <a:pt x="13830" y="5629"/>
                  <a:pt x="13840" y="5188"/>
                  <a:pt x="13830" y="4757"/>
                </a:cubicBezTo>
                <a:cubicBezTo>
                  <a:pt x="13776" y="3692"/>
                  <a:pt x="13388" y="2680"/>
                  <a:pt x="12710" y="1873"/>
                </a:cubicBezTo>
                <a:lnTo>
                  <a:pt x="12710" y="1873"/>
                </a:lnTo>
                <a:cubicBezTo>
                  <a:pt x="13270" y="2723"/>
                  <a:pt x="13464" y="3756"/>
                  <a:pt x="13248" y="4757"/>
                </a:cubicBezTo>
                <a:cubicBezTo>
                  <a:pt x="13227" y="4865"/>
                  <a:pt x="13195" y="4983"/>
                  <a:pt x="13162" y="5091"/>
                </a:cubicBezTo>
                <a:cubicBezTo>
                  <a:pt x="13173" y="4811"/>
                  <a:pt x="13162" y="4521"/>
                  <a:pt x="13130" y="4241"/>
                </a:cubicBezTo>
                <a:cubicBezTo>
                  <a:pt x="13098" y="3853"/>
                  <a:pt x="12969" y="3477"/>
                  <a:pt x="12775" y="3132"/>
                </a:cubicBezTo>
                <a:lnTo>
                  <a:pt x="12775" y="3132"/>
                </a:lnTo>
                <a:cubicBezTo>
                  <a:pt x="12926" y="3487"/>
                  <a:pt x="12979" y="3886"/>
                  <a:pt x="12947" y="4273"/>
                </a:cubicBezTo>
                <a:cubicBezTo>
                  <a:pt x="12915" y="4639"/>
                  <a:pt x="12839" y="5005"/>
                  <a:pt x="12732" y="5360"/>
                </a:cubicBezTo>
                <a:cubicBezTo>
                  <a:pt x="12721" y="5392"/>
                  <a:pt x="12710" y="5425"/>
                  <a:pt x="12700" y="5457"/>
                </a:cubicBezTo>
                <a:cubicBezTo>
                  <a:pt x="12635" y="4973"/>
                  <a:pt x="12517" y="4499"/>
                  <a:pt x="12355" y="4036"/>
                </a:cubicBezTo>
                <a:cubicBezTo>
                  <a:pt x="12140" y="3455"/>
                  <a:pt x="11839" y="2938"/>
                  <a:pt x="11623" y="2379"/>
                </a:cubicBezTo>
                <a:cubicBezTo>
                  <a:pt x="11516" y="2099"/>
                  <a:pt x="11440" y="1808"/>
                  <a:pt x="11397" y="1518"/>
                </a:cubicBezTo>
                <a:cubicBezTo>
                  <a:pt x="11354" y="1217"/>
                  <a:pt x="11376" y="904"/>
                  <a:pt x="11451" y="603"/>
                </a:cubicBezTo>
                <a:lnTo>
                  <a:pt x="11451" y="603"/>
                </a:lnTo>
                <a:cubicBezTo>
                  <a:pt x="11333" y="904"/>
                  <a:pt x="11268" y="1227"/>
                  <a:pt x="11257" y="1550"/>
                </a:cubicBezTo>
                <a:cubicBezTo>
                  <a:pt x="11257" y="1862"/>
                  <a:pt x="11290" y="2185"/>
                  <a:pt x="11354" y="2497"/>
                </a:cubicBezTo>
                <a:cubicBezTo>
                  <a:pt x="11473" y="3121"/>
                  <a:pt x="11645" y="3703"/>
                  <a:pt x="11688" y="4251"/>
                </a:cubicBezTo>
                <a:cubicBezTo>
                  <a:pt x="11731" y="4779"/>
                  <a:pt x="11688" y="5317"/>
                  <a:pt x="11559" y="5834"/>
                </a:cubicBezTo>
                <a:cubicBezTo>
                  <a:pt x="11516" y="5995"/>
                  <a:pt x="11473" y="6156"/>
                  <a:pt x="11430" y="6318"/>
                </a:cubicBezTo>
                <a:cubicBezTo>
                  <a:pt x="11376" y="5984"/>
                  <a:pt x="11290" y="5661"/>
                  <a:pt x="11161" y="5349"/>
                </a:cubicBezTo>
                <a:cubicBezTo>
                  <a:pt x="11042" y="5048"/>
                  <a:pt x="10935" y="4736"/>
                  <a:pt x="10859" y="4413"/>
                </a:cubicBezTo>
                <a:cubicBezTo>
                  <a:pt x="10935" y="4165"/>
                  <a:pt x="11031" y="3918"/>
                  <a:pt x="11128" y="3670"/>
                </a:cubicBezTo>
                <a:lnTo>
                  <a:pt x="11128" y="3670"/>
                </a:lnTo>
                <a:cubicBezTo>
                  <a:pt x="11021" y="3853"/>
                  <a:pt x="10924" y="4036"/>
                  <a:pt x="10827" y="4219"/>
                </a:cubicBezTo>
                <a:cubicBezTo>
                  <a:pt x="10762" y="3853"/>
                  <a:pt x="10827" y="3487"/>
                  <a:pt x="10999" y="3154"/>
                </a:cubicBezTo>
                <a:lnTo>
                  <a:pt x="10999" y="3154"/>
                </a:lnTo>
                <a:cubicBezTo>
                  <a:pt x="10762" y="3498"/>
                  <a:pt x="10644" y="3896"/>
                  <a:pt x="10644" y="4316"/>
                </a:cubicBezTo>
                <a:lnTo>
                  <a:pt x="10644" y="4564"/>
                </a:lnTo>
                <a:cubicBezTo>
                  <a:pt x="10300" y="5274"/>
                  <a:pt x="9998" y="6006"/>
                  <a:pt x="9751" y="6759"/>
                </a:cubicBezTo>
                <a:cubicBezTo>
                  <a:pt x="9675" y="6146"/>
                  <a:pt x="9708" y="5532"/>
                  <a:pt x="9837" y="4930"/>
                </a:cubicBezTo>
                <a:cubicBezTo>
                  <a:pt x="10041" y="3993"/>
                  <a:pt x="10439" y="3121"/>
                  <a:pt x="11021" y="2368"/>
                </a:cubicBezTo>
                <a:lnTo>
                  <a:pt x="11021" y="2368"/>
                </a:lnTo>
                <a:cubicBezTo>
                  <a:pt x="10321" y="3078"/>
                  <a:pt x="9740" y="3896"/>
                  <a:pt x="9309" y="4790"/>
                </a:cubicBezTo>
                <a:cubicBezTo>
                  <a:pt x="9116" y="5188"/>
                  <a:pt x="8943" y="5586"/>
                  <a:pt x="8804" y="6006"/>
                </a:cubicBezTo>
                <a:cubicBezTo>
                  <a:pt x="8857" y="5016"/>
                  <a:pt x="8997" y="4036"/>
                  <a:pt x="9223" y="3078"/>
                </a:cubicBezTo>
                <a:lnTo>
                  <a:pt x="9223" y="3078"/>
                </a:lnTo>
                <a:cubicBezTo>
                  <a:pt x="8847" y="4101"/>
                  <a:pt x="8502" y="5069"/>
                  <a:pt x="8169" y="5973"/>
                </a:cubicBezTo>
                <a:cubicBezTo>
                  <a:pt x="8082" y="4327"/>
                  <a:pt x="8373" y="2680"/>
                  <a:pt x="9019" y="1163"/>
                </a:cubicBezTo>
                <a:lnTo>
                  <a:pt x="9019" y="1163"/>
                </a:lnTo>
                <a:cubicBezTo>
                  <a:pt x="8255" y="2486"/>
                  <a:pt x="7652" y="3907"/>
                  <a:pt x="7211" y="5371"/>
                </a:cubicBezTo>
                <a:cubicBezTo>
                  <a:pt x="7092" y="4617"/>
                  <a:pt x="6963" y="3832"/>
                  <a:pt x="6791" y="3035"/>
                </a:cubicBezTo>
                <a:lnTo>
                  <a:pt x="6791" y="3035"/>
                </a:lnTo>
                <a:cubicBezTo>
                  <a:pt x="6888" y="4219"/>
                  <a:pt x="6823" y="5414"/>
                  <a:pt x="6576" y="6576"/>
                </a:cubicBezTo>
                <a:cubicBezTo>
                  <a:pt x="6307" y="5726"/>
                  <a:pt x="6231" y="4822"/>
                  <a:pt x="6371" y="3950"/>
                </a:cubicBezTo>
                <a:cubicBezTo>
                  <a:pt x="6447" y="3326"/>
                  <a:pt x="6608" y="2680"/>
                  <a:pt x="6673" y="2013"/>
                </a:cubicBezTo>
                <a:cubicBezTo>
                  <a:pt x="6737" y="1335"/>
                  <a:pt x="6705" y="625"/>
                  <a:pt x="6414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67" name="Google Shape;11967;p38"/>
          <p:cNvSpPr/>
          <p:nvPr/>
        </p:nvSpPr>
        <p:spPr>
          <a:xfrm flipH="1">
            <a:off x="329999" y="4512425"/>
            <a:ext cx="5791214" cy="640600"/>
          </a:xfrm>
          <a:custGeom>
            <a:avLst/>
            <a:gdLst/>
            <a:ahLst/>
            <a:cxnLst/>
            <a:rect l="l" t="t" r="r" b="b"/>
            <a:pathLst>
              <a:path w="63896" h="8008" extrusionOk="0">
                <a:moveTo>
                  <a:pt x="25722" y="3896"/>
                </a:moveTo>
                <a:cubicBezTo>
                  <a:pt x="25668" y="4101"/>
                  <a:pt x="25614" y="4305"/>
                  <a:pt x="25539" y="4499"/>
                </a:cubicBezTo>
                <a:cubicBezTo>
                  <a:pt x="25485" y="4628"/>
                  <a:pt x="25431" y="4757"/>
                  <a:pt x="25367" y="4876"/>
                </a:cubicBezTo>
                <a:cubicBezTo>
                  <a:pt x="25367" y="4865"/>
                  <a:pt x="25356" y="4843"/>
                  <a:pt x="25345" y="4833"/>
                </a:cubicBezTo>
                <a:cubicBezTo>
                  <a:pt x="25442" y="4510"/>
                  <a:pt x="25571" y="4198"/>
                  <a:pt x="25711" y="3896"/>
                </a:cubicBezTo>
                <a:close/>
                <a:moveTo>
                  <a:pt x="54070" y="4510"/>
                </a:moveTo>
                <a:cubicBezTo>
                  <a:pt x="54113" y="4790"/>
                  <a:pt x="54134" y="5080"/>
                  <a:pt x="54134" y="5371"/>
                </a:cubicBezTo>
                <a:cubicBezTo>
                  <a:pt x="54059" y="5500"/>
                  <a:pt x="53973" y="5640"/>
                  <a:pt x="53898" y="5769"/>
                </a:cubicBezTo>
                <a:cubicBezTo>
                  <a:pt x="53855" y="5844"/>
                  <a:pt x="53812" y="5920"/>
                  <a:pt x="53768" y="5984"/>
                </a:cubicBezTo>
                <a:cubicBezTo>
                  <a:pt x="53822" y="5489"/>
                  <a:pt x="53919" y="4983"/>
                  <a:pt x="54070" y="4510"/>
                </a:cubicBezTo>
                <a:close/>
                <a:moveTo>
                  <a:pt x="4004" y="4617"/>
                </a:moveTo>
                <a:cubicBezTo>
                  <a:pt x="4004" y="4779"/>
                  <a:pt x="3993" y="4951"/>
                  <a:pt x="3982" y="5112"/>
                </a:cubicBezTo>
                <a:lnTo>
                  <a:pt x="3982" y="5102"/>
                </a:lnTo>
                <a:cubicBezTo>
                  <a:pt x="3950" y="5554"/>
                  <a:pt x="3874" y="5984"/>
                  <a:pt x="3756" y="6415"/>
                </a:cubicBezTo>
                <a:cubicBezTo>
                  <a:pt x="3713" y="6544"/>
                  <a:pt x="3670" y="6662"/>
                  <a:pt x="3616" y="6781"/>
                </a:cubicBezTo>
                <a:cubicBezTo>
                  <a:pt x="3627" y="6038"/>
                  <a:pt x="3756" y="5306"/>
                  <a:pt x="4004" y="4617"/>
                </a:cubicBezTo>
                <a:close/>
                <a:moveTo>
                  <a:pt x="31813" y="3391"/>
                </a:moveTo>
                <a:cubicBezTo>
                  <a:pt x="31964" y="3724"/>
                  <a:pt x="32072" y="4079"/>
                  <a:pt x="32147" y="4445"/>
                </a:cubicBezTo>
                <a:cubicBezTo>
                  <a:pt x="31760" y="5199"/>
                  <a:pt x="31426" y="5995"/>
                  <a:pt x="31157" y="6802"/>
                </a:cubicBezTo>
                <a:cubicBezTo>
                  <a:pt x="31082" y="6189"/>
                  <a:pt x="31114" y="5575"/>
                  <a:pt x="31243" y="4973"/>
                </a:cubicBezTo>
                <a:cubicBezTo>
                  <a:pt x="31361" y="4424"/>
                  <a:pt x="31555" y="3886"/>
                  <a:pt x="31813" y="3391"/>
                </a:cubicBezTo>
                <a:close/>
                <a:moveTo>
                  <a:pt x="10687" y="5091"/>
                </a:moveTo>
                <a:cubicBezTo>
                  <a:pt x="10698" y="5242"/>
                  <a:pt x="10719" y="5382"/>
                  <a:pt x="10730" y="5521"/>
                </a:cubicBezTo>
                <a:cubicBezTo>
                  <a:pt x="10773" y="5855"/>
                  <a:pt x="10762" y="6189"/>
                  <a:pt x="10687" y="6512"/>
                </a:cubicBezTo>
                <a:cubicBezTo>
                  <a:pt x="10644" y="6641"/>
                  <a:pt x="10590" y="6759"/>
                  <a:pt x="10504" y="6877"/>
                </a:cubicBezTo>
                <a:cubicBezTo>
                  <a:pt x="10493" y="6275"/>
                  <a:pt x="10558" y="5683"/>
                  <a:pt x="10687" y="5102"/>
                </a:cubicBezTo>
                <a:lnTo>
                  <a:pt x="10687" y="5091"/>
                </a:lnTo>
                <a:close/>
                <a:moveTo>
                  <a:pt x="20319" y="4370"/>
                </a:moveTo>
                <a:lnTo>
                  <a:pt x="20319" y="4370"/>
                </a:lnTo>
                <a:cubicBezTo>
                  <a:pt x="20330" y="4693"/>
                  <a:pt x="20308" y="5016"/>
                  <a:pt x="20265" y="5338"/>
                </a:cubicBezTo>
                <a:cubicBezTo>
                  <a:pt x="20190" y="5930"/>
                  <a:pt x="20082" y="6512"/>
                  <a:pt x="19932" y="7093"/>
                </a:cubicBezTo>
                <a:cubicBezTo>
                  <a:pt x="19878" y="6845"/>
                  <a:pt x="19856" y="6587"/>
                  <a:pt x="19878" y="6329"/>
                </a:cubicBezTo>
                <a:cubicBezTo>
                  <a:pt x="19910" y="5898"/>
                  <a:pt x="19996" y="5478"/>
                  <a:pt x="20115" y="5069"/>
                </a:cubicBezTo>
                <a:cubicBezTo>
                  <a:pt x="20179" y="4833"/>
                  <a:pt x="20255" y="4607"/>
                  <a:pt x="20319" y="4370"/>
                </a:cubicBezTo>
                <a:close/>
                <a:moveTo>
                  <a:pt x="32201" y="4714"/>
                </a:moveTo>
                <a:cubicBezTo>
                  <a:pt x="32201" y="4800"/>
                  <a:pt x="32212" y="4886"/>
                  <a:pt x="32222" y="4973"/>
                </a:cubicBezTo>
                <a:cubicBezTo>
                  <a:pt x="32298" y="5694"/>
                  <a:pt x="32190" y="6415"/>
                  <a:pt x="31932" y="7093"/>
                </a:cubicBezTo>
                <a:cubicBezTo>
                  <a:pt x="31889" y="6286"/>
                  <a:pt x="31975" y="5478"/>
                  <a:pt x="32201" y="4714"/>
                </a:cubicBezTo>
                <a:close/>
                <a:moveTo>
                  <a:pt x="41725" y="4370"/>
                </a:moveTo>
                <a:lnTo>
                  <a:pt x="41725" y="4370"/>
                </a:lnTo>
                <a:cubicBezTo>
                  <a:pt x="41736" y="4693"/>
                  <a:pt x="41725" y="5016"/>
                  <a:pt x="41672" y="5338"/>
                </a:cubicBezTo>
                <a:cubicBezTo>
                  <a:pt x="41596" y="5930"/>
                  <a:pt x="41489" y="6512"/>
                  <a:pt x="41338" y="7093"/>
                </a:cubicBezTo>
                <a:cubicBezTo>
                  <a:pt x="41284" y="6845"/>
                  <a:pt x="41263" y="6587"/>
                  <a:pt x="41284" y="6329"/>
                </a:cubicBezTo>
                <a:cubicBezTo>
                  <a:pt x="41316" y="5898"/>
                  <a:pt x="41403" y="5478"/>
                  <a:pt x="41532" y="5069"/>
                </a:cubicBezTo>
                <a:cubicBezTo>
                  <a:pt x="41586" y="4833"/>
                  <a:pt x="41661" y="4607"/>
                  <a:pt x="41725" y="4370"/>
                </a:cubicBezTo>
                <a:close/>
                <a:moveTo>
                  <a:pt x="6414" y="0"/>
                </a:moveTo>
                <a:cubicBezTo>
                  <a:pt x="6511" y="323"/>
                  <a:pt x="6554" y="668"/>
                  <a:pt x="6533" y="1012"/>
                </a:cubicBezTo>
                <a:cubicBezTo>
                  <a:pt x="6511" y="1346"/>
                  <a:pt x="6447" y="1669"/>
                  <a:pt x="6350" y="1991"/>
                </a:cubicBezTo>
                <a:cubicBezTo>
                  <a:pt x="6156" y="2616"/>
                  <a:pt x="5876" y="3197"/>
                  <a:pt x="5629" y="3799"/>
                </a:cubicBezTo>
                <a:cubicBezTo>
                  <a:pt x="5489" y="4155"/>
                  <a:pt x="5360" y="4510"/>
                  <a:pt x="5263" y="4876"/>
                </a:cubicBezTo>
                <a:cubicBezTo>
                  <a:pt x="5230" y="4714"/>
                  <a:pt x="5198" y="4553"/>
                  <a:pt x="5177" y="4381"/>
                </a:cubicBezTo>
                <a:cubicBezTo>
                  <a:pt x="5026" y="3272"/>
                  <a:pt x="5069" y="2153"/>
                  <a:pt x="5295" y="1055"/>
                </a:cubicBezTo>
                <a:lnTo>
                  <a:pt x="5295" y="1055"/>
                </a:lnTo>
                <a:cubicBezTo>
                  <a:pt x="4918" y="2153"/>
                  <a:pt x="4660" y="3283"/>
                  <a:pt x="4531" y="4434"/>
                </a:cubicBezTo>
                <a:cubicBezTo>
                  <a:pt x="4520" y="4553"/>
                  <a:pt x="4509" y="4660"/>
                  <a:pt x="4499" y="4779"/>
                </a:cubicBezTo>
                <a:cubicBezTo>
                  <a:pt x="4445" y="4456"/>
                  <a:pt x="4380" y="4144"/>
                  <a:pt x="4326" y="3821"/>
                </a:cubicBezTo>
                <a:cubicBezTo>
                  <a:pt x="4230" y="3240"/>
                  <a:pt x="4187" y="2648"/>
                  <a:pt x="4208" y="2067"/>
                </a:cubicBezTo>
                <a:lnTo>
                  <a:pt x="4208" y="2067"/>
                </a:lnTo>
                <a:cubicBezTo>
                  <a:pt x="4068" y="2820"/>
                  <a:pt x="4057" y="3584"/>
                  <a:pt x="4025" y="4305"/>
                </a:cubicBezTo>
                <a:cubicBezTo>
                  <a:pt x="3745" y="4790"/>
                  <a:pt x="3487" y="5285"/>
                  <a:pt x="3272" y="5801"/>
                </a:cubicBezTo>
                <a:cubicBezTo>
                  <a:pt x="3239" y="5317"/>
                  <a:pt x="3229" y="4843"/>
                  <a:pt x="3250" y="4370"/>
                </a:cubicBezTo>
                <a:cubicBezTo>
                  <a:pt x="3293" y="3240"/>
                  <a:pt x="3584" y="2121"/>
                  <a:pt x="4111" y="1120"/>
                </a:cubicBezTo>
                <a:lnTo>
                  <a:pt x="4111" y="1120"/>
                </a:lnTo>
                <a:cubicBezTo>
                  <a:pt x="3390" y="2099"/>
                  <a:pt x="2938" y="3229"/>
                  <a:pt x="2604" y="4305"/>
                </a:cubicBezTo>
                <a:cubicBezTo>
                  <a:pt x="2508" y="4607"/>
                  <a:pt x="2422" y="4897"/>
                  <a:pt x="2346" y="5188"/>
                </a:cubicBezTo>
                <a:cubicBezTo>
                  <a:pt x="2271" y="4499"/>
                  <a:pt x="2217" y="3799"/>
                  <a:pt x="2185" y="3068"/>
                </a:cubicBezTo>
                <a:cubicBezTo>
                  <a:pt x="2109" y="4015"/>
                  <a:pt x="2002" y="4919"/>
                  <a:pt x="1873" y="5769"/>
                </a:cubicBezTo>
                <a:cubicBezTo>
                  <a:pt x="1571" y="4779"/>
                  <a:pt x="1367" y="3767"/>
                  <a:pt x="1238" y="2745"/>
                </a:cubicBezTo>
                <a:lnTo>
                  <a:pt x="1238" y="2745"/>
                </a:lnTo>
                <a:cubicBezTo>
                  <a:pt x="1227" y="4165"/>
                  <a:pt x="1259" y="5511"/>
                  <a:pt x="1216" y="6727"/>
                </a:cubicBezTo>
                <a:cubicBezTo>
                  <a:pt x="1184" y="6673"/>
                  <a:pt x="1162" y="6630"/>
                  <a:pt x="1130" y="6576"/>
                </a:cubicBezTo>
                <a:cubicBezTo>
                  <a:pt x="1001" y="6296"/>
                  <a:pt x="904" y="6006"/>
                  <a:pt x="850" y="5694"/>
                </a:cubicBezTo>
                <a:cubicBezTo>
                  <a:pt x="796" y="5360"/>
                  <a:pt x="710" y="5037"/>
                  <a:pt x="613" y="4714"/>
                </a:cubicBezTo>
                <a:cubicBezTo>
                  <a:pt x="495" y="4370"/>
                  <a:pt x="291" y="4069"/>
                  <a:pt x="0" y="3843"/>
                </a:cubicBezTo>
                <a:lnTo>
                  <a:pt x="0" y="3843"/>
                </a:lnTo>
                <a:cubicBezTo>
                  <a:pt x="248" y="4101"/>
                  <a:pt x="409" y="4424"/>
                  <a:pt x="452" y="4779"/>
                </a:cubicBezTo>
                <a:cubicBezTo>
                  <a:pt x="484" y="5123"/>
                  <a:pt x="495" y="5457"/>
                  <a:pt x="463" y="5790"/>
                </a:cubicBezTo>
                <a:cubicBezTo>
                  <a:pt x="430" y="6146"/>
                  <a:pt x="441" y="6490"/>
                  <a:pt x="484" y="6834"/>
                </a:cubicBezTo>
                <a:cubicBezTo>
                  <a:pt x="506" y="6964"/>
                  <a:pt x="538" y="7082"/>
                  <a:pt x="570" y="7211"/>
                </a:cubicBezTo>
                <a:lnTo>
                  <a:pt x="570" y="7997"/>
                </a:lnTo>
                <a:lnTo>
                  <a:pt x="4606" y="7997"/>
                </a:lnTo>
                <a:lnTo>
                  <a:pt x="4639" y="8008"/>
                </a:lnTo>
                <a:lnTo>
                  <a:pt x="4639" y="7997"/>
                </a:lnTo>
                <a:lnTo>
                  <a:pt x="63142" y="7997"/>
                </a:lnTo>
                <a:lnTo>
                  <a:pt x="63132" y="7437"/>
                </a:lnTo>
                <a:cubicBezTo>
                  <a:pt x="63229" y="6705"/>
                  <a:pt x="63487" y="6006"/>
                  <a:pt x="63896" y="5392"/>
                </a:cubicBezTo>
                <a:lnTo>
                  <a:pt x="63896" y="5392"/>
                </a:lnTo>
                <a:cubicBezTo>
                  <a:pt x="63562" y="5790"/>
                  <a:pt x="63261" y="6199"/>
                  <a:pt x="62981" y="6641"/>
                </a:cubicBezTo>
                <a:cubicBezTo>
                  <a:pt x="62981" y="6544"/>
                  <a:pt x="62981" y="6436"/>
                  <a:pt x="62992" y="6339"/>
                </a:cubicBezTo>
                <a:cubicBezTo>
                  <a:pt x="63024" y="5909"/>
                  <a:pt x="63110" y="5489"/>
                  <a:pt x="63250" y="5080"/>
                </a:cubicBezTo>
                <a:cubicBezTo>
                  <a:pt x="63368" y="4639"/>
                  <a:pt x="63519" y="4187"/>
                  <a:pt x="63638" y="3724"/>
                </a:cubicBezTo>
                <a:cubicBezTo>
                  <a:pt x="63756" y="3251"/>
                  <a:pt x="63799" y="2756"/>
                  <a:pt x="63756" y="2271"/>
                </a:cubicBezTo>
                <a:lnTo>
                  <a:pt x="63756" y="2271"/>
                </a:lnTo>
                <a:cubicBezTo>
                  <a:pt x="63734" y="2756"/>
                  <a:pt x="63616" y="3240"/>
                  <a:pt x="63401" y="3681"/>
                </a:cubicBezTo>
                <a:cubicBezTo>
                  <a:pt x="63207" y="4101"/>
                  <a:pt x="62981" y="4510"/>
                  <a:pt x="62733" y="4897"/>
                </a:cubicBezTo>
                <a:cubicBezTo>
                  <a:pt x="62486" y="5295"/>
                  <a:pt x="62271" y="5704"/>
                  <a:pt x="62077" y="6135"/>
                </a:cubicBezTo>
                <a:cubicBezTo>
                  <a:pt x="62045" y="6199"/>
                  <a:pt x="62023" y="6264"/>
                  <a:pt x="62002" y="6329"/>
                </a:cubicBezTo>
                <a:cubicBezTo>
                  <a:pt x="62002" y="6221"/>
                  <a:pt x="62002" y="6103"/>
                  <a:pt x="62023" y="5995"/>
                </a:cubicBezTo>
                <a:cubicBezTo>
                  <a:pt x="62099" y="5403"/>
                  <a:pt x="62292" y="4843"/>
                  <a:pt x="62594" y="4338"/>
                </a:cubicBezTo>
                <a:lnTo>
                  <a:pt x="62594" y="4338"/>
                </a:lnTo>
                <a:cubicBezTo>
                  <a:pt x="62368" y="4628"/>
                  <a:pt x="62163" y="4940"/>
                  <a:pt x="61991" y="5263"/>
                </a:cubicBezTo>
                <a:cubicBezTo>
                  <a:pt x="62055" y="4456"/>
                  <a:pt x="62281" y="3670"/>
                  <a:pt x="62637" y="2949"/>
                </a:cubicBezTo>
                <a:lnTo>
                  <a:pt x="62637" y="2949"/>
                </a:lnTo>
                <a:cubicBezTo>
                  <a:pt x="62152" y="3681"/>
                  <a:pt x="61776" y="4477"/>
                  <a:pt x="61496" y="5306"/>
                </a:cubicBezTo>
                <a:cubicBezTo>
                  <a:pt x="61464" y="4639"/>
                  <a:pt x="61399" y="3982"/>
                  <a:pt x="61291" y="3326"/>
                </a:cubicBezTo>
                <a:lnTo>
                  <a:pt x="61291" y="3326"/>
                </a:lnTo>
                <a:cubicBezTo>
                  <a:pt x="61313" y="4122"/>
                  <a:pt x="61238" y="4930"/>
                  <a:pt x="61044" y="5704"/>
                </a:cubicBezTo>
                <a:cubicBezTo>
                  <a:pt x="60947" y="5231"/>
                  <a:pt x="60872" y="4747"/>
                  <a:pt x="60829" y="4262"/>
                </a:cubicBezTo>
                <a:cubicBezTo>
                  <a:pt x="60775" y="3703"/>
                  <a:pt x="60796" y="3132"/>
                  <a:pt x="60915" y="2583"/>
                </a:cubicBezTo>
                <a:cubicBezTo>
                  <a:pt x="61022" y="2002"/>
                  <a:pt x="61270" y="1453"/>
                  <a:pt x="61625" y="980"/>
                </a:cubicBezTo>
                <a:lnTo>
                  <a:pt x="61625" y="980"/>
                </a:lnTo>
                <a:cubicBezTo>
                  <a:pt x="61184" y="1432"/>
                  <a:pt x="60850" y="1959"/>
                  <a:pt x="60624" y="2540"/>
                </a:cubicBezTo>
                <a:cubicBezTo>
                  <a:pt x="60409" y="3100"/>
                  <a:pt x="60247" y="3692"/>
                  <a:pt x="60151" y="4284"/>
                </a:cubicBezTo>
                <a:cubicBezTo>
                  <a:pt x="60097" y="4607"/>
                  <a:pt x="60054" y="4919"/>
                  <a:pt x="60021" y="5231"/>
                </a:cubicBezTo>
                <a:cubicBezTo>
                  <a:pt x="60021" y="5112"/>
                  <a:pt x="60011" y="5005"/>
                  <a:pt x="60000" y="4886"/>
                </a:cubicBezTo>
                <a:cubicBezTo>
                  <a:pt x="59957" y="4391"/>
                  <a:pt x="59795" y="3929"/>
                  <a:pt x="59655" y="3477"/>
                </a:cubicBezTo>
                <a:cubicBezTo>
                  <a:pt x="59526" y="3035"/>
                  <a:pt x="59408" y="2551"/>
                  <a:pt x="59516" y="2067"/>
                </a:cubicBezTo>
                <a:lnTo>
                  <a:pt x="59516" y="2067"/>
                </a:lnTo>
                <a:cubicBezTo>
                  <a:pt x="59343" y="2551"/>
                  <a:pt x="59386" y="3078"/>
                  <a:pt x="59440" y="3552"/>
                </a:cubicBezTo>
                <a:cubicBezTo>
                  <a:pt x="59483" y="4025"/>
                  <a:pt x="59537" y="4488"/>
                  <a:pt x="59451" y="4908"/>
                </a:cubicBezTo>
                <a:cubicBezTo>
                  <a:pt x="59365" y="5338"/>
                  <a:pt x="59247" y="5769"/>
                  <a:pt x="59096" y="6178"/>
                </a:cubicBezTo>
                <a:cubicBezTo>
                  <a:pt x="59096" y="6113"/>
                  <a:pt x="59096" y="6049"/>
                  <a:pt x="59085" y="5973"/>
                </a:cubicBezTo>
                <a:cubicBezTo>
                  <a:pt x="59064" y="5435"/>
                  <a:pt x="59085" y="4843"/>
                  <a:pt x="59010" y="4230"/>
                </a:cubicBezTo>
                <a:cubicBezTo>
                  <a:pt x="58967" y="3918"/>
                  <a:pt x="58891" y="3617"/>
                  <a:pt x="58794" y="3326"/>
                </a:cubicBezTo>
                <a:cubicBezTo>
                  <a:pt x="58687" y="3035"/>
                  <a:pt x="58568" y="2766"/>
                  <a:pt x="58450" y="2497"/>
                </a:cubicBezTo>
                <a:cubicBezTo>
                  <a:pt x="58321" y="2228"/>
                  <a:pt x="58213" y="1948"/>
                  <a:pt x="58138" y="1669"/>
                </a:cubicBezTo>
                <a:cubicBezTo>
                  <a:pt x="58052" y="1378"/>
                  <a:pt x="58020" y="1077"/>
                  <a:pt x="58041" y="775"/>
                </a:cubicBezTo>
                <a:lnTo>
                  <a:pt x="58041" y="775"/>
                </a:lnTo>
                <a:cubicBezTo>
                  <a:pt x="57977" y="1087"/>
                  <a:pt x="57966" y="1399"/>
                  <a:pt x="58009" y="1722"/>
                </a:cubicBezTo>
                <a:cubicBezTo>
                  <a:pt x="58052" y="2024"/>
                  <a:pt x="58106" y="2325"/>
                  <a:pt x="58181" y="2626"/>
                </a:cubicBezTo>
                <a:cubicBezTo>
                  <a:pt x="58256" y="2906"/>
                  <a:pt x="58310" y="3197"/>
                  <a:pt x="58353" y="3487"/>
                </a:cubicBezTo>
                <a:cubicBezTo>
                  <a:pt x="58375" y="3756"/>
                  <a:pt x="58375" y="4025"/>
                  <a:pt x="58332" y="4295"/>
                </a:cubicBezTo>
                <a:cubicBezTo>
                  <a:pt x="58213" y="5145"/>
                  <a:pt x="57826" y="5952"/>
                  <a:pt x="57654" y="6910"/>
                </a:cubicBezTo>
                <a:cubicBezTo>
                  <a:pt x="57535" y="6253"/>
                  <a:pt x="57525" y="5597"/>
                  <a:pt x="57632" y="4940"/>
                </a:cubicBezTo>
                <a:lnTo>
                  <a:pt x="57632" y="4940"/>
                </a:lnTo>
                <a:cubicBezTo>
                  <a:pt x="57492" y="5425"/>
                  <a:pt x="57385" y="5887"/>
                  <a:pt x="57299" y="6339"/>
                </a:cubicBezTo>
                <a:cubicBezTo>
                  <a:pt x="57223" y="6038"/>
                  <a:pt x="57169" y="5715"/>
                  <a:pt x="57137" y="5403"/>
                </a:cubicBezTo>
                <a:cubicBezTo>
                  <a:pt x="57083" y="4564"/>
                  <a:pt x="57202" y="3713"/>
                  <a:pt x="57492" y="2928"/>
                </a:cubicBezTo>
                <a:lnTo>
                  <a:pt x="57492" y="2928"/>
                </a:lnTo>
                <a:cubicBezTo>
                  <a:pt x="57288" y="3315"/>
                  <a:pt x="57116" y="3724"/>
                  <a:pt x="56976" y="4133"/>
                </a:cubicBezTo>
                <a:cubicBezTo>
                  <a:pt x="56825" y="3326"/>
                  <a:pt x="56470" y="2562"/>
                  <a:pt x="55942" y="1927"/>
                </a:cubicBezTo>
                <a:lnTo>
                  <a:pt x="55942" y="1927"/>
                </a:lnTo>
                <a:cubicBezTo>
                  <a:pt x="56502" y="2777"/>
                  <a:pt x="56696" y="3810"/>
                  <a:pt x="56481" y="4811"/>
                </a:cubicBezTo>
                <a:cubicBezTo>
                  <a:pt x="56459" y="4919"/>
                  <a:pt x="56427" y="5037"/>
                  <a:pt x="56394" y="5145"/>
                </a:cubicBezTo>
                <a:cubicBezTo>
                  <a:pt x="56405" y="4854"/>
                  <a:pt x="56384" y="4574"/>
                  <a:pt x="56362" y="4295"/>
                </a:cubicBezTo>
                <a:cubicBezTo>
                  <a:pt x="56319" y="3907"/>
                  <a:pt x="56201" y="3520"/>
                  <a:pt x="56007" y="3186"/>
                </a:cubicBezTo>
                <a:lnTo>
                  <a:pt x="56007" y="3186"/>
                </a:lnTo>
                <a:cubicBezTo>
                  <a:pt x="56158" y="3541"/>
                  <a:pt x="56212" y="3939"/>
                  <a:pt x="56179" y="4327"/>
                </a:cubicBezTo>
                <a:cubicBezTo>
                  <a:pt x="56136" y="4693"/>
                  <a:pt x="56072" y="5059"/>
                  <a:pt x="55953" y="5414"/>
                </a:cubicBezTo>
                <a:lnTo>
                  <a:pt x="55932" y="5511"/>
                </a:lnTo>
                <a:cubicBezTo>
                  <a:pt x="55856" y="5026"/>
                  <a:pt x="55749" y="4553"/>
                  <a:pt x="55587" y="4090"/>
                </a:cubicBezTo>
                <a:cubicBezTo>
                  <a:pt x="55361" y="3509"/>
                  <a:pt x="55071" y="2992"/>
                  <a:pt x="54855" y="2433"/>
                </a:cubicBezTo>
                <a:cubicBezTo>
                  <a:pt x="54748" y="2153"/>
                  <a:pt x="54662" y="1862"/>
                  <a:pt x="54629" y="1572"/>
                </a:cubicBezTo>
                <a:cubicBezTo>
                  <a:pt x="54586" y="1260"/>
                  <a:pt x="54597" y="958"/>
                  <a:pt x="54683" y="657"/>
                </a:cubicBezTo>
                <a:lnTo>
                  <a:pt x="54683" y="657"/>
                </a:lnTo>
                <a:cubicBezTo>
                  <a:pt x="54554" y="958"/>
                  <a:pt x="54490" y="1270"/>
                  <a:pt x="54490" y="1604"/>
                </a:cubicBezTo>
                <a:cubicBezTo>
                  <a:pt x="54490" y="1916"/>
                  <a:pt x="54522" y="2239"/>
                  <a:pt x="54576" y="2551"/>
                </a:cubicBezTo>
                <a:cubicBezTo>
                  <a:pt x="54694" y="3175"/>
                  <a:pt x="54877" y="3756"/>
                  <a:pt x="54920" y="4305"/>
                </a:cubicBezTo>
                <a:cubicBezTo>
                  <a:pt x="54963" y="4833"/>
                  <a:pt x="54909" y="5360"/>
                  <a:pt x="54791" y="5887"/>
                </a:cubicBezTo>
                <a:cubicBezTo>
                  <a:pt x="54716" y="6189"/>
                  <a:pt x="54629" y="6490"/>
                  <a:pt x="54533" y="6781"/>
                </a:cubicBezTo>
                <a:cubicBezTo>
                  <a:pt x="54522" y="6307"/>
                  <a:pt x="54479" y="5844"/>
                  <a:pt x="54382" y="5382"/>
                </a:cubicBezTo>
                <a:cubicBezTo>
                  <a:pt x="54522" y="4973"/>
                  <a:pt x="54608" y="4553"/>
                  <a:pt x="54629" y="4133"/>
                </a:cubicBezTo>
                <a:lnTo>
                  <a:pt x="54629" y="4133"/>
                </a:lnTo>
                <a:cubicBezTo>
                  <a:pt x="54576" y="4434"/>
                  <a:pt x="54479" y="4736"/>
                  <a:pt x="54339" y="5005"/>
                </a:cubicBezTo>
                <a:cubicBezTo>
                  <a:pt x="54328" y="5026"/>
                  <a:pt x="54328" y="5037"/>
                  <a:pt x="54317" y="5059"/>
                </a:cubicBezTo>
                <a:cubicBezTo>
                  <a:pt x="54264" y="4833"/>
                  <a:pt x="54188" y="4617"/>
                  <a:pt x="54113" y="4391"/>
                </a:cubicBezTo>
                <a:cubicBezTo>
                  <a:pt x="54188" y="4176"/>
                  <a:pt x="54264" y="3950"/>
                  <a:pt x="54360" y="3724"/>
                </a:cubicBezTo>
                <a:lnTo>
                  <a:pt x="54360" y="3724"/>
                </a:lnTo>
                <a:cubicBezTo>
                  <a:pt x="54253" y="3896"/>
                  <a:pt x="54156" y="4079"/>
                  <a:pt x="54070" y="4262"/>
                </a:cubicBezTo>
                <a:cubicBezTo>
                  <a:pt x="54038" y="4176"/>
                  <a:pt x="54005" y="4090"/>
                  <a:pt x="53962" y="4015"/>
                </a:cubicBezTo>
                <a:lnTo>
                  <a:pt x="53962" y="4015"/>
                </a:lnTo>
                <a:cubicBezTo>
                  <a:pt x="53994" y="4112"/>
                  <a:pt x="54016" y="4208"/>
                  <a:pt x="54038" y="4316"/>
                </a:cubicBezTo>
                <a:cubicBezTo>
                  <a:pt x="53629" y="5123"/>
                  <a:pt x="53273" y="5952"/>
                  <a:pt x="52983" y="6813"/>
                </a:cubicBezTo>
                <a:cubicBezTo>
                  <a:pt x="52908" y="6199"/>
                  <a:pt x="52940" y="5575"/>
                  <a:pt x="53069" y="4983"/>
                </a:cubicBezTo>
                <a:cubicBezTo>
                  <a:pt x="53273" y="4047"/>
                  <a:pt x="53672" y="3175"/>
                  <a:pt x="54264" y="2422"/>
                </a:cubicBezTo>
                <a:lnTo>
                  <a:pt x="54264" y="2422"/>
                </a:lnTo>
                <a:cubicBezTo>
                  <a:pt x="53553" y="3132"/>
                  <a:pt x="52972" y="3950"/>
                  <a:pt x="52542" y="4843"/>
                </a:cubicBezTo>
                <a:cubicBezTo>
                  <a:pt x="52348" y="5242"/>
                  <a:pt x="52176" y="5640"/>
                  <a:pt x="52047" y="6060"/>
                </a:cubicBezTo>
                <a:cubicBezTo>
                  <a:pt x="52090" y="5069"/>
                  <a:pt x="52229" y="4090"/>
                  <a:pt x="52455" y="3132"/>
                </a:cubicBezTo>
                <a:lnTo>
                  <a:pt x="52455" y="3132"/>
                </a:lnTo>
                <a:cubicBezTo>
                  <a:pt x="52079" y="4144"/>
                  <a:pt x="51734" y="5123"/>
                  <a:pt x="51412" y="6027"/>
                </a:cubicBezTo>
                <a:cubicBezTo>
                  <a:pt x="51315" y="4381"/>
                  <a:pt x="51605" y="2734"/>
                  <a:pt x="52251" y="1217"/>
                </a:cubicBezTo>
                <a:lnTo>
                  <a:pt x="52251" y="1217"/>
                </a:lnTo>
                <a:cubicBezTo>
                  <a:pt x="51487" y="2540"/>
                  <a:pt x="50884" y="3961"/>
                  <a:pt x="50443" y="5425"/>
                </a:cubicBezTo>
                <a:cubicBezTo>
                  <a:pt x="50325" y="4660"/>
                  <a:pt x="50195" y="3886"/>
                  <a:pt x="50023" y="3089"/>
                </a:cubicBezTo>
                <a:lnTo>
                  <a:pt x="50023" y="3089"/>
                </a:lnTo>
                <a:cubicBezTo>
                  <a:pt x="50120" y="4273"/>
                  <a:pt x="50055" y="5468"/>
                  <a:pt x="49808" y="6630"/>
                </a:cubicBezTo>
                <a:cubicBezTo>
                  <a:pt x="49539" y="5780"/>
                  <a:pt x="49474" y="4876"/>
                  <a:pt x="49603" y="3993"/>
                </a:cubicBezTo>
                <a:cubicBezTo>
                  <a:pt x="49690" y="3380"/>
                  <a:pt x="49840" y="2734"/>
                  <a:pt x="49905" y="2056"/>
                </a:cubicBezTo>
                <a:cubicBezTo>
                  <a:pt x="49969" y="1389"/>
                  <a:pt x="49937" y="678"/>
                  <a:pt x="49647" y="54"/>
                </a:cubicBezTo>
                <a:lnTo>
                  <a:pt x="49647" y="54"/>
                </a:lnTo>
                <a:cubicBezTo>
                  <a:pt x="49743" y="377"/>
                  <a:pt x="49786" y="721"/>
                  <a:pt x="49765" y="1066"/>
                </a:cubicBezTo>
                <a:cubicBezTo>
                  <a:pt x="49743" y="1389"/>
                  <a:pt x="49679" y="1712"/>
                  <a:pt x="49582" y="2024"/>
                </a:cubicBezTo>
                <a:cubicBezTo>
                  <a:pt x="49388" y="2648"/>
                  <a:pt x="49098" y="3240"/>
                  <a:pt x="48850" y="3843"/>
                </a:cubicBezTo>
                <a:cubicBezTo>
                  <a:pt x="48710" y="4187"/>
                  <a:pt x="48592" y="4553"/>
                  <a:pt x="48484" y="4919"/>
                </a:cubicBezTo>
                <a:cubicBezTo>
                  <a:pt x="48452" y="4757"/>
                  <a:pt x="48420" y="4585"/>
                  <a:pt x="48398" y="4424"/>
                </a:cubicBezTo>
                <a:cubicBezTo>
                  <a:pt x="48247" y="3315"/>
                  <a:pt x="48290" y="2185"/>
                  <a:pt x="48527" y="1098"/>
                </a:cubicBezTo>
                <a:lnTo>
                  <a:pt x="48527" y="1098"/>
                </a:lnTo>
                <a:cubicBezTo>
                  <a:pt x="48140" y="2185"/>
                  <a:pt x="47892" y="3326"/>
                  <a:pt x="47763" y="4477"/>
                </a:cubicBezTo>
                <a:cubicBezTo>
                  <a:pt x="47688" y="5091"/>
                  <a:pt x="47655" y="5704"/>
                  <a:pt x="47655" y="6329"/>
                </a:cubicBezTo>
                <a:cubicBezTo>
                  <a:pt x="47494" y="5963"/>
                  <a:pt x="47365" y="5586"/>
                  <a:pt x="47279" y="5199"/>
                </a:cubicBezTo>
                <a:cubicBezTo>
                  <a:pt x="47247" y="5048"/>
                  <a:pt x="47214" y="4897"/>
                  <a:pt x="47193" y="4747"/>
                </a:cubicBezTo>
                <a:cubicBezTo>
                  <a:pt x="47300" y="4434"/>
                  <a:pt x="47419" y="4133"/>
                  <a:pt x="47559" y="3843"/>
                </a:cubicBezTo>
                <a:lnTo>
                  <a:pt x="47559" y="3843"/>
                </a:lnTo>
                <a:cubicBezTo>
                  <a:pt x="47419" y="4058"/>
                  <a:pt x="47279" y="4284"/>
                  <a:pt x="47160" y="4510"/>
                </a:cubicBezTo>
                <a:cubicBezTo>
                  <a:pt x="47074" y="3832"/>
                  <a:pt x="47085" y="3154"/>
                  <a:pt x="47193" y="2486"/>
                </a:cubicBezTo>
                <a:lnTo>
                  <a:pt x="47193" y="2486"/>
                </a:lnTo>
                <a:cubicBezTo>
                  <a:pt x="46934" y="3380"/>
                  <a:pt x="46784" y="4305"/>
                  <a:pt x="46762" y="5242"/>
                </a:cubicBezTo>
                <a:cubicBezTo>
                  <a:pt x="46665" y="5435"/>
                  <a:pt x="46579" y="5629"/>
                  <a:pt x="46493" y="5834"/>
                </a:cubicBezTo>
                <a:cubicBezTo>
                  <a:pt x="46461" y="5349"/>
                  <a:pt x="46461" y="4876"/>
                  <a:pt x="46482" y="4402"/>
                </a:cubicBezTo>
                <a:cubicBezTo>
                  <a:pt x="46525" y="3272"/>
                  <a:pt x="46816" y="2153"/>
                  <a:pt x="47333" y="1152"/>
                </a:cubicBezTo>
                <a:lnTo>
                  <a:pt x="47333" y="1152"/>
                </a:lnTo>
                <a:cubicBezTo>
                  <a:pt x="46622" y="2131"/>
                  <a:pt x="46170" y="3261"/>
                  <a:pt x="45826" y="4338"/>
                </a:cubicBezTo>
                <a:cubicBezTo>
                  <a:pt x="45740" y="4639"/>
                  <a:pt x="45654" y="4930"/>
                  <a:pt x="45578" y="5220"/>
                </a:cubicBezTo>
                <a:cubicBezTo>
                  <a:pt x="45503" y="4531"/>
                  <a:pt x="45449" y="3832"/>
                  <a:pt x="45406" y="3100"/>
                </a:cubicBezTo>
                <a:cubicBezTo>
                  <a:pt x="45331" y="4047"/>
                  <a:pt x="45223" y="4951"/>
                  <a:pt x="45094" y="5801"/>
                </a:cubicBezTo>
                <a:cubicBezTo>
                  <a:pt x="44803" y="4811"/>
                  <a:pt x="44588" y="3799"/>
                  <a:pt x="44470" y="2777"/>
                </a:cubicBezTo>
                <a:lnTo>
                  <a:pt x="44470" y="2777"/>
                </a:lnTo>
                <a:cubicBezTo>
                  <a:pt x="44448" y="4338"/>
                  <a:pt x="44491" y="5801"/>
                  <a:pt x="44438" y="7103"/>
                </a:cubicBezTo>
                <a:cubicBezTo>
                  <a:pt x="44287" y="6479"/>
                  <a:pt x="44179" y="5855"/>
                  <a:pt x="44104" y="5231"/>
                </a:cubicBezTo>
                <a:cubicBezTo>
                  <a:pt x="44104" y="5694"/>
                  <a:pt x="44082" y="6135"/>
                  <a:pt x="44050" y="6555"/>
                </a:cubicBezTo>
                <a:cubicBezTo>
                  <a:pt x="43846" y="5554"/>
                  <a:pt x="43867" y="4521"/>
                  <a:pt x="44136" y="3530"/>
                </a:cubicBezTo>
                <a:lnTo>
                  <a:pt x="44136" y="3530"/>
                </a:lnTo>
                <a:cubicBezTo>
                  <a:pt x="43889" y="4155"/>
                  <a:pt x="43684" y="4800"/>
                  <a:pt x="43555" y="5468"/>
                </a:cubicBezTo>
                <a:cubicBezTo>
                  <a:pt x="43437" y="4994"/>
                  <a:pt x="43308" y="4531"/>
                  <a:pt x="43135" y="4079"/>
                </a:cubicBezTo>
                <a:cubicBezTo>
                  <a:pt x="42726" y="2949"/>
                  <a:pt x="42167" y="1862"/>
                  <a:pt x="41618" y="721"/>
                </a:cubicBezTo>
                <a:lnTo>
                  <a:pt x="41618" y="721"/>
                </a:lnTo>
                <a:cubicBezTo>
                  <a:pt x="42027" y="1938"/>
                  <a:pt x="42371" y="3143"/>
                  <a:pt x="42468" y="4284"/>
                </a:cubicBezTo>
                <a:cubicBezTo>
                  <a:pt x="42554" y="5048"/>
                  <a:pt x="42490" y="5823"/>
                  <a:pt x="42296" y="6565"/>
                </a:cubicBezTo>
                <a:cubicBezTo>
                  <a:pt x="42242" y="6146"/>
                  <a:pt x="42188" y="5737"/>
                  <a:pt x="42124" y="5306"/>
                </a:cubicBezTo>
                <a:cubicBezTo>
                  <a:pt x="42081" y="4908"/>
                  <a:pt x="42016" y="4521"/>
                  <a:pt x="41908" y="4133"/>
                </a:cubicBezTo>
                <a:cubicBezTo>
                  <a:pt x="41887" y="4069"/>
                  <a:pt x="41865" y="4015"/>
                  <a:pt x="41844" y="3950"/>
                </a:cubicBezTo>
                <a:cubicBezTo>
                  <a:pt x="41865" y="3864"/>
                  <a:pt x="41887" y="3789"/>
                  <a:pt x="41898" y="3703"/>
                </a:cubicBezTo>
                <a:cubicBezTo>
                  <a:pt x="42016" y="3229"/>
                  <a:pt x="42059" y="2734"/>
                  <a:pt x="42005" y="2250"/>
                </a:cubicBezTo>
                <a:lnTo>
                  <a:pt x="42005" y="2250"/>
                </a:lnTo>
                <a:cubicBezTo>
                  <a:pt x="41995" y="2723"/>
                  <a:pt x="41887" y="3186"/>
                  <a:pt x="41693" y="3617"/>
                </a:cubicBezTo>
                <a:cubicBezTo>
                  <a:pt x="41596" y="3412"/>
                  <a:pt x="41456" y="3229"/>
                  <a:pt x="41306" y="3078"/>
                </a:cubicBezTo>
                <a:lnTo>
                  <a:pt x="41306" y="3078"/>
                </a:lnTo>
                <a:cubicBezTo>
                  <a:pt x="41456" y="3272"/>
                  <a:pt x="41564" y="3498"/>
                  <a:pt x="41629" y="3735"/>
                </a:cubicBezTo>
                <a:cubicBezTo>
                  <a:pt x="41446" y="4133"/>
                  <a:pt x="41241" y="4510"/>
                  <a:pt x="41015" y="4886"/>
                </a:cubicBezTo>
                <a:cubicBezTo>
                  <a:pt x="40778" y="5285"/>
                  <a:pt x="40563" y="5704"/>
                  <a:pt x="40380" y="6124"/>
                </a:cubicBezTo>
                <a:cubicBezTo>
                  <a:pt x="40326" y="6253"/>
                  <a:pt x="40283" y="6372"/>
                  <a:pt x="40240" y="6501"/>
                </a:cubicBezTo>
                <a:cubicBezTo>
                  <a:pt x="40186" y="6092"/>
                  <a:pt x="40165" y="5683"/>
                  <a:pt x="40197" y="5263"/>
                </a:cubicBezTo>
                <a:cubicBezTo>
                  <a:pt x="40262" y="4456"/>
                  <a:pt x="40466" y="3660"/>
                  <a:pt x="40821" y="2928"/>
                </a:cubicBezTo>
                <a:lnTo>
                  <a:pt x="40821" y="2928"/>
                </a:lnTo>
                <a:cubicBezTo>
                  <a:pt x="40143" y="3982"/>
                  <a:pt x="39670" y="5156"/>
                  <a:pt x="39412" y="6382"/>
                </a:cubicBezTo>
                <a:cubicBezTo>
                  <a:pt x="39239" y="5672"/>
                  <a:pt x="39110" y="4962"/>
                  <a:pt x="39024" y="4251"/>
                </a:cubicBezTo>
                <a:cubicBezTo>
                  <a:pt x="38960" y="3692"/>
                  <a:pt x="38981" y="3121"/>
                  <a:pt x="39089" y="2573"/>
                </a:cubicBezTo>
                <a:cubicBezTo>
                  <a:pt x="39196" y="1981"/>
                  <a:pt x="39433" y="1432"/>
                  <a:pt x="39788" y="958"/>
                </a:cubicBezTo>
                <a:lnTo>
                  <a:pt x="39788" y="958"/>
                </a:lnTo>
                <a:cubicBezTo>
                  <a:pt x="39358" y="1399"/>
                  <a:pt x="39013" y="1938"/>
                  <a:pt x="38798" y="2519"/>
                </a:cubicBezTo>
                <a:cubicBezTo>
                  <a:pt x="38594" y="3089"/>
                  <a:pt x="38443" y="3670"/>
                  <a:pt x="38357" y="4273"/>
                </a:cubicBezTo>
                <a:cubicBezTo>
                  <a:pt x="38303" y="4596"/>
                  <a:pt x="38260" y="4908"/>
                  <a:pt x="38228" y="5209"/>
                </a:cubicBezTo>
                <a:cubicBezTo>
                  <a:pt x="38228" y="5091"/>
                  <a:pt x="38217" y="4983"/>
                  <a:pt x="38195" y="4854"/>
                </a:cubicBezTo>
                <a:cubicBezTo>
                  <a:pt x="38152" y="4359"/>
                  <a:pt x="37980" y="3907"/>
                  <a:pt x="37840" y="3455"/>
                </a:cubicBezTo>
                <a:cubicBezTo>
                  <a:pt x="37700" y="3014"/>
                  <a:pt x="37582" y="2540"/>
                  <a:pt x="37679" y="2045"/>
                </a:cubicBezTo>
                <a:lnTo>
                  <a:pt x="37679" y="2045"/>
                </a:lnTo>
                <a:cubicBezTo>
                  <a:pt x="37517" y="2530"/>
                  <a:pt x="37571" y="3057"/>
                  <a:pt x="37625" y="3530"/>
                </a:cubicBezTo>
                <a:cubicBezTo>
                  <a:pt x="37679" y="4004"/>
                  <a:pt x="37733" y="4467"/>
                  <a:pt x="37657" y="4886"/>
                </a:cubicBezTo>
                <a:cubicBezTo>
                  <a:pt x="37571" y="5317"/>
                  <a:pt x="37464" y="5737"/>
                  <a:pt x="37313" y="6156"/>
                </a:cubicBezTo>
                <a:cubicBezTo>
                  <a:pt x="37313" y="6081"/>
                  <a:pt x="37302" y="6017"/>
                  <a:pt x="37302" y="5941"/>
                </a:cubicBezTo>
                <a:cubicBezTo>
                  <a:pt x="37270" y="5403"/>
                  <a:pt x="37291" y="4811"/>
                  <a:pt x="37205" y="4198"/>
                </a:cubicBezTo>
                <a:cubicBezTo>
                  <a:pt x="37162" y="3896"/>
                  <a:pt x="37087" y="3595"/>
                  <a:pt x="36979" y="3304"/>
                </a:cubicBezTo>
                <a:cubicBezTo>
                  <a:pt x="36872" y="3014"/>
                  <a:pt x="36743" y="2745"/>
                  <a:pt x="36624" y="2476"/>
                </a:cubicBezTo>
                <a:cubicBezTo>
                  <a:pt x="36495" y="2207"/>
                  <a:pt x="36387" y="1927"/>
                  <a:pt x="36301" y="1647"/>
                </a:cubicBezTo>
                <a:cubicBezTo>
                  <a:pt x="36215" y="1356"/>
                  <a:pt x="36183" y="1055"/>
                  <a:pt x="36204" y="765"/>
                </a:cubicBezTo>
                <a:lnTo>
                  <a:pt x="36204" y="765"/>
                </a:lnTo>
                <a:cubicBezTo>
                  <a:pt x="36140" y="1066"/>
                  <a:pt x="36129" y="1389"/>
                  <a:pt x="36172" y="1701"/>
                </a:cubicBezTo>
                <a:cubicBezTo>
                  <a:pt x="36215" y="2002"/>
                  <a:pt x="36280" y="2314"/>
                  <a:pt x="36366" y="2605"/>
                </a:cubicBezTo>
                <a:cubicBezTo>
                  <a:pt x="36441" y="2885"/>
                  <a:pt x="36495" y="3175"/>
                  <a:pt x="36538" y="3466"/>
                </a:cubicBezTo>
                <a:cubicBezTo>
                  <a:pt x="36570" y="3735"/>
                  <a:pt x="36570" y="4004"/>
                  <a:pt x="36538" y="4273"/>
                </a:cubicBezTo>
                <a:cubicBezTo>
                  <a:pt x="36420" y="5166"/>
                  <a:pt x="36021" y="5995"/>
                  <a:pt x="35860" y="7007"/>
                </a:cubicBezTo>
                <a:cubicBezTo>
                  <a:pt x="35720" y="6318"/>
                  <a:pt x="35709" y="5608"/>
                  <a:pt x="35817" y="4919"/>
                </a:cubicBezTo>
                <a:lnTo>
                  <a:pt x="35817" y="4919"/>
                </a:lnTo>
                <a:cubicBezTo>
                  <a:pt x="35752" y="5156"/>
                  <a:pt x="35688" y="5392"/>
                  <a:pt x="35634" y="5618"/>
                </a:cubicBezTo>
                <a:cubicBezTo>
                  <a:pt x="35634" y="5554"/>
                  <a:pt x="35656" y="5478"/>
                  <a:pt x="35656" y="5414"/>
                </a:cubicBezTo>
                <a:cubicBezTo>
                  <a:pt x="35752" y="4660"/>
                  <a:pt x="35925" y="3864"/>
                  <a:pt x="35957" y="3035"/>
                </a:cubicBezTo>
                <a:lnTo>
                  <a:pt x="35957" y="3035"/>
                </a:lnTo>
                <a:cubicBezTo>
                  <a:pt x="35817" y="3832"/>
                  <a:pt x="35526" y="4542"/>
                  <a:pt x="35247" y="5242"/>
                </a:cubicBezTo>
                <a:lnTo>
                  <a:pt x="35247" y="4779"/>
                </a:lnTo>
                <a:cubicBezTo>
                  <a:pt x="35204" y="3724"/>
                  <a:pt x="34816" y="2712"/>
                  <a:pt x="34138" y="1895"/>
                </a:cubicBezTo>
                <a:lnTo>
                  <a:pt x="34138" y="1895"/>
                </a:lnTo>
                <a:cubicBezTo>
                  <a:pt x="34687" y="2756"/>
                  <a:pt x="34881" y="3789"/>
                  <a:pt x="34665" y="4779"/>
                </a:cubicBezTo>
                <a:cubicBezTo>
                  <a:pt x="34644" y="4897"/>
                  <a:pt x="34612" y="5005"/>
                  <a:pt x="34579" y="5112"/>
                </a:cubicBezTo>
                <a:cubicBezTo>
                  <a:pt x="34590" y="4833"/>
                  <a:pt x="34579" y="4553"/>
                  <a:pt x="34547" y="4273"/>
                </a:cubicBezTo>
                <a:cubicBezTo>
                  <a:pt x="34515" y="3875"/>
                  <a:pt x="34386" y="3498"/>
                  <a:pt x="34192" y="3154"/>
                </a:cubicBezTo>
                <a:lnTo>
                  <a:pt x="34192" y="3154"/>
                </a:lnTo>
                <a:cubicBezTo>
                  <a:pt x="34343" y="3520"/>
                  <a:pt x="34396" y="3907"/>
                  <a:pt x="34364" y="4295"/>
                </a:cubicBezTo>
                <a:cubicBezTo>
                  <a:pt x="34332" y="4671"/>
                  <a:pt x="34256" y="5026"/>
                  <a:pt x="34149" y="5382"/>
                </a:cubicBezTo>
                <a:lnTo>
                  <a:pt x="34117" y="5478"/>
                </a:lnTo>
                <a:cubicBezTo>
                  <a:pt x="34052" y="4994"/>
                  <a:pt x="33934" y="4521"/>
                  <a:pt x="33772" y="4069"/>
                </a:cubicBezTo>
                <a:cubicBezTo>
                  <a:pt x="33557" y="3477"/>
                  <a:pt x="33256" y="2960"/>
                  <a:pt x="33040" y="2411"/>
                </a:cubicBezTo>
                <a:cubicBezTo>
                  <a:pt x="32933" y="2131"/>
                  <a:pt x="32857" y="1841"/>
                  <a:pt x="32814" y="1539"/>
                </a:cubicBezTo>
                <a:cubicBezTo>
                  <a:pt x="32771" y="1238"/>
                  <a:pt x="32793" y="926"/>
                  <a:pt x="32868" y="635"/>
                </a:cubicBezTo>
                <a:lnTo>
                  <a:pt x="32868" y="635"/>
                </a:lnTo>
                <a:cubicBezTo>
                  <a:pt x="32750" y="926"/>
                  <a:pt x="32685" y="1249"/>
                  <a:pt x="32674" y="1572"/>
                </a:cubicBezTo>
                <a:cubicBezTo>
                  <a:pt x="32674" y="1895"/>
                  <a:pt x="32707" y="2217"/>
                  <a:pt x="32771" y="2530"/>
                </a:cubicBezTo>
                <a:cubicBezTo>
                  <a:pt x="32890" y="3143"/>
                  <a:pt x="33062" y="3735"/>
                  <a:pt x="33105" y="4273"/>
                </a:cubicBezTo>
                <a:cubicBezTo>
                  <a:pt x="33148" y="4747"/>
                  <a:pt x="33105" y="5220"/>
                  <a:pt x="33008" y="5694"/>
                </a:cubicBezTo>
                <a:cubicBezTo>
                  <a:pt x="32879" y="5112"/>
                  <a:pt x="32674" y="4564"/>
                  <a:pt x="32416" y="4036"/>
                </a:cubicBezTo>
                <a:cubicBezTo>
                  <a:pt x="32448" y="3929"/>
                  <a:pt x="32491" y="3810"/>
                  <a:pt x="32545" y="3703"/>
                </a:cubicBezTo>
                <a:lnTo>
                  <a:pt x="32545" y="3703"/>
                </a:lnTo>
                <a:cubicBezTo>
                  <a:pt x="32491" y="3799"/>
                  <a:pt x="32438" y="3886"/>
                  <a:pt x="32384" y="3982"/>
                </a:cubicBezTo>
                <a:cubicBezTo>
                  <a:pt x="32244" y="3713"/>
                  <a:pt x="32093" y="3444"/>
                  <a:pt x="31921" y="3197"/>
                </a:cubicBezTo>
                <a:cubicBezTo>
                  <a:pt x="32072" y="2917"/>
                  <a:pt x="32255" y="2648"/>
                  <a:pt x="32448" y="2390"/>
                </a:cubicBezTo>
                <a:lnTo>
                  <a:pt x="32448" y="2390"/>
                </a:lnTo>
                <a:cubicBezTo>
                  <a:pt x="32233" y="2605"/>
                  <a:pt x="32029" y="2831"/>
                  <a:pt x="31835" y="3068"/>
                </a:cubicBezTo>
                <a:cubicBezTo>
                  <a:pt x="31663" y="2831"/>
                  <a:pt x="31480" y="2605"/>
                  <a:pt x="31275" y="2390"/>
                </a:cubicBezTo>
                <a:lnTo>
                  <a:pt x="31275" y="2390"/>
                </a:lnTo>
                <a:cubicBezTo>
                  <a:pt x="31458" y="2637"/>
                  <a:pt x="31620" y="2906"/>
                  <a:pt x="31749" y="3186"/>
                </a:cubicBezTo>
                <a:cubicBezTo>
                  <a:pt x="31351" y="3692"/>
                  <a:pt x="31006" y="4230"/>
                  <a:pt x="30726" y="4811"/>
                </a:cubicBezTo>
                <a:cubicBezTo>
                  <a:pt x="30533" y="5199"/>
                  <a:pt x="30371" y="5608"/>
                  <a:pt x="30231" y="6017"/>
                </a:cubicBezTo>
                <a:cubicBezTo>
                  <a:pt x="30285" y="5037"/>
                  <a:pt x="30425" y="4058"/>
                  <a:pt x="30651" y="3100"/>
                </a:cubicBezTo>
                <a:lnTo>
                  <a:pt x="30651" y="3100"/>
                </a:lnTo>
                <a:cubicBezTo>
                  <a:pt x="30264" y="4112"/>
                  <a:pt x="29919" y="5080"/>
                  <a:pt x="29596" y="5984"/>
                </a:cubicBezTo>
                <a:cubicBezTo>
                  <a:pt x="29499" y="4338"/>
                  <a:pt x="29790" y="2691"/>
                  <a:pt x="30436" y="1173"/>
                </a:cubicBezTo>
                <a:lnTo>
                  <a:pt x="30436" y="1173"/>
                </a:lnTo>
                <a:cubicBezTo>
                  <a:pt x="29672" y="2508"/>
                  <a:pt x="29069" y="3918"/>
                  <a:pt x="28639" y="5392"/>
                </a:cubicBezTo>
                <a:cubicBezTo>
                  <a:pt x="28520" y="4628"/>
                  <a:pt x="28380" y="3843"/>
                  <a:pt x="28208" y="3057"/>
                </a:cubicBezTo>
                <a:lnTo>
                  <a:pt x="28208" y="3057"/>
                </a:lnTo>
                <a:cubicBezTo>
                  <a:pt x="28316" y="4230"/>
                  <a:pt x="28240" y="5425"/>
                  <a:pt x="27993" y="6587"/>
                </a:cubicBezTo>
                <a:cubicBezTo>
                  <a:pt x="27734" y="5737"/>
                  <a:pt x="27659" y="4843"/>
                  <a:pt x="27788" y="3961"/>
                </a:cubicBezTo>
                <a:cubicBezTo>
                  <a:pt x="27874" y="3347"/>
                  <a:pt x="28025" y="2702"/>
                  <a:pt x="28100" y="2024"/>
                </a:cubicBezTo>
                <a:cubicBezTo>
                  <a:pt x="28165" y="1346"/>
                  <a:pt x="28133" y="635"/>
                  <a:pt x="27831" y="11"/>
                </a:cubicBezTo>
                <a:lnTo>
                  <a:pt x="27831" y="11"/>
                </a:lnTo>
                <a:cubicBezTo>
                  <a:pt x="27939" y="345"/>
                  <a:pt x="27982" y="689"/>
                  <a:pt x="27950" y="1023"/>
                </a:cubicBezTo>
                <a:cubicBezTo>
                  <a:pt x="27928" y="1356"/>
                  <a:pt x="27874" y="1679"/>
                  <a:pt x="27767" y="2002"/>
                </a:cubicBezTo>
                <a:cubicBezTo>
                  <a:pt x="27584" y="2626"/>
                  <a:pt x="27293" y="3208"/>
                  <a:pt x="27046" y="3821"/>
                </a:cubicBezTo>
                <a:cubicBezTo>
                  <a:pt x="26938" y="4090"/>
                  <a:pt x="26841" y="4370"/>
                  <a:pt x="26755" y="4639"/>
                </a:cubicBezTo>
                <a:cubicBezTo>
                  <a:pt x="26744" y="4521"/>
                  <a:pt x="26744" y="4402"/>
                  <a:pt x="26755" y="4284"/>
                </a:cubicBezTo>
                <a:cubicBezTo>
                  <a:pt x="26787" y="3907"/>
                  <a:pt x="26970" y="3520"/>
                  <a:pt x="26992" y="3111"/>
                </a:cubicBezTo>
                <a:lnTo>
                  <a:pt x="26992" y="3111"/>
                </a:lnTo>
                <a:cubicBezTo>
                  <a:pt x="26917" y="3520"/>
                  <a:pt x="26691" y="3853"/>
                  <a:pt x="26572" y="4241"/>
                </a:cubicBezTo>
                <a:cubicBezTo>
                  <a:pt x="26443" y="3186"/>
                  <a:pt x="26486" y="2110"/>
                  <a:pt x="26701" y="1077"/>
                </a:cubicBezTo>
                <a:lnTo>
                  <a:pt x="26701" y="1077"/>
                </a:lnTo>
                <a:cubicBezTo>
                  <a:pt x="26325" y="2164"/>
                  <a:pt x="26066" y="3304"/>
                  <a:pt x="25948" y="4456"/>
                </a:cubicBezTo>
                <a:cubicBezTo>
                  <a:pt x="25883" y="4983"/>
                  <a:pt x="25851" y="5511"/>
                  <a:pt x="25840" y="6027"/>
                </a:cubicBezTo>
                <a:cubicBezTo>
                  <a:pt x="25786" y="5866"/>
                  <a:pt x="25733" y="5715"/>
                  <a:pt x="25679" y="5564"/>
                </a:cubicBezTo>
                <a:cubicBezTo>
                  <a:pt x="25700" y="5446"/>
                  <a:pt x="25733" y="5328"/>
                  <a:pt x="25754" y="5209"/>
                </a:cubicBezTo>
                <a:cubicBezTo>
                  <a:pt x="25819" y="4994"/>
                  <a:pt x="25862" y="4768"/>
                  <a:pt x="25894" y="4542"/>
                </a:cubicBezTo>
                <a:cubicBezTo>
                  <a:pt x="25926" y="4305"/>
                  <a:pt x="25937" y="4079"/>
                  <a:pt x="25948" y="3843"/>
                </a:cubicBezTo>
                <a:cubicBezTo>
                  <a:pt x="25959" y="3380"/>
                  <a:pt x="25916" y="2917"/>
                  <a:pt x="25894" y="2454"/>
                </a:cubicBezTo>
                <a:cubicBezTo>
                  <a:pt x="25873" y="2917"/>
                  <a:pt x="25808" y="3391"/>
                  <a:pt x="25722" y="3853"/>
                </a:cubicBezTo>
                <a:cubicBezTo>
                  <a:pt x="25550" y="4112"/>
                  <a:pt x="25399" y="4370"/>
                  <a:pt x="25248" y="4628"/>
                </a:cubicBezTo>
                <a:cubicBezTo>
                  <a:pt x="25130" y="4402"/>
                  <a:pt x="25001" y="4176"/>
                  <a:pt x="24861" y="3961"/>
                </a:cubicBezTo>
                <a:lnTo>
                  <a:pt x="24861" y="3961"/>
                </a:lnTo>
                <a:cubicBezTo>
                  <a:pt x="24990" y="4219"/>
                  <a:pt x="25087" y="4488"/>
                  <a:pt x="25173" y="4768"/>
                </a:cubicBezTo>
                <a:cubicBezTo>
                  <a:pt x="24990" y="5112"/>
                  <a:pt x="24829" y="5457"/>
                  <a:pt x="24678" y="5801"/>
                </a:cubicBezTo>
                <a:cubicBezTo>
                  <a:pt x="24646" y="5328"/>
                  <a:pt x="24635" y="4854"/>
                  <a:pt x="24656" y="4381"/>
                </a:cubicBezTo>
                <a:cubicBezTo>
                  <a:pt x="24699" y="3251"/>
                  <a:pt x="24990" y="2131"/>
                  <a:pt x="25517" y="1130"/>
                </a:cubicBezTo>
                <a:lnTo>
                  <a:pt x="25517" y="1130"/>
                </a:lnTo>
                <a:cubicBezTo>
                  <a:pt x="24796" y="2110"/>
                  <a:pt x="24344" y="3229"/>
                  <a:pt x="24011" y="4316"/>
                </a:cubicBezTo>
                <a:cubicBezTo>
                  <a:pt x="23914" y="4607"/>
                  <a:pt x="23828" y="4908"/>
                  <a:pt x="23752" y="5199"/>
                </a:cubicBezTo>
                <a:cubicBezTo>
                  <a:pt x="23677" y="4510"/>
                  <a:pt x="23623" y="3799"/>
                  <a:pt x="23591" y="3078"/>
                </a:cubicBezTo>
                <a:cubicBezTo>
                  <a:pt x="23505" y="4025"/>
                  <a:pt x="23408" y="4930"/>
                  <a:pt x="23268" y="5780"/>
                </a:cubicBezTo>
                <a:cubicBezTo>
                  <a:pt x="22978" y="4790"/>
                  <a:pt x="22773" y="3778"/>
                  <a:pt x="22644" y="2745"/>
                </a:cubicBezTo>
                <a:cubicBezTo>
                  <a:pt x="22633" y="3584"/>
                  <a:pt x="22644" y="4391"/>
                  <a:pt x="22644" y="5156"/>
                </a:cubicBezTo>
                <a:cubicBezTo>
                  <a:pt x="22601" y="4930"/>
                  <a:pt x="22547" y="4714"/>
                  <a:pt x="22493" y="4488"/>
                </a:cubicBezTo>
                <a:lnTo>
                  <a:pt x="22493" y="4488"/>
                </a:lnTo>
                <a:cubicBezTo>
                  <a:pt x="22579" y="5177"/>
                  <a:pt x="22547" y="5877"/>
                  <a:pt x="22407" y="6555"/>
                </a:cubicBezTo>
                <a:cubicBezTo>
                  <a:pt x="22160" y="5521"/>
                  <a:pt x="22181" y="4434"/>
                  <a:pt x="22461" y="3401"/>
                </a:cubicBezTo>
                <a:lnTo>
                  <a:pt x="22461" y="3401"/>
                </a:lnTo>
                <a:cubicBezTo>
                  <a:pt x="22267" y="3875"/>
                  <a:pt x="22106" y="4359"/>
                  <a:pt x="21987" y="4854"/>
                </a:cubicBezTo>
                <a:cubicBezTo>
                  <a:pt x="21901" y="4585"/>
                  <a:pt x="21815" y="4316"/>
                  <a:pt x="21718" y="4058"/>
                </a:cubicBezTo>
                <a:cubicBezTo>
                  <a:pt x="21299" y="2917"/>
                  <a:pt x="20750" y="1830"/>
                  <a:pt x="20201" y="700"/>
                </a:cubicBezTo>
                <a:lnTo>
                  <a:pt x="20201" y="700"/>
                </a:lnTo>
                <a:cubicBezTo>
                  <a:pt x="20599" y="1916"/>
                  <a:pt x="20954" y="3121"/>
                  <a:pt x="21051" y="4262"/>
                </a:cubicBezTo>
                <a:cubicBezTo>
                  <a:pt x="21137" y="5026"/>
                  <a:pt x="21073" y="5790"/>
                  <a:pt x="20879" y="6533"/>
                </a:cubicBezTo>
                <a:cubicBezTo>
                  <a:pt x="20814" y="6124"/>
                  <a:pt x="20760" y="5704"/>
                  <a:pt x="20707" y="5274"/>
                </a:cubicBezTo>
                <a:cubicBezTo>
                  <a:pt x="20664" y="4886"/>
                  <a:pt x="20588" y="4488"/>
                  <a:pt x="20481" y="4112"/>
                </a:cubicBezTo>
                <a:cubicBezTo>
                  <a:pt x="20470" y="4047"/>
                  <a:pt x="20448" y="3982"/>
                  <a:pt x="20427" y="3929"/>
                </a:cubicBezTo>
                <a:cubicBezTo>
                  <a:pt x="20438" y="3843"/>
                  <a:pt x="20459" y="3756"/>
                  <a:pt x="20481" y="3681"/>
                </a:cubicBezTo>
                <a:cubicBezTo>
                  <a:pt x="20599" y="3208"/>
                  <a:pt x="20642" y="2712"/>
                  <a:pt x="20588" y="2228"/>
                </a:cubicBezTo>
                <a:lnTo>
                  <a:pt x="20588" y="2228"/>
                </a:lnTo>
                <a:cubicBezTo>
                  <a:pt x="20578" y="2702"/>
                  <a:pt x="20470" y="3164"/>
                  <a:pt x="20276" y="3595"/>
                </a:cubicBezTo>
                <a:cubicBezTo>
                  <a:pt x="20169" y="3391"/>
                  <a:pt x="20039" y="3208"/>
                  <a:pt x="19878" y="3057"/>
                </a:cubicBezTo>
                <a:lnTo>
                  <a:pt x="19878" y="3057"/>
                </a:lnTo>
                <a:cubicBezTo>
                  <a:pt x="20039" y="3251"/>
                  <a:pt x="20147" y="3477"/>
                  <a:pt x="20212" y="3713"/>
                </a:cubicBezTo>
                <a:cubicBezTo>
                  <a:pt x="20029" y="4122"/>
                  <a:pt x="19813" y="4488"/>
                  <a:pt x="19598" y="4865"/>
                </a:cubicBezTo>
                <a:cubicBezTo>
                  <a:pt x="19361" y="5263"/>
                  <a:pt x="19146" y="5672"/>
                  <a:pt x="18952" y="6103"/>
                </a:cubicBezTo>
                <a:cubicBezTo>
                  <a:pt x="18909" y="6221"/>
                  <a:pt x="18856" y="6350"/>
                  <a:pt x="18823" y="6479"/>
                </a:cubicBezTo>
                <a:cubicBezTo>
                  <a:pt x="18759" y="6070"/>
                  <a:pt x="18748" y="5651"/>
                  <a:pt x="18780" y="5242"/>
                </a:cubicBezTo>
                <a:cubicBezTo>
                  <a:pt x="18834" y="4424"/>
                  <a:pt x="19049" y="3638"/>
                  <a:pt x="19394" y="2906"/>
                </a:cubicBezTo>
                <a:lnTo>
                  <a:pt x="19394" y="2906"/>
                </a:lnTo>
                <a:cubicBezTo>
                  <a:pt x="18737" y="3929"/>
                  <a:pt x="18274" y="5069"/>
                  <a:pt x="18016" y="6264"/>
                </a:cubicBezTo>
                <a:cubicBezTo>
                  <a:pt x="17973" y="6135"/>
                  <a:pt x="17941" y="5995"/>
                  <a:pt x="17919" y="5866"/>
                </a:cubicBezTo>
                <a:cubicBezTo>
                  <a:pt x="17822" y="5295"/>
                  <a:pt x="17898" y="4714"/>
                  <a:pt x="18113" y="4187"/>
                </a:cubicBezTo>
                <a:lnTo>
                  <a:pt x="18113" y="4187"/>
                </a:lnTo>
                <a:cubicBezTo>
                  <a:pt x="17952" y="4477"/>
                  <a:pt x="17822" y="4790"/>
                  <a:pt x="17726" y="5112"/>
                </a:cubicBezTo>
                <a:cubicBezTo>
                  <a:pt x="17672" y="4822"/>
                  <a:pt x="17629" y="4521"/>
                  <a:pt x="17596" y="4219"/>
                </a:cubicBezTo>
                <a:cubicBezTo>
                  <a:pt x="17543" y="3660"/>
                  <a:pt x="17564" y="3100"/>
                  <a:pt x="17661" y="2551"/>
                </a:cubicBezTo>
                <a:cubicBezTo>
                  <a:pt x="17769" y="1959"/>
                  <a:pt x="18005" y="1410"/>
                  <a:pt x="18360" y="937"/>
                </a:cubicBezTo>
                <a:lnTo>
                  <a:pt x="18360" y="937"/>
                </a:lnTo>
                <a:cubicBezTo>
                  <a:pt x="17930" y="1378"/>
                  <a:pt x="17596" y="1916"/>
                  <a:pt x="17370" y="2497"/>
                </a:cubicBezTo>
                <a:cubicBezTo>
                  <a:pt x="17166" y="3057"/>
                  <a:pt x="17015" y="3649"/>
                  <a:pt x="16929" y="4241"/>
                </a:cubicBezTo>
                <a:cubicBezTo>
                  <a:pt x="16875" y="4564"/>
                  <a:pt x="16832" y="4886"/>
                  <a:pt x="16800" y="5188"/>
                </a:cubicBezTo>
                <a:cubicBezTo>
                  <a:pt x="16800" y="5069"/>
                  <a:pt x="16789" y="4951"/>
                  <a:pt x="16768" y="4833"/>
                </a:cubicBezTo>
                <a:cubicBezTo>
                  <a:pt x="16725" y="4338"/>
                  <a:pt x="16552" y="3886"/>
                  <a:pt x="16413" y="3434"/>
                </a:cubicBezTo>
                <a:cubicBezTo>
                  <a:pt x="16283" y="2982"/>
                  <a:pt x="16154" y="2508"/>
                  <a:pt x="16251" y="2024"/>
                </a:cubicBezTo>
                <a:lnTo>
                  <a:pt x="16251" y="2024"/>
                </a:lnTo>
                <a:cubicBezTo>
                  <a:pt x="16090" y="2508"/>
                  <a:pt x="16143" y="3035"/>
                  <a:pt x="16197" y="3509"/>
                </a:cubicBezTo>
                <a:cubicBezTo>
                  <a:pt x="16251" y="3982"/>
                  <a:pt x="16305" y="4445"/>
                  <a:pt x="16230" y="4865"/>
                </a:cubicBezTo>
                <a:cubicBezTo>
                  <a:pt x="16143" y="5295"/>
                  <a:pt x="16036" y="5715"/>
                  <a:pt x="15885" y="6135"/>
                </a:cubicBezTo>
                <a:cubicBezTo>
                  <a:pt x="15874" y="6060"/>
                  <a:pt x="15874" y="5984"/>
                  <a:pt x="15874" y="5909"/>
                </a:cubicBezTo>
                <a:cubicBezTo>
                  <a:pt x="15842" y="5371"/>
                  <a:pt x="15864" y="4790"/>
                  <a:pt x="15778" y="4176"/>
                </a:cubicBezTo>
                <a:cubicBezTo>
                  <a:pt x="15734" y="3864"/>
                  <a:pt x="15659" y="3563"/>
                  <a:pt x="15552" y="3272"/>
                </a:cubicBezTo>
                <a:cubicBezTo>
                  <a:pt x="15444" y="2992"/>
                  <a:pt x="15315" y="2723"/>
                  <a:pt x="15196" y="2454"/>
                </a:cubicBezTo>
                <a:cubicBezTo>
                  <a:pt x="15067" y="2185"/>
                  <a:pt x="14960" y="1905"/>
                  <a:pt x="14874" y="1625"/>
                </a:cubicBezTo>
                <a:cubicBezTo>
                  <a:pt x="14787" y="1335"/>
                  <a:pt x="14755" y="1034"/>
                  <a:pt x="14777" y="732"/>
                </a:cubicBezTo>
                <a:lnTo>
                  <a:pt x="14777" y="732"/>
                </a:lnTo>
                <a:cubicBezTo>
                  <a:pt x="14712" y="1044"/>
                  <a:pt x="14701" y="1367"/>
                  <a:pt x="14744" y="1679"/>
                </a:cubicBezTo>
                <a:cubicBezTo>
                  <a:pt x="14798" y="1981"/>
                  <a:pt x="14852" y="2282"/>
                  <a:pt x="14938" y="2583"/>
                </a:cubicBezTo>
                <a:cubicBezTo>
                  <a:pt x="15013" y="2863"/>
                  <a:pt x="15067" y="3154"/>
                  <a:pt x="15110" y="3444"/>
                </a:cubicBezTo>
                <a:cubicBezTo>
                  <a:pt x="15143" y="3703"/>
                  <a:pt x="15143" y="3982"/>
                  <a:pt x="15110" y="4251"/>
                </a:cubicBezTo>
                <a:cubicBezTo>
                  <a:pt x="15024" y="4962"/>
                  <a:pt x="14744" y="5629"/>
                  <a:pt x="14561" y="6382"/>
                </a:cubicBezTo>
                <a:cubicBezTo>
                  <a:pt x="14540" y="5973"/>
                  <a:pt x="14529" y="5575"/>
                  <a:pt x="14551" y="5166"/>
                </a:cubicBezTo>
                <a:cubicBezTo>
                  <a:pt x="14594" y="4725"/>
                  <a:pt x="14594" y="4284"/>
                  <a:pt x="14561" y="3843"/>
                </a:cubicBezTo>
                <a:cubicBezTo>
                  <a:pt x="14518" y="3391"/>
                  <a:pt x="14357" y="2917"/>
                  <a:pt x="14023" y="2594"/>
                </a:cubicBezTo>
                <a:lnTo>
                  <a:pt x="14023" y="2594"/>
                </a:lnTo>
                <a:cubicBezTo>
                  <a:pt x="14292" y="2960"/>
                  <a:pt x="14411" y="3423"/>
                  <a:pt x="14357" y="3864"/>
                </a:cubicBezTo>
                <a:cubicBezTo>
                  <a:pt x="14303" y="4295"/>
                  <a:pt x="14195" y="4714"/>
                  <a:pt x="14056" y="5123"/>
                </a:cubicBezTo>
                <a:cubicBezTo>
                  <a:pt x="13959" y="5435"/>
                  <a:pt x="13862" y="5747"/>
                  <a:pt x="13776" y="6060"/>
                </a:cubicBezTo>
                <a:cubicBezTo>
                  <a:pt x="13830" y="5629"/>
                  <a:pt x="13840" y="5188"/>
                  <a:pt x="13830" y="4757"/>
                </a:cubicBezTo>
                <a:cubicBezTo>
                  <a:pt x="13776" y="3692"/>
                  <a:pt x="13388" y="2680"/>
                  <a:pt x="12710" y="1873"/>
                </a:cubicBezTo>
                <a:lnTo>
                  <a:pt x="12710" y="1873"/>
                </a:lnTo>
                <a:cubicBezTo>
                  <a:pt x="13270" y="2723"/>
                  <a:pt x="13464" y="3756"/>
                  <a:pt x="13248" y="4757"/>
                </a:cubicBezTo>
                <a:cubicBezTo>
                  <a:pt x="13227" y="4865"/>
                  <a:pt x="13195" y="4983"/>
                  <a:pt x="13162" y="5091"/>
                </a:cubicBezTo>
                <a:cubicBezTo>
                  <a:pt x="13173" y="4811"/>
                  <a:pt x="13162" y="4521"/>
                  <a:pt x="13130" y="4241"/>
                </a:cubicBezTo>
                <a:cubicBezTo>
                  <a:pt x="13098" y="3853"/>
                  <a:pt x="12969" y="3477"/>
                  <a:pt x="12775" y="3132"/>
                </a:cubicBezTo>
                <a:lnTo>
                  <a:pt x="12775" y="3132"/>
                </a:lnTo>
                <a:cubicBezTo>
                  <a:pt x="12926" y="3487"/>
                  <a:pt x="12979" y="3886"/>
                  <a:pt x="12947" y="4273"/>
                </a:cubicBezTo>
                <a:cubicBezTo>
                  <a:pt x="12915" y="4639"/>
                  <a:pt x="12839" y="5005"/>
                  <a:pt x="12732" y="5360"/>
                </a:cubicBezTo>
                <a:cubicBezTo>
                  <a:pt x="12721" y="5392"/>
                  <a:pt x="12710" y="5425"/>
                  <a:pt x="12700" y="5457"/>
                </a:cubicBezTo>
                <a:cubicBezTo>
                  <a:pt x="12635" y="4973"/>
                  <a:pt x="12517" y="4499"/>
                  <a:pt x="12355" y="4036"/>
                </a:cubicBezTo>
                <a:cubicBezTo>
                  <a:pt x="12140" y="3455"/>
                  <a:pt x="11839" y="2938"/>
                  <a:pt x="11623" y="2379"/>
                </a:cubicBezTo>
                <a:cubicBezTo>
                  <a:pt x="11516" y="2099"/>
                  <a:pt x="11440" y="1808"/>
                  <a:pt x="11397" y="1518"/>
                </a:cubicBezTo>
                <a:cubicBezTo>
                  <a:pt x="11354" y="1217"/>
                  <a:pt x="11376" y="904"/>
                  <a:pt x="11451" y="603"/>
                </a:cubicBezTo>
                <a:lnTo>
                  <a:pt x="11451" y="603"/>
                </a:lnTo>
                <a:cubicBezTo>
                  <a:pt x="11333" y="904"/>
                  <a:pt x="11268" y="1227"/>
                  <a:pt x="11257" y="1550"/>
                </a:cubicBezTo>
                <a:cubicBezTo>
                  <a:pt x="11257" y="1862"/>
                  <a:pt x="11290" y="2185"/>
                  <a:pt x="11354" y="2497"/>
                </a:cubicBezTo>
                <a:cubicBezTo>
                  <a:pt x="11473" y="3121"/>
                  <a:pt x="11645" y="3703"/>
                  <a:pt x="11688" y="4251"/>
                </a:cubicBezTo>
                <a:cubicBezTo>
                  <a:pt x="11731" y="4779"/>
                  <a:pt x="11688" y="5317"/>
                  <a:pt x="11559" y="5834"/>
                </a:cubicBezTo>
                <a:cubicBezTo>
                  <a:pt x="11516" y="5995"/>
                  <a:pt x="11473" y="6156"/>
                  <a:pt x="11430" y="6318"/>
                </a:cubicBezTo>
                <a:cubicBezTo>
                  <a:pt x="11376" y="5984"/>
                  <a:pt x="11290" y="5661"/>
                  <a:pt x="11161" y="5349"/>
                </a:cubicBezTo>
                <a:cubicBezTo>
                  <a:pt x="11042" y="5048"/>
                  <a:pt x="10935" y="4736"/>
                  <a:pt x="10859" y="4413"/>
                </a:cubicBezTo>
                <a:cubicBezTo>
                  <a:pt x="10935" y="4165"/>
                  <a:pt x="11031" y="3918"/>
                  <a:pt x="11128" y="3670"/>
                </a:cubicBezTo>
                <a:lnTo>
                  <a:pt x="11128" y="3670"/>
                </a:lnTo>
                <a:cubicBezTo>
                  <a:pt x="11021" y="3853"/>
                  <a:pt x="10924" y="4036"/>
                  <a:pt x="10827" y="4219"/>
                </a:cubicBezTo>
                <a:cubicBezTo>
                  <a:pt x="10762" y="3853"/>
                  <a:pt x="10827" y="3487"/>
                  <a:pt x="10999" y="3154"/>
                </a:cubicBezTo>
                <a:lnTo>
                  <a:pt x="10999" y="3154"/>
                </a:lnTo>
                <a:cubicBezTo>
                  <a:pt x="10762" y="3498"/>
                  <a:pt x="10644" y="3896"/>
                  <a:pt x="10644" y="4316"/>
                </a:cubicBezTo>
                <a:lnTo>
                  <a:pt x="10644" y="4564"/>
                </a:lnTo>
                <a:cubicBezTo>
                  <a:pt x="10300" y="5274"/>
                  <a:pt x="9998" y="6006"/>
                  <a:pt x="9751" y="6759"/>
                </a:cubicBezTo>
                <a:cubicBezTo>
                  <a:pt x="9675" y="6146"/>
                  <a:pt x="9708" y="5532"/>
                  <a:pt x="9837" y="4930"/>
                </a:cubicBezTo>
                <a:cubicBezTo>
                  <a:pt x="10041" y="3993"/>
                  <a:pt x="10439" y="3121"/>
                  <a:pt x="11021" y="2368"/>
                </a:cubicBezTo>
                <a:lnTo>
                  <a:pt x="11021" y="2368"/>
                </a:lnTo>
                <a:cubicBezTo>
                  <a:pt x="10321" y="3078"/>
                  <a:pt x="9740" y="3896"/>
                  <a:pt x="9309" y="4790"/>
                </a:cubicBezTo>
                <a:cubicBezTo>
                  <a:pt x="9116" y="5188"/>
                  <a:pt x="8943" y="5586"/>
                  <a:pt x="8804" y="6006"/>
                </a:cubicBezTo>
                <a:cubicBezTo>
                  <a:pt x="8857" y="5016"/>
                  <a:pt x="8997" y="4036"/>
                  <a:pt x="9223" y="3078"/>
                </a:cubicBezTo>
                <a:lnTo>
                  <a:pt x="9223" y="3078"/>
                </a:lnTo>
                <a:cubicBezTo>
                  <a:pt x="8847" y="4101"/>
                  <a:pt x="8502" y="5069"/>
                  <a:pt x="8169" y="5973"/>
                </a:cubicBezTo>
                <a:cubicBezTo>
                  <a:pt x="8082" y="4327"/>
                  <a:pt x="8373" y="2680"/>
                  <a:pt x="9019" y="1163"/>
                </a:cubicBezTo>
                <a:lnTo>
                  <a:pt x="9019" y="1163"/>
                </a:lnTo>
                <a:cubicBezTo>
                  <a:pt x="8255" y="2486"/>
                  <a:pt x="7652" y="3907"/>
                  <a:pt x="7211" y="5371"/>
                </a:cubicBezTo>
                <a:cubicBezTo>
                  <a:pt x="7092" y="4617"/>
                  <a:pt x="6963" y="3832"/>
                  <a:pt x="6791" y="3035"/>
                </a:cubicBezTo>
                <a:lnTo>
                  <a:pt x="6791" y="3035"/>
                </a:lnTo>
                <a:cubicBezTo>
                  <a:pt x="6888" y="4219"/>
                  <a:pt x="6823" y="5414"/>
                  <a:pt x="6576" y="6576"/>
                </a:cubicBezTo>
                <a:cubicBezTo>
                  <a:pt x="6307" y="5726"/>
                  <a:pt x="6231" y="4822"/>
                  <a:pt x="6371" y="3950"/>
                </a:cubicBezTo>
                <a:cubicBezTo>
                  <a:pt x="6447" y="3326"/>
                  <a:pt x="6608" y="2680"/>
                  <a:pt x="6673" y="2013"/>
                </a:cubicBezTo>
                <a:cubicBezTo>
                  <a:pt x="6737" y="1335"/>
                  <a:pt x="6705" y="625"/>
                  <a:pt x="6414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68" name="Google Shape;11968;p38"/>
          <p:cNvSpPr/>
          <p:nvPr/>
        </p:nvSpPr>
        <p:spPr>
          <a:xfrm flipH="1">
            <a:off x="4079599" y="4512425"/>
            <a:ext cx="5791214" cy="640600"/>
          </a:xfrm>
          <a:custGeom>
            <a:avLst/>
            <a:gdLst/>
            <a:ahLst/>
            <a:cxnLst/>
            <a:rect l="l" t="t" r="r" b="b"/>
            <a:pathLst>
              <a:path w="63896" h="8008" extrusionOk="0">
                <a:moveTo>
                  <a:pt x="25722" y="3896"/>
                </a:moveTo>
                <a:cubicBezTo>
                  <a:pt x="25668" y="4101"/>
                  <a:pt x="25614" y="4305"/>
                  <a:pt x="25539" y="4499"/>
                </a:cubicBezTo>
                <a:cubicBezTo>
                  <a:pt x="25485" y="4628"/>
                  <a:pt x="25431" y="4757"/>
                  <a:pt x="25367" y="4876"/>
                </a:cubicBezTo>
                <a:cubicBezTo>
                  <a:pt x="25367" y="4865"/>
                  <a:pt x="25356" y="4843"/>
                  <a:pt x="25345" y="4833"/>
                </a:cubicBezTo>
                <a:cubicBezTo>
                  <a:pt x="25442" y="4510"/>
                  <a:pt x="25571" y="4198"/>
                  <a:pt x="25711" y="3896"/>
                </a:cubicBezTo>
                <a:close/>
                <a:moveTo>
                  <a:pt x="54070" y="4510"/>
                </a:moveTo>
                <a:cubicBezTo>
                  <a:pt x="54113" y="4790"/>
                  <a:pt x="54134" y="5080"/>
                  <a:pt x="54134" y="5371"/>
                </a:cubicBezTo>
                <a:cubicBezTo>
                  <a:pt x="54059" y="5500"/>
                  <a:pt x="53973" y="5640"/>
                  <a:pt x="53898" y="5769"/>
                </a:cubicBezTo>
                <a:cubicBezTo>
                  <a:pt x="53855" y="5844"/>
                  <a:pt x="53812" y="5920"/>
                  <a:pt x="53768" y="5984"/>
                </a:cubicBezTo>
                <a:cubicBezTo>
                  <a:pt x="53822" y="5489"/>
                  <a:pt x="53919" y="4983"/>
                  <a:pt x="54070" y="4510"/>
                </a:cubicBezTo>
                <a:close/>
                <a:moveTo>
                  <a:pt x="4004" y="4617"/>
                </a:moveTo>
                <a:cubicBezTo>
                  <a:pt x="4004" y="4779"/>
                  <a:pt x="3993" y="4951"/>
                  <a:pt x="3982" y="5112"/>
                </a:cubicBezTo>
                <a:lnTo>
                  <a:pt x="3982" y="5102"/>
                </a:lnTo>
                <a:cubicBezTo>
                  <a:pt x="3950" y="5554"/>
                  <a:pt x="3874" y="5984"/>
                  <a:pt x="3756" y="6415"/>
                </a:cubicBezTo>
                <a:cubicBezTo>
                  <a:pt x="3713" y="6544"/>
                  <a:pt x="3670" y="6662"/>
                  <a:pt x="3616" y="6781"/>
                </a:cubicBezTo>
                <a:cubicBezTo>
                  <a:pt x="3627" y="6038"/>
                  <a:pt x="3756" y="5306"/>
                  <a:pt x="4004" y="4617"/>
                </a:cubicBezTo>
                <a:close/>
                <a:moveTo>
                  <a:pt x="31813" y="3391"/>
                </a:moveTo>
                <a:cubicBezTo>
                  <a:pt x="31964" y="3724"/>
                  <a:pt x="32072" y="4079"/>
                  <a:pt x="32147" y="4445"/>
                </a:cubicBezTo>
                <a:cubicBezTo>
                  <a:pt x="31760" y="5199"/>
                  <a:pt x="31426" y="5995"/>
                  <a:pt x="31157" y="6802"/>
                </a:cubicBezTo>
                <a:cubicBezTo>
                  <a:pt x="31082" y="6189"/>
                  <a:pt x="31114" y="5575"/>
                  <a:pt x="31243" y="4973"/>
                </a:cubicBezTo>
                <a:cubicBezTo>
                  <a:pt x="31361" y="4424"/>
                  <a:pt x="31555" y="3886"/>
                  <a:pt x="31813" y="3391"/>
                </a:cubicBezTo>
                <a:close/>
                <a:moveTo>
                  <a:pt x="10687" y="5091"/>
                </a:moveTo>
                <a:cubicBezTo>
                  <a:pt x="10698" y="5242"/>
                  <a:pt x="10719" y="5382"/>
                  <a:pt x="10730" y="5521"/>
                </a:cubicBezTo>
                <a:cubicBezTo>
                  <a:pt x="10773" y="5855"/>
                  <a:pt x="10762" y="6189"/>
                  <a:pt x="10687" y="6512"/>
                </a:cubicBezTo>
                <a:cubicBezTo>
                  <a:pt x="10644" y="6641"/>
                  <a:pt x="10590" y="6759"/>
                  <a:pt x="10504" y="6877"/>
                </a:cubicBezTo>
                <a:cubicBezTo>
                  <a:pt x="10493" y="6275"/>
                  <a:pt x="10558" y="5683"/>
                  <a:pt x="10687" y="5102"/>
                </a:cubicBezTo>
                <a:lnTo>
                  <a:pt x="10687" y="5091"/>
                </a:lnTo>
                <a:close/>
                <a:moveTo>
                  <a:pt x="20319" y="4370"/>
                </a:moveTo>
                <a:lnTo>
                  <a:pt x="20319" y="4370"/>
                </a:lnTo>
                <a:cubicBezTo>
                  <a:pt x="20330" y="4693"/>
                  <a:pt x="20308" y="5016"/>
                  <a:pt x="20265" y="5338"/>
                </a:cubicBezTo>
                <a:cubicBezTo>
                  <a:pt x="20190" y="5930"/>
                  <a:pt x="20082" y="6512"/>
                  <a:pt x="19932" y="7093"/>
                </a:cubicBezTo>
                <a:cubicBezTo>
                  <a:pt x="19878" y="6845"/>
                  <a:pt x="19856" y="6587"/>
                  <a:pt x="19878" y="6329"/>
                </a:cubicBezTo>
                <a:cubicBezTo>
                  <a:pt x="19910" y="5898"/>
                  <a:pt x="19996" y="5478"/>
                  <a:pt x="20115" y="5069"/>
                </a:cubicBezTo>
                <a:cubicBezTo>
                  <a:pt x="20179" y="4833"/>
                  <a:pt x="20255" y="4607"/>
                  <a:pt x="20319" y="4370"/>
                </a:cubicBezTo>
                <a:close/>
                <a:moveTo>
                  <a:pt x="32201" y="4714"/>
                </a:moveTo>
                <a:cubicBezTo>
                  <a:pt x="32201" y="4800"/>
                  <a:pt x="32212" y="4886"/>
                  <a:pt x="32222" y="4973"/>
                </a:cubicBezTo>
                <a:cubicBezTo>
                  <a:pt x="32298" y="5694"/>
                  <a:pt x="32190" y="6415"/>
                  <a:pt x="31932" y="7093"/>
                </a:cubicBezTo>
                <a:cubicBezTo>
                  <a:pt x="31889" y="6286"/>
                  <a:pt x="31975" y="5478"/>
                  <a:pt x="32201" y="4714"/>
                </a:cubicBezTo>
                <a:close/>
                <a:moveTo>
                  <a:pt x="41725" y="4370"/>
                </a:moveTo>
                <a:lnTo>
                  <a:pt x="41725" y="4370"/>
                </a:lnTo>
                <a:cubicBezTo>
                  <a:pt x="41736" y="4693"/>
                  <a:pt x="41725" y="5016"/>
                  <a:pt x="41672" y="5338"/>
                </a:cubicBezTo>
                <a:cubicBezTo>
                  <a:pt x="41596" y="5930"/>
                  <a:pt x="41489" y="6512"/>
                  <a:pt x="41338" y="7093"/>
                </a:cubicBezTo>
                <a:cubicBezTo>
                  <a:pt x="41284" y="6845"/>
                  <a:pt x="41263" y="6587"/>
                  <a:pt x="41284" y="6329"/>
                </a:cubicBezTo>
                <a:cubicBezTo>
                  <a:pt x="41316" y="5898"/>
                  <a:pt x="41403" y="5478"/>
                  <a:pt x="41532" y="5069"/>
                </a:cubicBezTo>
                <a:cubicBezTo>
                  <a:pt x="41586" y="4833"/>
                  <a:pt x="41661" y="4607"/>
                  <a:pt x="41725" y="4370"/>
                </a:cubicBezTo>
                <a:close/>
                <a:moveTo>
                  <a:pt x="6414" y="0"/>
                </a:moveTo>
                <a:cubicBezTo>
                  <a:pt x="6511" y="323"/>
                  <a:pt x="6554" y="668"/>
                  <a:pt x="6533" y="1012"/>
                </a:cubicBezTo>
                <a:cubicBezTo>
                  <a:pt x="6511" y="1346"/>
                  <a:pt x="6447" y="1669"/>
                  <a:pt x="6350" y="1991"/>
                </a:cubicBezTo>
                <a:cubicBezTo>
                  <a:pt x="6156" y="2616"/>
                  <a:pt x="5876" y="3197"/>
                  <a:pt x="5629" y="3799"/>
                </a:cubicBezTo>
                <a:cubicBezTo>
                  <a:pt x="5489" y="4155"/>
                  <a:pt x="5360" y="4510"/>
                  <a:pt x="5263" y="4876"/>
                </a:cubicBezTo>
                <a:cubicBezTo>
                  <a:pt x="5230" y="4714"/>
                  <a:pt x="5198" y="4553"/>
                  <a:pt x="5177" y="4381"/>
                </a:cubicBezTo>
                <a:cubicBezTo>
                  <a:pt x="5026" y="3272"/>
                  <a:pt x="5069" y="2153"/>
                  <a:pt x="5295" y="1055"/>
                </a:cubicBezTo>
                <a:lnTo>
                  <a:pt x="5295" y="1055"/>
                </a:lnTo>
                <a:cubicBezTo>
                  <a:pt x="4918" y="2153"/>
                  <a:pt x="4660" y="3283"/>
                  <a:pt x="4531" y="4434"/>
                </a:cubicBezTo>
                <a:cubicBezTo>
                  <a:pt x="4520" y="4553"/>
                  <a:pt x="4509" y="4660"/>
                  <a:pt x="4499" y="4779"/>
                </a:cubicBezTo>
                <a:cubicBezTo>
                  <a:pt x="4445" y="4456"/>
                  <a:pt x="4380" y="4144"/>
                  <a:pt x="4326" y="3821"/>
                </a:cubicBezTo>
                <a:cubicBezTo>
                  <a:pt x="4230" y="3240"/>
                  <a:pt x="4187" y="2648"/>
                  <a:pt x="4208" y="2067"/>
                </a:cubicBezTo>
                <a:lnTo>
                  <a:pt x="4208" y="2067"/>
                </a:lnTo>
                <a:cubicBezTo>
                  <a:pt x="4068" y="2820"/>
                  <a:pt x="4057" y="3584"/>
                  <a:pt x="4025" y="4305"/>
                </a:cubicBezTo>
                <a:cubicBezTo>
                  <a:pt x="3745" y="4790"/>
                  <a:pt x="3487" y="5285"/>
                  <a:pt x="3272" y="5801"/>
                </a:cubicBezTo>
                <a:cubicBezTo>
                  <a:pt x="3239" y="5317"/>
                  <a:pt x="3229" y="4843"/>
                  <a:pt x="3250" y="4370"/>
                </a:cubicBezTo>
                <a:cubicBezTo>
                  <a:pt x="3293" y="3240"/>
                  <a:pt x="3584" y="2121"/>
                  <a:pt x="4111" y="1120"/>
                </a:cubicBezTo>
                <a:lnTo>
                  <a:pt x="4111" y="1120"/>
                </a:lnTo>
                <a:cubicBezTo>
                  <a:pt x="3390" y="2099"/>
                  <a:pt x="2938" y="3229"/>
                  <a:pt x="2604" y="4305"/>
                </a:cubicBezTo>
                <a:cubicBezTo>
                  <a:pt x="2508" y="4607"/>
                  <a:pt x="2422" y="4897"/>
                  <a:pt x="2346" y="5188"/>
                </a:cubicBezTo>
                <a:cubicBezTo>
                  <a:pt x="2271" y="4499"/>
                  <a:pt x="2217" y="3799"/>
                  <a:pt x="2185" y="3068"/>
                </a:cubicBezTo>
                <a:cubicBezTo>
                  <a:pt x="2109" y="4015"/>
                  <a:pt x="2002" y="4919"/>
                  <a:pt x="1873" y="5769"/>
                </a:cubicBezTo>
                <a:cubicBezTo>
                  <a:pt x="1571" y="4779"/>
                  <a:pt x="1367" y="3767"/>
                  <a:pt x="1238" y="2745"/>
                </a:cubicBezTo>
                <a:lnTo>
                  <a:pt x="1238" y="2745"/>
                </a:lnTo>
                <a:cubicBezTo>
                  <a:pt x="1227" y="4165"/>
                  <a:pt x="1259" y="5511"/>
                  <a:pt x="1216" y="6727"/>
                </a:cubicBezTo>
                <a:cubicBezTo>
                  <a:pt x="1184" y="6673"/>
                  <a:pt x="1162" y="6630"/>
                  <a:pt x="1130" y="6576"/>
                </a:cubicBezTo>
                <a:cubicBezTo>
                  <a:pt x="1001" y="6296"/>
                  <a:pt x="904" y="6006"/>
                  <a:pt x="850" y="5694"/>
                </a:cubicBezTo>
                <a:cubicBezTo>
                  <a:pt x="796" y="5360"/>
                  <a:pt x="710" y="5037"/>
                  <a:pt x="613" y="4714"/>
                </a:cubicBezTo>
                <a:cubicBezTo>
                  <a:pt x="495" y="4370"/>
                  <a:pt x="291" y="4069"/>
                  <a:pt x="0" y="3843"/>
                </a:cubicBezTo>
                <a:lnTo>
                  <a:pt x="0" y="3843"/>
                </a:lnTo>
                <a:cubicBezTo>
                  <a:pt x="248" y="4101"/>
                  <a:pt x="409" y="4424"/>
                  <a:pt x="452" y="4779"/>
                </a:cubicBezTo>
                <a:cubicBezTo>
                  <a:pt x="484" y="5123"/>
                  <a:pt x="495" y="5457"/>
                  <a:pt x="463" y="5790"/>
                </a:cubicBezTo>
                <a:cubicBezTo>
                  <a:pt x="430" y="6146"/>
                  <a:pt x="441" y="6490"/>
                  <a:pt x="484" y="6834"/>
                </a:cubicBezTo>
                <a:cubicBezTo>
                  <a:pt x="506" y="6964"/>
                  <a:pt x="538" y="7082"/>
                  <a:pt x="570" y="7211"/>
                </a:cubicBezTo>
                <a:lnTo>
                  <a:pt x="570" y="7997"/>
                </a:lnTo>
                <a:lnTo>
                  <a:pt x="4606" y="7997"/>
                </a:lnTo>
                <a:lnTo>
                  <a:pt x="4639" y="8008"/>
                </a:lnTo>
                <a:lnTo>
                  <a:pt x="4639" y="7997"/>
                </a:lnTo>
                <a:lnTo>
                  <a:pt x="63142" y="7997"/>
                </a:lnTo>
                <a:lnTo>
                  <a:pt x="63132" y="7437"/>
                </a:lnTo>
                <a:cubicBezTo>
                  <a:pt x="63229" y="6705"/>
                  <a:pt x="63487" y="6006"/>
                  <a:pt x="63896" y="5392"/>
                </a:cubicBezTo>
                <a:lnTo>
                  <a:pt x="63896" y="5392"/>
                </a:lnTo>
                <a:cubicBezTo>
                  <a:pt x="63562" y="5790"/>
                  <a:pt x="63261" y="6199"/>
                  <a:pt x="62981" y="6641"/>
                </a:cubicBezTo>
                <a:cubicBezTo>
                  <a:pt x="62981" y="6544"/>
                  <a:pt x="62981" y="6436"/>
                  <a:pt x="62992" y="6339"/>
                </a:cubicBezTo>
                <a:cubicBezTo>
                  <a:pt x="63024" y="5909"/>
                  <a:pt x="63110" y="5489"/>
                  <a:pt x="63250" y="5080"/>
                </a:cubicBezTo>
                <a:cubicBezTo>
                  <a:pt x="63368" y="4639"/>
                  <a:pt x="63519" y="4187"/>
                  <a:pt x="63638" y="3724"/>
                </a:cubicBezTo>
                <a:cubicBezTo>
                  <a:pt x="63756" y="3251"/>
                  <a:pt x="63799" y="2756"/>
                  <a:pt x="63756" y="2271"/>
                </a:cubicBezTo>
                <a:lnTo>
                  <a:pt x="63756" y="2271"/>
                </a:lnTo>
                <a:cubicBezTo>
                  <a:pt x="63734" y="2756"/>
                  <a:pt x="63616" y="3240"/>
                  <a:pt x="63401" y="3681"/>
                </a:cubicBezTo>
                <a:cubicBezTo>
                  <a:pt x="63207" y="4101"/>
                  <a:pt x="62981" y="4510"/>
                  <a:pt x="62733" y="4897"/>
                </a:cubicBezTo>
                <a:cubicBezTo>
                  <a:pt x="62486" y="5295"/>
                  <a:pt x="62271" y="5704"/>
                  <a:pt x="62077" y="6135"/>
                </a:cubicBezTo>
                <a:cubicBezTo>
                  <a:pt x="62045" y="6199"/>
                  <a:pt x="62023" y="6264"/>
                  <a:pt x="62002" y="6329"/>
                </a:cubicBezTo>
                <a:cubicBezTo>
                  <a:pt x="62002" y="6221"/>
                  <a:pt x="62002" y="6103"/>
                  <a:pt x="62023" y="5995"/>
                </a:cubicBezTo>
                <a:cubicBezTo>
                  <a:pt x="62099" y="5403"/>
                  <a:pt x="62292" y="4843"/>
                  <a:pt x="62594" y="4338"/>
                </a:cubicBezTo>
                <a:lnTo>
                  <a:pt x="62594" y="4338"/>
                </a:lnTo>
                <a:cubicBezTo>
                  <a:pt x="62368" y="4628"/>
                  <a:pt x="62163" y="4940"/>
                  <a:pt x="61991" y="5263"/>
                </a:cubicBezTo>
                <a:cubicBezTo>
                  <a:pt x="62055" y="4456"/>
                  <a:pt x="62281" y="3670"/>
                  <a:pt x="62637" y="2949"/>
                </a:cubicBezTo>
                <a:lnTo>
                  <a:pt x="62637" y="2949"/>
                </a:lnTo>
                <a:cubicBezTo>
                  <a:pt x="62152" y="3681"/>
                  <a:pt x="61776" y="4477"/>
                  <a:pt x="61496" y="5306"/>
                </a:cubicBezTo>
                <a:cubicBezTo>
                  <a:pt x="61464" y="4639"/>
                  <a:pt x="61399" y="3982"/>
                  <a:pt x="61291" y="3326"/>
                </a:cubicBezTo>
                <a:lnTo>
                  <a:pt x="61291" y="3326"/>
                </a:lnTo>
                <a:cubicBezTo>
                  <a:pt x="61313" y="4122"/>
                  <a:pt x="61238" y="4930"/>
                  <a:pt x="61044" y="5704"/>
                </a:cubicBezTo>
                <a:cubicBezTo>
                  <a:pt x="60947" y="5231"/>
                  <a:pt x="60872" y="4747"/>
                  <a:pt x="60829" y="4262"/>
                </a:cubicBezTo>
                <a:cubicBezTo>
                  <a:pt x="60775" y="3703"/>
                  <a:pt x="60796" y="3132"/>
                  <a:pt x="60915" y="2583"/>
                </a:cubicBezTo>
                <a:cubicBezTo>
                  <a:pt x="61022" y="2002"/>
                  <a:pt x="61270" y="1453"/>
                  <a:pt x="61625" y="980"/>
                </a:cubicBezTo>
                <a:lnTo>
                  <a:pt x="61625" y="980"/>
                </a:lnTo>
                <a:cubicBezTo>
                  <a:pt x="61184" y="1432"/>
                  <a:pt x="60850" y="1959"/>
                  <a:pt x="60624" y="2540"/>
                </a:cubicBezTo>
                <a:cubicBezTo>
                  <a:pt x="60409" y="3100"/>
                  <a:pt x="60247" y="3692"/>
                  <a:pt x="60151" y="4284"/>
                </a:cubicBezTo>
                <a:cubicBezTo>
                  <a:pt x="60097" y="4607"/>
                  <a:pt x="60054" y="4919"/>
                  <a:pt x="60021" y="5231"/>
                </a:cubicBezTo>
                <a:cubicBezTo>
                  <a:pt x="60021" y="5112"/>
                  <a:pt x="60011" y="5005"/>
                  <a:pt x="60000" y="4886"/>
                </a:cubicBezTo>
                <a:cubicBezTo>
                  <a:pt x="59957" y="4391"/>
                  <a:pt x="59795" y="3929"/>
                  <a:pt x="59655" y="3477"/>
                </a:cubicBezTo>
                <a:cubicBezTo>
                  <a:pt x="59526" y="3035"/>
                  <a:pt x="59408" y="2551"/>
                  <a:pt x="59516" y="2067"/>
                </a:cubicBezTo>
                <a:lnTo>
                  <a:pt x="59516" y="2067"/>
                </a:lnTo>
                <a:cubicBezTo>
                  <a:pt x="59343" y="2551"/>
                  <a:pt x="59386" y="3078"/>
                  <a:pt x="59440" y="3552"/>
                </a:cubicBezTo>
                <a:cubicBezTo>
                  <a:pt x="59483" y="4025"/>
                  <a:pt x="59537" y="4488"/>
                  <a:pt x="59451" y="4908"/>
                </a:cubicBezTo>
                <a:cubicBezTo>
                  <a:pt x="59365" y="5338"/>
                  <a:pt x="59247" y="5769"/>
                  <a:pt x="59096" y="6178"/>
                </a:cubicBezTo>
                <a:cubicBezTo>
                  <a:pt x="59096" y="6113"/>
                  <a:pt x="59096" y="6049"/>
                  <a:pt x="59085" y="5973"/>
                </a:cubicBezTo>
                <a:cubicBezTo>
                  <a:pt x="59064" y="5435"/>
                  <a:pt x="59085" y="4843"/>
                  <a:pt x="59010" y="4230"/>
                </a:cubicBezTo>
                <a:cubicBezTo>
                  <a:pt x="58967" y="3918"/>
                  <a:pt x="58891" y="3617"/>
                  <a:pt x="58794" y="3326"/>
                </a:cubicBezTo>
                <a:cubicBezTo>
                  <a:pt x="58687" y="3035"/>
                  <a:pt x="58568" y="2766"/>
                  <a:pt x="58450" y="2497"/>
                </a:cubicBezTo>
                <a:cubicBezTo>
                  <a:pt x="58321" y="2228"/>
                  <a:pt x="58213" y="1948"/>
                  <a:pt x="58138" y="1669"/>
                </a:cubicBezTo>
                <a:cubicBezTo>
                  <a:pt x="58052" y="1378"/>
                  <a:pt x="58020" y="1077"/>
                  <a:pt x="58041" y="775"/>
                </a:cubicBezTo>
                <a:lnTo>
                  <a:pt x="58041" y="775"/>
                </a:lnTo>
                <a:cubicBezTo>
                  <a:pt x="57977" y="1087"/>
                  <a:pt x="57966" y="1399"/>
                  <a:pt x="58009" y="1722"/>
                </a:cubicBezTo>
                <a:cubicBezTo>
                  <a:pt x="58052" y="2024"/>
                  <a:pt x="58106" y="2325"/>
                  <a:pt x="58181" y="2626"/>
                </a:cubicBezTo>
                <a:cubicBezTo>
                  <a:pt x="58256" y="2906"/>
                  <a:pt x="58310" y="3197"/>
                  <a:pt x="58353" y="3487"/>
                </a:cubicBezTo>
                <a:cubicBezTo>
                  <a:pt x="58375" y="3756"/>
                  <a:pt x="58375" y="4025"/>
                  <a:pt x="58332" y="4295"/>
                </a:cubicBezTo>
                <a:cubicBezTo>
                  <a:pt x="58213" y="5145"/>
                  <a:pt x="57826" y="5952"/>
                  <a:pt x="57654" y="6910"/>
                </a:cubicBezTo>
                <a:cubicBezTo>
                  <a:pt x="57535" y="6253"/>
                  <a:pt x="57525" y="5597"/>
                  <a:pt x="57632" y="4940"/>
                </a:cubicBezTo>
                <a:lnTo>
                  <a:pt x="57632" y="4940"/>
                </a:lnTo>
                <a:cubicBezTo>
                  <a:pt x="57492" y="5425"/>
                  <a:pt x="57385" y="5887"/>
                  <a:pt x="57299" y="6339"/>
                </a:cubicBezTo>
                <a:cubicBezTo>
                  <a:pt x="57223" y="6038"/>
                  <a:pt x="57169" y="5715"/>
                  <a:pt x="57137" y="5403"/>
                </a:cubicBezTo>
                <a:cubicBezTo>
                  <a:pt x="57083" y="4564"/>
                  <a:pt x="57202" y="3713"/>
                  <a:pt x="57492" y="2928"/>
                </a:cubicBezTo>
                <a:lnTo>
                  <a:pt x="57492" y="2928"/>
                </a:lnTo>
                <a:cubicBezTo>
                  <a:pt x="57288" y="3315"/>
                  <a:pt x="57116" y="3724"/>
                  <a:pt x="56976" y="4133"/>
                </a:cubicBezTo>
                <a:cubicBezTo>
                  <a:pt x="56825" y="3326"/>
                  <a:pt x="56470" y="2562"/>
                  <a:pt x="55942" y="1927"/>
                </a:cubicBezTo>
                <a:lnTo>
                  <a:pt x="55942" y="1927"/>
                </a:lnTo>
                <a:cubicBezTo>
                  <a:pt x="56502" y="2777"/>
                  <a:pt x="56696" y="3810"/>
                  <a:pt x="56481" y="4811"/>
                </a:cubicBezTo>
                <a:cubicBezTo>
                  <a:pt x="56459" y="4919"/>
                  <a:pt x="56427" y="5037"/>
                  <a:pt x="56394" y="5145"/>
                </a:cubicBezTo>
                <a:cubicBezTo>
                  <a:pt x="56405" y="4854"/>
                  <a:pt x="56384" y="4574"/>
                  <a:pt x="56362" y="4295"/>
                </a:cubicBezTo>
                <a:cubicBezTo>
                  <a:pt x="56319" y="3907"/>
                  <a:pt x="56201" y="3520"/>
                  <a:pt x="56007" y="3186"/>
                </a:cubicBezTo>
                <a:lnTo>
                  <a:pt x="56007" y="3186"/>
                </a:lnTo>
                <a:cubicBezTo>
                  <a:pt x="56158" y="3541"/>
                  <a:pt x="56212" y="3939"/>
                  <a:pt x="56179" y="4327"/>
                </a:cubicBezTo>
                <a:cubicBezTo>
                  <a:pt x="56136" y="4693"/>
                  <a:pt x="56072" y="5059"/>
                  <a:pt x="55953" y="5414"/>
                </a:cubicBezTo>
                <a:lnTo>
                  <a:pt x="55932" y="5511"/>
                </a:lnTo>
                <a:cubicBezTo>
                  <a:pt x="55856" y="5026"/>
                  <a:pt x="55749" y="4553"/>
                  <a:pt x="55587" y="4090"/>
                </a:cubicBezTo>
                <a:cubicBezTo>
                  <a:pt x="55361" y="3509"/>
                  <a:pt x="55071" y="2992"/>
                  <a:pt x="54855" y="2433"/>
                </a:cubicBezTo>
                <a:cubicBezTo>
                  <a:pt x="54748" y="2153"/>
                  <a:pt x="54662" y="1862"/>
                  <a:pt x="54629" y="1572"/>
                </a:cubicBezTo>
                <a:cubicBezTo>
                  <a:pt x="54586" y="1260"/>
                  <a:pt x="54597" y="958"/>
                  <a:pt x="54683" y="657"/>
                </a:cubicBezTo>
                <a:lnTo>
                  <a:pt x="54683" y="657"/>
                </a:lnTo>
                <a:cubicBezTo>
                  <a:pt x="54554" y="958"/>
                  <a:pt x="54490" y="1270"/>
                  <a:pt x="54490" y="1604"/>
                </a:cubicBezTo>
                <a:cubicBezTo>
                  <a:pt x="54490" y="1916"/>
                  <a:pt x="54522" y="2239"/>
                  <a:pt x="54576" y="2551"/>
                </a:cubicBezTo>
                <a:cubicBezTo>
                  <a:pt x="54694" y="3175"/>
                  <a:pt x="54877" y="3756"/>
                  <a:pt x="54920" y="4305"/>
                </a:cubicBezTo>
                <a:cubicBezTo>
                  <a:pt x="54963" y="4833"/>
                  <a:pt x="54909" y="5360"/>
                  <a:pt x="54791" y="5887"/>
                </a:cubicBezTo>
                <a:cubicBezTo>
                  <a:pt x="54716" y="6189"/>
                  <a:pt x="54629" y="6490"/>
                  <a:pt x="54533" y="6781"/>
                </a:cubicBezTo>
                <a:cubicBezTo>
                  <a:pt x="54522" y="6307"/>
                  <a:pt x="54479" y="5844"/>
                  <a:pt x="54382" y="5382"/>
                </a:cubicBezTo>
                <a:cubicBezTo>
                  <a:pt x="54522" y="4973"/>
                  <a:pt x="54608" y="4553"/>
                  <a:pt x="54629" y="4133"/>
                </a:cubicBezTo>
                <a:lnTo>
                  <a:pt x="54629" y="4133"/>
                </a:lnTo>
                <a:cubicBezTo>
                  <a:pt x="54576" y="4434"/>
                  <a:pt x="54479" y="4736"/>
                  <a:pt x="54339" y="5005"/>
                </a:cubicBezTo>
                <a:cubicBezTo>
                  <a:pt x="54328" y="5026"/>
                  <a:pt x="54328" y="5037"/>
                  <a:pt x="54317" y="5059"/>
                </a:cubicBezTo>
                <a:cubicBezTo>
                  <a:pt x="54264" y="4833"/>
                  <a:pt x="54188" y="4617"/>
                  <a:pt x="54113" y="4391"/>
                </a:cubicBezTo>
                <a:cubicBezTo>
                  <a:pt x="54188" y="4176"/>
                  <a:pt x="54264" y="3950"/>
                  <a:pt x="54360" y="3724"/>
                </a:cubicBezTo>
                <a:lnTo>
                  <a:pt x="54360" y="3724"/>
                </a:lnTo>
                <a:cubicBezTo>
                  <a:pt x="54253" y="3896"/>
                  <a:pt x="54156" y="4079"/>
                  <a:pt x="54070" y="4262"/>
                </a:cubicBezTo>
                <a:cubicBezTo>
                  <a:pt x="54038" y="4176"/>
                  <a:pt x="54005" y="4090"/>
                  <a:pt x="53962" y="4015"/>
                </a:cubicBezTo>
                <a:lnTo>
                  <a:pt x="53962" y="4015"/>
                </a:lnTo>
                <a:cubicBezTo>
                  <a:pt x="53994" y="4112"/>
                  <a:pt x="54016" y="4208"/>
                  <a:pt x="54038" y="4316"/>
                </a:cubicBezTo>
                <a:cubicBezTo>
                  <a:pt x="53629" y="5123"/>
                  <a:pt x="53273" y="5952"/>
                  <a:pt x="52983" y="6813"/>
                </a:cubicBezTo>
                <a:cubicBezTo>
                  <a:pt x="52908" y="6199"/>
                  <a:pt x="52940" y="5575"/>
                  <a:pt x="53069" y="4983"/>
                </a:cubicBezTo>
                <a:cubicBezTo>
                  <a:pt x="53273" y="4047"/>
                  <a:pt x="53672" y="3175"/>
                  <a:pt x="54264" y="2422"/>
                </a:cubicBezTo>
                <a:lnTo>
                  <a:pt x="54264" y="2422"/>
                </a:lnTo>
                <a:cubicBezTo>
                  <a:pt x="53553" y="3132"/>
                  <a:pt x="52972" y="3950"/>
                  <a:pt x="52542" y="4843"/>
                </a:cubicBezTo>
                <a:cubicBezTo>
                  <a:pt x="52348" y="5242"/>
                  <a:pt x="52176" y="5640"/>
                  <a:pt x="52047" y="6060"/>
                </a:cubicBezTo>
                <a:cubicBezTo>
                  <a:pt x="52090" y="5069"/>
                  <a:pt x="52229" y="4090"/>
                  <a:pt x="52455" y="3132"/>
                </a:cubicBezTo>
                <a:lnTo>
                  <a:pt x="52455" y="3132"/>
                </a:lnTo>
                <a:cubicBezTo>
                  <a:pt x="52079" y="4144"/>
                  <a:pt x="51734" y="5123"/>
                  <a:pt x="51412" y="6027"/>
                </a:cubicBezTo>
                <a:cubicBezTo>
                  <a:pt x="51315" y="4381"/>
                  <a:pt x="51605" y="2734"/>
                  <a:pt x="52251" y="1217"/>
                </a:cubicBezTo>
                <a:lnTo>
                  <a:pt x="52251" y="1217"/>
                </a:lnTo>
                <a:cubicBezTo>
                  <a:pt x="51487" y="2540"/>
                  <a:pt x="50884" y="3961"/>
                  <a:pt x="50443" y="5425"/>
                </a:cubicBezTo>
                <a:cubicBezTo>
                  <a:pt x="50325" y="4660"/>
                  <a:pt x="50195" y="3886"/>
                  <a:pt x="50023" y="3089"/>
                </a:cubicBezTo>
                <a:lnTo>
                  <a:pt x="50023" y="3089"/>
                </a:lnTo>
                <a:cubicBezTo>
                  <a:pt x="50120" y="4273"/>
                  <a:pt x="50055" y="5468"/>
                  <a:pt x="49808" y="6630"/>
                </a:cubicBezTo>
                <a:cubicBezTo>
                  <a:pt x="49539" y="5780"/>
                  <a:pt x="49474" y="4876"/>
                  <a:pt x="49603" y="3993"/>
                </a:cubicBezTo>
                <a:cubicBezTo>
                  <a:pt x="49690" y="3380"/>
                  <a:pt x="49840" y="2734"/>
                  <a:pt x="49905" y="2056"/>
                </a:cubicBezTo>
                <a:cubicBezTo>
                  <a:pt x="49969" y="1389"/>
                  <a:pt x="49937" y="678"/>
                  <a:pt x="49647" y="54"/>
                </a:cubicBezTo>
                <a:lnTo>
                  <a:pt x="49647" y="54"/>
                </a:lnTo>
                <a:cubicBezTo>
                  <a:pt x="49743" y="377"/>
                  <a:pt x="49786" y="721"/>
                  <a:pt x="49765" y="1066"/>
                </a:cubicBezTo>
                <a:cubicBezTo>
                  <a:pt x="49743" y="1389"/>
                  <a:pt x="49679" y="1712"/>
                  <a:pt x="49582" y="2024"/>
                </a:cubicBezTo>
                <a:cubicBezTo>
                  <a:pt x="49388" y="2648"/>
                  <a:pt x="49098" y="3240"/>
                  <a:pt x="48850" y="3843"/>
                </a:cubicBezTo>
                <a:cubicBezTo>
                  <a:pt x="48710" y="4187"/>
                  <a:pt x="48592" y="4553"/>
                  <a:pt x="48484" y="4919"/>
                </a:cubicBezTo>
                <a:cubicBezTo>
                  <a:pt x="48452" y="4757"/>
                  <a:pt x="48420" y="4585"/>
                  <a:pt x="48398" y="4424"/>
                </a:cubicBezTo>
                <a:cubicBezTo>
                  <a:pt x="48247" y="3315"/>
                  <a:pt x="48290" y="2185"/>
                  <a:pt x="48527" y="1098"/>
                </a:cubicBezTo>
                <a:lnTo>
                  <a:pt x="48527" y="1098"/>
                </a:lnTo>
                <a:cubicBezTo>
                  <a:pt x="48140" y="2185"/>
                  <a:pt x="47892" y="3326"/>
                  <a:pt x="47763" y="4477"/>
                </a:cubicBezTo>
                <a:cubicBezTo>
                  <a:pt x="47688" y="5091"/>
                  <a:pt x="47655" y="5704"/>
                  <a:pt x="47655" y="6329"/>
                </a:cubicBezTo>
                <a:cubicBezTo>
                  <a:pt x="47494" y="5963"/>
                  <a:pt x="47365" y="5586"/>
                  <a:pt x="47279" y="5199"/>
                </a:cubicBezTo>
                <a:cubicBezTo>
                  <a:pt x="47247" y="5048"/>
                  <a:pt x="47214" y="4897"/>
                  <a:pt x="47193" y="4747"/>
                </a:cubicBezTo>
                <a:cubicBezTo>
                  <a:pt x="47300" y="4434"/>
                  <a:pt x="47419" y="4133"/>
                  <a:pt x="47559" y="3843"/>
                </a:cubicBezTo>
                <a:lnTo>
                  <a:pt x="47559" y="3843"/>
                </a:lnTo>
                <a:cubicBezTo>
                  <a:pt x="47419" y="4058"/>
                  <a:pt x="47279" y="4284"/>
                  <a:pt x="47160" y="4510"/>
                </a:cubicBezTo>
                <a:cubicBezTo>
                  <a:pt x="47074" y="3832"/>
                  <a:pt x="47085" y="3154"/>
                  <a:pt x="47193" y="2486"/>
                </a:cubicBezTo>
                <a:lnTo>
                  <a:pt x="47193" y="2486"/>
                </a:lnTo>
                <a:cubicBezTo>
                  <a:pt x="46934" y="3380"/>
                  <a:pt x="46784" y="4305"/>
                  <a:pt x="46762" y="5242"/>
                </a:cubicBezTo>
                <a:cubicBezTo>
                  <a:pt x="46665" y="5435"/>
                  <a:pt x="46579" y="5629"/>
                  <a:pt x="46493" y="5834"/>
                </a:cubicBezTo>
                <a:cubicBezTo>
                  <a:pt x="46461" y="5349"/>
                  <a:pt x="46461" y="4876"/>
                  <a:pt x="46482" y="4402"/>
                </a:cubicBezTo>
                <a:cubicBezTo>
                  <a:pt x="46525" y="3272"/>
                  <a:pt x="46816" y="2153"/>
                  <a:pt x="47333" y="1152"/>
                </a:cubicBezTo>
                <a:lnTo>
                  <a:pt x="47333" y="1152"/>
                </a:lnTo>
                <a:cubicBezTo>
                  <a:pt x="46622" y="2131"/>
                  <a:pt x="46170" y="3261"/>
                  <a:pt x="45826" y="4338"/>
                </a:cubicBezTo>
                <a:cubicBezTo>
                  <a:pt x="45740" y="4639"/>
                  <a:pt x="45654" y="4930"/>
                  <a:pt x="45578" y="5220"/>
                </a:cubicBezTo>
                <a:cubicBezTo>
                  <a:pt x="45503" y="4531"/>
                  <a:pt x="45449" y="3832"/>
                  <a:pt x="45406" y="3100"/>
                </a:cubicBezTo>
                <a:cubicBezTo>
                  <a:pt x="45331" y="4047"/>
                  <a:pt x="45223" y="4951"/>
                  <a:pt x="45094" y="5801"/>
                </a:cubicBezTo>
                <a:cubicBezTo>
                  <a:pt x="44803" y="4811"/>
                  <a:pt x="44588" y="3799"/>
                  <a:pt x="44470" y="2777"/>
                </a:cubicBezTo>
                <a:lnTo>
                  <a:pt x="44470" y="2777"/>
                </a:lnTo>
                <a:cubicBezTo>
                  <a:pt x="44448" y="4338"/>
                  <a:pt x="44491" y="5801"/>
                  <a:pt x="44438" y="7103"/>
                </a:cubicBezTo>
                <a:cubicBezTo>
                  <a:pt x="44287" y="6479"/>
                  <a:pt x="44179" y="5855"/>
                  <a:pt x="44104" y="5231"/>
                </a:cubicBezTo>
                <a:cubicBezTo>
                  <a:pt x="44104" y="5694"/>
                  <a:pt x="44082" y="6135"/>
                  <a:pt x="44050" y="6555"/>
                </a:cubicBezTo>
                <a:cubicBezTo>
                  <a:pt x="43846" y="5554"/>
                  <a:pt x="43867" y="4521"/>
                  <a:pt x="44136" y="3530"/>
                </a:cubicBezTo>
                <a:lnTo>
                  <a:pt x="44136" y="3530"/>
                </a:lnTo>
                <a:cubicBezTo>
                  <a:pt x="43889" y="4155"/>
                  <a:pt x="43684" y="4800"/>
                  <a:pt x="43555" y="5468"/>
                </a:cubicBezTo>
                <a:cubicBezTo>
                  <a:pt x="43437" y="4994"/>
                  <a:pt x="43308" y="4531"/>
                  <a:pt x="43135" y="4079"/>
                </a:cubicBezTo>
                <a:cubicBezTo>
                  <a:pt x="42726" y="2949"/>
                  <a:pt x="42167" y="1862"/>
                  <a:pt x="41618" y="721"/>
                </a:cubicBezTo>
                <a:lnTo>
                  <a:pt x="41618" y="721"/>
                </a:lnTo>
                <a:cubicBezTo>
                  <a:pt x="42027" y="1938"/>
                  <a:pt x="42371" y="3143"/>
                  <a:pt x="42468" y="4284"/>
                </a:cubicBezTo>
                <a:cubicBezTo>
                  <a:pt x="42554" y="5048"/>
                  <a:pt x="42490" y="5823"/>
                  <a:pt x="42296" y="6565"/>
                </a:cubicBezTo>
                <a:cubicBezTo>
                  <a:pt x="42242" y="6146"/>
                  <a:pt x="42188" y="5737"/>
                  <a:pt x="42124" y="5306"/>
                </a:cubicBezTo>
                <a:cubicBezTo>
                  <a:pt x="42081" y="4908"/>
                  <a:pt x="42016" y="4521"/>
                  <a:pt x="41908" y="4133"/>
                </a:cubicBezTo>
                <a:cubicBezTo>
                  <a:pt x="41887" y="4069"/>
                  <a:pt x="41865" y="4015"/>
                  <a:pt x="41844" y="3950"/>
                </a:cubicBezTo>
                <a:cubicBezTo>
                  <a:pt x="41865" y="3864"/>
                  <a:pt x="41887" y="3789"/>
                  <a:pt x="41898" y="3703"/>
                </a:cubicBezTo>
                <a:cubicBezTo>
                  <a:pt x="42016" y="3229"/>
                  <a:pt x="42059" y="2734"/>
                  <a:pt x="42005" y="2250"/>
                </a:cubicBezTo>
                <a:lnTo>
                  <a:pt x="42005" y="2250"/>
                </a:lnTo>
                <a:cubicBezTo>
                  <a:pt x="41995" y="2723"/>
                  <a:pt x="41887" y="3186"/>
                  <a:pt x="41693" y="3617"/>
                </a:cubicBezTo>
                <a:cubicBezTo>
                  <a:pt x="41596" y="3412"/>
                  <a:pt x="41456" y="3229"/>
                  <a:pt x="41306" y="3078"/>
                </a:cubicBezTo>
                <a:lnTo>
                  <a:pt x="41306" y="3078"/>
                </a:lnTo>
                <a:cubicBezTo>
                  <a:pt x="41456" y="3272"/>
                  <a:pt x="41564" y="3498"/>
                  <a:pt x="41629" y="3735"/>
                </a:cubicBezTo>
                <a:cubicBezTo>
                  <a:pt x="41446" y="4133"/>
                  <a:pt x="41241" y="4510"/>
                  <a:pt x="41015" y="4886"/>
                </a:cubicBezTo>
                <a:cubicBezTo>
                  <a:pt x="40778" y="5285"/>
                  <a:pt x="40563" y="5704"/>
                  <a:pt x="40380" y="6124"/>
                </a:cubicBezTo>
                <a:cubicBezTo>
                  <a:pt x="40326" y="6253"/>
                  <a:pt x="40283" y="6372"/>
                  <a:pt x="40240" y="6501"/>
                </a:cubicBezTo>
                <a:cubicBezTo>
                  <a:pt x="40186" y="6092"/>
                  <a:pt x="40165" y="5683"/>
                  <a:pt x="40197" y="5263"/>
                </a:cubicBezTo>
                <a:cubicBezTo>
                  <a:pt x="40262" y="4456"/>
                  <a:pt x="40466" y="3660"/>
                  <a:pt x="40821" y="2928"/>
                </a:cubicBezTo>
                <a:lnTo>
                  <a:pt x="40821" y="2928"/>
                </a:lnTo>
                <a:cubicBezTo>
                  <a:pt x="40143" y="3982"/>
                  <a:pt x="39670" y="5156"/>
                  <a:pt x="39412" y="6382"/>
                </a:cubicBezTo>
                <a:cubicBezTo>
                  <a:pt x="39239" y="5672"/>
                  <a:pt x="39110" y="4962"/>
                  <a:pt x="39024" y="4251"/>
                </a:cubicBezTo>
                <a:cubicBezTo>
                  <a:pt x="38960" y="3692"/>
                  <a:pt x="38981" y="3121"/>
                  <a:pt x="39089" y="2573"/>
                </a:cubicBezTo>
                <a:cubicBezTo>
                  <a:pt x="39196" y="1981"/>
                  <a:pt x="39433" y="1432"/>
                  <a:pt x="39788" y="958"/>
                </a:cubicBezTo>
                <a:lnTo>
                  <a:pt x="39788" y="958"/>
                </a:lnTo>
                <a:cubicBezTo>
                  <a:pt x="39358" y="1399"/>
                  <a:pt x="39013" y="1938"/>
                  <a:pt x="38798" y="2519"/>
                </a:cubicBezTo>
                <a:cubicBezTo>
                  <a:pt x="38594" y="3089"/>
                  <a:pt x="38443" y="3670"/>
                  <a:pt x="38357" y="4273"/>
                </a:cubicBezTo>
                <a:cubicBezTo>
                  <a:pt x="38303" y="4596"/>
                  <a:pt x="38260" y="4908"/>
                  <a:pt x="38228" y="5209"/>
                </a:cubicBezTo>
                <a:cubicBezTo>
                  <a:pt x="38228" y="5091"/>
                  <a:pt x="38217" y="4983"/>
                  <a:pt x="38195" y="4854"/>
                </a:cubicBezTo>
                <a:cubicBezTo>
                  <a:pt x="38152" y="4359"/>
                  <a:pt x="37980" y="3907"/>
                  <a:pt x="37840" y="3455"/>
                </a:cubicBezTo>
                <a:cubicBezTo>
                  <a:pt x="37700" y="3014"/>
                  <a:pt x="37582" y="2540"/>
                  <a:pt x="37679" y="2045"/>
                </a:cubicBezTo>
                <a:lnTo>
                  <a:pt x="37679" y="2045"/>
                </a:lnTo>
                <a:cubicBezTo>
                  <a:pt x="37517" y="2530"/>
                  <a:pt x="37571" y="3057"/>
                  <a:pt x="37625" y="3530"/>
                </a:cubicBezTo>
                <a:cubicBezTo>
                  <a:pt x="37679" y="4004"/>
                  <a:pt x="37733" y="4467"/>
                  <a:pt x="37657" y="4886"/>
                </a:cubicBezTo>
                <a:cubicBezTo>
                  <a:pt x="37571" y="5317"/>
                  <a:pt x="37464" y="5737"/>
                  <a:pt x="37313" y="6156"/>
                </a:cubicBezTo>
                <a:cubicBezTo>
                  <a:pt x="37313" y="6081"/>
                  <a:pt x="37302" y="6017"/>
                  <a:pt x="37302" y="5941"/>
                </a:cubicBezTo>
                <a:cubicBezTo>
                  <a:pt x="37270" y="5403"/>
                  <a:pt x="37291" y="4811"/>
                  <a:pt x="37205" y="4198"/>
                </a:cubicBezTo>
                <a:cubicBezTo>
                  <a:pt x="37162" y="3896"/>
                  <a:pt x="37087" y="3595"/>
                  <a:pt x="36979" y="3304"/>
                </a:cubicBezTo>
                <a:cubicBezTo>
                  <a:pt x="36872" y="3014"/>
                  <a:pt x="36743" y="2745"/>
                  <a:pt x="36624" y="2476"/>
                </a:cubicBezTo>
                <a:cubicBezTo>
                  <a:pt x="36495" y="2207"/>
                  <a:pt x="36387" y="1927"/>
                  <a:pt x="36301" y="1647"/>
                </a:cubicBezTo>
                <a:cubicBezTo>
                  <a:pt x="36215" y="1356"/>
                  <a:pt x="36183" y="1055"/>
                  <a:pt x="36204" y="765"/>
                </a:cubicBezTo>
                <a:lnTo>
                  <a:pt x="36204" y="765"/>
                </a:lnTo>
                <a:cubicBezTo>
                  <a:pt x="36140" y="1066"/>
                  <a:pt x="36129" y="1389"/>
                  <a:pt x="36172" y="1701"/>
                </a:cubicBezTo>
                <a:cubicBezTo>
                  <a:pt x="36215" y="2002"/>
                  <a:pt x="36280" y="2314"/>
                  <a:pt x="36366" y="2605"/>
                </a:cubicBezTo>
                <a:cubicBezTo>
                  <a:pt x="36441" y="2885"/>
                  <a:pt x="36495" y="3175"/>
                  <a:pt x="36538" y="3466"/>
                </a:cubicBezTo>
                <a:cubicBezTo>
                  <a:pt x="36570" y="3735"/>
                  <a:pt x="36570" y="4004"/>
                  <a:pt x="36538" y="4273"/>
                </a:cubicBezTo>
                <a:cubicBezTo>
                  <a:pt x="36420" y="5166"/>
                  <a:pt x="36021" y="5995"/>
                  <a:pt x="35860" y="7007"/>
                </a:cubicBezTo>
                <a:cubicBezTo>
                  <a:pt x="35720" y="6318"/>
                  <a:pt x="35709" y="5608"/>
                  <a:pt x="35817" y="4919"/>
                </a:cubicBezTo>
                <a:lnTo>
                  <a:pt x="35817" y="4919"/>
                </a:lnTo>
                <a:cubicBezTo>
                  <a:pt x="35752" y="5156"/>
                  <a:pt x="35688" y="5392"/>
                  <a:pt x="35634" y="5618"/>
                </a:cubicBezTo>
                <a:cubicBezTo>
                  <a:pt x="35634" y="5554"/>
                  <a:pt x="35656" y="5478"/>
                  <a:pt x="35656" y="5414"/>
                </a:cubicBezTo>
                <a:cubicBezTo>
                  <a:pt x="35752" y="4660"/>
                  <a:pt x="35925" y="3864"/>
                  <a:pt x="35957" y="3035"/>
                </a:cubicBezTo>
                <a:lnTo>
                  <a:pt x="35957" y="3035"/>
                </a:lnTo>
                <a:cubicBezTo>
                  <a:pt x="35817" y="3832"/>
                  <a:pt x="35526" y="4542"/>
                  <a:pt x="35247" y="5242"/>
                </a:cubicBezTo>
                <a:lnTo>
                  <a:pt x="35247" y="4779"/>
                </a:lnTo>
                <a:cubicBezTo>
                  <a:pt x="35204" y="3724"/>
                  <a:pt x="34816" y="2712"/>
                  <a:pt x="34138" y="1895"/>
                </a:cubicBezTo>
                <a:lnTo>
                  <a:pt x="34138" y="1895"/>
                </a:lnTo>
                <a:cubicBezTo>
                  <a:pt x="34687" y="2756"/>
                  <a:pt x="34881" y="3789"/>
                  <a:pt x="34665" y="4779"/>
                </a:cubicBezTo>
                <a:cubicBezTo>
                  <a:pt x="34644" y="4897"/>
                  <a:pt x="34612" y="5005"/>
                  <a:pt x="34579" y="5112"/>
                </a:cubicBezTo>
                <a:cubicBezTo>
                  <a:pt x="34590" y="4833"/>
                  <a:pt x="34579" y="4553"/>
                  <a:pt x="34547" y="4273"/>
                </a:cubicBezTo>
                <a:cubicBezTo>
                  <a:pt x="34515" y="3875"/>
                  <a:pt x="34386" y="3498"/>
                  <a:pt x="34192" y="3154"/>
                </a:cubicBezTo>
                <a:lnTo>
                  <a:pt x="34192" y="3154"/>
                </a:lnTo>
                <a:cubicBezTo>
                  <a:pt x="34343" y="3520"/>
                  <a:pt x="34396" y="3907"/>
                  <a:pt x="34364" y="4295"/>
                </a:cubicBezTo>
                <a:cubicBezTo>
                  <a:pt x="34332" y="4671"/>
                  <a:pt x="34256" y="5026"/>
                  <a:pt x="34149" y="5382"/>
                </a:cubicBezTo>
                <a:lnTo>
                  <a:pt x="34117" y="5478"/>
                </a:lnTo>
                <a:cubicBezTo>
                  <a:pt x="34052" y="4994"/>
                  <a:pt x="33934" y="4521"/>
                  <a:pt x="33772" y="4069"/>
                </a:cubicBezTo>
                <a:cubicBezTo>
                  <a:pt x="33557" y="3477"/>
                  <a:pt x="33256" y="2960"/>
                  <a:pt x="33040" y="2411"/>
                </a:cubicBezTo>
                <a:cubicBezTo>
                  <a:pt x="32933" y="2131"/>
                  <a:pt x="32857" y="1841"/>
                  <a:pt x="32814" y="1539"/>
                </a:cubicBezTo>
                <a:cubicBezTo>
                  <a:pt x="32771" y="1238"/>
                  <a:pt x="32793" y="926"/>
                  <a:pt x="32868" y="635"/>
                </a:cubicBezTo>
                <a:lnTo>
                  <a:pt x="32868" y="635"/>
                </a:lnTo>
                <a:cubicBezTo>
                  <a:pt x="32750" y="926"/>
                  <a:pt x="32685" y="1249"/>
                  <a:pt x="32674" y="1572"/>
                </a:cubicBezTo>
                <a:cubicBezTo>
                  <a:pt x="32674" y="1895"/>
                  <a:pt x="32707" y="2217"/>
                  <a:pt x="32771" y="2530"/>
                </a:cubicBezTo>
                <a:cubicBezTo>
                  <a:pt x="32890" y="3143"/>
                  <a:pt x="33062" y="3735"/>
                  <a:pt x="33105" y="4273"/>
                </a:cubicBezTo>
                <a:cubicBezTo>
                  <a:pt x="33148" y="4747"/>
                  <a:pt x="33105" y="5220"/>
                  <a:pt x="33008" y="5694"/>
                </a:cubicBezTo>
                <a:cubicBezTo>
                  <a:pt x="32879" y="5112"/>
                  <a:pt x="32674" y="4564"/>
                  <a:pt x="32416" y="4036"/>
                </a:cubicBezTo>
                <a:cubicBezTo>
                  <a:pt x="32448" y="3929"/>
                  <a:pt x="32491" y="3810"/>
                  <a:pt x="32545" y="3703"/>
                </a:cubicBezTo>
                <a:lnTo>
                  <a:pt x="32545" y="3703"/>
                </a:lnTo>
                <a:cubicBezTo>
                  <a:pt x="32491" y="3799"/>
                  <a:pt x="32438" y="3886"/>
                  <a:pt x="32384" y="3982"/>
                </a:cubicBezTo>
                <a:cubicBezTo>
                  <a:pt x="32244" y="3713"/>
                  <a:pt x="32093" y="3444"/>
                  <a:pt x="31921" y="3197"/>
                </a:cubicBezTo>
                <a:cubicBezTo>
                  <a:pt x="32072" y="2917"/>
                  <a:pt x="32255" y="2648"/>
                  <a:pt x="32448" y="2390"/>
                </a:cubicBezTo>
                <a:lnTo>
                  <a:pt x="32448" y="2390"/>
                </a:lnTo>
                <a:cubicBezTo>
                  <a:pt x="32233" y="2605"/>
                  <a:pt x="32029" y="2831"/>
                  <a:pt x="31835" y="3068"/>
                </a:cubicBezTo>
                <a:cubicBezTo>
                  <a:pt x="31663" y="2831"/>
                  <a:pt x="31480" y="2605"/>
                  <a:pt x="31275" y="2390"/>
                </a:cubicBezTo>
                <a:lnTo>
                  <a:pt x="31275" y="2390"/>
                </a:lnTo>
                <a:cubicBezTo>
                  <a:pt x="31458" y="2637"/>
                  <a:pt x="31620" y="2906"/>
                  <a:pt x="31749" y="3186"/>
                </a:cubicBezTo>
                <a:cubicBezTo>
                  <a:pt x="31351" y="3692"/>
                  <a:pt x="31006" y="4230"/>
                  <a:pt x="30726" y="4811"/>
                </a:cubicBezTo>
                <a:cubicBezTo>
                  <a:pt x="30533" y="5199"/>
                  <a:pt x="30371" y="5608"/>
                  <a:pt x="30231" y="6017"/>
                </a:cubicBezTo>
                <a:cubicBezTo>
                  <a:pt x="30285" y="5037"/>
                  <a:pt x="30425" y="4058"/>
                  <a:pt x="30651" y="3100"/>
                </a:cubicBezTo>
                <a:lnTo>
                  <a:pt x="30651" y="3100"/>
                </a:lnTo>
                <a:cubicBezTo>
                  <a:pt x="30264" y="4112"/>
                  <a:pt x="29919" y="5080"/>
                  <a:pt x="29596" y="5984"/>
                </a:cubicBezTo>
                <a:cubicBezTo>
                  <a:pt x="29499" y="4338"/>
                  <a:pt x="29790" y="2691"/>
                  <a:pt x="30436" y="1173"/>
                </a:cubicBezTo>
                <a:lnTo>
                  <a:pt x="30436" y="1173"/>
                </a:lnTo>
                <a:cubicBezTo>
                  <a:pt x="29672" y="2508"/>
                  <a:pt x="29069" y="3918"/>
                  <a:pt x="28639" y="5392"/>
                </a:cubicBezTo>
                <a:cubicBezTo>
                  <a:pt x="28520" y="4628"/>
                  <a:pt x="28380" y="3843"/>
                  <a:pt x="28208" y="3057"/>
                </a:cubicBezTo>
                <a:lnTo>
                  <a:pt x="28208" y="3057"/>
                </a:lnTo>
                <a:cubicBezTo>
                  <a:pt x="28316" y="4230"/>
                  <a:pt x="28240" y="5425"/>
                  <a:pt x="27993" y="6587"/>
                </a:cubicBezTo>
                <a:cubicBezTo>
                  <a:pt x="27734" y="5737"/>
                  <a:pt x="27659" y="4843"/>
                  <a:pt x="27788" y="3961"/>
                </a:cubicBezTo>
                <a:cubicBezTo>
                  <a:pt x="27874" y="3347"/>
                  <a:pt x="28025" y="2702"/>
                  <a:pt x="28100" y="2024"/>
                </a:cubicBezTo>
                <a:cubicBezTo>
                  <a:pt x="28165" y="1346"/>
                  <a:pt x="28133" y="635"/>
                  <a:pt x="27831" y="11"/>
                </a:cubicBezTo>
                <a:lnTo>
                  <a:pt x="27831" y="11"/>
                </a:lnTo>
                <a:cubicBezTo>
                  <a:pt x="27939" y="345"/>
                  <a:pt x="27982" y="689"/>
                  <a:pt x="27950" y="1023"/>
                </a:cubicBezTo>
                <a:cubicBezTo>
                  <a:pt x="27928" y="1356"/>
                  <a:pt x="27874" y="1679"/>
                  <a:pt x="27767" y="2002"/>
                </a:cubicBezTo>
                <a:cubicBezTo>
                  <a:pt x="27584" y="2626"/>
                  <a:pt x="27293" y="3208"/>
                  <a:pt x="27046" y="3821"/>
                </a:cubicBezTo>
                <a:cubicBezTo>
                  <a:pt x="26938" y="4090"/>
                  <a:pt x="26841" y="4370"/>
                  <a:pt x="26755" y="4639"/>
                </a:cubicBezTo>
                <a:cubicBezTo>
                  <a:pt x="26744" y="4521"/>
                  <a:pt x="26744" y="4402"/>
                  <a:pt x="26755" y="4284"/>
                </a:cubicBezTo>
                <a:cubicBezTo>
                  <a:pt x="26787" y="3907"/>
                  <a:pt x="26970" y="3520"/>
                  <a:pt x="26992" y="3111"/>
                </a:cubicBezTo>
                <a:lnTo>
                  <a:pt x="26992" y="3111"/>
                </a:lnTo>
                <a:cubicBezTo>
                  <a:pt x="26917" y="3520"/>
                  <a:pt x="26691" y="3853"/>
                  <a:pt x="26572" y="4241"/>
                </a:cubicBezTo>
                <a:cubicBezTo>
                  <a:pt x="26443" y="3186"/>
                  <a:pt x="26486" y="2110"/>
                  <a:pt x="26701" y="1077"/>
                </a:cubicBezTo>
                <a:lnTo>
                  <a:pt x="26701" y="1077"/>
                </a:lnTo>
                <a:cubicBezTo>
                  <a:pt x="26325" y="2164"/>
                  <a:pt x="26066" y="3304"/>
                  <a:pt x="25948" y="4456"/>
                </a:cubicBezTo>
                <a:cubicBezTo>
                  <a:pt x="25883" y="4983"/>
                  <a:pt x="25851" y="5511"/>
                  <a:pt x="25840" y="6027"/>
                </a:cubicBezTo>
                <a:cubicBezTo>
                  <a:pt x="25786" y="5866"/>
                  <a:pt x="25733" y="5715"/>
                  <a:pt x="25679" y="5564"/>
                </a:cubicBezTo>
                <a:cubicBezTo>
                  <a:pt x="25700" y="5446"/>
                  <a:pt x="25733" y="5328"/>
                  <a:pt x="25754" y="5209"/>
                </a:cubicBezTo>
                <a:cubicBezTo>
                  <a:pt x="25819" y="4994"/>
                  <a:pt x="25862" y="4768"/>
                  <a:pt x="25894" y="4542"/>
                </a:cubicBezTo>
                <a:cubicBezTo>
                  <a:pt x="25926" y="4305"/>
                  <a:pt x="25937" y="4079"/>
                  <a:pt x="25948" y="3843"/>
                </a:cubicBezTo>
                <a:cubicBezTo>
                  <a:pt x="25959" y="3380"/>
                  <a:pt x="25916" y="2917"/>
                  <a:pt x="25894" y="2454"/>
                </a:cubicBezTo>
                <a:cubicBezTo>
                  <a:pt x="25873" y="2917"/>
                  <a:pt x="25808" y="3391"/>
                  <a:pt x="25722" y="3853"/>
                </a:cubicBezTo>
                <a:cubicBezTo>
                  <a:pt x="25550" y="4112"/>
                  <a:pt x="25399" y="4370"/>
                  <a:pt x="25248" y="4628"/>
                </a:cubicBezTo>
                <a:cubicBezTo>
                  <a:pt x="25130" y="4402"/>
                  <a:pt x="25001" y="4176"/>
                  <a:pt x="24861" y="3961"/>
                </a:cubicBezTo>
                <a:lnTo>
                  <a:pt x="24861" y="3961"/>
                </a:lnTo>
                <a:cubicBezTo>
                  <a:pt x="24990" y="4219"/>
                  <a:pt x="25087" y="4488"/>
                  <a:pt x="25173" y="4768"/>
                </a:cubicBezTo>
                <a:cubicBezTo>
                  <a:pt x="24990" y="5112"/>
                  <a:pt x="24829" y="5457"/>
                  <a:pt x="24678" y="5801"/>
                </a:cubicBezTo>
                <a:cubicBezTo>
                  <a:pt x="24646" y="5328"/>
                  <a:pt x="24635" y="4854"/>
                  <a:pt x="24656" y="4381"/>
                </a:cubicBezTo>
                <a:cubicBezTo>
                  <a:pt x="24699" y="3251"/>
                  <a:pt x="24990" y="2131"/>
                  <a:pt x="25517" y="1130"/>
                </a:cubicBezTo>
                <a:lnTo>
                  <a:pt x="25517" y="1130"/>
                </a:lnTo>
                <a:cubicBezTo>
                  <a:pt x="24796" y="2110"/>
                  <a:pt x="24344" y="3229"/>
                  <a:pt x="24011" y="4316"/>
                </a:cubicBezTo>
                <a:cubicBezTo>
                  <a:pt x="23914" y="4607"/>
                  <a:pt x="23828" y="4908"/>
                  <a:pt x="23752" y="5199"/>
                </a:cubicBezTo>
                <a:cubicBezTo>
                  <a:pt x="23677" y="4510"/>
                  <a:pt x="23623" y="3799"/>
                  <a:pt x="23591" y="3078"/>
                </a:cubicBezTo>
                <a:cubicBezTo>
                  <a:pt x="23505" y="4025"/>
                  <a:pt x="23408" y="4930"/>
                  <a:pt x="23268" y="5780"/>
                </a:cubicBezTo>
                <a:cubicBezTo>
                  <a:pt x="22978" y="4790"/>
                  <a:pt x="22773" y="3778"/>
                  <a:pt x="22644" y="2745"/>
                </a:cubicBezTo>
                <a:cubicBezTo>
                  <a:pt x="22633" y="3584"/>
                  <a:pt x="22644" y="4391"/>
                  <a:pt x="22644" y="5156"/>
                </a:cubicBezTo>
                <a:cubicBezTo>
                  <a:pt x="22601" y="4930"/>
                  <a:pt x="22547" y="4714"/>
                  <a:pt x="22493" y="4488"/>
                </a:cubicBezTo>
                <a:lnTo>
                  <a:pt x="22493" y="4488"/>
                </a:lnTo>
                <a:cubicBezTo>
                  <a:pt x="22579" y="5177"/>
                  <a:pt x="22547" y="5877"/>
                  <a:pt x="22407" y="6555"/>
                </a:cubicBezTo>
                <a:cubicBezTo>
                  <a:pt x="22160" y="5521"/>
                  <a:pt x="22181" y="4434"/>
                  <a:pt x="22461" y="3401"/>
                </a:cubicBezTo>
                <a:lnTo>
                  <a:pt x="22461" y="3401"/>
                </a:lnTo>
                <a:cubicBezTo>
                  <a:pt x="22267" y="3875"/>
                  <a:pt x="22106" y="4359"/>
                  <a:pt x="21987" y="4854"/>
                </a:cubicBezTo>
                <a:cubicBezTo>
                  <a:pt x="21901" y="4585"/>
                  <a:pt x="21815" y="4316"/>
                  <a:pt x="21718" y="4058"/>
                </a:cubicBezTo>
                <a:cubicBezTo>
                  <a:pt x="21299" y="2917"/>
                  <a:pt x="20750" y="1830"/>
                  <a:pt x="20201" y="700"/>
                </a:cubicBezTo>
                <a:lnTo>
                  <a:pt x="20201" y="700"/>
                </a:lnTo>
                <a:cubicBezTo>
                  <a:pt x="20599" y="1916"/>
                  <a:pt x="20954" y="3121"/>
                  <a:pt x="21051" y="4262"/>
                </a:cubicBezTo>
                <a:cubicBezTo>
                  <a:pt x="21137" y="5026"/>
                  <a:pt x="21073" y="5790"/>
                  <a:pt x="20879" y="6533"/>
                </a:cubicBezTo>
                <a:cubicBezTo>
                  <a:pt x="20814" y="6124"/>
                  <a:pt x="20760" y="5704"/>
                  <a:pt x="20707" y="5274"/>
                </a:cubicBezTo>
                <a:cubicBezTo>
                  <a:pt x="20664" y="4886"/>
                  <a:pt x="20588" y="4488"/>
                  <a:pt x="20481" y="4112"/>
                </a:cubicBezTo>
                <a:cubicBezTo>
                  <a:pt x="20470" y="4047"/>
                  <a:pt x="20448" y="3982"/>
                  <a:pt x="20427" y="3929"/>
                </a:cubicBezTo>
                <a:cubicBezTo>
                  <a:pt x="20438" y="3843"/>
                  <a:pt x="20459" y="3756"/>
                  <a:pt x="20481" y="3681"/>
                </a:cubicBezTo>
                <a:cubicBezTo>
                  <a:pt x="20599" y="3208"/>
                  <a:pt x="20642" y="2712"/>
                  <a:pt x="20588" y="2228"/>
                </a:cubicBezTo>
                <a:lnTo>
                  <a:pt x="20588" y="2228"/>
                </a:lnTo>
                <a:cubicBezTo>
                  <a:pt x="20578" y="2702"/>
                  <a:pt x="20470" y="3164"/>
                  <a:pt x="20276" y="3595"/>
                </a:cubicBezTo>
                <a:cubicBezTo>
                  <a:pt x="20169" y="3391"/>
                  <a:pt x="20039" y="3208"/>
                  <a:pt x="19878" y="3057"/>
                </a:cubicBezTo>
                <a:lnTo>
                  <a:pt x="19878" y="3057"/>
                </a:lnTo>
                <a:cubicBezTo>
                  <a:pt x="20039" y="3251"/>
                  <a:pt x="20147" y="3477"/>
                  <a:pt x="20212" y="3713"/>
                </a:cubicBezTo>
                <a:cubicBezTo>
                  <a:pt x="20029" y="4122"/>
                  <a:pt x="19813" y="4488"/>
                  <a:pt x="19598" y="4865"/>
                </a:cubicBezTo>
                <a:cubicBezTo>
                  <a:pt x="19361" y="5263"/>
                  <a:pt x="19146" y="5672"/>
                  <a:pt x="18952" y="6103"/>
                </a:cubicBezTo>
                <a:cubicBezTo>
                  <a:pt x="18909" y="6221"/>
                  <a:pt x="18856" y="6350"/>
                  <a:pt x="18823" y="6479"/>
                </a:cubicBezTo>
                <a:cubicBezTo>
                  <a:pt x="18759" y="6070"/>
                  <a:pt x="18748" y="5651"/>
                  <a:pt x="18780" y="5242"/>
                </a:cubicBezTo>
                <a:cubicBezTo>
                  <a:pt x="18834" y="4424"/>
                  <a:pt x="19049" y="3638"/>
                  <a:pt x="19394" y="2906"/>
                </a:cubicBezTo>
                <a:lnTo>
                  <a:pt x="19394" y="2906"/>
                </a:lnTo>
                <a:cubicBezTo>
                  <a:pt x="18737" y="3929"/>
                  <a:pt x="18274" y="5069"/>
                  <a:pt x="18016" y="6264"/>
                </a:cubicBezTo>
                <a:cubicBezTo>
                  <a:pt x="17973" y="6135"/>
                  <a:pt x="17941" y="5995"/>
                  <a:pt x="17919" y="5866"/>
                </a:cubicBezTo>
                <a:cubicBezTo>
                  <a:pt x="17822" y="5295"/>
                  <a:pt x="17898" y="4714"/>
                  <a:pt x="18113" y="4187"/>
                </a:cubicBezTo>
                <a:lnTo>
                  <a:pt x="18113" y="4187"/>
                </a:lnTo>
                <a:cubicBezTo>
                  <a:pt x="17952" y="4477"/>
                  <a:pt x="17822" y="4790"/>
                  <a:pt x="17726" y="5112"/>
                </a:cubicBezTo>
                <a:cubicBezTo>
                  <a:pt x="17672" y="4822"/>
                  <a:pt x="17629" y="4521"/>
                  <a:pt x="17596" y="4219"/>
                </a:cubicBezTo>
                <a:cubicBezTo>
                  <a:pt x="17543" y="3660"/>
                  <a:pt x="17564" y="3100"/>
                  <a:pt x="17661" y="2551"/>
                </a:cubicBezTo>
                <a:cubicBezTo>
                  <a:pt x="17769" y="1959"/>
                  <a:pt x="18005" y="1410"/>
                  <a:pt x="18360" y="937"/>
                </a:cubicBezTo>
                <a:lnTo>
                  <a:pt x="18360" y="937"/>
                </a:lnTo>
                <a:cubicBezTo>
                  <a:pt x="17930" y="1378"/>
                  <a:pt x="17596" y="1916"/>
                  <a:pt x="17370" y="2497"/>
                </a:cubicBezTo>
                <a:cubicBezTo>
                  <a:pt x="17166" y="3057"/>
                  <a:pt x="17015" y="3649"/>
                  <a:pt x="16929" y="4241"/>
                </a:cubicBezTo>
                <a:cubicBezTo>
                  <a:pt x="16875" y="4564"/>
                  <a:pt x="16832" y="4886"/>
                  <a:pt x="16800" y="5188"/>
                </a:cubicBezTo>
                <a:cubicBezTo>
                  <a:pt x="16800" y="5069"/>
                  <a:pt x="16789" y="4951"/>
                  <a:pt x="16768" y="4833"/>
                </a:cubicBezTo>
                <a:cubicBezTo>
                  <a:pt x="16725" y="4338"/>
                  <a:pt x="16552" y="3886"/>
                  <a:pt x="16413" y="3434"/>
                </a:cubicBezTo>
                <a:cubicBezTo>
                  <a:pt x="16283" y="2982"/>
                  <a:pt x="16154" y="2508"/>
                  <a:pt x="16251" y="2024"/>
                </a:cubicBezTo>
                <a:lnTo>
                  <a:pt x="16251" y="2024"/>
                </a:lnTo>
                <a:cubicBezTo>
                  <a:pt x="16090" y="2508"/>
                  <a:pt x="16143" y="3035"/>
                  <a:pt x="16197" y="3509"/>
                </a:cubicBezTo>
                <a:cubicBezTo>
                  <a:pt x="16251" y="3982"/>
                  <a:pt x="16305" y="4445"/>
                  <a:pt x="16230" y="4865"/>
                </a:cubicBezTo>
                <a:cubicBezTo>
                  <a:pt x="16143" y="5295"/>
                  <a:pt x="16036" y="5715"/>
                  <a:pt x="15885" y="6135"/>
                </a:cubicBezTo>
                <a:cubicBezTo>
                  <a:pt x="15874" y="6060"/>
                  <a:pt x="15874" y="5984"/>
                  <a:pt x="15874" y="5909"/>
                </a:cubicBezTo>
                <a:cubicBezTo>
                  <a:pt x="15842" y="5371"/>
                  <a:pt x="15864" y="4790"/>
                  <a:pt x="15778" y="4176"/>
                </a:cubicBezTo>
                <a:cubicBezTo>
                  <a:pt x="15734" y="3864"/>
                  <a:pt x="15659" y="3563"/>
                  <a:pt x="15552" y="3272"/>
                </a:cubicBezTo>
                <a:cubicBezTo>
                  <a:pt x="15444" y="2992"/>
                  <a:pt x="15315" y="2723"/>
                  <a:pt x="15196" y="2454"/>
                </a:cubicBezTo>
                <a:cubicBezTo>
                  <a:pt x="15067" y="2185"/>
                  <a:pt x="14960" y="1905"/>
                  <a:pt x="14874" y="1625"/>
                </a:cubicBezTo>
                <a:cubicBezTo>
                  <a:pt x="14787" y="1335"/>
                  <a:pt x="14755" y="1034"/>
                  <a:pt x="14777" y="732"/>
                </a:cubicBezTo>
                <a:lnTo>
                  <a:pt x="14777" y="732"/>
                </a:lnTo>
                <a:cubicBezTo>
                  <a:pt x="14712" y="1044"/>
                  <a:pt x="14701" y="1367"/>
                  <a:pt x="14744" y="1679"/>
                </a:cubicBezTo>
                <a:cubicBezTo>
                  <a:pt x="14798" y="1981"/>
                  <a:pt x="14852" y="2282"/>
                  <a:pt x="14938" y="2583"/>
                </a:cubicBezTo>
                <a:cubicBezTo>
                  <a:pt x="15013" y="2863"/>
                  <a:pt x="15067" y="3154"/>
                  <a:pt x="15110" y="3444"/>
                </a:cubicBezTo>
                <a:cubicBezTo>
                  <a:pt x="15143" y="3703"/>
                  <a:pt x="15143" y="3982"/>
                  <a:pt x="15110" y="4251"/>
                </a:cubicBezTo>
                <a:cubicBezTo>
                  <a:pt x="15024" y="4962"/>
                  <a:pt x="14744" y="5629"/>
                  <a:pt x="14561" y="6382"/>
                </a:cubicBezTo>
                <a:cubicBezTo>
                  <a:pt x="14540" y="5973"/>
                  <a:pt x="14529" y="5575"/>
                  <a:pt x="14551" y="5166"/>
                </a:cubicBezTo>
                <a:cubicBezTo>
                  <a:pt x="14594" y="4725"/>
                  <a:pt x="14594" y="4284"/>
                  <a:pt x="14561" y="3843"/>
                </a:cubicBezTo>
                <a:cubicBezTo>
                  <a:pt x="14518" y="3391"/>
                  <a:pt x="14357" y="2917"/>
                  <a:pt x="14023" y="2594"/>
                </a:cubicBezTo>
                <a:lnTo>
                  <a:pt x="14023" y="2594"/>
                </a:lnTo>
                <a:cubicBezTo>
                  <a:pt x="14292" y="2960"/>
                  <a:pt x="14411" y="3423"/>
                  <a:pt x="14357" y="3864"/>
                </a:cubicBezTo>
                <a:cubicBezTo>
                  <a:pt x="14303" y="4295"/>
                  <a:pt x="14195" y="4714"/>
                  <a:pt x="14056" y="5123"/>
                </a:cubicBezTo>
                <a:cubicBezTo>
                  <a:pt x="13959" y="5435"/>
                  <a:pt x="13862" y="5747"/>
                  <a:pt x="13776" y="6060"/>
                </a:cubicBezTo>
                <a:cubicBezTo>
                  <a:pt x="13830" y="5629"/>
                  <a:pt x="13840" y="5188"/>
                  <a:pt x="13830" y="4757"/>
                </a:cubicBezTo>
                <a:cubicBezTo>
                  <a:pt x="13776" y="3692"/>
                  <a:pt x="13388" y="2680"/>
                  <a:pt x="12710" y="1873"/>
                </a:cubicBezTo>
                <a:lnTo>
                  <a:pt x="12710" y="1873"/>
                </a:lnTo>
                <a:cubicBezTo>
                  <a:pt x="13270" y="2723"/>
                  <a:pt x="13464" y="3756"/>
                  <a:pt x="13248" y="4757"/>
                </a:cubicBezTo>
                <a:cubicBezTo>
                  <a:pt x="13227" y="4865"/>
                  <a:pt x="13195" y="4983"/>
                  <a:pt x="13162" y="5091"/>
                </a:cubicBezTo>
                <a:cubicBezTo>
                  <a:pt x="13173" y="4811"/>
                  <a:pt x="13162" y="4521"/>
                  <a:pt x="13130" y="4241"/>
                </a:cubicBezTo>
                <a:cubicBezTo>
                  <a:pt x="13098" y="3853"/>
                  <a:pt x="12969" y="3477"/>
                  <a:pt x="12775" y="3132"/>
                </a:cubicBezTo>
                <a:lnTo>
                  <a:pt x="12775" y="3132"/>
                </a:lnTo>
                <a:cubicBezTo>
                  <a:pt x="12926" y="3487"/>
                  <a:pt x="12979" y="3886"/>
                  <a:pt x="12947" y="4273"/>
                </a:cubicBezTo>
                <a:cubicBezTo>
                  <a:pt x="12915" y="4639"/>
                  <a:pt x="12839" y="5005"/>
                  <a:pt x="12732" y="5360"/>
                </a:cubicBezTo>
                <a:cubicBezTo>
                  <a:pt x="12721" y="5392"/>
                  <a:pt x="12710" y="5425"/>
                  <a:pt x="12700" y="5457"/>
                </a:cubicBezTo>
                <a:cubicBezTo>
                  <a:pt x="12635" y="4973"/>
                  <a:pt x="12517" y="4499"/>
                  <a:pt x="12355" y="4036"/>
                </a:cubicBezTo>
                <a:cubicBezTo>
                  <a:pt x="12140" y="3455"/>
                  <a:pt x="11839" y="2938"/>
                  <a:pt x="11623" y="2379"/>
                </a:cubicBezTo>
                <a:cubicBezTo>
                  <a:pt x="11516" y="2099"/>
                  <a:pt x="11440" y="1808"/>
                  <a:pt x="11397" y="1518"/>
                </a:cubicBezTo>
                <a:cubicBezTo>
                  <a:pt x="11354" y="1217"/>
                  <a:pt x="11376" y="904"/>
                  <a:pt x="11451" y="603"/>
                </a:cubicBezTo>
                <a:lnTo>
                  <a:pt x="11451" y="603"/>
                </a:lnTo>
                <a:cubicBezTo>
                  <a:pt x="11333" y="904"/>
                  <a:pt x="11268" y="1227"/>
                  <a:pt x="11257" y="1550"/>
                </a:cubicBezTo>
                <a:cubicBezTo>
                  <a:pt x="11257" y="1862"/>
                  <a:pt x="11290" y="2185"/>
                  <a:pt x="11354" y="2497"/>
                </a:cubicBezTo>
                <a:cubicBezTo>
                  <a:pt x="11473" y="3121"/>
                  <a:pt x="11645" y="3703"/>
                  <a:pt x="11688" y="4251"/>
                </a:cubicBezTo>
                <a:cubicBezTo>
                  <a:pt x="11731" y="4779"/>
                  <a:pt x="11688" y="5317"/>
                  <a:pt x="11559" y="5834"/>
                </a:cubicBezTo>
                <a:cubicBezTo>
                  <a:pt x="11516" y="5995"/>
                  <a:pt x="11473" y="6156"/>
                  <a:pt x="11430" y="6318"/>
                </a:cubicBezTo>
                <a:cubicBezTo>
                  <a:pt x="11376" y="5984"/>
                  <a:pt x="11290" y="5661"/>
                  <a:pt x="11161" y="5349"/>
                </a:cubicBezTo>
                <a:cubicBezTo>
                  <a:pt x="11042" y="5048"/>
                  <a:pt x="10935" y="4736"/>
                  <a:pt x="10859" y="4413"/>
                </a:cubicBezTo>
                <a:cubicBezTo>
                  <a:pt x="10935" y="4165"/>
                  <a:pt x="11031" y="3918"/>
                  <a:pt x="11128" y="3670"/>
                </a:cubicBezTo>
                <a:lnTo>
                  <a:pt x="11128" y="3670"/>
                </a:lnTo>
                <a:cubicBezTo>
                  <a:pt x="11021" y="3853"/>
                  <a:pt x="10924" y="4036"/>
                  <a:pt x="10827" y="4219"/>
                </a:cubicBezTo>
                <a:cubicBezTo>
                  <a:pt x="10762" y="3853"/>
                  <a:pt x="10827" y="3487"/>
                  <a:pt x="10999" y="3154"/>
                </a:cubicBezTo>
                <a:lnTo>
                  <a:pt x="10999" y="3154"/>
                </a:lnTo>
                <a:cubicBezTo>
                  <a:pt x="10762" y="3498"/>
                  <a:pt x="10644" y="3896"/>
                  <a:pt x="10644" y="4316"/>
                </a:cubicBezTo>
                <a:lnTo>
                  <a:pt x="10644" y="4564"/>
                </a:lnTo>
                <a:cubicBezTo>
                  <a:pt x="10300" y="5274"/>
                  <a:pt x="9998" y="6006"/>
                  <a:pt x="9751" y="6759"/>
                </a:cubicBezTo>
                <a:cubicBezTo>
                  <a:pt x="9675" y="6146"/>
                  <a:pt x="9708" y="5532"/>
                  <a:pt x="9837" y="4930"/>
                </a:cubicBezTo>
                <a:cubicBezTo>
                  <a:pt x="10041" y="3993"/>
                  <a:pt x="10439" y="3121"/>
                  <a:pt x="11021" y="2368"/>
                </a:cubicBezTo>
                <a:lnTo>
                  <a:pt x="11021" y="2368"/>
                </a:lnTo>
                <a:cubicBezTo>
                  <a:pt x="10321" y="3078"/>
                  <a:pt x="9740" y="3896"/>
                  <a:pt x="9309" y="4790"/>
                </a:cubicBezTo>
                <a:cubicBezTo>
                  <a:pt x="9116" y="5188"/>
                  <a:pt x="8943" y="5586"/>
                  <a:pt x="8804" y="6006"/>
                </a:cubicBezTo>
                <a:cubicBezTo>
                  <a:pt x="8857" y="5016"/>
                  <a:pt x="8997" y="4036"/>
                  <a:pt x="9223" y="3078"/>
                </a:cubicBezTo>
                <a:lnTo>
                  <a:pt x="9223" y="3078"/>
                </a:lnTo>
                <a:cubicBezTo>
                  <a:pt x="8847" y="4101"/>
                  <a:pt x="8502" y="5069"/>
                  <a:pt x="8169" y="5973"/>
                </a:cubicBezTo>
                <a:cubicBezTo>
                  <a:pt x="8082" y="4327"/>
                  <a:pt x="8373" y="2680"/>
                  <a:pt x="9019" y="1163"/>
                </a:cubicBezTo>
                <a:lnTo>
                  <a:pt x="9019" y="1163"/>
                </a:lnTo>
                <a:cubicBezTo>
                  <a:pt x="8255" y="2486"/>
                  <a:pt x="7652" y="3907"/>
                  <a:pt x="7211" y="5371"/>
                </a:cubicBezTo>
                <a:cubicBezTo>
                  <a:pt x="7092" y="4617"/>
                  <a:pt x="6963" y="3832"/>
                  <a:pt x="6791" y="3035"/>
                </a:cubicBezTo>
                <a:lnTo>
                  <a:pt x="6791" y="3035"/>
                </a:lnTo>
                <a:cubicBezTo>
                  <a:pt x="6888" y="4219"/>
                  <a:pt x="6823" y="5414"/>
                  <a:pt x="6576" y="6576"/>
                </a:cubicBezTo>
                <a:cubicBezTo>
                  <a:pt x="6307" y="5726"/>
                  <a:pt x="6231" y="4822"/>
                  <a:pt x="6371" y="3950"/>
                </a:cubicBezTo>
                <a:cubicBezTo>
                  <a:pt x="6447" y="3326"/>
                  <a:pt x="6608" y="2680"/>
                  <a:pt x="6673" y="2013"/>
                </a:cubicBezTo>
                <a:cubicBezTo>
                  <a:pt x="6737" y="1335"/>
                  <a:pt x="6705" y="625"/>
                  <a:pt x="6414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 2">
  <p:cSld name="CUSTOM_10_1">
    <p:spTree>
      <p:nvGrpSpPr>
        <p:cNvPr id="1" name="Shape 119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70" name="Google Shape;11970;p39"/>
          <p:cNvSpPr/>
          <p:nvPr/>
        </p:nvSpPr>
        <p:spPr>
          <a:xfrm>
            <a:off x="-88363" y="1938701"/>
            <a:ext cx="8367739" cy="3640652"/>
          </a:xfrm>
          <a:custGeom>
            <a:avLst/>
            <a:gdLst/>
            <a:ahLst/>
            <a:cxnLst/>
            <a:rect l="l" t="t" r="r" b="b"/>
            <a:pathLst>
              <a:path w="62702" h="27280" extrusionOk="0">
                <a:moveTo>
                  <a:pt x="6241" y="1"/>
                </a:moveTo>
                <a:cubicBezTo>
                  <a:pt x="4364" y="1"/>
                  <a:pt x="1953" y="2995"/>
                  <a:pt x="194" y="4194"/>
                </a:cubicBezTo>
                <a:cubicBezTo>
                  <a:pt x="130" y="4237"/>
                  <a:pt x="65" y="4281"/>
                  <a:pt x="0" y="4324"/>
                </a:cubicBezTo>
                <a:lnTo>
                  <a:pt x="11" y="27280"/>
                </a:lnTo>
                <a:lnTo>
                  <a:pt x="62702" y="27280"/>
                </a:lnTo>
                <a:cubicBezTo>
                  <a:pt x="61830" y="26989"/>
                  <a:pt x="60969" y="26634"/>
                  <a:pt x="60086" y="26354"/>
                </a:cubicBezTo>
                <a:cubicBezTo>
                  <a:pt x="57869" y="25676"/>
                  <a:pt x="55566" y="25364"/>
                  <a:pt x="53382" y="24578"/>
                </a:cubicBezTo>
                <a:cubicBezTo>
                  <a:pt x="51046" y="23739"/>
                  <a:pt x="48829" y="22759"/>
                  <a:pt x="46461" y="22447"/>
                </a:cubicBezTo>
                <a:cubicBezTo>
                  <a:pt x="43512" y="22060"/>
                  <a:pt x="41446" y="21651"/>
                  <a:pt x="39143" y="19585"/>
                </a:cubicBezTo>
                <a:cubicBezTo>
                  <a:pt x="37884" y="18454"/>
                  <a:pt x="36495" y="17755"/>
                  <a:pt x="35032" y="16819"/>
                </a:cubicBezTo>
                <a:cubicBezTo>
                  <a:pt x="33493" y="15828"/>
                  <a:pt x="31674" y="13837"/>
                  <a:pt x="30092" y="13213"/>
                </a:cubicBezTo>
                <a:cubicBezTo>
                  <a:pt x="29005" y="12783"/>
                  <a:pt x="28284" y="12148"/>
                  <a:pt x="27132" y="11599"/>
                </a:cubicBezTo>
                <a:cubicBezTo>
                  <a:pt x="25464" y="10781"/>
                  <a:pt x="23817" y="10307"/>
                  <a:pt x="22698" y="8865"/>
                </a:cubicBezTo>
                <a:cubicBezTo>
                  <a:pt x="21934" y="7886"/>
                  <a:pt x="19577" y="5830"/>
                  <a:pt x="18361" y="5077"/>
                </a:cubicBezTo>
                <a:cubicBezTo>
                  <a:pt x="17909" y="4797"/>
                  <a:pt x="17519" y="4729"/>
                  <a:pt x="17102" y="4729"/>
                </a:cubicBezTo>
                <a:cubicBezTo>
                  <a:pt x="16717" y="4729"/>
                  <a:pt x="16308" y="4787"/>
                  <a:pt x="15806" y="4787"/>
                </a:cubicBezTo>
                <a:cubicBezTo>
                  <a:pt x="15390" y="4787"/>
                  <a:pt x="14910" y="4747"/>
                  <a:pt x="14325" y="4603"/>
                </a:cubicBezTo>
                <a:cubicBezTo>
                  <a:pt x="12743" y="3387"/>
                  <a:pt x="11861" y="3204"/>
                  <a:pt x="10031" y="2290"/>
                </a:cubicBezTo>
                <a:cubicBezTo>
                  <a:pt x="9062" y="1805"/>
                  <a:pt x="8158" y="1181"/>
                  <a:pt x="7351" y="449"/>
                </a:cubicBezTo>
                <a:cubicBezTo>
                  <a:pt x="7013" y="135"/>
                  <a:pt x="6639" y="1"/>
                  <a:pt x="6241" y="1"/>
                </a:cubicBezTo>
                <a:close/>
              </a:path>
            </a:pathLst>
          </a:custGeom>
          <a:solidFill>
            <a:schemeClr val="accent3">
              <a:alpha val="2921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71" name="Google Shape;11971;p39"/>
          <p:cNvSpPr/>
          <p:nvPr/>
        </p:nvSpPr>
        <p:spPr>
          <a:xfrm flipH="1">
            <a:off x="-428487" y="3166476"/>
            <a:ext cx="7332685" cy="2017272"/>
          </a:xfrm>
          <a:custGeom>
            <a:avLst/>
            <a:gdLst/>
            <a:ahLst/>
            <a:cxnLst/>
            <a:rect l="l" t="t" r="r" b="b"/>
            <a:pathLst>
              <a:path w="78717" h="21655" extrusionOk="0">
                <a:moveTo>
                  <a:pt x="69471" y="1"/>
                </a:moveTo>
                <a:cubicBezTo>
                  <a:pt x="68341" y="1"/>
                  <a:pt x="68019" y="560"/>
                  <a:pt x="66921" y="1314"/>
                </a:cubicBezTo>
                <a:cubicBezTo>
                  <a:pt x="65532" y="2250"/>
                  <a:pt x="63401" y="3531"/>
                  <a:pt x="62497" y="4521"/>
                </a:cubicBezTo>
                <a:cubicBezTo>
                  <a:pt x="61809" y="5277"/>
                  <a:pt x="61334" y="5417"/>
                  <a:pt x="60851" y="5417"/>
                </a:cubicBezTo>
                <a:cubicBezTo>
                  <a:pt x="60566" y="5417"/>
                  <a:pt x="60278" y="5368"/>
                  <a:pt x="59942" y="5368"/>
                </a:cubicBezTo>
                <a:cubicBezTo>
                  <a:pt x="59573" y="5368"/>
                  <a:pt x="59146" y="5427"/>
                  <a:pt x="58602" y="5673"/>
                </a:cubicBezTo>
                <a:cubicBezTo>
                  <a:pt x="57894" y="6000"/>
                  <a:pt x="57152" y="6453"/>
                  <a:pt x="56325" y="6453"/>
                </a:cubicBezTo>
                <a:cubicBezTo>
                  <a:pt x="56121" y="6453"/>
                  <a:pt x="55911" y="6425"/>
                  <a:pt x="55696" y="6361"/>
                </a:cubicBezTo>
                <a:cubicBezTo>
                  <a:pt x="53276" y="5653"/>
                  <a:pt x="51528" y="4110"/>
                  <a:pt x="49967" y="4110"/>
                </a:cubicBezTo>
                <a:cubicBezTo>
                  <a:pt x="49654" y="4110"/>
                  <a:pt x="49347" y="4172"/>
                  <a:pt x="49045" y="4316"/>
                </a:cubicBezTo>
                <a:cubicBezTo>
                  <a:pt x="48162" y="4725"/>
                  <a:pt x="46860" y="5802"/>
                  <a:pt x="45977" y="5866"/>
                </a:cubicBezTo>
                <a:cubicBezTo>
                  <a:pt x="44578" y="5963"/>
                  <a:pt x="44600" y="7491"/>
                  <a:pt x="43201" y="8019"/>
                </a:cubicBezTo>
                <a:cubicBezTo>
                  <a:pt x="42629" y="8234"/>
                  <a:pt x="42238" y="8280"/>
                  <a:pt x="41915" y="8280"/>
                </a:cubicBezTo>
                <a:cubicBezTo>
                  <a:pt x="41670" y="8280"/>
                  <a:pt x="41465" y="8253"/>
                  <a:pt x="41249" y="8253"/>
                </a:cubicBezTo>
                <a:cubicBezTo>
                  <a:pt x="40882" y="8253"/>
                  <a:pt x="40487" y="8331"/>
                  <a:pt x="39821" y="8751"/>
                </a:cubicBezTo>
                <a:cubicBezTo>
                  <a:pt x="36237" y="11021"/>
                  <a:pt x="34698" y="9794"/>
                  <a:pt x="31287" y="12162"/>
                </a:cubicBezTo>
                <a:cubicBezTo>
                  <a:pt x="29941" y="13098"/>
                  <a:pt x="28575" y="13131"/>
                  <a:pt x="27025" y="13529"/>
                </a:cubicBezTo>
                <a:cubicBezTo>
                  <a:pt x="26952" y="13548"/>
                  <a:pt x="26853" y="13556"/>
                  <a:pt x="26734" y="13556"/>
                </a:cubicBezTo>
                <a:cubicBezTo>
                  <a:pt x="25765" y="13556"/>
                  <a:pt x="23435" y="13002"/>
                  <a:pt x="22585" y="13002"/>
                </a:cubicBezTo>
                <a:cubicBezTo>
                  <a:pt x="22520" y="13002"/>
                  <a:pt x="22465" y="13006"/>
                  <a:pt x="22419" y="13012"/>
                </a:cubicBezTo>
                <a:cubicBezTo>
                  <a:pt x="20729" y="13281"/>
                  <a:pt x="14562" y="14476"/>
                  <a:pt x="13023" y="15068"/>
                </a:cubicBezTo>
                <a:cubicBezTo>
                  <a:pt x="12173" y="15391"/>
                  <a:pt x="2799" y="16037"/>
                  <a:pt x="2099" y="16607"/>
                </a:cubicBezTo>
                <a:cubicBezTo>
                  <a:pt x="851" y="17629"/>
                  <a:pt x="324" y="19631"/>
                  <a:pt x="1" y="21655"/>
                </a:cubicBezTo>
                <a:lnTo>
                  <a:pt x="78716" y="21644"/>
                </a:lnTo>
                <a:lnTo>
                  <a:pt x="78716" y="6017"/>
                </a:lnTo>
                <a:cubicBezTo>
                  <a:pt x="78544" y="5834"/>
                  <a:pt x="78383" y="5662"/>
                  <a:pt x="78221" y="5500"/>
                </a:cubicBezTo>
                <a:cubicBezTo>
                  <a:pt x="77242" y="4456"/>
                  <a:pt x="74228" y="3574"/>
                  <a:pt x="73174" y="2551"/>
                </a:cubicBezTo>
                <a:cubicBezTo>
                  <a:pt x="72237" y="1647"/>
                  <a:pt x="70752" y="1"/>
                  <a:pt x="69471" y="1"/>
                </a:cubicBezTo>
                <a:close/>
              </a:path>
            </a:pathLst>
          </a:custGeom>
          <a:solidFill>
            <a:schemeClr val="accent3">
              <a:alpha val="4213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72" name="Google Shape;11972;p39"/>
          <p:cNvGrpSpPr/>
          <p:nvPr/>
        </p:nvGrpSpPr>
        <p:grpSpPr>
          <a:xfrm rot="1702839">
            <a:off x="1408345" y="3512247"/>
            <a:ext cx="935657" cy="1541793"/>
            <a:chOff x="10360252" y="-2712448"/>
            <a:chExt cx="236654" cy="389949"/>
          </a:xfrm>
        </p:grpSpPr>
        <p:sp>
          <p:nvSpPr>
            <p:cNvPr id="11973" name="Google Shape;11973;p39"/>
            <p:cNvSpPr/>
            <p:nvPr/>
          </p:nvSpPr>
          <p:spPr>
            <a:xfrm>
              <a:off x="10442022" y="-2522139"/>
              <a:ext cx="130858" cy="199640"/>
            </a:xfrm>
            <a:custGeom>
              <a:avLst/>
              <a:gdLst/>
              <a:ahLst/>
              <a:cxnLst/>
              <a:rect l="l" t="t" r="r" b="b"/>
              <a:pathLst>
                <a:path w="2146" h="3274" extrusionOk="0">
                  <a:moveTo>
                    <a:pt x="1210" y="0"/>
                  </a:moveTo>
                  <a:lnTo>
                    <a:pt x="1166" y="39"/>
                  </a:lnTo>
                  <a:cubicBezTo>
                    <a:pt x="1128" y="66"/>
                    <a:pt x="1084" y="93"/>
                    <a:pt x="1040" y="104"/>
                  </a:cubicBezTo>
                  <a:cubicBezTo>
                    <a:pt x="1040" y="115"/>
                    <a:pt x="1035" y="121"/>
                    <a:pt x="1035" y="126"/>
                  </a:cubicBezTo>
                  <a:cubicBezTo>
                    <a:pt x="1035" y="121"/>
                    <a:pt x="1035" y="115"/>
                    <a:pt x="1035" y="110"/>
                  </a:cubicBezTo>
                  <a:cubicBezTo>
                    <a:pt x="1004" y="118"/>
                    <a:pt x="972" y="122"/>
                    <a:pt x="940" y="122"/>
                  </a:cubicBezTo>
                  <a:cubicBezTo>
                    <a:pt x="849" y="122"/>
                    <a:pt x="759" y="89"/>
                    <a:pt x="690" y="28"/>
                  </a:cubicBezTo>
                  <a:cubicBezTo>
                    <a:pt x="679" y="39"/>
                    <a:pt x="663" y="44"/>
                    <a:pt x="646" y="50"/>
                  </a:cubicBezTo>
                  <a:cubicBezTo>
                    <a:pt x="717" y="126"/>
                    <a:pt x="777" y="214"/>
                    <a:pt x="832" y="301"/>
                  </a:cubicBezTo>
                  <a:cubicBezTo>
                    <a:pt x="931" y="482"/>
                    <a:pt x="942" y="630"/>
                    <a:pt x="958" y="876"/>
                  </a:cubicBezTo>
                  <a:cubicBezTo>
                    <a:pt x="905" y="799"/>
                    <a:pt x="280" y="328"/>
                    <a:pt x="90" y="328"/>
                  </a:cubicBezTo>
                  <a:cubicBezTo>
                    <a:pt x="64" y="328"/>
                    <a:pt x="46" y="336"/>
                    <a:pt x="39" y="356"/>
                  </a:cubicBezTo>
                  <a:cubicBezTo>
                    <a:pt x="0" y="471"/>
                    <a:pt x="794" y="1051"/>
                    <a:pt x="860" y="1122"/>
                  </a:cubicBezTo>
                  <a:cubicBezTo>
                    <a:pt x="980" y="1248"/>
                    <a:pt x="991" y="1221"/>
                    <a:pt x="1073" y="1401"/>
                  </a:cubicBezTo>
                  <a:cubicBezTo>
                    <a:pt x="1188" y="1642"/>
                    <a:pt x="1243" y="1932"/>
                    <a:pt x="1341" y="2184"/>
                  </a:cubicBezTo>
                  <a:cubicBezTo>
                    <a:pt x="1133" y="2042"/>
                    <a:pt x="898" y="1960"/>
                    <a:pt x="652" y="1932"/>
                  </a:cubicBezTo>
                  <a:lnTo>
                    <a:pt x="652" y="1932"/>
                  </a:lnTo>
                  <a:cubicBezTo>
                    <a:pt x="887" y="2179"/>
                    <a:pt x="1193" y="2343"/>
                    <a:pt x="1429" y="2556"/>
                  </a:cubicBezTo>
                  <a:cubicBezTo>
                    <a:pt x="1642" y="2748"/>
                    <a:pt x="1708" y="3076"/>
                    <a:pt x="1932" y="3273"/>
                  </a:cubicBezTo>
                  <a:cubicBezTo>
                    <a:pt x="1867" y="3060"/>
                    <a:pt x="1779" y="2852"/>
                    <a:pt x="1670" y="2660"/>
                  </a:cubicBezTo>
                  <a:cubicBezTo>
                    <a:pt x="1703" y="2502"/>
                    <a:pt x="2146" y="1505"/>
                    <a:pt x="1872" y="1429"/>
                  </a:cubicBezTo>
                  <a:cubicBezTo>
                    <a:pt x="1869" y="1428"/>
                    <a:pt x="1865" y="1427"/>
                    <a:pt x="1862" y="1427"/>
                  </a:cubicBezTo>
                  <a:cubicBezTo>
                    <a:pt x="1725" y="1427"/>
                    <a:pt x="1526" y="2133"/>
                    <a:pt x="1484" y="2277"/>
                  </a:cubicBezTo>
                  <a:cubicBezTo>
                    <a:pt x="1369" y="1921"/>
                    <a:pt x="1396" y="1856"/>
                    <a:pt x="1484" y="1467"/>
                  </a:cubicBezTo>
                  <a:cubicBezTo>
                    <a:pt x="1505" y="1380"/>
                    <a:pt x="1692" y="613"/>
                    <a:pt x="1686" y="602"/>
                  </a:cubicBezTo>
                  <a:cubicBezTo>
                    <a:pt x="1673" y="585"/>
                    <a:pt x="1658" y="578"/>
                    <a:pt x="1641" y="578"/>
                  </a:cubicBezTo>
                  <a:cubicBezTo>
                    <a:pt x="1478" y="578"/>
                    <a:pt x="1188" y="1352"/>
                    <a:pt x="1183" y="1401"/>
                  </a:cubicBezTo>
                  <a:cubicBezTo>
                    <a:pt x="892" y="1035"/>
                    <a:pt x="1095" y="471"/>
                    <a:pt x="134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4" name="Google Shape;11974;p39"/>
            <p:cNvSpPr/>
            <p:nvPr/>
          </p:nvSpPr>
          <p:spPr>
            <a:xfrm>
              <a:off x="10360252" y="-2712448"/>
              <a:ext cx="236654" cy="228483"/>
            </a:xfrm>
            <a:custGeom>
              <a:avLst/>
              <a:gdLst/>
              <a:ahLst/>
              <a:cxnLst/>
              <a:rect l="l" t="t" r="r" b="b"/>
              <a:pathLst>
                <a:path w="3881" h="3747" extrusionOk="0">
                  <a:moveTo>
                    <a:pt x="1596" y="1"/>
                  </a:moveTo>
                  <a:cubicBezTo>
                    <a:pt x="1538" y="1"/>
                    <a:pt x="1480" y="17"/>
                    <a:pt x="1429" y="51"/>
                  </a:cubicBezTo>
                  <a:cubicBezTo>
                    <a:pt x="1155" y="220"/>
                    <a:pt x="1172" y="620"/>
                    <a:pt x="1276" y="877"/>
                  </a:cubicBezTo>
                  <a:cubicBezTo>
                    <a:pt x="1150" y="784"/>
                    <a:pt x="1002" y="718"/>
                    <a:pt x="849" y="696"/>
                  </a:cubicBezTo>
                  <a:cubicBezTo>
                    <a:pt x="812" y="688"/>
                    <a:pt x="774" y="683"/>
                    <a:pt x="736" y="683"/>
                  </a:cubicBezTo>
                  <a:cubicBezTo>
                    <a:pt x="656" y="683"/>
                    <a:pt x="575" y="703"/>
                    <a:pt x="504" y="740"/>
                  </a:cubicBezTo>
                  <a:cubicBezTo>
                    <a:pt x="416" y="795"/>
                    <a:pt x="361" y="899"/>
                    <a:pt x="361" y="1003"/>
                  </a:cubicBezTo>
                  <a:cubicBezTo>
                    <a:pt x="361" y="1123"/>
                    <a:pt x="427" y="1244"/>
                    <a:pt x="351" y="1353"/>
                  </a:cubicBezTo>
                  <a:cubicBezTo>
                    <a:pt x="268" y="1463"/>
                    <a:pt x="137" y="1479"/>
                    <a:pt x="66" y="1594"/>
                  </a:cubicBezTo>
                  <a:cubicBezTo>
                    <a:pt x="0" y="1709"/>
                    <a:pt x="11" y="1851"/>
                    <a:pt x="88" y="1961"/>
                  </a:cubicBezTo>
                  <a:cubicBezTo>
                    <a:pt x="247" y="2200"/>
                    <a:pt x="471" y="2233"/>
                    <a:pt x="713" y="2233"/>
                  </a:cubicBezTo>
                  <a:cubicBezTo>
                    <a:pt x="786" y="2233"/>
                    <a:pt x="861" y="2230"/>
                    <a:pt x="936" y="2229"/>
                  </a:cubicBezTo>
                  <a:lnTo>
                    <a:pt x="936" y="2229"/>
                  </a:lnTo>
                  <a:cubicBezTo>
                    <a:pt x="668" y="2339"/>
                    <a:pt x="411" y="2590"/>
                    <a:pt x="476" y="2913"/>
                  </a:cubicBezTo>
                  <a:cubicBezTo>
                    <a:pt x="493" y="3028"/>
                    <a:pt x="580" y="3127"/>
                    <a:pt x="701" y="3160"/>
                  </a:cubicBezTo>
                  <a:cubicBezTo>
                    <a:pt x="730" y="3168"/>
                    <a:pt x="766" y="3170"/>
                    <a:pt x="805" y="3170"/>
                  </a:cubicBezTo>
                  <a:cubicBezTo>
                    <a:pt x="829" y="3170"/>
                    <a:pt x="853" y="3169"/>
                    <a:pt x="877" y="3169"/>
                  </a:cubicBezTo>
                  <a:cubicBezTo>
                    <a:pt x="940" y="3169"/>
                    <a:pt x="1002" y="3173"/>
                    <a:pt x="1040" y="3203"/>
                  </a:cubicBezTo>
                  <a:cubicBezTo>
                    <a:pt x="1117" y="3264"/>
                    <a:pt x="1133" y="3422"/>
                    <a:pt x="1193" y="3510"/>
                  </a:cubicBezTo>
                  <a:cubicBezTo>
                    <a:pt x="1254" y="3603"/>
                    <a:pt x="1358" y="3658"/>
                    <a:pt x="1467" y="3663"/>
                  </a:cubicBezTo>
                  <a:cubicBezTo>
                    <a:pt x="1746" y="3658"/>
                    <a:pt x="1938" y="3340"/>
                    <a:pt x="1993" y="3105"/>
                  </a:cubicBezTo>
                  <a:cubicBezTo>
                    <a:pt x="2042" y="3373"/>
                    <a:pt x="2250" y="3712"/>
                    <a:pt x="2545" y="3745"/>
                  </a:cubicBezTo>
                  <a:cubicBezTo>
                    <a:pt x="2556" y="3746"/>
                    <a:pt x="2567" y="3747"/>
                    <a:pt x="2577" y="3747"/>
                  </a:cubicBezTo>
                  <a:cubicBezTo>
                    <a:pt x="2680" y="3747"/>
                    <a:pt x="2776" y="3698"/>
                    <a:pt x="2836" y="3614"/>
                  </a:cubicBezTo>
                  <a:cubicBezTo>
                    <a:pt x="2907" y="3515"/>
                    <a:pt x="2907" y="3368"/>
                    <a:pt x="3022" y="3296"/>
                  </a:cubicBezTo>
                  <a:cubicBezTo>
                    <a:pt x="3115" y="3236"/>
                    <a:pt x="3241" y="3269"/>
                    <a:pt x="3345" y="3236"/>
                  </a:cubicBezTo>
                  <a:cubicBezTo>
                    <a:pt x="3449" y="3203"/>
                    <a:pt x="3525" y="3121"/>
                    <a:pt x="3553" y="3017"/>
                  </a:cubicBezTo>
                  <a:cubicBezTo>
                    <a:pt x="3618" y="2722"/>
                    <a:pt x="3372" y="2453"/>
                    <a:pt x="3148" y="2306"/>
                  </a:cubicBezTo>
                  <a:lnTo>
                    <a:pt x="3148" y="2306"/>
                  </a:lnTo>
                  <a:cubicBezTo>
                    <a:pt x="3172" y="2309"/>
                    <a:pt x="3196" y="2310"/>
                    <a:pt x="3221" y="2310"/>
                  </a:cubicBezTo>
                  <a:cubicBezTo>
                    <a:pt x="3291" y="2310"/>
                    <a:pt x="3363" y="2299"/>
                    <a:pt x="3432" y="2278"/>
                  </a:cubicBezTo>
                  <a:cubicBezTo>
                    <a:pt x="3651" y="2207"/>
                    <a:pt x="3881" y="2021"/>
                    <a:pt x="3782" y="1764"/>
                  </a:cubicBezTo>
                  <a:cubicBezTo>
                    <a:pt x="3739" y="1643"/>
                    <a:pt x="3629" y="1611"/>
                    <a:pt x="3558" y="1517"/>
                  </a:cubicBezTo>
                  <a:cubicBezTo>
                    <a:pt x="3487" y="1430"/>
                    <a:pt x="3553" y="1342"/>
                    <a:pt x="3580" y="1244"/>
                  </a:cubicBezTo>
                  <a:cubicBezTo>
                    <a:pt x="3640" y="1069"/>
                    <a:pt x="3613" y="877"/>
                    <a:pt x="3432" y="789"/>
                  </a:cubicBezTo>
                  <a:cubicBezTo>
                    <a:pt x="3355" y="752"/>
                    <a:pt x="3271" y="735"/>
                    <a:pt x="3188" y="735"/>
                  </a:cubicBezTo>
                  <a:cubicBezTo>
                    <a:pt x="3018" y="735"/>
                    <a:pt x="2847" y="805"/>
                    <a:pt x="2726" y="915"/>
                  </a:cubicBezTo>
                  <a:cubicBezTo>
                    <a:pt x="2814" y="696"/>
                    <a:pt x="2808" y="330"/>
                    <a:pt x="2611" y="160"/>
                  </a:cubicBezTo>
                  <a:cubicBezTo>
                    <a:pt x="2564" y="121"/>
                    <a:pt x="2506" y="101"/>
                    <a:pt x="2447" y="101"/>
                  </a:cubicBezTo>
                  <a:cubicBezTo>
                    <a:pt x="2423" y="101"/>
                    <a:pt x="2399" y="105"/>
                    <a:pt x="2376" y="111"/>
                  </a:cubicBezTo>
                  <a:cubicBezTo>
                    <a:pt x="2278" y="130"/>
                    <a:pt x="2151" y="236"/>
                    <a:pt x="2046" y="236"/>
                  </a:cubicBezTo>
                  <a:cubicBezTo>
                    <a:pt x="2034" y="236"/>
                    <a:pt x="2021" y="235"/>
                    <a:pt x="2009" y="231"/>
                  </a:cubicBezTo>
                  <a:cubicBezTo>
                    <a:pt x="1905" y="204"/>
                    <a:pt x="1834" y="78"/>
                    <a:pt x="1735" y="34"/>
                  </a:cubicBezTo>
                  <a:cubicBezTo>
                    <a:pt x="1691" y="12"/>
                    <a:pt x="1643" y="1"/>
                    <a:pt x="159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5" name="Google Shape;11975;p39"/>
            <p:cNvSpPr/>
            <p:nvPr/>
          </p:nvSpPr>
          <p:spPr>
            <a:xfrm>
              <a:off x="10435680" y="-2640190"/>
              <a:ext cx="86161" cy="80246"/>
            </a:xfrm>
            <a:custGeom>
              <a:avLst/>
              <a:gdLst/>
              <a:ahLst/>
              <a:cxnLst/>
              <a:rect l="l" t="t" r="r" b="b"/>
              <a:pathLst>
                <a:path w="1413" h="1316" extrusionOk="0">
                  <a:moveTo>
                    <a:pt x="722" y="0"/>
                  </a:moveTo>
                  <a:cubicBezTo>
                    <a:pt x="584" y="0"/>
                    <a:pt x="450" y="54"/>
                    <a:pt x="323" y="130"/>
                  </a:cubicBezTo>
                  <a:lnTo>
                    <a:pt x="219" y="174"/>
                  </a:lnTo>
                  <a:cubicBezTo>
                    <a:pt x="230" y="376"/>
                    <a:pt x="0" y="508"/>
                    <a:pt x="50" y="727"/>
                  </a:cubicBezTo>
                  <a:cubicBezTo>
                    <a:pt x="121" y="754"/>
                    <a:pt x="225" y="754"/>
                    <a:pt x="121" y="863"/>
                  </a:cubicBezTo>
                  <a:cubicBezTo>
                    <a:pt x="164" y="951"/>
                    <a:pt x="175" y="1060"/>
                    <a:pt x="290" y="1088"/>
                  </a:cubicBezTo>
                  <a:cubicBezTo>
                    <a:pt x="372" y="1104"/>
                    <a:pt x="433" y="1170"/>
                    <a:pt x="444" y="1252"/>
                  </a:cubicBezTo>
                  <a:cubicBezTo>
                    <a:pt x="467" y="1276"/>
                    <a:pt x="475" y="1316"/>
                    <a:pt x="511" y="1316"/>
                  </a:cubicBezTo>
                  <a:cubicBezTo>
                    <a:pt x="517" y="1316"/>
                    <a:pt x="524" y="1315"/>
                    <a:pt x="531" y="1312"/>
                  </a:cubicBezTo>
                  <a:lnTo>
                    <a:pt x="668" y="1290"/>
                  </a:lnTo>
                  <a:cubicBezTo>
                    <a:pt x="700" y="1268"/>
                    <a:pt x="732" y="1237"/>
                    <a:pt x="762" y="1237"/>
                  </a:cubicBezTo>
                  <a:cubicBezTo>
                    <a:pt x="784" y="1237"/>
                    <a:pt x="806" y="1253"/>
                    <a:pt x="827" y="1301"/>
                  </a:cubicBezTo>
                  <a:lnTo>
                    <a:pt x="969" y="1285"/>
                  </a:lnTo>
                  <a:cubicBezTo>
                    <a:pt x="975" y="1296"/>
                    <a:pt x="981" y="1301"/>
                    <a:pt x="988" y="1301"/>
                  </a:cubicBezTo>
                  <a:cubicBezTo>
                    <a:pt x="995" y="1301"/>
                    <a:pt x="1002" y="1296"/>
                    <a:pt x="1007" y="1285"/>
                  </a:cubicBezTo>
                  <a:lnTo>
                    <a:pt x="1133" y="1148"/>
                  </a:lnTo>
                  <a:cubicBezTo>
                    <a:pt x="1161" y="1126"/>
                    <a:pt x="1210" y="1110"/>
                    <a:pt x="1221" y="1066"/>
                  </a:cubicBezTo>
                  <a:cubicBezTo>
                    <a:pt x="1265" y="1022"/>
                    <a:pt x="1308" y="984"/>
                    <a:pt x="1352" y="940"/>
                  </a:cubicBezTo>
                  <a:cubicBezTo>
                    <a:pt x="1358" y="896"/>
                    <a:pt x="1363" y="852"/>
                    <a:pt x="1363" y="814"/>
                  </a:cubicBezTo>
                  <a:cubicBezTo>
                    <a:pt x="1347" y="759"/>
                    <a:pt x="1314" y="710"/>
                    <a:pt x="1374" y="661"/>
                  </a:cubicBezTo>
                  <a:cubicBezTo>
                    <a:pt x="1407" y="644"/>
                    <a:pt x="1412" y="601"/>
                    <a:pt x="1391" y="573"/>
                  </a:cubicBezTo>
                  <a:cubicBezTo>
                    <a:pt x="1407" y="420"/>
                    <a:pt x="1226" y="382"/>
                    <a:pt x="1204" y="256"/>
                  </a:cubicBezTo>
                  <a:cubicBezTo>
                    <a:pt x="1226" y="228"/>
                    <a:pt x="1232" y="196"/>
                    <a:pt x="1210" y="168"/>
                  </a:cubicBezTo>
                  <a:lnTo>
                    <a:pt x="1089" y="75"/>
                  </a:lnTo>
                  <a:lnTo>
                    <a:pt x="975" y="64"/>
                  </a:lnTo>
                  <a:cubicBezTo>
                    <a:pt x="889" y="19"/>
                    <a:pt x="805" y="0"/>
                    <a:pt x="72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6" name="Google Shape;11976;p39"/>
            <p:cNvSpPr/>
            <p:nvPr/>
          </p:nvSpPr>
          <p:spPr>
            <a:xfrm>
              <a:off x="10453668" y="-2691715"/>
              <a:ext cx="19452" cy="47136"/>
            </a:xfrm>
            <a:custGeom>
              <a:avLst/>
              <a:gdLst/>
              <a:ahLst/>
              <a:cxnLst/>
              <a:rect l="l" t="t" r="r" b="b"/>
              <a:pathLst>
                <a:path w="319" h="773" extrusionOk="0">
                  <a:moveTo>
                    <a:pt x="1" y="1"/>
                  </a:moveTo>
                  <a:cubicBezTo>
                    <a:pt x="110" y="236"/>
                    <a:pt x="132" y="493"/>
                    <a:pt x="176" y="745"/>
                  </a:cubicBezTo>
                  <a:cubicBezTo>
                    <a:pt x="193" y="764"/>
                    <a:pt x="210" y="773"/>
                    <a:pt x="226" y="773"/>
                  </a:cubicBezTo>
                  <a:cubicBezTo>
                    <a:pt x="247" y="773"/>
                    <a:pt x="267" y="759"/>
                    <a:pt x="285" y="734"/>
                  </a:cubicBezTo>
                  <a:cubicBezTo>
                    <a:pt x="318" y="526"/>
                    <a:pt x="275" y="318"/>
                    <a:pt x="154" y="148"/>
                  </a:cubicBezTo>
                  <a:cubicBezTo>
                    <a:pt x="110" y="88"/>
                    <a:pt x="61" y="44"/>
                    <a:pt x="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7" name="Google Shape;11977;p39"/>
            <p:cNvSpPr/>
            <p:nvPr/>
          </p:nvSpPr>
          <p:spPr>
            <a:xfrm>
              <a:off x="10435680" y="-2562567"/>
              <a:ext cx="26098" cy="47501"/>
            </a:xfrm>
            <a:custGeom>
              <a:avLst/>
              <a:gdLst/>
              <a:ahLst/>
              <a:cxnLst/>
              <a:rect l="l" t="t" r="r" b="b"/>
              <a:pathLst>
                <a:path w="428" h="779" extrusionOk="0">
                  <a:moveTo>
                    <a:pt x="363" y="1"/>
                  </a:moveTo>
                  <a:cubicBezTo>
                    <a:pt x="334" y="1"/>
                    <a:pt x="302" y="35"/>
                    <a:pt x="268" y="72"/>
                  </a:cubicBezTo>
                  <a:cubicBezTo>
                    <a:pt x="263" y="78"/>
                    <a:pt x="258" y="99"/>
                    <a:pt x="241" y="127"/>
                  </a:cubicBezTo>
                  <a:cubicBezTo>
                    <a:pt x="236" y="149"/>
                    <a:pt x="219" y="176"/>
                    <a:pt x="208" y="203"/>
                  </a:cubicBezTo>
                  <a:cubicBezTo>
                    <a:pt x="181" y="247"/>
                    <a:pt x="164" y="291"/>
                    <a:pt x="143" y="340"/>
                  </a:cubicBezTo>
                  <a:cubicBezTo>
                    <a:pt x="137" y="379"/>
                    <a:pt x="126" y="411"/>
                    <a:pt x="126" y="411"/>
                  </a:cubicBezTo>
                  <a:cubicBezTo>
                    <a:pt x="71" y="598"/>
                    <a:pt x="0" y="713"/>
                    <a:pt x="17" y="723"/>
                  </a:cubicBezTo>
                  <a:cubicBezTo>
                    <a:pt x="17" y="724"/>
                    <a:pt x="18" y="724"/>
                    <a:pt x="18" y="724"/>
                  </a:cubicBezTo>
                  <a:cubicBezTo>
                    <a:pt x="39" y="724"/>
                    <a:pt x="154" y="541"/>
                    <a:pt x="248" y="541"/>
                  </a:cubicBezTo>
                  <a:cubicBezTo>
                    <a:pt x="253" y="541"/>
                    <a:pt x="258" y="542"/>
                    <a:pt x="263" y="543"/>
                  </a:cubicBezTo>
                  <a:cubicBezTo>
                    <a:pt x="334" y="559"/>
                    <a:pt x="356" y="680"/>
                    <a:pt x="372" y="778"/>
                  </a:cubicBezTo>
                  <a:cubicBezTo>
                    <a:pt x="383" y="548"/>
                    <a:pt x="362" y="313"/>
                    <a:pt x="427" y="83"/>
                  </a:cubicBezTo>
                  <a:cubicBezTo>
                    <a:pt x="408" y="23"/>
                    <a:pt x="386" y="1"/>
                    <a:pt x="36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8" name="Google Shape;11978;p39"/>
            <p:cNvSpPr/>
            <p:nvPr/>
          </p:nvSpPr>
          <p:spPr>
            <a:xfrm>
              <a:off x="10398972" y="-2642446"/>
              <a:ext cx="50124" cy="31891"/>
            </a:xfrm>
            <a:custGeom>
              <a:avLst/>
              <a:gdLst/>
              <a:ahLst/>
              <a:cxnLst/>
              <a:rect l="l" t="t" r="r" b="b"/>
              <a:pathLst>
                <a:path w="822" h="523" extrusionOk="0">
                  <a:moveTo>
                    <a:pt x="121" y="1"/>
                  </a:moveTo>
                  <a:cubicBezTo>
                    <a:pt x="118" y="1"/>
                    <a:pt x="116" y="1"/>
                    <a:pt x="115" y="3"/>
                  </a:cubicBezTo>
                  <a:cubicBezTo>
                    <a:pt x="99" y="14"/>
                    <a:pt x="290" y="189"/>
                    <a:pt x="252" y="276"/>
                  </a:cubicBezTo>
                  <a:cubicBezTo>
                    <a:pt x="230" y="326"/>
                    <a:pt x="141" y="338"/>
                    <a:pt x="56" y="338"/>
                  </a:cubicBezTo>
                  <a:cubicBezTo>
                    <a:pt x="37" y="338"/>
                    <a:pt x="18" y="338"/>
                    <a:pt x="0" y="337"/>
                  </a:cubicBezTo>
                  <a:lnTo>
                    <a:pt x="0" y="337"/>
                  </a:lnTo>
                  <a:cubicBezTo>
                    <a:pt x="225" y="397"/>
                    <a:pt x="460" y="419"/>
                    <a:pt x="679" y="523"/>
                  </a:cubicBezTo>
                  <a:cubicBezTo>
                    <a:pt x="821" y="501"/>
                    <a:pt x="772" y="435"/>
                    <a:pt x="717" y="369"/>
                  </a:cubicBezTo>
                  <a:lnTo>
                    <a:pt x="668" y="331"/>
                  </a:lnTo>
                  <a:cubicBezTo>
                    <a:pt x="641" y="315"/>
                    <a:pt x="619" y="298"/>
                    <a:pt x="597" y="282"/>
                  </a:cubicBezTo>
                  <a:cubicBezTo>
                    <a:pt x="558" y="249"/>
                    <a:pt x="520" y="222"/>
                    <a:pt x="476" y="200"/>
                  </a:cubicBezTo>
                  <a:cubicBezTo>
                    <a:pt x="438" y="178"/>
                    <a:pt x="405" y="167"/>
                    <a:pt x="405" y="167"/>
                  </a:cubicBezTo>
                  <a:cubicBezTo>
                    <a:pt x="244" y="82"/>
                    <a:pt x="148" y="1"/>
                    <a:pt x="12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9" name="Google Shape;11979;p39"/>
            <p:cNvSpPr/>
            <p:nvPr/>
          </p:nvSpPr>
          <p:spPr>
            <a:xfrm>
              <a:off x="10520133" y="-2659337"/>
              <a:ext cx="33721" cy="53294"/>
            </a:xfrm>
            <a:custGeom>
              <a:avLst/>
              <a:gdLst/>
              <a:ahLst/>
              <a:cxnLst/>
              <a:rect l="l" t="t" r="r" b="b"/>
              <a:pathLst>
                <a:path w="553" h="874" extrusionOk="0">
                  <a:moveTo>
                    <a:pt x="509" y="1"/>
                  </a:moveTo>
                  <a:lnTo>
                    <a:pt x="509" y="1"/>
                  </a:lnTo>
                  <a:cubicBezTo>
                    <a:pt x="520" y="241"/>
                    <a:pt x="438" y="477"/>
                    <a:pt x="274" y="652"/>
                  </a:cubicBezTo>
                  <a:cubicBezTo>
                    <a:pt x="197" y="734"/>
                    <a:pt x="104" y="800"/>
                    <a:pt x="0" y="844"/>
                  </a:cubicBezTo>
                  <a:cubicBezTo>
                    <a:pt x="22" y="854"/>
                    <a:pt x="38" y="865"/>
                    <a:pt x="60" y="871"/>
                  </a:cubicBezTo>
                  <a:cubicBezTo>
                    <a:pt x="70" y="873"/>
                    <a:pt x="80" y="874"/>
                    <a:pt x="90" y="874"/>
                  </a:cubicBezTo>
                  <a:cubicBezTo>
                    <a:pt x="249" y="874"/>
                    <a:pt x="437" y="639"/>
                    <a:pt x="509" y="428"/>
                  </a:cubicBezTo>
                  <a:cubicBezTo>
                    <a:pt x="547" y="285"/>
                    <a:pt x="553" y="137"/>
                    <a:pt x="50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0" name="Google Shape;11980;p39"/>
            <p:cNvSpPr/>
            <p:nvPr/>
          </p:nvSpPr>
          <p:spPr>
            <a:xfrm>
              <a:off x="10410314" y="-2594092"/>
              <a:ext cx="40428" cy="16952"/>
            </a:xfrm>
            <a:custGeom>
              <a:avLst/>
              <a:gdLst/>
              <a:ahLst/>
              <a:cxnLst/>
              <a:rect l="l" t="t" r="r" b="b"/>
              <a:pathLst>
                <a:path w="663" h="278" extrusionOk="0">
                  <a:moveTo>
                    <a:pt x="566" y="1"/>
                  </a:moveTo>
                  <a:cubicBezTo>
                    <a:pt x="549" y="1"/>
                    <a:pt x="530" y="7"/>
                    <a:pt x="509" y="20"/>
                  </a:cubicBezTo>
                  <a:cubicBezTo>
                    <a:pt x="433" y="80"/>
                    <a:pt x="416" y="42"/>
                    <a:pt x="236" y="129"/>
                  </a:cubicBezTo>
                  <a:cubicBezTo>
                    <a:pt x="154" y="173"/>
                    <a:pt x="77" y="217"/>
                    <a:pt x="0" y="277"/>
                  </a:cubicBezTo>
                  <a:lnTo>
                    <a:pt x="580" y="157"/>
                  </a:lnTo>
                  <a:cubicBezTo>
                    <a:pt x="630" y="146"/>
                    <a:pt x="663" y="118"/>
                    <a:pt x="635" y="58"/>
                  </a:cubicBezTo>
                  <a:cubicBezTo>
                    <a:pt x="621" y="22"/>
                    <a:pt x="597" y="1"/>
                    <a:pt x="56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1" name="Google Shape;11981;p39"/>
            <p:cNvSpPr/>
            <p:nvPr/>
          </p:nvSpPr>
          <p:spPr>
            <a:xfrm>
              <a:off x="10518792" y="-2587933"/>
              <a:ext cx="37745" cy="14269"/>
            </a:xfrm>
            <a:custGeom>
              <a:avLst/>
              <a:gdLst/>
              <a:ahLst/>
              <a:cxnLst/>
              <a:rect l="l" t="t" r="r" b="b"/>
              <a:pathLst>
                <a:path w="619" h="234" extrusionOk="0">
                  <a:moveTo>
                    <a:pt x="44" y="1"/>
                  </a:moveTo>
                  <a:cubicBezTo>
                    <a:pt x="17" y="34"/>
                    <a:pt x="0" y="83"/>
                    <a:pt x="11" y="127"/>
                  </a:cubicBezTo>
                  <a:cubicBezTo>
                    <a:pt x="42" y="214"/>
                    <a:pt x="218" y="234"/>
                    <a:pt x="373" y="234"/>
                  </a:cubicBezTo>
                  <a:cubicBezTo>
                    <a:pt x="491" y="234"/>
                    <a:pt x="597" y="222"/>
                    <a:pt x="619" y="220"/>
                  </a:cubicBezTo>
                  <a:lnTo>
                    <a:pt x="4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2" name="Google Shape;11982;p39"/>
            <p:cNvSpPr/>
            <p:nvPr/>
          </p:nvSpPr>
          <p:spPr>
            <a:xfrm>
              <a:off x="10383240" y="-2600616"/>
              <a:ext cx="50124" cy="7927"/>
            </a:xfrm>
            <a:custGeom>
              <a:avLst/>
              <a:gdLst/>
              <a:ahLst/>
              <a:cxnLst/>
              <a:rect l="l" t="t" r="r" b="b"/>
              <a:pathLst>
                <a:path w="822" h="130" extrusionOk="0">
                  <a:moveTo>
                    <a:pt x="822" y="1"/>
                  </a:moveTo>
                  <a:lnTo>
                    <a:pt x="822" y="1"/>
                  </a:lnTo>
                  <a:cubicBezTo>
                    <a:pt x="623" y="50"/>
                    <a:pt x="419" y="77"/>
                    <a:pt x="215" y="77"/>
                  </a:cubicBezTo>
                  <a:cubicBezTo>
                    <a:pt x="144" y="77"/>
                    <a:pt x="72" y="74"/>
                    <a:pt x="1" y="67"/>
                  </a:cubicBezTo>
                  <a:lnTo>
                    <a:pt x="1" y="67"/>
                  </a:lnTo>
                  <a:cubicBezTo>
                    <a:pt x="127" y="106"/>
                    <a:pt x="252" y="129"/>
                    <a:pt x="374" y="129"/>
                  </a:cubicBezTo>
                  <a:cubicBezTo>
                    <a:pt x="527" y="129"/>
                    <a:pt x="676" y="92"/>
                    <a:pt x="82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3" name="Google Shape;11983;p39"/>
            <p:cNvSpPr/>
            <p:nvPr/>
          </p:nvSpPr>
          <p:spPr>
            <a:xfrm>
              <a:off x="10422997" y="-2651654"/>
              <a:ext cx="15061" cy="18781"/>
            </a:xfrm>
            <a:custGeom>
              <a:avLst/>
              <a:gdLst/>
              <a:ahLst/>
              <a:cxnLst/>
              <a:rect l="l" t="t" r="r" b="b"/>
              <a:pathLst>
                <a:path w="247" h="308" extrusionOk="0">
                  <a:moveTo>
                    <a:pt x="28" y="0"/>
                  </a:moveTo>
                  <a:lnTo>
                    <a:pt x="0" y="28"/>
                  </a:lnTo>
                  <a:lnTo>
                    <a:pt x="197" y="307"/>
                  </a:lnTo>
                  <a:lnTo>
                    <a:pt x="247" y="263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4" name="Google Shape;11984;p39"/>
            <p:cNvSpPr/>
            <p:nvPr/>
          </p:nvSpPr>
          <p:spPr>
            <a:xfrm>
              <a:off x="10493730" y="-2679703"/>
              <a:ext cx="21403" cy="33477"/>
            </a:xfrm>
            <a:custGeom>
              <a:avLst/>
              <a:gdLst/>
              <a:ahLst/>
              <a:cxnLst/>
              <a:rect l="l" t="t" r="r" b="b"/>
              <a:pathLst>
                <a:path w="351" h="549" extrusionOk="0">
                  <a:moveTo>
                    <a:pt x="351" y="1"/>
                  </a:moveTo>
                  <a:cubicBezTo>
                    <a:pt x="258" y="198"/>
                    <a:pt x="116" y="367"/>
                    <a:pt x="1" y="548"/>
                  </a:cubicBezTo>
                  <a:cubicBezTo>
                    <a:pt x="198" y="433"/>
                    <a:pt x="329" y="225"/>
                    <a:pt x="35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5" name="Google Shape;11985;p39"/>
            <p:cNvSpPr/>
            <p:nvPr/>
          </p:nvSpPr>
          <p:spPr>
            <a:xfrm>
              <a:off x="10446351" y="-2677691"/>
              <a:ext cx="9086" cy="17744"/>
            </a:xfrm>
            <a:custGeom>
              <a:avLst/>
              <a:gdLst/>
              <a:ahLst/>
              <a:cxnLst/>
              <a:rect l="l" t="t" r="r" b="b"/>
              <a:pathLst>
                <a:path w="149" h="291" extrusionOk="0">
                  <a:moveTo>
                    <a:pt x="55" y="1"/>
                  </a:moveTo>
                  <a:lnTo>
                    <a:pt x="0" y="11"/>
                  </a:lnTo>
                  <a:lnTo>
                    <a:pt x="104" y="291"/>
                  </a:lnTo>
                  <a:lnTo>
                    <a:pt x="148" y="274"/>
                  </a:lnTo>
                  <a:lnTo>
                    <a:pt x="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6" name="Google Shape;11986;p39"/>
            <p:cNvSpPr/>
            <p:nvPr/>
          </p:nvSpPr>
          <p:spPr>
            <a:xfrm>
              <a:off x="10507084" y="-2572262"/>
              <a:ext cx="54453" cy="25123"/>
            </a:xfrm>
            <a:custGeom>
              <a:avLst/>
              <a:gdLst/>
              <a:ahLst/>
              <a:cxnLst/>
              <a:rect l="l" t="t" r="r" b="b"/>
              <a:pathLst>
                <a:path w="893" h="412" extrusionOk="0">
                  <a:moveTo>
                    <a:pt x="84" y="1"/>
                  </a:moveTo>
                  <a:cubicBezTo>
                    <a:pt x="39" y="1"/>
                    <a:pt x="1" y="37"/>
                    <a:pt x="1" y="83"/>
                  </a:cubicBezTo>
                  <a:cubicBezTo>
                    <a:pt x="329" y="116"/>
                    <a:pt x="641" y="176"/>
                    <a:pt x="893" y="412"/>
                  </a:cubicBezTo>
                  <a:cubicBezTo>
                    <a:pt x="690" y="149"/>
                    <a:pt x="406" y="40"/>
                    <a:pt x="94" y="1"/>
                  </a:cubicBezTo>
                  <a:cubicBezTo>
                    <a:pt x="90" y="1"/>
                    <a:pt x="87" y="1"/>
                    <a:pt x="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7" name="Google Shape;11987;p39"/>
            <p:cNvSpPr/>
            <p:nvPr/>
          </p:nvSpPr>
          <p:spPr>
            <a:xfrm>
              <a:off x="10492755" y="-2559091"/>
              <a:ext cx="8415" cy="42989"/>
            </a:xfrm>
            <a:custGeom>
              <a:avLst/>
              <a:gdLst/>
              <a:ahLst/>
              <a:cxnLst/>
              <a:rect l="l" t="t" r="r" b="b"/>
              <a:pathLst>
                <a:path w="138" h="705" extrusionOk="0">
                  <a:moveTo>
                    <a:pt x="96" y="0"/>
                  </a:moveTo>
                  <a:cubicBezTo>
                    <a:pt x="89" y="0"/>
                    <a:pt x="82" y="1"/>
                    <a:pt x="77" y="4"/>
                  </a:cubicBezTo>
                  <a:cubicBezTo>
                    <a:pt x="33" y="245"/>
                    <a:pt x="0" y="480"/>
                    <a:pt x="137" y="705"/>
                  </a:cubicBezTo>
                  <a:cubicBezTo>
                    <a:pt x="110" y="469"/>
                    <a:pt x="71" y="240"/>
                    <a:pt x="115" y="4"/>
                  </a:cubicBezTo>
                  <a:cubicBezTo>
                    <a:pt x="110" y="1"/>
                    <a:pt x="103" y="0"/>
                    <a:pt x="9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8" name="Google Shape;11988;p39"/>
            <p:cNvSpPr/>
            <p:nvPr/>
          </p:nvSpPr>
          <p:spPr>
            <a:xfrm>
              <a:off x="10406655" y="-2574213"/>
              <a:ext cx="37074" cy="19391"/>
            </a:xfrm>
            <a:custGeom>
              <a:avLst/>
              <a:gdLst/>
              <a:ahLst/>
              <a:cxnLst/>
              <a:rect l="l" t="t" r="r" b="b"/>
              <a:pathLst>
                <a:path w="608" h="318" extrusionOk="0">
                  <a:moveTo>
                    <a:pt x="608" y="0"/>
                  </a:moveTo>
                  <a:cubicBezTo>
                    <a:pt x="361" y="28"/>
                    <a:pt x="148" y="115"/>
                    <a:pt x="0" y="318"/>
                  </a:cubicBezTo>
                  <a:cubicBezTo>
                    <a:pt x="192" y="197"/>
                    <a:pt x="394" y="88"/>
                    <a:pt x="60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9" name="Google Shape;11989;p39"/>
            <p:cNvSpPr/>
            <p:nvPr/>
          </p:nvSpPr>
          <p:spPr>
            <a:xfrm>
              <a:off x="10522084" y="-2601897"/>
              <a:ext cx="46465" cy="13842"/>
            </a:xfrm>
            <a:custGeom>
              <a:avLst/>
              <a:gdLst/>
              <a:ahLst/>
              <a:cxnLst/>
              <a:rect l="l" t="t" r="r" b="b"/>
              <a:pathLst>
                <a:path w="762" h="227" extrusionOk="0">
                  <a:moveTo>
                    <a:pt x="17" y="0"/>
                  </a:moveTo>
                  <a:lnTo>
                    <a:pt x="1" y="88"/>
                  </a:lnTo>
                  <a:cubicBezTo>
                    <a:pt x="176" y="128"/>
                    <a:pt x="340" y="227"/>
                    <a:pt x="540" y="227"/>
                  </a:cubicBezTo>
                  <a:cubicBezTo>
                    <a:pt x="609" y="227"/>
                    <a:pt x="682" y="215"/>
                    <a:pt x="762" y="186"/>
                  </a:cubicBezTo>
                  <a:cubicBezTo>
                    <a:pt x="466" y="159"/>
                    <a:pt x="231" y="120"/>
                    <a:pt x="1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0" name="Google Shape;11990;p39"/>
            <p:cNvSpPr/>
            <p:nvPr/>
          </p:nvSpPr>
          <p:spPr>
            <a:xfrm>
              <a:off x="10511779" y="-2652324"/>
              <a:ext cx="29757" cy="30794"/>
            </a:xfrm>
            <a:custGeom>
              <a:avLst/>
              <a:gdLst/>
              <a:ahLst/>
              <a:cxnLst/>
              <a:rect l="l" t="t" r="r" b="b"/>
              <a:pathLst>
                <a:path w="488" h="505" extrusionOk="0">
                  <a:moveTo>
                    <a:pt x="487" y="1"/>
                  </a:moveTo>
                  <a:cubicBezTo>
                    <a:pt x="257" y="72"/>
                    <a:pt x="159" y="269"/>
                    <a:pt x="6" y="422"/>
                  </a:cubicBezTo>
                  <a:cubicBezTo>
                    <a:pt x="6" y="449"/>
                    <a:pt x="0" y="477"/>
                    <a:pt x="0" y="504"/>
                  </a:cubicBezTo>
                  <a:cubicBezTo>
                    <a:pt x="181" y="351"/>
                    <a:pt x="296" y="143"/>
                    <a:pt x="48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1" name="Google Shape;11991;p39"/>
            <p:cNvSpPr/>
            <p:nvPr/>
          </p:nvSpPr>
          <p:spPr>
            <a:xfrm>
              <a:off x="10468999" y="-2610636"/>
              <a:ext cx="26170" cy="23576"/>
            </a:xfrm>
            <a:custGeom>
              <a:avLst/>
              <a:gdLst/>
              <a:ahLst/>
              <a:cxnLst/>
              <a:rect l="l" t="t" r="r" b="b"/>
              <a:pathLst>
                <a:path w="242" h="218" extrusionOk="0">
                  <a:moveTo>
                    <a:pt x="117" y="0"/>
                  </a:moveTo>
                  <a:cubicBezTo>
                    <a:pt x="72" y="0"/>
                    <a:pt x="32" y="35"/>
                    <a:pt x="23" y="81"/>
                  </a:cubicBezTo>
                  <a:cubicBezTo>
                    <a:pt x="1" y="141"/>
                    <a:pt x="44" y="212"/>
                    <a:pt x="110" y="218"/>
                  </a:cubicBezTo>
                  <a:cubicBezTo>
                    <a:pt x="176" y="218"/>
                    <a:pt x="225" y="196"/>
                    <a:pt x="231" y="119"/>
                  </a:cubicBezTo>
                  <a:cubicBezTo>
                    <a:pt x="241" y="59"/>
                    <a:pt x="198" y="10"/>
                    <a:pt x="143" y="4"/>
                  </a:cubicBezTo>
                  <a:cubicBezTo>
                    <a:pt x="134" y="2"/>
                    <a:pt x="126" y="0"/>
                    <a:pt x="1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2" name="Google Shape;11992;p39"/>
            <p:cNvSpPr/>
            <p:nvPr/>
          </p:nvSpPr>
          <p:spPr>
            <a:xfrm>
              <a:off x="10506413" y="-2568969"/>
              <a:ext cx="36465" cy="52563"/>
            </a:xfrm>
            <a:custGeom>
              <a:avLst/>
              <a:gdLst/>
              <a:ahLst/>
              <a:cxnLst/>
              <a:rect l="l" t="t" r="r" b="b"/>
              <a:pathLst>
                <a:path w="598" h="862" extrusionOk="0">
                  <a:moveTo>
                    <a:pt x="66" y="1"/>
                  </a:moveTo>
                  <a:cubicBezTo>
                    <a:pt x="9" y="1"/>
                    <a:pt x="5" y="70"/>
                    <a:pt x="1" y="139"/>
                  </a:cubicBezTo>
                  <a:cubicBezTo>
                    <a:pt x="1" y="150"/>
                    <a:pt x="12" y="172"/>
                    <a:pt x="17" y="204"/>
                  </a:cubicBezTo>
                  <a:cubicBezTo>
                    <a:pt x="28" y="232"/>
                    <a:pt x="33" y="259"/>
                    <a:pt x="39" y="292"/>
                  </a:cubicBezTo>
                  <a:cubicBezTo>
                    <a:pt x="50" y="347"/>
                    <a:pt x="66" y="396"/>
                    <a:pt x="83" y="451"/>
                  </a:cubicBezTo>
                  <a:cubicBezTo>
                    <a:pt x="105" y="489"/>
                    <a:pt x="116" y="522"/>
                    <a:pt x="116" y="522"/>
                  </a:cubicBezTo>
                  <a:cubicBezTo>
                    <a:pt x="203" y="719"/>
                    <a:pt x="220" y="861"/>
                    <a:pt x="241" y="861"/>
                  </a:cubicBezTo>
                  <a:cubicBezTo>
                    <a:pt x="269" y="856"/>
                    <a:pt x="231" y="577"/>
                    <a:pt x="335" y="527"/>
                  </a:cubicBezTo>
                  <a:cubicBezTo>
                    <a:pt x="347" y="520"/>
                    <a:pt x="360" y="517"/>
                    <a:pt x="375" y="517"/>
                  </a:cubicBezTo>
                  <a:cubicBezTo>
                    <a:pt x="442" y="517"/>
                    <a:pt x="530" y="579"/>
                    <a:pt x="597" y="637"/>
                  </a:cubicBezTo>
                  <a:cubicBezTo>
                    <a:pt x="444" y="440"/>
                    <a:pt x="258" y="265"/>
                    <a:pt x="148" y="29"/>
                  </a:cubicBezTo>
                  <a:cubicBezTo>
                    <a:pt x="113" y="9"/>
                    <a:pt x="86" y="1"/>
                    <a:pt x="6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3" name="Google Shape;11993;p39"/>
            <p:cNvSpPr/>
            <p:nvPr/>
          </p:nvSpPr>
          <p:spPr>
            <a:xfrm>
              <a:off x="10480376" y="-2689032"/>
              <a:ext cx="26769" cy="47501"/>
            </a:xfrm>
            <a:custGeom>
              <a:avLst/>
              <a:gdLst/>
              <a:ahLst/>
              <a:cxnLst/>
              <a:rect l="l" t="t" r="r" b="b"/>
              <a:pathLst>
                <a:path w="439" h="779" extrusionOk="0">
                  <a:moveTo>
                    <a:pt x="66" y="0"/>
                  </a:moveTo>
                  <a:cubicBezTo>
                    <a:pt x="50" y="230"/>
                    <a:pt x="66" y="471"/>
                    <a:pt x="1" y="696"/>
                  </a:cubicBezTo>
                  <a:cubicBezTo>
                    <a:pt x="20" y="757"/>
                    <a:pt x="42" y="779"/>
                    <a:pt x="66" y="779"/>
                  </a:cubicBezTo>
                  <a:cubicBezTo>
                    <a:pt x="95" y="779"/>
                    <a:pt x="126" y="745"/>
                    <a:pt x="159" y="712"/>
                  </a:cubicBezTo>
                  <a:cubicBezTo>
                    <a:pt x="165" y="701"/>
                    <a:pt x="170" y="679"/>
                    <a:pt x="187" y="657"/>
                  </a:cubicBezTo>
                  <a:cubicBezTo>
                    <a:pt x="192" y="630"/>
                    <a:pt x="209" y="603"/>
                    <a:pt x="220" y="581"/>
                  </a:cubicBezTo>
                  <a:cubicBezTo>
                    <a:pt x="247" y="537"/>
                    <a:pt x="269" y="488"/>
                    <a:pt x="285" y="444"/>
                  </a:cubicBezTo>
                  <a:cubicBezTo>
                    <a:pt x="296" y="400"/>
                    <a:pt x="307" y="373"/>
                    <a:pt x="307" y="373"/>
                  </a:cubicBezTo>
                  <a:cubicBezTo>
                    <a:pt x="362" y="181"/>
                    <a:pt x="439" y="66"/>
                    <a:pt x="417" y="55"/>
                  </a:cubicBezTo>
                  <a:cubicBezTo>
                    <a:pt x="416" y="55"/>
                    <a:pt x="416" y="55"/>
                    <a:pt x="415" y="55"/>
                  </a:cubicBezTo>
                  <a:cubicBezTo>
                    <a:pt x="395" y="55"/>
                    <a:pt x="277" y="238"/>
                    <a:pt x="187" y="238"/>
                  </a:cubicBezTo>
                  <a:cubicBezTo>
                    <a:pt x="182" y="238"/>
                    <a:pt x="176" y="237"/>
                    <a:pt x="170" y="236"/>
                  </a:cubicBezTo>
                  <a:cubicBezTo>
                    <a:pt x="99" y="219"/>
                    <a:pt x="77" y="99"/>
                    <a:pt x="6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994" name="Google Shape;11994;p39"/>
          <p:cNvGrpSpPr/>
          <p:nvPr/>
        </p:nvGrpSpPr>
        <p:grpSpPr>
          <a:xfrm>
            <a:off x="-42389" y="2966333"/>
            <a:ext cx="1290591" cy="2216570"/>
            <a:chOff x="14253922" y="-1754319"/>
            <a:chExt cx="417938" cy="717824"/>
          </a:xfrm>
        </p:grpSpPr>
        <p:sp>
          <p:nvSpPr>
            <p:cNvPr id="11995" name="Google Shape;11995;p39"/>
            <p:cNvSpPr/>
            <p:nvPr/>
          </p:nvSpPr>
          <p:spPr>
            <a:xfrm>
              <a:off x="14417096" y="-1754319"/>
              <a:ext cx="241044" cy="219336"/>
            </a:xfrm>
            <a:custGeom>
              <a:avLst/>
              <a:gdLst/>
              <a:ahLst/>
              <a:cxnLst/>
              <a:rect l="l" t="t" r="r" b="b"/>
              <a:pathLst>
                <a:path w="3953" h="3597" extrusionOk="0">
                  <a:moveTo>
                    <a:pt x="415" y="0"/>
                  </a:moveTo>
                  <a:cubicBezTo>
                    <a:pt x="403" y="0"/>
                    <a:pt x="390" y="1"/>
                    <a:pt x="379" y="3"/>
                  </a:cubicBezTo>
                  <a:cubicBezTo>
                    <a:pt x="1" y="69"/>
                    <a:pt x="56" y="764"/>
                    <a:pt x="127" y="1032"/>
                  </a:cubicBezTo>
                  <a:cubicBezTo>
                    <a:pt x="236" y="1453"/>
                    <a:pt x="603" y="1776"/>
                    <a:pt x="751" y="2192"/>
                  </a:cubicBezTo>
                  <a:cubicBezTo>
                    <a:pt x="888" y="2587"/>
                    <a:pt x="828" y="3041"/>
                    <a:pt x="1041" y="3408"/>
                  </a:cubicBezTo>
                  <a:cubicBezTo>
                    <a:pt x="1068" y="3451"/>
                    <a:pt x="1096" y="3490"/>
                    <a:pt x="1134" y="3517"/>
                  </a:cubicBezTo>
                  <a:cubicBezTo>
                    <a:pt x="1202" y="3574"/>
                    <a:pt x="1273" y="3597"/>
                    <a:pt x="1344" y="3597"/>
                  </a:cubicBezTo>
                  <a:cubicBezTo>
                    <a:pt x="1513" y="3597"/>
                    <a:pt x="1683" y="3467"/>
                    <a:pt x="1818" y="3347"/>
                  </a:cubicBezTo>
                  <a:cubicBezTo>
                    <a:pt x="2409" y="2811"/>
                    <a:pt x="3225" y="2253"/>
                    <a:pt x="3871" y="1705"/>
                  </a:cubicBezTo>
                  <a:cubicBezTo>
                    <a:pt x="3953" y="1640"/>
                    <a:pt x="3920" y="1508"/>
                    <a:pt x="3816" y="1481"/>
                  </a:cubicBezTo>
                  <a:cubicBezTo>
                    <a:pt x="3466" y="1388"/>
                    <a:pt x="3225" y="999"/>
                    <a:pt x="3006" y="819"/>
                  </a:cubicBezTo>
                  <a:cubicBezTo>
                    <a:pt x="2858" y="676"/>
                    <a:pt x="2689" y="561"/>
                    <a:pt x="2508" y="474"/>
                  </a:cubicBezTo>
                  <a:cubicBezTo>
                    <a:pt x="2201" y="342"/>
                    <a:pt x="1857" y="364"/>
                    <a:pt x="1528" y="331"/>
                  </a:cubicBezTo>
                  <a:cubicBezTo>
                    <a:pt x="1320" y="310"/>
                    <a:pt x="1118" y="266"/>
                    <a:pt x="926" y="195"/>
                  </a:cubicBezTo>
                  <a:cubicBezTo>
                    <a:pt x="784" y="149"/>
                    <a:pt x="572" y="0"/>
                    <a:pt x="41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6" name="Google Shape;11996;p39"/>
            <p:cNvSpPr/>
            <p:nvPr/>
          </p:nvSpPr>
          <p:spPr>
            <a:xfrm>
              <a:off x="14404413" y="-1697488"/>
              <a:ext cx="260069" cy="170615"/>
            </a:xfrm>
            <a:custGeom>
              <a:avLst/>
              <a:gdLst/>
              <a:ahLst/>
              <a:cxnLst/>
              <a:rect l="l" t="t" r="r" b="b"/>
              <a:pathLst>
                <a:path w="4265" h="2798" extrusionOk="0">
                  <a:moveTo>
                    <a:pt x="884" y="0"/>
                  </a:moveTo>
                  <a:cubicBezTo>
                    <a:pt x="779" y="0"/>
                    <a:pt x="683" y="60"/>
                    <a:pt x="587" y="105"/>
                  </a:cubicBezTo>
                  <a:cubicBezTo>
                    <a:pt x="477" y="160"/>
                    <a:pt x="362" y="204"/>
                    <a:pt x="242" y="226"/>
                  </a:cubicBezTo>
                  <a:cubicBezTo>
                    <a:pt x="78" y="264"/>
                    <a:pt x="1" y="456"/>
                    <a:pt x="105" y="587"/>
                  </a:cubicBezTo>
                  <a:cubicBezTo>
                    <a:pt x="313" y="866"/>
                    <a:pt x="548" y="1113"/>
                    <a:pt x="641" y="1501"/>
                  </a:cubicBezTo>
                  <a:cubicBezTo>
                    <a:pt x="696" y="1731"/>
                    <a:pt x="707" y="1977"/>
                    <a:pt x="784" y="2207"/>
                  </a:cubicBezTo>
                  <a:cubicBezTo>
                    <a:pt x="855" y="2437"/>
                    <a:pt x="992" y="2662"/>
                    <a:pt x="1216" y="2755"/>
                  </a:cubicBezTo>
                  <a:cubicBezTo>
                    <a:pt x="1291" y="2785"/>
                    <a:pt x="1369" y="2798"/>
                    <a:pt x="1448" y="2798"/>
                  </a:cubicBezTo>
                  <a:cubicBezTo>
                    <a:pt x="1630" y="2798"/>
                    <a:pt x="1817" y="2728"/>
                    <a:pt x="1977" y="2629"/>
                  </a:cubicBezTo>
                  <a:cubicBezTo>
                    <a:pt x="2201" y="2492"/>
                    <a:pt x="2398" y="2306"/>
                    <a:pt x="2634" y="2185"/>
                  </a:cubicBezTo>
                  <a:cubicBezTo>
                    <a:pt x="2880" y="2054"/>
                    <a:pt x="3170" y="1988"/>
                    <a:pt x="3378" y="1802"/>
                  </a:cubicBezTo>
                  <a:cubicBezTo>
                    <a:pt x="3515" y="1682"/>
                    <a:pt x="3586" y="1507"/>
                    <a:pt x="3690" y="1359"/>
                  </a:cubicBezTo>
                  <a:cubicBezTo>
                    <a:pt x="3816" y="1189"/>
                    <a:pt x="4041" y="965"/>
                    <a:pt x="4205" y="751"/>
                  </a:cubicBezTo>
                  <a:cubicBezTo>
                    <a:pt x="4265" y="669"/>
                    <a:pt x="4227" y="554"/>
                    <a:pt x="4128" y="538"/>
                  </a:cubicBezTo>
                  <a:cubicBezTo>
                    <a:pt x="4041" y="521"/>
                    <a:pt x="3958" y="494"/>
                    <a:pt x="3876" y="450"/>
                  </a:cubicBezTo>
                  <a:cubicBezTo>
                    <a:pt x="3564" y="245"/>
                    <a:pt x="3186" y="98"/>
                    <a:pt x="2814" y="98"/>
                  </a:cubicBezTo>
                  <a:cubicBezTo>
                    <a:pt x="2690" y="98"/>
                    <a:pt x="2567" y="114"/>
                    <a:pt x="2448" y="149"/>
                  </a:cubicBezTo>
                  <a:cubicBezTo>
                    <a:pt x="2256" y="204"/>
                    <a:pt x="2081" y="303"/>
                    <a:pt x="1895" y="357"/>
                  </a:cubicBezTo>
                  <a:cubicBezTo>
                    <a:pt x="1808" y="384"/>
                    <a:pt x="1716" y="402"/>
                    <a:pt x="1626" y="402"/>
                  </a:cubicBezTo>
                  <a:cubicBezTo>
                    <a:pt x="1516" y="402"/>
                    <a:pt x="1410" y="376"/>
                    <a:pt x="1320" y="313"/>
                  </a:cubicBezTo>
                  <a:cubicBezTo>
                    <a:pt x="1178" y="215"/>
                    <a:pt x="1085" y="23"/>
                    <a:pt x="910" y="1"/>
                  </a:cubicBezTo>
                  <a:cubicBezTo>
                    <a:pt x="901" y="1"/>
                    <a:pt x="892" y="0"/>
                    <a:pt x="88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7" name="Google Shape;11997;p39"/>
            <p:cNvSpPr/>
            <p:nvPr/>
          </p:nvSpPr>
          <p:spPr>
            <a:xfrm>
              <a:off x="14447828" y="-1557913"/>
              <a:ext cx="84515" cy="60673"/>
            </a:xfrm>
            <a:custGeom>
              <a:avLst/>
              <a:gdLst/>
              <a:ahLst/>
              <a:cxnLst/>
              <a:rect l="l" t="t" r="r" b="b"/>
              <a:pathLst>
                <a:path w="1386" h="995" extrusionOk="0">
                  <a:moveTo>
                    <a:pt x="257" y="1"/>
                  </a:moveTo>
                  <a:cubicBezTo>
                    <a:pt x="190" y="1"/>
                    <a:pt x="133" y="31"/>
                    <a:pt x="94" y="115"/>
                  </a:cubicBezTo>
                  <a:cubicBezTo>
                    <a:pt x="1" y="307"/>
                    <a:pt x="176" y="739"/>
                    <a:pt x="247" y="909"/>
                  </a:cubicBezTo>
                  <a:cubicBezTo>
                    <a:pt x="257" y="964"/>
                    <a:pt x="303" y="995"/>
                    <a:pt x="350" y="995"/>
                  </a:cubicBezTo>
                  <a:cubicBezTo>
                    <a:pt x="378" y="995"/>
                    <a:pt x="407" y="983"/>
                    <a:pt x="427" y="958"/>
                  </a:cubicBezTo>
                  <a:cubicBezTo>
                    <a:pt x="767" y="750"/>
                    <a:pt x="1090" y="515"/>
                    <a:pt x="1385" y="241"/>
                  </a:cubicBezTo>
                  <a:lnTo>
                    <a:pt x="1385" y="241"/>
                  </a:lnTo>
                  <a:cubicBezTo>
                    <a:pt x="1312" y="255"/>
                    <a:pt x="1238" y="262"/>
                    <a:pt x="1164" y="262"/>
                  </a:cubicBezTo>
                  <a:cubicBezTo>
                    <a:pt x="1007" y="262"/>
                    <a:pt x="852" y="231"/>
                    <a:pt x="707" y="176"/>
                  </a:cubicBezTo>
                  <a:cubicBezTo>
                    <a:pt x="567" y="128"/>
                    <a:pt x="392" y="1"/>
                    <a:pt x="25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8" name="Google Shape;11998;p39"/>
            <p:cNvSpPr/>
            <p:nvPr/>
          </p:nvSpPr>
          <p:spPr>
            <a:xfrm>
              <a:off x="14447523" y="-1655292"/>
              <a:ext cx="29757" cy="83173"/>
            </a:xfrm>
            <a:custGeom>
              <a:avLst/>
              <a:gdLst/>
              <a:ahLst/>
              <a:cxnLst/>
              <a:rect l="l" t="t" r="r" b="b"/>
              <a:pathLst>
                <a:path w="488" h="1364" extrusionOk="0">
                  <a:moveTo>
                    <a:pt x="171" y="1"/>
                  </a:moveTo>
                  <a:cubicBezTo>
                    <a:pt x="161" y="1"/>
                    <a:pt x="152" y="2"/>
                    <a:pt x="142" y="5"/>
                  </a:cubicBezTo>
                  <a:cubicBezTo>
                    <a:pt x="0" y="92"/>
                    <a:pt x="110" y="530"/>
                    <a:pt x="181" y="787"/>
                  </a:cubicBezTo>
                  <a:cubicBezTo>
                    <a:pt x="219" y="924"/>
                    <a:pt x="246" y="1181"/>
                    <a:pt x="334" y="1335"/>
                  </a:cubicBezTo>
                  <a:cubicBezTo>
                    <a:pt x="347" y="1355"/>
                    <a:pt x="367" y="1364"/>
                    <a:pt x="387" y="1364"/>
                  </a:cubicBezTo>
                  <a:cubicBezTo>
                    <a:pt x="417" y="1364"/>
                    <a:pt x="446" y="1343"/>
                    <a:pt x="449" y="1307"/>
                  </a:cubicBezTo>
                  <a:cubicBezTo>
                    <a:pt x="487" y="935"/>
                    <a:pt x="449" y="552"/>
                    <a:pt x="339" y="196"/>
                  </a:cubicBezTo>
                  <a:cubicBezTo>
                    <a:pt x="315" y="107"/>
                    <a:pt x="254" y="1"/>
                    <a:pt x="1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9" name="Google Shape;11999;p39"/>
            <p:cNvSpPr/>
            <p:nvPr/>
          </p:nvSpPr>
          <p:spPr>
            <a:xfrm>
              <a:off x="14488195" y="-1643219"/>
              <a:ext cx="55490" cy="79881"/>
            </a:xfrm>
            <a:custGeom>
              <a:avLst/>
              <a:gdLst/>
              <a:ahLst/>
              <a:cxnLst/>
              <a:rect l="l" t="t" r="r" b="b"/>
              <a:pathLst>
                <a:path w="910" h="1310" extrusionOk="0">
                  <a:moveTo>
                    <a:pt x="790" y="0"/>
                  </a:moveTo>
                  <a:cubicBezTo>
                    <a:pt x="779" y="0"/>
                    <a:pt x="768" y="1"/>
                    <a:pt x="756" y="4"/>
                  </a:cubicBezTo>
                  <a:cubicBezTo>
                    <a:pt x="630" y="20"/>
                    <a:pt x="532" y="113"/>
                    <a:pt x="450" y="217"/>
                  </a:cubicBezTo>
                  <a:cubicBezTo>
                    <a:pt x="285" y="420"/>
                    <a:pt x="165" y="655"/>
                    <a:pt x="99" y="907"/>
                  </a:cubicBezTo>
                  <a:cubicBezTo>
                    <a:pt x="74" y="993"/>
                    <a:pt x="0" y="1310"/>
                    <a:pt x="96" y="1310"/>
                  </a:cubicBezTo>
                  <a:cubicBezTo>
                    <a:pt x="121" y="1310"/>
                    <a:pt x="160" y="1287"/>
                    <a:pt x="214" y="1230"/>
                  </a:cubicBezTo>
                  <a:cubicBezTo>
                    <a:pt x="450" y="983"/>
                    <a:pt x="652" y="704"/>
                    <a:pt x="816" y="409"/>
                  </a:cubicBezTo>
                  <a:cubicBezTo>
                    <a:pt x="871" y="327"/>
                    <a:pt x="899" y="234"/>
                    <a:pt x="904" y="141"/>
                  </a:cubicBezTo>
                  <a:cubicBezTo>
                    <a:pt x="909" y="86"/>
                    <a:pt x="882" y="37"/>
                    <a:pt x="838" y="9"/>
                  </a:cubicBezTo>
                  <a:cubicBezTo>
                    <a:pt x="822" y="3"/>
                    <a:pt x="806" y="0"/>
                    <a:pt x="79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0" name="Google Shape;12000;p39"/>
            <p:cNvSpPr/>
            <p:nvPr/>
          </p:nvSpPr>
          <p:spPr>
            <a:xfrm>
              <a:off x="14519659" y="-1636146"/>
              <a:ext cx="102137" cy="67258"/>
            </a:xfrm>
            <a:custGeom>
              <a:avLst/>
              <a:gdLst/>
              <a:ahLst/>
              <a:cxnLst/>
              <a:rect l="l" t="t" r="r" b="b"/>
              <a:pathLst>
                <a:path w="1675" h="1103" extrusionOk="0">
                  <a:moveTo>
                    <a:pt x="1569" y="0"/>
                  </a:moveTo>
                  <a:cubicBezTo>
                    <a:pt x="1563" y="0"/>
                    <a:pt x="1556" y="1"/>
                    <a:pt x="1548" y="3"/>
                  </a:cubicBezTo>
                  <a:cubicBezTo>
                    <a:pt x="1539" y="2"/>
                    <a:pt x="1530" y="2"/>
                    <a:pt x="1520" y="2"/>
                  </a:cubicBezTo>
                  <a:cubicBezTo>
                    <a:pt x="1356" y="2"/>
                    <a:pt x="1201" y="90"/>
                    <a:pt x="1067" y="189"/>
                  </a:cubicBezTo>
                  <a:cubicBezTo>
                    <a:pt x="859" y="337"/>
                    <a:pt x="662" y="506"/>
                    <a:pt x="476" y="692"/>
                  </a:cubicBezTo>
                  <a:cubicBezTo>
                    <a:pt x="427" y="747"/>
                    <a:pt x="0" y="1103"/>
                    <a:pt x="213" y="1103"/>
                  </a:cubicBezTo>
                  <a:cubicBezTo>
                    <a:pt x="215" y="1103"/>
                    <a:pt x="217" y="1103"/>
                    <a:pt x="218" y="1103"/>
                  </a:cubicBezTo>
                  <a:cubicBezTo>
                    <a:pt x="279" y="1092"/>
                    <a:pt x="333" y="1075"/>
                    <a:pt x="383" y="1043"/>
                  </a:cubicBezTo>
                  <a:cubicBezTo>
                    <a:pt x="788" y="807"/>
                    <a:pt x="1171" y="550"/>
                    <a:pt x="1543" y="271"/>
                  </a:cubicBezTo>
                  <a:cubicBezTo>
                    <a:pt x="1587" y="243"/>
                    <a:pt x="1625" y="205"/>
                    <a:pt x="1652" y="156"/>
                  </a:cubicBezTo>
                  <a:cubicBezTo>
                    <a:pt x="1674" y="107"/>
                    <a:pt x="1663" y="46"/>
                    <a:pt x="1620" y="14"/>
                  </a:cubicBezTo>
                  <a:cubicBezTo>
                    <a:pt x="1604" y="6"/>
                    <a:pt x="1588" y="0"/>
                    <a:pt x="156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1" name="Google Shape;12001;p39"/>
            <p:cNvSpPr/>
            <p:nvPr/>
          </p:nvSpPr>
          <p:spPr>
            <a:xfrm>
              <a:off x="14374412" y="-1517851"/>
              <a:ext cx="105186" cy="481356"/>
            </a:xfrm>
            <a:custGeom>
              <a:avLst/>
              <a:gdLst/>
              <a:ahLst/>
              <a:cxnLst/>
              <a:rect l="l" t="t" r="r" b="b"/>
              <a:pathLst>
                <a:path w="1725" h="7894" extrusionOk="0">
                  <a:moveTo>
                    <a:pt x="1528" y="0"/>
                  </a:moveTo>
                  <a:cubicBezTo>
                    <a:pt x="624" y="2540"/>
                    <a:pt x="115" y="5195"/>
                    <a:pt x="0" y="7882"/>
                  </a:cubicBezTo>
                  <a:lnTo>
                    <a:pt x="208" y="7893"/>
                  </a:lnTo>
                  <a:cubicBezTo>
                    <a:pt x="323" y="5222"/>
                    <a:pt x="832" y="2589"/>
                    <a:pt x="1725" y="66"/>
                  </a:cubicBezTo>
                  <a:lnTo>
                    <a:pt x="152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2" name="Google Shape;12002;p39"/>
            <p:cNvSpPr/>
            <p:nvPr/>
          </p:nvSpPr>
          <p:spPr>
            <a:xfrm>
              <a:off x="14253922" y="-1398702"/>
              <a:ext cx="186652" cy="232080"/>
            </a:xfrm>
            <a:custGeom>
              <a:avLst/>
              <a:gdLst/>
              <a:ahLst/>
              <a:cxnLst/>
              <a:rect l="l" t="t" r="r" b="b"/>
              <a:pathLst>
                <a:path w="3061" h="3806" extrusionOk="0">
                  <a:moveTo>
                    <a:pt x="579" y="0"/>
                  </a:moveTo>
                  <a:cubicBezTo>
                    <a:pt x="402" y="0"/>
                    <a:pt x="236" y="125"/>
                    <a:pt x="208" y="318"/>
                  </a:cubicBezTo>
                  <a:lnTo>
                    <a:pt x="0" y="1610"/>
                  </a:lnTo>
                  <a:cubicBezTo>
                    <a:pt x="0" y="3389"/>
                    <a:pt x="706" y="3684"/>
                    <a:pt x="1336" y="3788"/>
                  </a:cubicBezTo>
                  <a:cubicBezTo>
                    <a:pt x="1413" y="3801"/>
                    <a:pt x="1540" y="3805"/>
                    <a:pt x="1675" y="3805"/>
                  </a:cubicBezTo>
                  <a:cubicBezTo>
                    <a:pt x="1946" y="3805"/>
                    <a:pt x="2250" y="3788"/>
                    <a:pt x="2250" y="3788"/>
                  </a:cubicBezTo>
                  <a:lnTo>
                    <a:pt x="2639" y="3170"/>
                  </a:lnTo>
                  <a:cubicBezTo>
                    <a:pt x="3060" y="2502"/>
                    <a:pt x="2732" y="1309"/>
                    <a:pt x="1982" y="827"/>
                  </a:cubicBezTo>
                  <a:lnTo>
                    <a:pt x="783" y="61"/>
                  </a:lnTo>
                  <a:cubicBezTo>
                    <a:pt x="719" y="19"/>
                    <a:pt x="648" y="0"/>
                    <a:pt x="57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3" name="Google Shape;12003;p39"/>
            <p:cNvSpPr/>
            <p:nvPr/>
          </p:nvSpPr>
          <p:spPr>
            <a:xfrm>
              <a:off x="14292764" y="-1370470"/>
              <a:ext cx="101406" cy="207811"/>
            </a:xfrm>
            <a:custGeom>
              <a:avLst/>
              <a:gdLst/>
              <a:ahLst/>
              <a:cxnLst/>
              <a:rect l="l" t="t" r="r" b="b"/>
              <a:pathLst>
                <a:path w="1663" h="3408" extrusionOk="0">
                  <a:moveTo>
                    <a:pt x="46" y="0"/>
                  </a:moveTo>
                  <a:cubicBezTo>
                    <a:pt x="23" y="0"/>
                    <a:pt x="1" y="18"/>
                    <a:pt x="4" y="46"/>
                  </a:cubicBezTo>
                  <a:cubicBezTo>
                    <a:pt x="146" y="703"/>
                    <a:pt x="491" y="1289"/>
                    <a:pt x="830" y="1858"/>
                  </a:cubicBezTo>
                  <a:cubicBezTo>
                    <a:pt x="1120" y="2340"/>
                    <a:pt x="1416" y="2843"/>
                    <a:pt x="1580" y="3380"/>
                  </a:cubicBezTo>
                  <a:cubicBezTo>
                    <a:pt x="1586" y="3396"/>
                    <a:pt x="1602" y="3407"/>
                    <a:pt x="1619" y="3407"/>
                  </a:cubicBezTo>
                  <a:lnTo>
                    <a:pt x="1629" y="3407"/>
                  </a:lnTo>
                  <a:cubicBezTo>
                    <a:pt x="1651" y="3402"/>
                    <a:pt x="1662" y="3374"/>
                    <a:pt x="1657" y="3358"/>
                  </a:cubicBezTo>
                  <a:cubicBezTo>
                    <a:pt x="1487" y="2811"/>
                    <a:pt x="1186" y="2302"/>
                    <a:pt x="901" y="1814"/>
                  </a:cubicBezTo>
                  <a:cubicBezTo>
                    <a:pt x="568" y="1251"/>
                    <a:pt x="223" y="670"/>
                    <a:pt x="86" y="30"/>
                  </a:cubicBezTo>
                  <a:cubicBezTo>
                    <a:pt x="79" y="9"/>
                    <a:pt x="63" y="0"/>
                    <a:pt x="4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4" name="Google Shape;12004;p39"/>
            <p:cNvSpPr/>
            <p:nvPr/>
          </p:nvSpPr>
          <p:spPr>
            <a:xfrm>
              <a:off x="14330021" y="-1352421"/>
              <a:ext cx="13720" cy="74941"/>
            </a:xfrm>
            <a:custGeom>
              <a:avLst/>
              <a:gdLst/>
              <a:ahLst/>
              <a:cxnLst/>
              <a:rect l="l" t="t" r="r" b="b"/>
              <a:pathLst>
                <a:path w="225" h="1229" extrusionOk="0">
                  <a:moveTo>
                    <a:pt x="88" y="1"/>
                  </a:moveTo>
                  <a:cubicBezTo>
                    <a:pt x="85" y="1"/>
                    <a:pt x="81" y="1"/>
                    <a:pt x="77" y="2"/>
                  </a:cubicBezTo>
                  <a:cubicBezTo>
                    <a:pt x="55" y="2"/>
                    <a:pt x="44" y="24"/>
                    <a:pt x="50" y="51"/>
                  </a:cubicBezTo>
                  <a:cubicBezTo>
                    <a:pt x="99" y="232"/>
                    <a:pt x="126" y="424"/>
                    <a:pt x="132" y="615"/>
                  </a:cubicBezTo>
                  <a:cubicBezTo>
                    <a:pt x="143" y="807"/>
                    <a:pt x="104" y="993"/>
                    <a:pt x="17" y="1163"/>
                  </a:cubicBezTo>
                  <a:cubicBezTo>
                    <a:pt x="0" y="1190"/>
                    <a:pt x="22" y="1223"/>
                    <a:pt x="50" y="1228"/>
                  </a:cubicBezTo>
                  <a:cubicBezTo>
                    <a:pt x="66" y="1223"/>
                    <a:pt x="82" y="1217"/>
                    <a:pt x="88" y="1201"/>
                  </a:cubicBezTo>
                  <a:cubicBezTo>
                    <a:pt x="181" y="1020"/>
                    <a:pt x="225" y="818"/>
                    <a:pt x="214" y="615"/>
                  </a:cubicBezTo>
                  <a:cubicBezTo>
                    <a:pt x="208" y="418"/>
                    <a:pt x="176" y="221"/>
                    <a:pt x="126" y="30"/>
                  </a:cubicBezTo>
                  <a:cubicBezTo>
                    <a:pt x="122" y="11"/>
                    <a:pt x="106" y="1"/>
                    <a:pt x="8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5" name="Google Shape;12005;p39"/>
            <p:cNvSpPr/>
            <p:nvPr/>
          </p:nvSpPr>
          <p:spPr>
            <a:xfrm>
              <a:off x="14274593" y="-1273151"/>
              <a:ext cx="74515" cy="19025"/>
            </a:xfrm>
            <a:custGeom>
              <a:avLst/>
              <a:gdLst/>
              <a:ahLst/>
              <a:cxnLst/>
              <a:rect l="l" t="t" r="r" b="b"/>
              <a:pathLst>
                <a:path w="1222" h="312" extrusionOk="0">
                  <a:moveTo>
                    <a:pt x="49" y="1"/>
                  </a:moveTo>
                  <a:cubicBezTo>
                    <a:pt x="34" y="1"/>
                    <a:pt x="20" y="11"/>
                    <a:pt x="12" y="27"/>
                  </a:cubicBezTo>
                  <a:cubicBezTo>
                    <a:pt x="1" y="43"/>
                    <a:pt x="12" y="71"/>
                    <a:pt x="34" y="82"/>
                  </a:cubicBezTo>
                  <a:cubicBezTo>
                    <a:pt x="214" y="164"/>
                    <a:pt x="400" y="229"/>
                    <a:pt x="592" y="279"/>
                  </a:cubicBezTo>
                  <a:cubicBezTo>
                    <a:pt x="685" y="300"/>
                    <a:pt x="789" y="311"/>
                    <a:pt x="887" y="311"/>
                  </a:cubicBezTo>
                  <a:cubicBezTo>
                    <a:pt x="991" y="311"/>
                    <a:pt x="1090" y="295"/>
                    <a:pt x="1189" y="268"/>
                  </a:cubicBezTo>
                  <a:cubicBezTo>
                    <a:pt x="1210" y="257"/>
                    <a:pt x="1221" y="235"/>
                    <a:pt x="1216" y="213"/>
                  </a:cubicBezTo>
                  <a:cubicBezTo>
                    <a:pt x="1208" y="197"/>
                    <a:pt x="1194" y="187"/>
                    <a:pt x="1179" y="187"/>
                  </a:cubicBezTo>
                  <a:cubicBezTo>
                    <a:pt x="1173" y="187"/>
                    <a:pt x="1167" y="188"/>
                    <a:pt x="1161" y="191"/>
                  </a:cubicBezTo>
                  <a:cubicBezTo>
                    <a:pt x="1068" y="216"/>
                    <a:pt x="972" y="229"/>
                    <a:pt x="877" y="229"/>
                  </a:cubicBezTo>
                  <a:cubicBezTo>
                    <a:pt x="786" y="229"/>
                    <a:pt x="696" y="218"/>
                    <a:pt x="608" y="196"/>
                  </a:cubicBezTo>
                  <a:cubicBezTo>
                    <a:pt x="422" y="147"/>
                    <a:pt x="242" y="87"/>
                    <a:pt x="66" y="5"/>
                  </a:cubicBezTo>
                  <a:cubicBezTo>
                    <a:pt x="61" y="2"/>
                    <a:pt x="55" y="1"/>
                    <a:pt x="4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6" name="Google Shape;12006;p39"/>
            <p:cNvSpPr/>
            <p:nvPr/>
          </p:nvSpPr>
          <p:spPr>
            <a:xfrm>
              <a:off x="14361363" y="-1308700"/>
              <a:ext cx="12439" cy="85917"/>
            </a:xfrm>
            <a:custGeom>
              <a:avLst/>
              <a:gdLst/>
              <a:ahLst/>
              <a:cxnLst/>
              <a:rect l="l" t="t" r="r" b="b"/>
              <a:pathLst>
                <a:path w="204" h="1409" extrusionOk="0">
                  <a:moveTo>
                    <a:pt x="98" y="1"/>
                  </a:moveTo>
                  <a:cubicBezTo>
                    <a:pt x="71" y="1"/>
                    <a:pt x="42" y="24"/>
                    <a:pt x="56" y="57"/>
                  </a:cubicBezTo>
                  <a:cubicBezTo>
                    <a:pt x="116" y="281"/>
                    <a:pt x="121" y="511"/>
                    <a:pt x="116" y="790"/>
                  </a:cubicBezTo>
                  <a:cubicBezTo>
                    <a:pt x="110" y="1004"/>
                    <a:pt x="99" y="1195"/>
                    <a:pt x="12" y="1349"/>
                  </a:cubicBezTo>
                  <a:cubicBezTo>
                    <a:pt x="1" y="1371"/>
                    <a:pt x="6" y="1393"/>
                    <a:pt x="23" y="1403"/>
                  </a:cubicBezTo>
                  <a:cubicBezTo>
                    <a:pt x="34" y="1409"/>
                    <a:pt x="39" y="1409"/>
                    <a:pt x="45" y="1409"/>
                  </a:cubicBezTo>
                  <a:cubicBezTo>
                    <a:pt x="61" y="1409"/>
                    <a:pt x="72" y="1403"/>
                    <a:pt x="83" y="1393"/>
                  </a:cubicBezTo>
                  <a:lnTo>
                    <a:pt x="99" y="1360"/>
                  </a:lnTo>
                  <a:cubicBezTo>
                    <a:pt x="99" y="1354"/>
                    <a:pt x="105" y="1354"/>
                    <a:pt x="105" y="1349"/>
                  </a:cubicBezTo>
                  <a:cubicBezTo>
                    <a:pt x="187" y="1185"/>
                    <a:pt x="198" y="998"/>
                    <a:pt x="198" y="790"/>
                  </a:cubicBezTo>
                  <a:cubicBezTo>
                    <a:pt x="203" y="566"/>
                    <a:pt x="203" y="292"/>
                    <a:pt x="138" y="35"/>
                  </a:cubicBezTo>
                  <a:cubicBezTo>
                    <a:pt x="133" y="11"/>
                    <a:pt x="116" y="1"/>
                    <a:pt x="9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7" name="Google Shape;12007;p39"/>
            <p:cNvSpPr/>
            <p:nvPr/>
          </p:nvSpPr>
          <p:spPr>
            <a:xfrm>
              <a:off x="14428133" y="-1476082"/>
              <a:ext cx="243727" cy="168664"/>
            </a:xfrm>
            <a:custGeom>
              <a:avLst/>
              <a:gdLst/>
              <a:ahLst/>
              <a:cxnLst/>
              <a:rect l="l" t="t" r="r" b="b"/>
              <a:pathLst>
                <a:path w="3997" h="2766" extrusionOk="0">
                  <a:moveTo>
                    <a:pt x="1865" y="0"/>
                  </a:moveTo>
                  <a:cubicBezTo>
                    <a:pt x="539" y="0"/>
                    <a:pt x="235" y="601"/>
                    <a:pt x="88" y="1149"/>
                  </a:cubicBezTo>
                  <a:cubicBezTo>
                    <a:pt x="28" y="1368"/>
                    <a:pt x="1" y="2058"/>
                    <a:pt x="1" y="2058"/>
                  </a:cubicBezTo>
                  <a:lnTo>
                    <a:pt x="586" y="2506"/>
                  </a:lnTo>
                  <a:cubicBezTo>
                    <a:pt x="813" y="2683"/>
                    <a:pt x="1120" y="2766"/>
                    <a:pt x="1445" y="2766"/>
                  </a:cubicBezTo>
                  <a:cubicBezTo>
                    <a:pt x="2008" y="2766"/>
                    <a:pt x="2626" y="2516"/>
                    <a:pt x="2973" y="2068"/>
                  </a:cubicBezTo>
                  <a:lnTo>
                    <a:pt x="3810" y="1001"/>
                  </a:lnTo>
                  <a:cubicBezTo>
                    <a:pt x="3996" y="760"/>
                    <a:pt x="3876" y="410"/>
                    <a:pt x="3586" y="333"/>
                  </a:cubicBezTo>
                  <a:lnTo>
                    <a:pt x="2382" y="27"/>
                  </a:lnTo>
                  <a:cubicBezTo>
                    <a:pt x="2194" y="9"/>
                    <a:pt x="2022" y="0"/>
                    <a:pt x="186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8" name="Google Shape;12008;p39"/>
            <p:cNvSpPr/>
            <p:nvPr/>
          </p:nvSpPr>
          <p:spPr>
            <a:xfrm>
              <a:off x="14422828" y="-1429129"/>
              <a:ext cx="217446" cy="81222"/>
            </a:xfrm>
            <a:custGeom>
              <a:avLst/>
              <a:gdLst/>
              <a:ahLst/>
              <a:cxnLst/>
              <a:rect l="l" t="t" r="r" b="b"/>
              <a:pathLst>
                <a:path w="3566" h="1332" extrusionOk="0">
                  <a:moveTo>
                    <a:pt x="3513" y="0"/>
                  </a:moveTo>
                  <a:cubicBezTo>
                    <a:pt x="3510" y="0"/>
                    <a:pt x="3507" y="1"/>
                    <a:pt x="3503" y="1"/>
                  </a:cubicBezTo>
                  <a:cubicBezTo>
                    <a:pt x="2841" y="78"/>
                    <a:pt x="2222" y="368"/>
                    <a:pt x="1626" y="647"/>
                  </a:cubicBezTo>
                  <a:cubicBezTo>
                    <a:pt x="1117" y="888"/>
                    <a:pt x="591" y="1134"/>
                    <a:pt x="38" y="1249"/>
                  </a:cubicBezTo>
                  <a:cubicBezTo>
                    <a:pt x="16" y="1255"/>
                    <a:pt x="0" y="1277"/>
                    <a:pt x="6" y="1298"/>
                  </a:cubicBezTo>
                  <a:cubicBezTo>
                    <a:pt x="11" y="1320"/>
                    <a:pt x="27" y="1331"/>
                    <a:pt x="44" y="1331"/>
                  </a:cubicBezTo>
                  <a:lnTo>
                    <a:pt x="55" y="1331"/>
                  </a:lnTo>
                  <a:cubicBezTo>
                    <a:pt x="613" y="1216"/>
                    <a:pt x="1144" y="965"/>
                    <a:pt x="1659" y="724"/>
                  </a:cubicBezTo>
                  <a:cubicBezTo>
                    <a:pt x="2250" y="445"/>
                    <a:pt x="2863" y="160"/>
                    <a:pt x="3514" y="78"/>
                  </a:cubicBezTo>
                  <a:cubicBezTo>
                    <a:pt x="3565" y="73"/>
                    <a:pt x="3559" y="0"/>
                    <a:pt x="35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9" name="Google Shape;12009;p39"/>
            <p:cNvSpPr/>
            <p:nvPr/>
          </p:nvSpPr>
          <p:spPr>
            <a:xfrm>
              <a:off x="14541854" y="-1400226"/>
              <a:ext cx="75612" cy="16281"/>
            </a:xfrm>
            <a:custGeom>
              <a:avLst/>
              <a:gdLst/>
              <a:ahLst/>
              <a:cxnLst/>
              <a:rect l="l" t="t" r="r" b="b"/>
              <a:pathLst>
                <a:path w="1240" h="267" extrusionOk="0">
                  <a:moveTo>
                    <a:pt x="60" y="0"/>
                  </a:moveTo>
                  <a:cubicBezTo>
                    <a:pt x="26" y="0"/>
                    <a:pt x="0" y="52"/>
                    <a:pt x="40" y="75"/>
                  </a:cubicBezTo>
                  <a:cubicBezTo>
                    <a:pt x="210" y="184"/>
                    <a:pt x="407" y="250"/>
                    <a:pt x="610" y="261"/>
                  </a:cubicBezTo>
                  <a:cubicBezTo>
                    <a:pt x="653" y="266"/>
                    <a:pt x="703" y="266"/>
                    <a:pt x="747" y="266"/>
                  </a:cubicBezTo>
                  <a:cubicBezTo>
                    <a:pt x="900" y="261"/>
                    <a:pt x="1053" y="250"/>
                    <a:pt x="1201" y="228"/>
                  </a:cubicBezTo>
                  <a:cubicBezTo>
                    <a:pt x="1223" y="222"/>
                    <a:pt x="1239" y="201"/>
                    <a:pt x="1234" y="179"/>
                  </a:cubicBezTo>
                  <a:cubicBezTo>
                    <a:pt x="1234" y="160"/>
                    <a:pt x="1217" y="145"/>
                    <a:pt x="1198" y="145"/>
                  </a:cubicBezTo>
                  <a:cubicBezTo>
                    <a:pt x="1196" y="145"/>
                    <a:pt x="1193" y="145"/>
                    <a:pt x="1190" y="146"/>
                  </a:cubicBezTo>
                  <a:cubicBezTo>
                    <a:pt x="1040" y="172"/>
                    <a:pt x="889" y="180"/>
                    <a:pt x="739" y="180"/>
                  </a:cubicBezTo>
                  <a:cubicBezTo>
                    <a:pt x="698" y="180"/>
                    <a:pt x="656" y="180"/>
                    <a:pt x="615" y="179"/>
                  </a:cubicBezTo>
                  <a:cubicBezTo>
                    <a:pt x="429" y="168"/>
                    <a:pt x="243" y="107"/>
                    <a:pt x="84" y="9"/>
                  </a:cubicBezTo>
                  <a:cubicBezTo>
                    <a:pt x="76" y="3"/>
                    <a:pt x="68" y="0"/>
                    <a:pt x="6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0" name="Google Shape;12010;p39"/>
            <p:cNvSpPr/>
            <p:nvPr/>
          </p:nvSpPr>
          <p:spPr>
            <a:xfrm>
              <a:off x="14518927" y="-1456325"/>
              <a:ext cx="26098" cy="72014"/>
            </a:xfrm>
            <a:custGeom>
              <a:avLst/>
              <a:gdLst/>
              <a:ahLst/>
              <a:cxnLst/>
              <a:rect l="l" t="t" r="r" b="b"/>
              <a:pathLst>
                <a:path w="428" h="1181" extrusionOk="0">
                  <a:moveTo>
                    <a:pt x="359" y="1"/>
                  </a:moveTo>
                  <a:cubicBezTo>
                    <a:pt x="347" y="1"/>
                    <a:pt x="337" y="6"/>
                    <a:pt x="334" y="20"/>
                  </a:cubicBezTo>
                  <a:cubicBezTo>
                    <a:pt x="230" y="190"/>
                    <a:pt x="148" y="371"/>
                    <a:pt x="83" y="557"/>
                  </a:cubicBezTo>
                  <a:cubicBezTo>
                    <a:pt x="17" y="743"/>
                    <a:pt x="0" y="951"/>
                    <a:pt x="39" y="1148"/>
                  </a:cubicBezTo>
                  <a:cubicBezTo>
                    <a:pt x="39" y="1170"/>
                    <a:pt x="55" y="1181"/>
                    <a:pt x="77" y="1181"/>
                  </a:cubicBezTo>
                  <a:lnTo>
                    <a:pt x="83" y="1181"/>
                  </a:lnTo>
                  <a:cubicBezTo>
                    <a:pt x="104" y="1175"/>
                    <a:pt x="121" y="1153"/>
                    <a:pt x="115" y="1131"/>
                  </a:cubicBezTo>
                  <a:cubicBezTo>
                    <a:pt x="77" y="945"/>
                    <a:pt x="93" y="754"/>
                    <a:pt x="159" y="579"/>
                  </a:cubicBezTo>
                  <a:cubicBezTo>
                    <a:pt x="225" y="398"/>
                    <a:pt x="301" y="223"/>
                    <a:pt x="400" y="59"/>
                  </a:cubicBezTo>
                  <a:cubicBezTo>
                    <a:pt x="427" y="35"/>
                    <a:pt x="388" y="1"/>
                    <a:pt x="35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1" name="Google Shape;12011;p39"/>
            <p:cNvSpPr/>
            <p:nvPr/>
          </p:nvSpPr>
          <p:spPr>
            <a:xfrm>
              <a:off x="14463865" y="-1441325"/>
              <a:ext cx="32440" cy="82076"/>
            </a:xfrm>
            <a:custGeom>
              <a:avLst/>
              <a:gdLst/>
              <a:ahLst/>
              <a:cxnLst/>
              <a:rect l="l" t="t" r="r" b="b"/>
              <a:pathLst>
                <a:path w="532" h="1346" extrusionOk="0">
                  <a:moveTo>
                    <a:pt x="484" y="0"/>
                  </a:moveTo>
                  <a:cubicBezTo>
                    <a:pt x="471" y="0"/>
                    <a:pt x="459" y="7"/>
                    <a:pt x="449" y="21"/>
                  </a:cubicBezTo>
                  <a:cubicBezTo>
                    <a:pt x="241" y="327"/>
                    <a:pt x="0" y="798"/>
                    <a:pt x="55" y="1307"/>
                  </a:cubicBezTo>
                  <a:cubicBezTo>
                    <a:pt x="55" y="1329"/>
                    <a:pt x="77" y="1345"/>
                    <a:pt x="99" y="1345"/>
                  </a:cubicBezTo>
                  <a:cubicBezTo>
                    <a:pt x="121" y="1345"/>
                    <a:pt x="137" y="1323"/>
                    <a:pt x="137" y="1301"/>
                  </a:cubicBezTo>
                  <a:cubicBezTo>
                    <a:pt x="82" y="820"/>
                    <a:pt x="312" y="360"/>
                    <a:pt x="520" y="64"/>
                  </a:cubicBezTo>
                  <a:cubicBezTo>
                    <a:pt x="531" y="48"/>
                    <a:pt x="526" y="21"/>
                    <a:pt x="509" y="10"/>
                  </a:cubicBezTo>
                  <a:cubicBezTo>
                    <a:pt x="501" y="3"/>
                    <a:pt x="492" y="0"/>
                    <a:pt x="48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2" name="Google Shape;12012;p39"/>
            <p:cNvSpPr/>
            <p:nvPr/>
          </p:nvSpPr>
          <p:spPr>
            <a:xfrm>
              <a:off x="14484048" y="-1374555"/>
              <a:ext cx="87442" cy="17318"/>
            </a:xfrm>
            <a:custGeom>
              <a:avLst/>
              <a:gdLst/>
              <a:ahLst/>
              <a:cxnLst/>
              <a:rect l="l" t="t" r="r" b="b"/>
              <a:pathLst>
                <a:path w="1434" h="284" extrusionOk="0">
                  <a:moveTo>
                    <a:pt x="60" y="0"/>
                  </a:moveTo>
                  <a:cubicBezTo>
                    <a:pt x="26" y="0"/>
                    <a:pt x="1" y="49"/>
                    <a:pt x="36" y="75"/>
                  </a:cubicBezTo>
                  <a:lnTo>
                    <a:pt x="69" y="97"/>
                  </a:lnTo>
                  <a:cubicBezTo>
                    <a:pt x="69" y="97"/>
                    <a:pt x="74" y="102"/>
                    <a:pt x="80" y="102"/>
                  </a:cubicBezTo>
                  <a:cubicBezTo>
                    <a:pt x="233" y="196"/>
                    <a:pt x="419" y="223"/>
                    <a:pt x="627" y="250"/>
                  </a:cubicBezTo>
                  <a:cubicBezTo>
                    <a:pt x="780" y="267"/>
                    <a:pt x="934" y="278"/>
                    <a:pt x="1087" y="283"/>
                  </a:cubicBezTo>
                  <a:cubicBezTo>
                    <a:pt x="1185" y="283"/>
                    <a:pt x="1284" y="272"/>
                    <a:pt x="1383" y="256"/>
                  </a:cubicBezTo>
                  <a:cubicBezTo>
                    <a:pt x="1434" y="245"/>
                    <a:pt x="1423" y="173"/>
                    <a:pt x="1376" y="173"/>
                  </a:cubicBezTo>
                  <a:cubicBezTo>
                    <a:pt x="1373" y="173"/>
                    <a:pt x="1370" y="173"/>
                    <a:pt x="1366" y="174"/>
                  </a:cubicBezTo>
                  <a:cubicBezTo>
                    <a:pt x="1272" y="192"/>
                    <a:pt x="1177" y="198"/>
                    <a:pt x="1080" y="198"/>
                  </a:cubicBezTo>
                  <a:cubicBezTo>
                    <a:pt x="940" y="198"/>
                    <a:pt x="794" y="184"/>
                    <a:pt x="633" y="168"/>
                  </a:cubicBezTo>
                  <a:cubicBezTo>
                    <a:pt x="419" y="146"/>
                    <a:pt x="233" y="113"/>
                    <a:pt x="85" y="9"/>
                  </a:cubicBezTo>
                  <a:cubicBezTo>
                    <a:pt x="77" y="3"/>
                    <a:pt x="68" y="0"/>
                    <a:pt x="6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013" name="Google Shape;12013;p39"/>
          <p:cNvGrpSpPr/>
          <p:nvPr/>
        </p:nvGrpSpPr>
        <p:grpSpPr>
          <a:xfrm>
            <a:off x="818842" y="3595618"/>
            <a:ext cx="912735" cy="1587279"/>
            <a:chOff x="272217" y="3453993"/>
            <a:chExt cx="912735" cy="1587279"/>
          </a:xfrm>
        </p:grpSpPr>
        <p:sp>
          <p:nvSpPr>
            <p:cNvPr id="12014" name="Google Shape;12014;p39"/>
            <p:cNvSpPr/>
            <p:nvPr/>
          </p:nvSpPr>
          <p:spPr>
            <a:xfrm>
              <a:off x="453247" y="3939044"/>
              <a:ext cx="368782" cy="1102228"/>
            </a:xfrm>
            <a:custGeom>
              <a:avLst/>
              <a:gdLst/>
              <a:ahLst/>
              <a:cxnLst/>
              <a:rect l="l" t="t" r="r" b="b"/>
              <a:pathLst>
                <a:path w="2141" h="6399" extrusionOk="0">
                  <a:moveTo>
                    <a:pt x="1188" y="0"/>
                  </a:moveTo>
                  <a:lnTo>
                    <a:pt x="1188" y="0"/>
                  </a:lnTo>
                  <a:cubicBezTo>
                    <a:pt x="860" y="16"/>
                    <a:pt x="1139" y="914"/>
                    <a:pt x="1177" y="1078"/>
                  </a:cubicBezTo>
                  <a:cubicBezTo>
                    <a:pt x="1281" y="1489"/>
                    <a:pt x="1177" y="1812"/>
                    <a:pt x="1090" y="2217"/>
                  </a:cubicBezTo>
                  <a:cubicBezTo>
                    <a:pt x="1054" y="2136"/>
                    <a:pt x="752" y="1464"/>
                    <a:pt x="572" y="1464"/>
                  </a:cubicBezTo>
                  <a:cubicBezTo>
                    <a:pt x="558" y="1464"/>
                    <a:pt x="544" y="1469"/>
                    <a:pt x="531" y="1478"/>
                  </a:cubicBezTo>
                  <a:cubicBezTo>
                    <a:pt x="499" y="1505"/>
                    <a:pt x="756" y="2096"/>
                    <a:pt x="789" y="2157"/>
                  </a:cubicBezTo>
                  <a:cubicBezTo>
                    <a:pt x="1013" y="2600"/>
                    <a:pt x="991" y="2688"/>
                    <a:pt x="915" y="3219"/>
                  </a:cubicBezTo>
                  <a:cubicBezTo>
                    <a:pt x="866" y="3073"/>
                    <a:pt x="601" y="2118"/>
                    <a:pt x="467" y="2118"/>
                  </a:cubicBezTo>
                  <a:cubicBezTo>
                    <a:pt x="465" y="2118"/>
                    <a:pt x="462" y="2118"/>
                    <a:pt x="460" y="2118"/>
                  </a:cubicBezTo>
                  <a:cubicBezTo>
                    <a:pt x="323" y="2151"/>
                    <a:pt x="526" y="2945"/>
                    <a:pt x="559" y="3032"/>
                  </a:cubicBezTo>
                  <a:cubicBezTo>
                    <a:pt x="630" y="3197"/>
                    <a:pt x="761" y="3295"/>
                    <a:pt x="832" y="3427"/>
                  </a:cubicBezTo>
                  <a:cubicBezTo>
                    <a:pt x="931" y="3607"/>
                    <a:pt x="942" y="3755"/>
                    <a:pt x="958" y="4007"/>
                  </a:cubicBezTo>
                  <a:cubicBezTo>
                    <a:pt x="905" y="3930"/>
                    <a:pt x="279" y="3453"/>
                    <a:pt x="89" y="3453"/>
                  </a:cubicBezTo>
                  <a:cubicBezTo>
                    <a:pt x="64" y="3453"/>
                    <a:pt x="46" y="3462"/>
                    <a:pt x="39" y="3481"/>
                  </a:cubicBezTo>
                  <a:cubicBezTo>
                    <a:pt x="0" y="3602"/>
                    <a:pt x="794" y="4176"/>
                    <a:pt x="860" y="4248"/>
                  </a:cubicBezTo>
                  <a:cubicBezTo>
                    <a:pt x="980" y="4379"/>
                    <a:pt x="986" y="4352"/>
                    <a:pt x="1073" y="4532"/>
                  </a:cubicBezTo>
                  <a:cubicBezTo>
                    <a:pt x="1188" y="4768"/>
                    <a:pt x="1243" y="5063"/>
                    <a:pt x="1342" y="5309"/>
                  </a:cubicBezTo>
                  <a:cubicBezTo>
                    <a:pt x="1134" y="5173"/>
                    <a:pt x="898" y="5085"/>
                    <a:pt x="652" y="5058"/>
                  </a:cubicBezTo>
                  <a:lnTo>
                    <a:pt x="652" y="5058"/>
                  </a:lnTo>
                  <a:cubicBezTo>
                    <a:pt x="887" y="5309"/>
                    <a:pt x="1194" y="5468"/>
                    <a:pt x="1429" y="5682"/>
                  </a:cubicBezTo>
                  <a:cubicBezTo>
                    <a:pt x="1637" y="5879"/>
                    <a:pt x="1703" y="6207"/>
                    <a:pt x="1933" y="6399"/>
                  </a:cubicBezTo>
                  <a:cubicBezTo>
                    <a:pt x="1867" y="6185"/>
                    <a:pt x="1779" y="5983"/>
                    <a:pt x="1670" y="5786"/>
                  </a:cubicBezTo>
                  <a:cubicBezTo>
                    <a:pt x="1703" y="5621"/>
                    <a:pt x="2141" y="4631"/>
                    <a:pt x="1867" y="4554"/>
                  </a:cubicBezTo>
                  <a:cubicBezTo>
                    <a:pt x="1864" y="4553"/>
                    <a:pt x="1860" y="4553"/>
                    <a:pt x="1857" y="4553"/>
                  </a:cubicBezTo>
                  <a:cubicBezTo>
                    <a:pt x="1725" y="4553"/>
                    <a:pt x="1527" y="5258"/>
                    <a:pt x="1484" y="5403"/>
                  </a:cubicBezTo>
                  <a:cubicBezTo>
                    <a:pt x="1363" y="5047"/>
                    <a:pt x="1396" y="4981"/>
                    <a:pt x="1484" y="4592"/>
                  </a:cubicBezTo>
                  <a:cubicBezTo>
                    <a:pt x="1500" y="4505"/>
                    <a:pt x="1686" y="3739"/>
                    <a:pt x="1681" y="3728"/>
                  </a:cubicBezTo>
                  <a:cubicBezTo>
                    <a:pt x="1667" y="3711"/>
                    <a:pt x="1652" y="3703"/>
                    <a:pt x="1636" y="3703"/>
                  </a:cubicBezTo>
                  <a:cubicBezTo>
                    <a:pt x="1473" y="3703"/>
                    <a:pt x="1188" y="4477"/>
                    <a:pt x="1183" y="4527"/>
                  </a:cubicBezTo>
                  <a:cubicBezTo>
                    <a:pt x="745" y="3985"/>
                    <a:pt x="1407" y="3005"/>
                    <a:pt x="1675" y="2540"/>
                  </a:cubicBezTo>
                  <a:lnTo>
                    <a:pt x="1675" y="2540"/>
                  </a:lnTo>
                  <a:cubicBezTo>
                    <a:pt x="1374" y="2693"/>
                    <a:pt x="1112" y="2917"/>
                    <a:pt x="1030" y="3257"/>
                  </a:cubicBezTo>
                  <a:cubicBezTo>
                    <a:pt x="1013" y="2939"/>
                    <a:pt x="1046" y="2518"/>
                    <a:pt x="1221" y="2250"/>
                  </a:cubicBezTo>
                  <a:cubicBezTo>
                    <a:pt x="1380" y="2003"/>
                    <a:pt x="1790" y="1899"/>
                    <a:pt x="1922" y="1686"/>
                  </a:cubicBezTo>
                  <a:cubicBezTo>
                    <a:pt x="1860" y="1666"/>
                    <a:pt x="1796" y="1657"/>
                    <a:pt x="1733" y="1657"/>
                  </a:cubicBezTo>
                  <a:cubicBezTo>
                    <a:pt x="1568" y="1657"/>
                    <a:pt x="1406" y="1723"/>
                    <a:pt x="1287" y="1850"/>
                  </a:cubicBezTo>
                  <a:cubicBezTo>
                    <a:pt x="1265" y="1516"/>
                    <a:pt x="1407" y="1204"/>
                    <a:pt x="1369" y="859"/>
                  </a:cubicBezTo>
                  <a:cubicBezTo>
                    <a:pt x="1336" y="569"/>
                    <a:pt x="1183" y="296"/>
                    <a:pt x="11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5" name="Google Shape;12015;p39"/>
            <p:cNvSpPr/>
            <p:nvPr/>
          </p:nvSpPr>
          <p:spPr>
            <a:xfrm>
              <a:off x="272217" y="3453993"/>
              <a:ext cx="705354" cy="750838"/>
            </a:xfrm>
            <a:custGeom>
              <a:avLst/>
              <a:gdLst/>
              <a:ahLst/>
              <a:cxnLst/>
              <a:rect l="l" t="t" r="r" b="b"/>
              <a:pathLst>
                <a:path w="4095" h="4359" extrusionOk="0">
                  <a:moveTo>
                    <a:pt x="1960" y="2296"/>
                  </a:moveTo>
                  <a:cubicBezTo>
                    <a:pt x="1966" y="2296"/>
                    <a:pt x="1966" y="2302"/>
                    <a:pt x="1971" y="2302"/>
                  </a:cubicBezTo>
                  <a:lnTo>
                    <a:pt x="1960" y="2307"/>
                  </a:lnTo>
                  <a:lnTo>
                    <a:pt x="1960" y="2296"/>
                  </a:lnTo>
                  <a:close/>
                  <a:moveTo>
                    <a:pt x="1793" y="0"/>
                  </a:moveTo>
                  <a:cubicBezTo>
                    <a:pt x="1779" y="0"/>
                    <a:pt x="1769" y="18"/>
                    <a:pt x="1763" y="46"/>
                  </a:cubicBezTo>
                  <a:cubicBezTo>
                    <a:pt x="1714" y="233"/>
                    <a:pt x="1665" y="413"/>
                    <a:pt x="1615" y="594"/>
                  </a:cubicBezTo>
                  <a:cubicBezTo>
                    <a:pt x="1555" y="851"/>
                    <a:pt x="1522" y="1108"/>
                    <a:pt x="1528" y="1371"/>
                  </a:cubicBezTo>
                  <a:cubicBezTo>
                    <a:pt x="1528" y="1387"/>
                    <a:pt x="1533" y="1407"/>
                    <a:pt x="1542" y="1423"/>
                  </a:cubicBezTo>
                  <a:lnTo>
                    <a:pt x="1542" y="1423"/>
                  </a:lnTo>
                  <a:cubicBezTo>
                    <a:pt x="1485" y="1338"/>
                    <a:pt x="1006" y="1070"/>
                    <a:pt x="833" y="1026"/>
                  </a:cubicBezTo>
                  <a:cubicBezTo>
                    <a:pt x="697" y="996"/>
                    <a:pt x="559" y="979"/>
                    <a:pt x="423" y="979"/>
                  </a:cubicBezTo>
                  <a:cubicBezTo>
                    <a:pt x="388" y="979"/>
                    <a:pt x="353" y="980"/>
                    <a:pt x="318" y="982"/>
                  </a:cubicBezTo>
                  <a:cubicBezTo>
                    <a:pt x="263" y="982"/>
                    <a:pt x="258" y="1010"/>
                    <a:pt x="285" y="1054"/>
                  </a:cubicBezTo>
                  <a:cubicBezTo>
                    <a:pt x="389" y="1212"/>
                    <a:pt x="482" y="1371"/>
                    <a:pt x="586" y="1524"/>
                  </a:cubicBezTo>
                  <a:cubicBezTo>
                    <a:pt x="723" y="1738"/>
                    <a:pt x="887" y="1929"/>
                    <a:pt x="1079" y="2099"/>
                  </a:cubicBezTo>
                  <a:cubicBezTo>
                    <a:pt x="1079" y="2099"/>
                    <a:pt x="1084" y="2104"/>
                    <a:pt x="1095" y="2110"/>
                  </a:cubicBezTo>
                  <a:cubicBezTo>
                    <a:pt x="920" y="2148"/>
                    <a:pt x="542" y="2291"/>
                    <a:pt x="417" y="2378"/>
                  </a:cubicBezTo>
                  <a:cubicBezTo>
                    <a:pt x="274" y="2488"/>
                    <a:pt x="143" y="2614"/>
                    <a:pt x="33" y="2750"/>
                  </a:cubicBezTo>
                  <a:cubicBezTo>
                    <a:pt x="1" y="2800"/>
                    <a:pt x="11" y="2816"/>
                    <a:pt x="61" y="2822"/>
                  </a:cubicBezTo>
                  <a:cubicBezTo>
                    <a:pt x="236" y="2849"/>
                    <a:pt x="411" y="2887"/>
                    <a:pt x="586" y="2915"/>
                  </a:cubicBezTo>
                  <a:cubicBezTo>
                    <a:pt x="720" y="2936"/>
                    <a:pt x="855" y="2947"/>
                    <a:pt x="990" y="2947"/>
                  </a:cubicBezTo>
                  <a:cubicBezTo>
                    <a:pt x="1097" y="2947"/>
                    <a:pt x="1205" y="2940"/>
                    <a:pt x="1314" y="2926"/>
                  </a:cubicBezTo>
                  <a:cubicBezTo>
                    <a:pt x="1363" y="2904"/>
                    <a:pt x="1418" y="2876"/>
                    <a:pt x="1462" y="2843"/>
                  </a:cubicBezTo>
                  <a:lnTo>
                    <a:pt x="1462" y="2843"/>
                  </a:lnTo>
                  <a:cubicBezTo>
                    <a:pt x="1440" y="2871"/>
                    <a:pt x="1413" y="2898"/>
                    <a:pt x="1385" y="2926"/>
                  </a:cubicBezTo>
                  <a:cubicBezTo>
                    <a:pt x="1325" y="2997"/>
                    <a:pt x="1221" y="3582"/>
                    <a:pt x="1232" y="3768"/>
                  </a:cubicBezTo>
                  <a:cubicBezTo>
                    <a:pt x="1249" y="3955"/>
                    <a:pt x="1281" y="4141"/>
                    <a:pt x="1342" y="4316"/>
                  </a:cubicBezTo>
                  <a:cubicBezTo>
                    <a:pt x="1353" y="4345"/>
                    <a:pt x="1363" y="4358"/>
                    <a:pt x="1375" y="4358"/>
                  </a:cubicBezTo>
                  <a:cubicBezTo>
                    <a:pt x="1385" y="4358"/>
                    <a:pt x="1397" y="4347"/>
                    <a:pt x="1413" y="4327"/>
                  </a:cubicBezTo>
                  <a:cubicBezTo>
                    <a:pt x="1522" y="4179"/>
                    <a:pt x="1637" y="4031"/>
                    <a:pt x="1747" y="3883"/>
                  </a:cubicBezTo>
                  <a:cubicBezTo>
                    <a:pt x="1900" y="3675"/>
                    <a:pt x="2026" y="3451"/>
                    <a:pt x="2119" y="3216"/>
                  </a:cubicBezTo>
                  <a:cubicBezTo>
                    <a:pt x="2124" y="3194"/>
                    <a:pt x="2124" y="3172"/>
                    <a:pt x="2124" y="3150"/>
                  </a:cubicBezTo>
                  <a:lnTo>
                    <a:pt x="2157" y="3292"/>
                  </a:lnTo>
                  <a:cubicBezTo>
                    <a:pt x="2185" y="3385"/>
                    <a:pt x="2584" y="3790"/>
                    <a:pt x="2743" y="3883"/>
                  </a:cubicBezTo>
                  <a:cubicBezTo>
                    <a:pt x="2891" y="3966"/>
                    <a:pt x="3055" y="4031"/>
                    <a:pt x="3225" y="4070"/>
                  </a:cubicBezTo>
                  <a:cubicBezTo>
                    <a:pt x="3236" y="4073"/>
                    <a:pt x="3246" y="4075"/>
                    <a:pt x="3254" y="4075"/>
                  </a:cubicBezTo>
                  <a:cubicBezTo>
                    <a:pt x="3283" y="4075"/>
                    <a:pt x="3287" y="4052"/>
                    <a:pt x="3274" y="4009"/>
                  </a:cubicBezTo>
                  <a:cubicBezTo>
                    <a:pt x="3219" y="3834"/>
                    <a:pt x="3164" y="3648"/>
                    <a:pt x="3104" y="3473"/>
                  </a:cubicBezTo>
                  <a:cubicBezTo>
                    <a:pt x="3022" y="3227"/>
                    <a:pt x="2913" y="2991"/>
                    <a:pt x="2776" y="2778"/>
                  </a:cubicBezTo>
                  <a:cubicBezTo>
                    <a:pt x="2776" y="2772"/>
                    <a:pt x="2754" y="2756"/>
                    <a:pt x="2715" y="2728"/>
                  </a:cubicBezTo>
                  <a:lnTo>
                    <a:pt x="2715" y="2728"/>
                  </a:lnTo>
                  <a:lnTo>
                    <a:pt x="2819" y="2783"/>
                  </a:lnTo>
                  <a:cubicBezTo>
                    <a:pt x="2832" y="2788"/>
                    <a:pt x="2856" y="2791"/>
                    <a:pt x="2888" y="2791"/>
                  </a:cubicBezTo>
                  <a:cubicBezTo>
                    <a:pt x="3063" y="2791"/>
                    <a:pt x="3474" y="2722"/>
                    <a:pt x="3613" y="2657"/>
                  </a:cubicBezTo>
                  <a:cubicBezTo>
                    <a:pt x="3772" y="2581"/>
                    <a:pt x="3920" y="2482"/>
                    <a:pt x="4051" y="2367"/>
                  </a:cubicBezTo>
                  <a:cubicBezTo>
                    <a:pt x="4095" y="2340"/>
                    <a:pt x="4084" y="2318"/>
                    <a:pt x="4040" y="2302"/>
                  </a:cubicBezTo>
                  <a:cubicBezTo>
                    <a:pt x="3870" y="2236"/>
                    <a:pt x="3706" y="2165"/>
                    <a:pt x="3542" y="2104"/>
                  </a:cubicBezTo>
                  <a:cubicBezTo>
                    <a:pt x="3318" y="2022"/>
                    <a:pt x="3082" y="1973"/>
                    <a:pt x="2847" y="1951"/>
                  </a:cubicBezTo>
                  <a:lnTo>
                    <a:pt x="2858" y="1946"/>
                  </a:lnTo>
                  <a:cubicBezTo>
                    <a:pt x="2940" y="1902"/>
                    <a:pt x="3252" y="1409"/>
                    <a:pt x="3307" y="1234"/>
                  </a:cubicBezTo>
                  <a:cubicBezTo>
                    <a:pt x="3361" y="1054"/>
                    <a:pt x="3394" y="873"/>
                    <a:pt x="3405" y="687"/>
                  </a:cubicBezTo>
                  <a:cubicBezTo>
                    <a:pt x="3409" y="647"/>
                    <a:pt x="3400" y="631"/>
                    <a:pt x="3382" y="631"/>
                  </a:cubicBezTo>
                  <a:cubicBezTo>
                    <a:pt x="3372" y="631"/>
                    <a:pt x="3360" y="636"/>
                    <a:pt x="3345" y="643"/>
                  </a:cubicBezTo>
                  <a:cubicBezTo>
                    <a:pt x="3186" y="736"/>
                    <a:pt x="3027" y="818"/>
                    <a:pt x="2874" y="911"/>
                  </a:cubicBezTo>
                  <a:cubicBezTo>
                    <a:pt x="2661" y="1037"/>
                    <a:pt x="2464" y="1196"/>
                    <a:pt x="2289" y="1371"/>
                  </a:cubicBezTo>
                  <a:lnTo>
                    <a:pt x="2305" y="1322"/>
                  </a:lnTo>
                  <a:cubicBezTo>
                    <a:pt x="2332" y="1229"/>
                    <a:pt x="2217" y="649"/>
                    <a:pt x="2135" y="479"/>
                  </a:cubicBezTo>
                  <a:cubicBezTo>
                    <a:pt x="2053" y="315"/>
                    <a:pt x="1949" y="167"/>
                    <a:pt x="1829" y="30"/>
                  </a:cubicBezTo>
                  <a:cubicBezTo>
                    <a:pt x="1815" y="9"/>
                    <a:pt x="1803" y="0"/>
                    <a:pt x="179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6" name="Google Shape;12016;p39"/>
            <p:cNvSpPr/>
            <p:nvPr/>
          </p:nvSpPr>
          <p:spPr>
            <a:xfrm>
              <a:off x="393650" y="3615217"/>
              <a:ext cx="447327" cy="454568"/>
            </a:xfrm>
            <a:custGeom>
              <a:avLst/>
              <a:gdLst/>
              <a:ahLst/>
              <a:cxnLst/>
              <a:rect l="l" t="t" r="r" b="b"/>
              <a:pathLst>
                <a:path w="2597" h="2639" extrusionOk="0">
                  <a:moveTo>
                    <a:pt x="1708" y="1"/>
                  </a:moveTo>
                  <a:cubicBezTo>
                    <a:pt x="1647" y="1"/>
                    <a:pt x="1561" y="366"/>
                    <a:pt x="1545" y="413"/>
                  </a:cubicBezTo>
                  <a:cubicBezTo>
                    <a:pt x="1485" y="621"/>
                    <a:pt x="1408" y="829"/>
                    <a:pt x="1321" y="1032"/>
                  </a:cubicBezTo>
                  <a:cubicBezTo>
                    <a:pt x="1321" y="933"/>
                    <a:pt x="1337" y="835"/>
                    <a:pt x="1359" y="736"/>
                  </a:cubicBezTo>
                  <a:cubicBezTo>
                    <a:pt x="1358" y="736"/>
                    <a:pt x="1357" y="735"/>
                    <a:pt x="1355" y="735"/>
                  </a:cubicBezTo>
                  <a:cubicBezTo>
                    <a:pt x="1307" y="735"/>
                    <a:pt x="1260" y="1137"/>
                    <a:pt x="1250" y="1174"/>
                  </a:cubicBezTo>
                  <a:cubicBezTo>
                    <a:pt x="1250" y="835"/>
                    <a:pt x="1135" y="506"/>
                    <a:pt x="1146" y="172"/>
                  </a:cubicBezTo>
                  <a:lnTo>
                    <a:pt x="1146" y="172"/>
                  </a:lnTo>
                  <a:cubicBezTo>
                    <a:pt x="1058" y="200"/>
                    <a:pt x="1146" y="528"/>
                    <a:pt x="1157" y="588"/>
                  </a:cubicBezTo>
                  <a:cubicBezTo>
                    <a:pt x="1189" y="791"/>
                    <a:pt x="1206" y="999"/>
                    <a:pt x="1211" y="1207"/>
                  </a:cubicBezTo>
                  <a:cubicBezTo>
                    <a:pt x="1157" y="1147"/>
                    <a:pt x="1140" y="1010"/>
                    <a:pt x="1118" y="933"/>
                  </a:cubicBezTo>
                  <a:cubicBezTo>
                    <a:pt x="1096" y="829"/>
                    <a:pt x="1064" y="731"/>
                    <a:pt x="1020" y="638"/>
                  </a:cubicBezTo>
                  <a:cubicBezTo>
                    <a:pt x="1002" y="609"/>
                    <a:pt x="992" y="598"/>
                    <a:pt x="987" y="598"/>
                  </a:cubicBezTo>
                  <a:cubicBezTo>
                    <a:pt x="973" y="598"/>
                    <a:pt x="1017" y="715"/>
                    <a:pt x="1025" y="753"/>
                  </a:cubicBezTo>
                  <a:cubicBezTo>
                    <a:pt x="1058" y="857"/>
                    <a:pt x="1080" y="961"/>
                    <a:pt x="1102" y="1064"/>
                  </a:cubicBezTo>
                  <a:lnTo>
                    <a:pt x="648" y="227"/>
                  </a:lnTo>
                  <a:lnTo>
                    <a:pt x="648" y="227"/>
                  </a:lnTo>
                  <a:cubicBezTo>
                    <a:pt x="593" y="260"/>
                    <a:pt x="992" y="971"/>
                    <a:pt x="1036" y="1048"/>
                  </a:cubicBezTo>
                  <a:cubicBezTo>
                    <a:pt x="970" y="961"/>
                    <a:pt x="894" y="873"/>
                    <a:pt x="812" y="796"/>
                  </a:cubicBezTo>
                  <a:cubicBezTo>
                    <a:pt x="789" y="777"/>
                    <a:pt x="683" y="678"/>
                    <a:pt x="645" y="678"/>
                  </a:cubicBezTo>
                  <a:cubicBezTo>
                    <a:pt x="629" y="678"/>
                    <a:pt x="624" y="695"/>
                    <a:pt x="642" y="742"/>
                  </a:cubicBezTo>
                  <a:cubicBezTo>
                    <a:pt x="675" y="818"/>
                    <a:pt x="806" y="895"/>
                    <a:pt x="861" y="955"/>
                  </a:cubicBezTo>
                  <a:cubicBezTo>
                    <a:pt x="943" y="1032"/>
                    <a:pt x="1009" y="1114"/>
                    <a:pt x="1069" y="1207"/>
                  </a:cubicBezTo>
                  <a:cubicBezTo>
                    <a:pt x="938" y="1114"/>
                    <a:pt x="762" y="1064"/>
                    <a:pt x="626" y="988"/>
                  </a:cubicBezTo>
                  <a:cubicBezTo>
                    <a:pt x="597" y="969"/>
                    <a:pt x="376" y="809"/>
                    <a:pt x="313" y="809"/>
                  </a:cubicBezTo>
                  <a:cubicBezTo>
                    <a:pt x="305" y="809"/>
                    <a:pt x="299" y="812"/>
                    <a:pt x="297" y="818"/>
                  </a:cubicBezTo>
                  <a:cubicBezTo>
                    <a:pt x="319" y="862"/>
                    <a:pt x="385" y="878"/>
                    <a:pt x="423" y="900"/>
                  </a:cubicBezTo>
                  <a:cubicBezTo>
                    <a:pt x="489" y="944"/>
                    <a:pt x="560" y="988"/>
                    <a:pt x="637" y="1037"/>
                  </a:cubicBezTo>
                  <a:cubicBezTo>
                    <a:pt x="768" y="1114"/>
                    <a:pt x="910" y="1185"/>
                    <a:pt x="1058" y="1245"/>
                  </a:cubicBezTo>
                  <a:cubicBezTo>
                    <a:pt x="1049" y="1252"/>
                    <a:pt x="1037" y="1254"/>
                    <a:pt x="1024" y="1254"/>
                  </a:cubicBezTo>
                  <a:cubicBezTo>
                    <a:pt x="981" y="1254"/>
                    <a:pt x="923" y="1227"/>
                    <a:pt x="894" y="1223"/>
                  </a:cubicBezTo>
                  <a:cubicBezTo>
                    <a:pt x="861" y="1215"/>
                    <a:pt x="828" y="1211"/>
                    <a:pt x="795" y="1211"/>
                  </a:cubicBezTo>
                  <a:cubicBezTo>
                    <a:pt x="762" y="1211"/>
                    <a:pt x="730" y="1215"/>
                    <a:pt x="697" y="1223"/>
                  </a:cubicBezTo>
                  <a:cubicBezTo>
                    <a:pt x="549" y="1283"/>
                    <a:pt x="801" y="1300"/>
                    <a:pt x="856" y="1300"/>
                  </a:cubicBezTo>
                  <a:cubicBezTo>
                    <a:pt x="806" y="1304"/>
                    <a:pt x="757" y="1304"/>
                    <a:pt x="708" y="1304"/>
                  </a:cubicBezTo>
                  <a:cubicBezTo>
                    <a:pt x="683" y="1304"/>
                    <a:pt x="658" y="1304"/>
                    <a:pt x="634" y="1304"/>
                  </a:cubicBezTo>
                  <a:cubicBezTo>
                    <a:pt x="560" y="1304"/>
                    <a:pt x="486" y="1305"/>
                    <a:pt x="412" y="1316"/>
                  </a:cubicBezTo>
                  <a:cubicBezTo>
                    <a:pt x="336" y="1327"/>
                    <a:pt x="253" y="1333"/>
                    <a:pt x="177" y="1333"/>
                  </a:cubicBezTo>
                  <a:cubicBezTo>
                    <a:pt x="166" y="1333"/>
                    <a:pt x="145" y="1332"/>
                    <a:pt x="122" y="1332"/>
                  </a:cubicBezTo>
                  <a:cubicBezTo>
                    <a:pt x="66" y="1332"/>
                    <a:pt x="1" y="1337"/>
                    <a:pt x="67" y="1376"/>
                  </a:cubicBezTo>
                  <a:cubicBezTo>
                    <a:pt x="122" y="1387"/>
                    <a:pt x="182" y="1393"/>
                    <a:pt x="242" y="1393"/>
                  </a:cubicBezTo>
                  <a:cubicBezTo>
                    <a:pt x="281" y="1396"/>
                    <a:pt x="318" y="1397"/>
                    <a:pt x="355" y="1397"/>
                  </a:cubicBezTo>
                  <a:cubicBezTo>
                    <a:pt x="392" y="1397"/>
                    <a:pt x="429" y="1396"/>
                    <a:pt x="467" y="1393"/>
                  </a:cubicBezTo>
                  <a:cubicBezTo>
                    <a:pt x="637" y="1387"/>
                    <a:pt x="806" y="1376"/>
                    <a:pt x="976" y="1355"/>
                  </a:cubicBezTo>
                  <a:lnTo>
                    <a:pt x="976" y="1355"/>
                  </a:lnTo>
                  <a:cubicBezTo>
                    <a:pt x="921" y="1371"/>
                    <a:pt x="866" y="1393"/>
                    <a:pt x="812" y="1415"/>
                  </a:cubicBezTo>
                  <a:cubicBezTo>
                    <a:pt x="773" y="1426"/>
                    <a:pt x="680" y="1442"/>
                    <a:pt x="653" y="1475"/>
                  </a:cubicBezTo>
                  <a:cubicBezTo>
                    <a:pt x="623" y="1515"/>
                    <a:pt x="633" y="1529"/>
                    <a:pt x="661" y="1529"/>
                  </a:cubicBezTo>
                  <a:cubicBezTo>
                    <a:pt x="722" y="1529"/>
                    <a:pt x="864" y="1466"/>
                    <a:pt x="883" y="1459"/>
                  </a:cubicBezTo>
                  <a:lnTo>
                    <a:pt x="883" y="1459"/>
                  </a:lnTo>
                  <a:cubicBezTo>
                    <a:pt x="795" y="1497"/>
                    <a:pt x="708" y="1541"/>
                    <a:pt x="626" y="1584"/>
                  </a:cubicBezTo>
                  <a:cubicBezTo>
                    <a:pt x="587" y="1606"/>
                    <a:pt x="461" y="1672"/>
                    <a:pt x="544" y="1710"/>
                  </a:cubicBezTo>
                  <a:cubicBezTo>
                    <a:pt x="546" y="1711"/>
                    <a:pt x="549" y="1712"/>
                    <a:pt x="552" y="1712"/>
                  </a:cubicBezTo>
                  <a:cubicBezTo>
                    <a:pt x="602" y="1712"/>
                    <a:pt x="754" y="1600"/>
                    <a:pt x="790" y="1584"/>
                  </a:cubicBezTo>
                  <a:cubicBezTo>
                    <a:pt x="883" y="1535"/>
                    <a:pt x="970" y="1480"/>
                    <a:pt x="1069" y="1442"/>
                  </a:cubicBezTo>
                  <a:lnTo>
                    <a:pt x="1069" y="1442"/>
                  </a:lnTo>
                  <a:cubicBezTo>
                    <a:pt x="981" y="1519"/>
                    <a:pt x="888" y="1601"/>
                    <a:pt x="806" y="1688"/>
                  </a:cubicBezTo>
                  <a:cubicBezTo>
                    <a:pt x="757" y="1727"/>
                    <a:pt x="598" y="1842"/>
                    <a:pt x="593" y="1913"/>
                  </a:cubicBezTo>
                  <a:cubicBezTo>
                    <a:pt x="590" y="1943"/>
                    <a:pt x="598" y="1955"/>
                    <a:pt x="611" y="1955"/>
                  </a:cubicBezTo>
                  <a:cubicBezTo>
                    <a:pt x="654" y="1955"/>
                    <a:pt x="754" y="1839"/>
                    <a:pt x="779" y="1814"/>
                  </a:cubicBezTo>
                  <a:cubicBezTo>
                    <a:pt x="877" y="1721"/>
                    <a:pt x="965" y="1628"/>
                    <a:pt x="1069" y="1541"/>
                  </a:cubicBezTo>
                  <a:lnTo>
                    <a:pt x="1069" y="1541"/>
                  </a:lnTo>
                  <a:cubicBezTo>
                    <a:pt x="1003" y="1645"/>
                    <a:pt x="943" y="1754"/>
                    <a:pt x="872" y="1853"/>
                  </a:cubicBezTo>
                  <a:cubicBezTo>
                    <a:pt x="806" y="1929"/>
                    <a:pt x="752" y="2011"/>
                    <a:pt x="713" y="2104"/>
                  </a:cubicBezTo>
                  <a:cubicBezTo>
                    <a:pt x="699" y="2147"/>
                    <a:pt x="700" y="2163"/>
                    <a:pt x="709" y="2163"/>
                  </a:cubicBezTo>
                  <a:cubicBezTo>
                    <a:pt x="731" y="2163"/>
                    <a:pt x="805" y="2065"/>
                    <a:pt x="828" y="2033"/>
                  </a:cubicBezTo>
                  <a:cubicBezTo>
                    <a:pt x="910" y="1935"/>
                    <a:pt x="981" y="1825"/>
                    <a:pt x="1047" y="1716"/>
                  </a:cubicBezTo>
                  <a:lnTo>
                    <a:pt x="1047" y="1716"/>
                  </a:lnTo>
                  <a:cubicBezTo>
                    <a:pt x="1003" y="1803"/>
                    <a:pt x="981" y="1902"/>
                    <a:pt x="981" y="2000"/>
                  </a:cubicBezTo>
                  <a:cubicBezTo>
                    <a:pt x="981" y="2028"/>
                    <a:pt x="981" y="2206"/>
                    <a:pt x="1013" y="2206"/>
                  </a:cubicBezTo>
                  <a:cubicBezTo>
                    <a:pt x="1019" y="2206"/>
                    <a:pt x="1027" y="2199"/>
                    <a:pt x="1036" y="2181"/>
                  </a:cubicBezTo>
                  <a:cubicBezTo>
                    <a:pt x="1058" y="2137"/>
                    <a:pt x="1036" y="1995"/>
                    <a:pt x="1047" y="1940"/>
                  </a:cubicBezTo>
                  <a:cubicBezTo>
                    <a:pt x="1069" y="1847"/>
                    <a:pt x="1124" y="1760"/>
                    <a:pt x="1140" y="1667"/>
                  </a:cubicBezTo>
                  <a:lnTo>
                    <a:pt x="1140" y="1667"/>
                  </a:lnTo>
                  <a:cubicBezTo>
                    <a:pt x="1118" y="1803"/>
                    <a:pt x="1102" y="1946"/>
                    <a:pt x="1091" y="2083"/>
                  </a:cubicBezTo>
                  <a:cubicBezTo>
                    <a:pt x="1091" y="2128"/>
                    <a:pt x="1076" y="2276"/>
                    <a:pt x="1113" y="2276"/>
                  </a:cubicBezTo>
                  <a:cubicBezTo>
                    <a:pt x="1121" y="2276"/>
                    <a:pt x="1132" y="2269"/>
                    <a:pt x="1146" y="2252"/>
                  </a:cubicBezTo>
                  <a:cubicBezTo>
                    <a:pt x="1195" y="2198"/>
                    <a:pt x="1178" y="1990"/>
                    <a:pt x="1189" y="1918"/>
                  </a:cubicBezTo>
                  <a:cubicBezTo>
                    <a:pt x="1200" y="1771"/>
                    <a:pt x="1211" y="1623"/>
                    <a:pt x="1233" y="1475"/>
                  </a:cubicBezTo>
                  <a:cubicBezTo>
                    <a:pt x="1282" y="1541"/>
                    <a:pt x="1282" y="1683"/>
                    <a:pt x="1299" y="1760"/>
                  </a:cubicBezTo>
                  <a:cubicBezTo>
                    <a:pt x="1321" y="1869"/>
                    <a:pt x="1354" y="1973"/>
                    <a:pt x="1392" y="2072"/>
                  </a:cubicBezTo>
                  <a:cubicBezTo>
                    <a:pt x="1441" y="2159"/>
                    <a:pt x="1474" y="2252"/>
                    <a:pt x="1507" y="2345"/>
                  </a:cubicBezTo>
                  <a:cubicBezTo>
                    <a:pt x="1517" y="2376"/>
                    <a:pt x="1596" y="2638"/>
                    <a:pt x="1637" y="2638"/>
                  </a:cubicBezTo>
                  <a:cubicBezTo>
                    <a:pt x="1639" y="2638"/>
                    <a:pt x="1642" y="2637"/>
                    <a:pt x="1644" y="2635"/>
                  </a:cubicBezTo>
                  <a:cubicBezTo>
                    <a:pt x="1518" y="2274"/>
                    <a:pt x="1359" y="1902"/>
                    <a:pt x="1315" y="1519"/>
                  </a:cubicBezTo>
                  <a:lnTo>
                    <a:pt x="1315" y="1519"/>
                  </a:lnTo>
                  <a:cubicBezTo>
                    <a:pt x="1386" y="1623"/>
                    <a:pt x="1452" y="1727"/>
                    <a:pt x="1523" y="1836"/>
                  </a:cubicBezTo>
                  <a:cubicBezTo>
                    <a:pt x="1556" y="1886"/>
                    <a:pt x="1589" y="1940"/>
                    <a:pt x="1616" y="1995"/>
                  </a:cubicBezTo>
                  <a:cubicBezTo>
                    <a:pt x="1630" y="2014"/>
                    <a:pt x="1668" y="2108"/>
                    <a:pt x="1693" y="2108"/>
                  </a:cubicBezTo>
                  <a:cubicBezTo>
                    <a:pt x="1697" y="2108"/>
                    <a:pt x="1701" y="2105"/>
                    <a:pt x="1704" y="2099"/>
                  </a:cubicBezTo>
                  <a:cubicBezTo>
                    <a:pt x="1726" y="2061"/>
                    <a:pt x="1551" y="1825"/>
                    <a:pt x="1534" y="1787"/>
                  </a:cubicBezTo>
                  <a:lnTo>
                    <a:pt x="1332" y="1453"/>
                  </a:lnTo>
                  <a:lnTo>
                    <a:pt x="1332" y="1453"/>
                  </a:lnTo>
                  <a:cubicBezTo>
                    <a:pt x="1474" y="1535"/>
                    <a:pt x="1584" y="1678"/>
                    <a:pt x="1693" y="1792"/>
                  </a:cubicBezTo>
                  <a:lnTo>
                    <a:pt x="1857" y="1973"/>
                  </a:lnTo>
                  <a:cubicBezTo>
                    <a:pt x="1875" y="1991"/>
                    <a:pt x="1961" y="2111"/>
                    <a:pt x="2009" y="2111"/>
                  </a:cubicBezTo>
                  <a:cubicBezTo>
                    <a:pt x="2019" y="2111"/>
                    <a:pt x="2027" y="2106"/>
                    <a:pt x="2032" y="2094"/>
                  </a:cubicBezTo>
                  <a:cubicBezTo>
                    <a:pt x="1934" y="2033"/>
                    <a:pt x="1857" y="1918"/>
                    <a:pt x="1781" y="1831"/>
                  </a:cubicBezTo>
                  <a:cubicBezTo>
                    <a:pt x="1677" y="1721"/>
                    <a:pt x="1578" y="1606"/>
                    <a:pt x="1480" y="1497"/>
                  </a:cubicBezTo>
                  <a:lnTo>
                    <a:pt x="1480" y="1497"/>
                  </a:lnTo>
                  <a:cubicBezTo>
                    <a:pt x="1633" y="1568"/>
                    <a:pt x="1781" y="1650"/>
                    <a:pt x="1934" y="1732"/>
                  </a:cubicBezTo>
                  <a:cubicBezTo>
                    <a:pt x="1981" y="1753"/>
                    <a:pt x="2215" y="1930"/>
                    <a:pt x="2267" y="1930"/>
                  </a:cubicBezTo>
                  <a:cubicBezTo>
                    <a:pt x="2270" y="1930"/>
                    <a:pt x="2272" y="1930"/>
                    <a:pt x="2273" y="1929"/>
                  </a:cubicBezTo>
                  <a:cubicBezTo>
                    <a:pt x="2317" y="1907"/>
                    <a:pt x="2164" y="1820"/>
                    <a:pt x="2147" y="1809"/>
                  </a:cubicBezTo>
                  <a:cubicBezTo>
                    <a:pt x="2082" y="1765"/>
                    <a:pt x="2016" y="1721"/>
                    <a:pt x="1950" y="1672"/>
                  </a:cubicBezTo>
                  <a:cubicBezTo>
                    <a:pt x="1797" y="1579"/>
                    <a:pt x="1638" y="1502"/>
                    <a:pt x="1474" y="1431"/>
                  </a:cubicBezTo>
                  <a:lnTo>
                    <a:pt x="1474" y="1431"/>
                  </a:lnTo>
                  <a:cubicBezTo>
                    <a:pt x="1540" y="1442"/>
                    <a:pt x="1600" y="1464"/>
                    <a:pt x="1666" y="1480"/>
                  </a:cubicBezTo>
                  <a:cubicBezTo>
                    <a:pt x="1704" y="1493"/>
                    <a:pt x="1765" y="1529"/>
                    <a:pt x="1814" y="1529"/>
                  </a:cubicBezTo>
                  <a:cubicBezTo>
                    <a:pt x="1828" y="1529"/>
                    <a:pt x="1841" y="1526"/>
                    <a:pt x="1852" y="1519"/>
                  </a:cubicBezTo>
                  <a:cubicBezTo>
                    <a:pt x="1923" y="1480"/>
                    <a:pt x="1863" y="1453"/>
                    <a:pt x="1813" y="1442"/>
                  </a:cubicBezTo>
                  <a:cubicBezTo>
                    <a:pt x="1726" y="1420"/>
                    <a:pt x="1644" y="1393"/>
                    <a:pt x="1556" y="1376"/>
                  </a:cubicBezTo>
                  <a:lnTo>
                    <a:pt x="1556" y="1376"/>
                  </a:lnTo>
                  <a:cubicBezTo>
                    <a:pt x="1698" y="1391"/>
                    <a:pt x="1841" y="1398"/>
                    <a:pt x="1981" y="1398"/>
                  </a:cubicBezTo>
                  <a:cubicBezTo>
                    <a:pt x="2052" y="1398"/>
                    <a:pt x="2122" y="1397"/>
                    <a:pt x="2191" y="1393"/>
                  </a:cubicBezTo>
                  <a:cubicBezTo>
                    <a:pt x="2295" y="1393"/>
                    <a:pt x="2399" y="1387"/>
                    <a:pt x="2498" y="1371"/>
                  </a:cubicBezTo>
                  <a:cubicBezTo>
                    <a:pt x="2552" y="1360"/>
                    <a:pt x="2547" y="1382"/>
                    <a:pt x="2563" y="1322"/>
                  </a:cubicBezTo>
                  <a:cubicBezTo>
                    <a:pt x="2569" y="1300"/>
                    <a:pt x="2596" y="1300"/>
                    <a:pt x="2563" y="1283"/>
                  </a:cubicBezTo>
                  <a:cubicBezTo>
                    <a:pt x="2537" y="1282"/>
                    <a:pt x="2510" y="1281"/>
                    <a:pt x="2483" y="1281"/>
                  </a:cubicBezTo>
                  <a:cubicBezTo>
                    <a:pt x="2348" y="1281"/>
                    <a:pt x="2208" y="1300"/>
                    <a:pt x="2071" y="1300"/>
                  </a:cubicBezTo>
                  <a:lnTo>
                    <a:pt x="1578" y="1300"/>
                  </a:lnTo>
                  <a:cubicBezTo>
                    <a:pt x="1638" y="1294"/>
                    <a:pt x="1934" y="1300"/>
                    <a:pt x="1917" y="1185"/>
                  </a:cubicBezTo>
                  <a:lnTo>
                    <a:pt x="1917" y="1185"/>
                  </a:lnTo>
                  <a:cubicBezTo>
                    <a:pt x="1813" y="1196"/>
                    <a:pt x="1709" y="1207"/>
                    <a:pt x="1605" y="1229"/>
                  </a:cubicBezTo>
                  <a:cubicBezTo>
                    <a:pt x="1605" y="1229"/>
                    <a:pt x="1835" y="1125"/>
                    <a:pt x="1868" y="1114"/>
                  </a:cubicBezTo>
                  <a:cubicBezTo>
                    <a:pt x="1950" y="1075"/>
                    <a:pt x="2032" y="1037"/>
                    <a:pt x="2120" y="999"/>
                  </a:cubicBezTo>
                  <a:cubicBezTo>
                    <a:pt x="2147" y="988"/>
                    <a:pt x="2262" y="955"/>
                    <a:pt x="2202" y="917"/>
                  </a:cubicBezTo>
                  <a:cubicBezTo>
                    <a:pt x="2196" y="913"/>
                    <a:pt x="2188" y="911"/>
                    <a:pt x="2178" y="911"/>
                  </a:cubicBezTo>
                  <a:cubicBezTo>
                    <a:pt x="2089" y="911"/>
                    <a:pt x="1862" y="1051"/>
                    <a:pt x="1802" y="1075"/>
                  </a:cubicBezTo>
                  <a:cubicBezTo>
                    <a:pt x="1695" y="1124"/>
                    <a:pt x="1541" y="1240"/>
                    <a:pt x="1427" y="1240"/>
                  </a:cubicBezTo>
                  <a:cubicBezTo>
                    <a:pt x="1424" y="1240"/>
                    <a:pt x="1422" y="1240"/>
                    <a:pt x="1419" y="1240"/>
                  </a:cubicBezTo>
                  <a:cubicBezTo>
                    <a:pt x="1480" y="1196"/>
                    <a:pt x="2060" y="796"/>
                    <a:pt x="2016" y="742"/>
                  </a:cubicBezTo>
                  <a:lnTo>
                    <a:pt x="2016" y="742"/>
                  </a:lnTo>
                  <a:cubicBezTo>
                    <a:pt x="1786" y="933"/>
                    <a:pt x="1540" y="1114"/>
                    <a:pt x="1293" y="1278"/>
                  </a:cubicBezTo>
                  <a:cubicBezTo>
                    <a:pt x="1293" y="1201"/>
                    <a:pt x="1370" y="1130"/>
                    <a:pt x="1414" y="1070"/>
                  </a:cubicBezTo>
                  <a:cubicBezTo>
                    <a:pt x="1474" y="988"/>
                    <a:pt x="1529" y="911"/>
                    <a:pt x="1589" y="835"/>
                  </a:cubicBezTo>
                  <a:cubicBezTo>
                    <a:pt x="1627" y="785"/>
                    <a:pt x="1934" y="424"/>
                    <a:pt x="1874" y="391"/>
                  </a:cubicBezTo>
                  <a:lnTo>
                    <a:pt x="1874" y="391"/>
                  </a:lnTo>
                  <a:cubicBezTo>
                    <a:pt x="1720" y="627"/>
                    <a:pt x="1534" y="840"/>
                    <a:pt x="1359" y="1064"/>
                  </a:cubicBezTo>
                  <a:cubicBezTo>
                    <a:pt x="1425" y="873"/>
                    <a:pt x="1507" y="692"/>
                    <a:pt x="1562" y="501"/>
                  </a:cubicBezTo>
                  <a:cubicBezTo>
                    <a:pt x="1611" y="331"/>
                    <a:pt x="1677" y="178"/>
                    <a:pt x="1715" y="3"/>
                  </a:cubicBezTo>
                  <a:cubicBezTo>
                    <a:pt x="1712" y="1"/>
                    <a:pt x="1710" y="1"/>
                    <a:pt x="17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7" name="Google Shape;12017;p39"/>
            <p:cNvSpPr/>
            <p:nvPr/>
          </p:nvSpPr>
          <p:spPr>
            <a:xfrm>
              <a:off x="443256" y="3633475"/>
              <a:ext cx="395825" cy="453707"/>
            </a:xfrm>
            <a:custGeom>
              <a:avLst/>
              <a:gdLst/>
              <a:ahLst/>
              <a:cxnLst/>
              <a:rect l="l" t="t" r="r" b="b"/>
              <a:pathLst>
                <a:path w="2298" h="2634" extrusionOk="0">
                  <a:moveTo>
                    <a:pt x="1016" y="1"/>
                  </a:moveTo>
                  <a:cubicBezTo>
                    <a:pt x="945" y="1"/>
                    <a:pt x="1011" y="833"/>
                    <a:pt x="1016" y="920"/>
                  </a:cubicBezTo>
                  <a:cubicBezTo>
                    <a:pt x="994" y="805"/>
                    <a:pt x="962" y="696"/>
                    <a:pt x="918" y="586"/>
                  </a:cubicBezTo>
                  <a:cubicBezTo>
                    <a:pt x="905" y="557"/>
                    <a:pt x="845" y="398"/>
                    <a:pt x="813" y="398"/>
                  </a:cubicBezTo>
                  <a:cubicBezTo>
                    <a:pt x="802" y="398"/>
                    <a:pt x="795" y="414"/>
                    <a:pt x="792" y="455"/>
                  </a:cubicBezTo>
                  <a:cubicBezTo>
                    <a:pt x="792" y="537"/>
                    <a:pt x="880" y="674"/>
                    <a:pt x="901" y="751"/>
                  </a:cubicBezTo>
                  <a:cubicBezTo>
                    <a:pt x="940" y="860"/>
                    <a:pt x="967" y="969"/>
                    <a:pt x="978" y="1079"/>
                  </a:cubicBezTo>
                  <a:cubicBezTo>
                    <a:pt x="907" y="931"/>
                    <a:pt x="765" y="805"/>
                    <a:pt x="677" y="668"/>
                  </a:cubicBezTo>
                  <a:cubicBezTo>
                    <a:pt x="657" y="638"/>
                    <a:pt x="511" y="358"/>
                    <a:pt x="461" y="358"/>
                  </a:cubicBezTo>
                  <a:cubicBezTo>
                    <a:pt x="458" y="358"/>
                    <a:pt x="455" y="359"/>
                    <a:pt x="453" y="362"/>
                  </a:cubicBezTo>
                  <a:cubicBezTo>
                    <a:pt x="458" y="411"/>
                    <a:pt x="507" y="455"/>
                    <a:pt x="529" y="493"/>
                  </a:cubicBezTo>
                  <a:cubicBezTo>
                    <a:pt x="578" y="570"/>
                    <a:pt x="617" y="641"/>
                    <a:pt x="666" y="718"/>
                  </a:cubicBezTo>
                  <a:cubicBezTo>
                    <a:pt x="759" y="855"/>
                    <a:pt x="852" y="986"/>
                    <a:pt x="956" y="1106"/>
                  </a:cubicBezTo>
                  <a:cubicBezTo>
                    <a:pt x="955" y="1106"/>
                    <a:pt x="954" y="1107"/>
                    <a:pt x="952" y="1107"/>
                  </a:cubicBezTo>
                  <a:cubicBezTo>
                    <a:pt x="914" y="1107"/>
                    <a:pt x="851" y="1029"/>
                    <a:pt x="819" y="1008"/>
                  </a:cubicBezTo>
                  <a:cubicBezTo>
                    <a:pt x="770" y="964"/>
                    <a:pt x="710" y="931"/>
                    <a:pt x="644" y="909"/>
                  </a:cubicBezTo>
                  <a:cubicBezTo>
                    <a:pt x="635" y="908"/>
                    <a:pt x="628" y="908"/>
                    <a:pt x="621" y="908"/>
                  </a:cubicBezTo>
                  <a:cubicBezTo>
                    <a:pt x="510" y="908"/>
                    <a:pt x="713" y="1031"/>
                    <a:pt x="759" y="1057"/>
                  </a:cubicBezTo>
                  <a:cubicBezTo>
                    <a:pt x="622" y="997"/>
                    <a:pt x="491" y="909"/>
                    <a:pt x="354" y="855"/>
                  </a:cubicBezTo>
                  <a:cubicBezTo>
                    <a:pt x="277" y="827"/>
                    <a:pt x="206" y="794"/>
                    <a:pt x="135" y="761"/>
                  </a:cubicBezTo>
                  <a:cubicBezTo>
                    <a:pt x="113" y="747"/>
                    <a:pt x="40" y="701"/>
                    <a:pt x="14" y="701"/>
                  </a:cubicBezTo>
                  <a:cubicBezTo>
                    <a:pt x="2" y="701"/>
                    <a:pt x="1" y="711"/>
                    <a:pt x="20" y="740"/>
                  </a:cubicBezTo>
                  <a:cubicBezTo>
                    <a:pt x="64" y="783"/>
                    <a:pt x="113" y="816"/>
                    <a:pt x="168" y="849"/>
                  </a:cubicBezTo>
                  <a:cubicBezTo>
                    <a:pt x="234" y="887"/>
                    <a:pt x="299" y="926"/>
                    <a:pt x="365" y="953"/>
                  </a:cubicBezTo>
                  <a:cubicBezTo>
                    <a:pt x="524" y="1035"/>
                    <a:pt x="682" y="1101"/>
                    <a:pt x="841" y="1166"/>
                  </a:cubicBezTo>
                  <a:cubicBezTo>
                    <a:pt x="781" y="1150"/>
                    <a:pt x="726" y="1145"/>
                    <a:pt x="666" y="1139"/>
                  </a:cubicBezTo>
                  <a:cubicBezTo>
                    <a:pt x="636" y="1135"/>
                    <a:pt x="573" y="1111"/>
                    <a:pt x="531" y="1111"/>
                  </a:cubicBezTo>
                  <a:cubicBezTo>
                    <a:pt x="519" y="1111"/>
                    <a:pt x="509" y="1112"/>
                    <a:pt x="502" y="1117"/>
                  </a:cubicBezTo>
                  <a:cubicBezTo>
                    <a:pt x="365" y="1183"/>
                    <a:pt x="682" y="1210"/>
                    <a:pt x="715" y="1216"/>
                  </a:cubicBezTo>
                  <a:cubicBezTo>
                    <a:pt x="636" y="1211"/>
                    <a:pt x="559" y="1203"/>
                    <a:pt x="484" y="1203"/>
                  </a:cubicBezTo>
                  <a:cubicBezTo>
                    <a:pt x="466" y="1203"/>
                    <a:pt x="448" y="1204"/>
                    <a:pt x="431" y="1205"/>
                  </a:cubicBezTo>
                  <a:cubicBezTo>
                    <a:pt x="387" y="1205"/>
                    <a:pt x="245" y="1205"/>
                    <a:pt x="305" y="1270"/>
                  </a:cubicBezTo>
                  <a:cubicBezTo>
                    <a:pt x="315" y="1283"/>
                    <a:pt x="350" y="1287"/>
                    <a:pt x="392" y="1287"/>
                  </a:cubicBezTo>
                  <a:cubicBezTo>
                    <a:pt x="462" y="1287"/>
                    <a:pt x="551" y="1276"/>
                    <a:pt x="578" y="1276"/>
                  </a:cubicBezTo>
                  <a:cubicBezTo>
                    <a:pt x="682" y="1276"/>
                    <a:pt x="781" y="1276"/>
                    <a:pt x="885" y="1287"/>
                  </a:cubicBezTo>
                  <a:cubicBezTo>
                    <a:pt x="776" y="1314"/>
                    <a:pt x="661" y="1347"/>
                    <a:pt x="546" y="1380"/>
                  </a:cubicBezTo>
                  <a:cubicBezTo>
                    <a:pt x="491" y="1396"/>
                    <a:pt x="299" y="1413"/>
                    <a:pt x="266" y="1473"/>
                  </a:cubicBezTo>
                  <a:cubicBezTo>
                    <a:pt x="242" y="1516"/>
                    <a:pt x="258" y="1530"/>
                    <a:pt x="290" y="1530"/>
                  </a:cubicBezTo>
                  <a:cubicBezTo>
                    <a:pt x="345" y="1530"/>
                    <a:pt x="445" y="1489"/>
                    <a:pt x="469" y="1478"/>
                  </a:cubicBezTo>
                  <a:cubicBezTo>
                    <a:pt x="595" y="1446"/>
                    <a:pt x="715" y="1402"/>
                    <a:pt x="841" y="1374"/>
                  </a:cubicBezTo>
                  <a:lnTo>
                    <a:pt x="841" y="1374"/>
                  </a:lnTo>
                  <a:cubicBezTo>
                    <a:pt x="743" y="1435"/>
                    <a:pt x="639" y="1500"/>
                    <a:pt x="535" y="1555"/>
                  </a:cubicBezTo>
                  <a:cubicBezTo>
                    <a:pt x="447" y="1588"/>
                    <a:pt x="365" y="1643"/>
                    <a:pt x="288" y="1703"/>
                  </a:cubicBezTo>
                  <a:cubicBezTo>
                    <a:pt x="251" y="1744"/>
                    <a:pt x="252" y="1758"/>
                    <a:pt x="269" y="1758"/>
                  </a:cubicBezTo>
                  <a:cubicBezTo>
                    <a:pt x="302" y="1758"/>
                    <a:pt x="391" y="1712"/>
                    <a:pt x="420" y="1697"/>
                  </a:cubicBezTo>
                  <a:cubicBezTo>
                    <a:pt x="535" y="1643"/>
                    <a:pt x="644" y="1588"/>
                    <a:pt x="754" y="1522"/>
                  </a:cubicBezTo>
                  <a:lnTo>
                    <a:pt x="754" y="1522"/>
                  </a:lnTo>
                  <a:cubicBezTo>
                    <a:pt x="672" y="1577"/>
                    <a:pt x="611" y="1654"/>
                    <a:pt x="573" y="1741"/>
                  </a:cubicBezTo>
                  <a:cubicBezTo>
                    <a:pt x="559" y="1765"/>
                    <a:pt x="473" y="1939"/>
                    <a:pt x="518" y="1939"/>
                  </a:cubicBezTo>
                  <a:cubicBezTo>
                    <a:pt x="524" y="1939"/>
                    <a:pt x="533" y="1936"/>
                    <a:pt x="546" y="1927"/>
                  </a:cubicBezTo>
                  <a:cubicBezTo>
                    <a:pt x="584" y="1900"/>
                    <a:pt x="622" y="1763"/>
                    <a:pt x="661" y="1719"/>
                  </a:cubicBezTo>
                  <a:cubicBezTo>
                    <a:pt x="713" y="1651"/>
                    <a:pt x="795" y="1603"/>
                    <a:pt x="850" y="1532"/>
                  </a:cubicBezTo>
                  <a:lnTo>
                    <a:pt x="850" y="1532"/>
                  </a:lnTo>
                  <a:cubicBezTo>
                    <a:pt x="771" y="1639"/>
                    <a:pt x="702" y="1756"/>
                    <a:pt x="639" y="1873"/>
                  </a:cubicBezTo>
                  <a:cubicBezTo>
                    <a:pt x="615" y="1911"/>
                    <a:pt x="527" y="2056"/>
                    <a:pt x="585" y="2056"/>
                  </a:cubicBezTo>
                  <a:cubicBezTo>
                    <a:pt x="593" y="2056"/>
                    <a:pt x="603" y="2054"/>
                    <a:pt x="617" y="2048"/>
                  </a:cubicBezTo>
                  <a:cubicBezTo>
                    <a:pt x="677" y="2026"/>
                    <a:pt x="754" y="1829"/>
                    <a:pt x="792" y="1769"/>
                  </a:cubicBezTo>
                  <a:cubicBezTo>
                    <a:pt x="863" y="1643"/>
                    <a:pt x="934" y="1517"/>
                    <a:pt x="1016" y="1396"/>
                  </a:cubicBezTo>
                  <a:lnTo>
                    <a:pt x="1016" y="1396"/>
                  </a:lnTo>
                  <a:cubicBezTo>
                    <a:pt x="1033" y="1478"/>
                    <a:pt x="973" y="1604"/>
                    <a:pt x="956" y="1686"/>
                  </a:cubicBezTo>
                  <a:cubicBezTo>
                    <a:pt x="929" y="1790"/>
                    <a:pt x="912" y="1900"/>
                    <a:pt x="907" y="2009"/>
                  </a:cubicBezTo>
                  <a:cubicBezTo>
                    <a:pt x="912" y="2108"/>
                    <a:pt x="907" y="2206"/>
                    <a:pt x="896" y="2310"/>
                  </a:cubicBezTo>
                  <a:cubicBezTo>
                    <a:pt x="891" y="2337"/>
                    <a:pt x="848" y="2634"/>
                    <a:pt x="893" y="2634"/>
                  </a:cubicBezTo>
                  <a:cubicBezTo>
                    <a:pt x="894" y="2634"/>
                    <a:pt x="895" y="2634"/>
                    <a:pt x="896" y="2633"/>
                  </a:cubicBezTo>
                  <a:cubicBezTo>
                    <a:pt x="934" y="2250"/>
                    <a:pt x="945" y="1840"/>
                    <a:pt x="1071" y="1478"/>
                  </a:cubicBezTo>
                  <a:cubicBezTo>
                    <a:pt x="1088" y="1604"/>
                    <a:pt x="1104" y="1730"/>
                    <a:pt x="1120" y="1856"/>
                  </a:cubicBezTo>
                  <a:cubicBezTo>
                    <a:pt x="1126" y="1922"/>
                    <a:pt x="1131" y="1988"/>
                    <a:pt x="1137" y="2048"/>
                  </a:cubicBezTo>
                  <a:cubicBezTo>
                    <a:pt x="1137" y="2073"/>
                    <a:pt x="1132" y="2188"/>
                    <a:pt x="1160" y="2188"/>
                  </a:cubicBezTo>
                  <a:cubicBezTo>
                    <a:pt x="1163" y="2188"/>
                    <a:pt x="1166" y="2187"/>
                    <a:pt x="1170" y="2185"/>
                  </a:cubicBezTo>
                  <a:cubicBezTo>
                    <a:pt x="1208" y="2163"/>
                    <a:pt x="1153" y="1867"/>
                    <a:pt x="1148" y="1823"/>
                  </a:cubicBezTo>
                  <a:lnTo>
                    <a:pt x="1109" y="1424"/>
                  </a:lnTo>
                  <a:lnTo>
                    <a:pt x="1109" y="1424"/>
                  </a:lnTo>
                  <a:cubicBezTo>
                    <a:pt x="1202" y="1566"/>
                    <a:pt x="1241" y="1747"/>
                    <a:pt x="1290" y="1905"/>
                  </a:cubicBezTo>
                  <a:lnTo>
                    <a:pt x="1361" y="2146"/>
                  </a:lnTo>
                  <a:cubicBezTo>
                    <a:pt x="1371" y="2171"/>
                    <a:pt x="1402" y="2341"/>
                    <a:pt x="1451" y="2341"/>
                  </a:cubicBezTo>
                  <a:cubicBezTo>
                    <a:pt x="1457" y="2341"/>
                    <a:pt x="1464" y="2339"/>
                    <a:pt x="1471" y="2332"/>
                  </a:cubicBezTo>
                  <a:cubicBezTo>
                    <a:pt x="1405" y="2234"/>
                    <a:pt x="1389" y="2092"/>
                    <a:pt x="1350" y="1982"/>
                  </a:cubicBezTo>
                  <a:cubicBezTo>
                    <a:pt x="1306" y="1834"/>
                    <a:pt x="1268" y="1686"/>
                    <a:pt x="1224" y="1539"/>
                  </a:cubicBezTo>
                  <a:lnTo>
                    <a:pt x="1224" y="1539"/>
                  </a:lnTo>
                  <a:cubicBezTo>
                    <a:pt x="1328" y="1676"/>
                    <a:pt x="1427" y="1823"/>
                    <a:pt x="1531" y="1966"/>
                  </a:cubicBezTo>
                  <a:cubicBezTo>
                    <a:pt x="1564" y="2009"/>
                    <a:pt x="1712" y="2305"/>
                    <a:pt x="1750" y="2305"/>
                  </a:cubicBezTo>
                  <a:cubicBezTo>
                    <a:pt x="1751" y="2305"/>
                    <a:pt x="1751" y="2305"/>
                    <a:pt x="1752" y="2305"/>
                  </a:cubicBezTo>
                  <a:cubicBezTo>
                    <a:pt x="1790" y="2305"/>
                    <a:pt x="1700" y="2157"/>
                    <a:pt x="1690" y="2141"/>
                  </a:cubicBezTo>
                  <a:cubicBezTo>
                    <a:pt x="1646" y="2075"/>
                    <a:pt x="1608" y="1998"/>
                    <a:pt x="1569" y="1927"/>
                  </a:cubicBezTo>
                  <a:cubicBezTo>
                    <a:pt x="1471" y="1769"/>
                    <a:pt x="1361" y="1621"/>
                    <a:pt x="1246" y="1478"/>
                  </a:cubicBezTo>
                  <a:lnTo>
                    <a:pt x="1246" y="1478"/>
                  </a:lnTo>
                  <a:cubicBezTo>
                    <a:pt x="1296" y="1522"/>
                    <a:pt x="1345" y="1566"/>
                    <a:pt x="1394" y="1615"/>
                  </a:cubicBezTo>
                  <a:cubicBezTo>
                    <a:pt x="1432" y="1648"/>
                    <a:pt x="1493" y="1741"/>
                    <a:pt x="1547" y="1741"/>
                  </a:cubicBezTo>
                  <a:cubicBezTo>
                    <a:pt x="1629" y="1741"/>
                    <a:pt x="1586" y="1686"/>
                    <a:pt x="1547" y="1648"/>
                  </a:cubicBezTo>
                  <a:cubicBezTo>
                    <a:pt x="1476" y="1588"/>
                    <a:pt x="1416" y="1522"/>
                    <a:pt x="1339" y="1468"/>
                  </a:cubicBezTo>
                  <a:lnTo>
                    <a:pt x="1339" y="1468"/>
                  </a:lnTo>
                  <a:cubicBezTo>
                    <a:pt x="1520" y="1588"/>
                    <a:pt x="1706" y="1697"/>
                    <a:pt x="1903" y="1785"/>
                  </a:cubicBezTo>
                  <a:cubicBezTo>
                    <a:pt x="1991" y="1840"/>
                    <a:pt x="2084" y="1884"/>
                    <a:pt x="2182" y="1916"/>
                  </a:cubicBezTo>
                  <a:cubicBezTo>
                    <a:pt x="2211" y="1925"/>
                    <a:pt x="2221" y="1934"/>
                    <a:pt x="2230" y="1934"/>
                  </a:cubicBezTo>
                  <a:cubicBezTo>
                    <a:pt x="2237" y="1934"/>
                    <a:pt x="2243" y="1926"/>
                    <a:pt x="2259" y="1905"/>
                  </a:cubicBezTo>
                  <a:cubicBezTo>
                    <a:pt x="2270" y="1884"/>
                    <a:pt x="2297" y="1894"/>
                    <a:pt x="2275" y="1862"/>
                  </a:cubicBezTo>
                  <a:cubicBezTo>
                    <a:pt x="2138" y="1774"/>
                    <a:pt x="1974" y="1719"/>
                    <a:pt x="1826" y="1643"/>
                  </a:cubicBezTo>
                  <a:cubicBezTo>
                    <a:pt x="1679" y="1561"/>
                    <a:pt x="1531" y="1478"/>
                    <a:pt x="1383" y="1402"/>
                  </a:cubicBezTo>
                  <a:lnTo>
                    <a:pt x="1383" y="1402"/>
                  </a:lnTo>
                  <a:cubicBezTo>
                    <a:pt x="1428" y="1422"/>
                    <a:pt x="1583" y="1505"/>
                    <a:pt x="1676" y="1505"/>
                  </a:cubicBezTo>
                  <a:cubicBezTo>
                    <a:pt x="1709" y="1505"/>
                    <a:pt x="1734" y="1495"/>
                    <a:pt x="1744" y="1468"/>
                  </a:cubicBezTo>
                  <a:cubicBezTo>
                    <a:pt x="1646" y="1429"/>
                    <a:pt x="1547" y="1391"/>
                    <a:pt x="1443" y="1358"/>
                  </a:cubicBezTo>
                  <a:cubicBezTo>
                    <a:pt x="1443" y="1357"/>
                    <a:pt x="1446" y="1357"/>
                    <a:pt x="1452" y="1357"/>
                  </a:cubicBezTo>
                  <a:cubicBezTo>
                    <a:pt x="1496" y="1357"/>
                    <a:pt x="1699" y="1375"/>
                    <a:pt x="1728" y="1380"/>
                  </a:cubicBezTo>
                  <a:cubicBezTo>
                    <a:pt x="1816" y="1385"/>
                    <a:pt x="1903" y="1396"/>
                    <a:pt x="2002" y="1396"/>
                  </a:cubicBezTo>
                  <a:cubicBezTo>
                    <a:pt x="2015" y="1396"/>
                    <a:pt x="2051" y="1405"/>
                    <a:pt x="2079" y="1405"/>
                  </a:cubicBezTo>
                  <a:cubicBezTo>
                    <a:pt x="2107" y="1405"/>
                    <a:pt x="2128" y="1396"/>
                    <a:pt x="2111" y="1364"/>
                  </a:cubicBezTo>
                  <a:cubicBezTo>
                    <a:pt x="2073" y="1303"/>
                    <a:pt x="1761" y="1320"/>
                    <a:pt x="1690" y="1314"/>
                  </a:cubicBezTo>
                  <a:cubicBezTo>
                    <a:pt x="1669" y="1312"/>
                    <a:pt x="1647" y="1312"/>
                    <a:pt x="1623" y="1312"/>
                  </a:cubicBezTo>
                  <a:cubicBezTo>
                    <a:pt x="1581" y="1312"/>
                    <a:pt x="1535" y="1314"/>
                    <a:pt x="1490" y="1314"/>
                  </a:cubicBezTo>
                  <a:cubicBezTo>
                    <a:pt x="1410" y="1314"/>
                    <a:pt x="1331" y="1308"/>
                    <a:pt x="1279" y="1276"/>
                  </a:cubicBezTo>
                  <a:cubicBezTo>
                    <a:pt x="1345" y="1265"/>
                    <a:pt x="2040" y="1188"/>
                    <a:pt x="2018" y="1117"/>
                  </a:cubicBezTo>
                  <a:lnTo>
                    <a:pt x="2018" y="1117"/>
                  </a:lnTo>
                  <a:cubicBezTo>
                    <a:pt x="1733" y="1177"/>
                    <a:pt x="1438" y="1221"/>
                    <a:pt x="1148" y="1249"/>
                  </a:cubicBezTo>
                  <a:cubicBezTo>
                    <a:pt x="1181" y="1183"/>
                    <a:pt x="1285" y="1156"/>
                    <a:pt x="1345" y="1123"/>
                  </a:cubicBezTo>
                  <a:cubicBezTo>
                    <a:pt x="1427" y="1079"/>
                    <a:pt x="1514" y="1035"/>
                    <a:pt x="1597" y="997"/>
                  </a:cubicBezTo>
                  <a:cubicBezTo>
                    <a:pt x="1651" y="969"/>
                    <a:pt x="2078" y="794"/>
                    <a:pt x="2040" y="734"/>
                  </a:cubicBezTo>
                  <a:lnTo>
                    <a:pt x="2040" y="734"/>
                  </a:lnTo>
                  <a:cubicBezTo>
                    <a:pt x="1799" y="871"/>
                    <a:pt x="1547" y="975"/>
                    <a:pt x="1301" y="1090"/>
                  </a:cubicBezTo>
                  <a:cubicBezTo>
                    <a:pt x="1438" y="953"/>
                    <a:pt x="1586" y="827"/>
                    <a:pt x="1717" y="685"/>
                  </a:cubicBezTo>
                  <a:cubicBezTo>
                    <a:pt x="1826" y="559"/>
                    <a:pt x="1947" y="455"/>
                    <a:pt x="2062" y="313"/>
                  </a:cubicBezTo>
                  <a:cubicBezTo>
                    <a:pt x="2058" y="308"/>
                    <a:pt x="2053" y="306"/>
                    <a:pt x="2047" y="306"/>
                  </a:cubicBezTo>
                  <a:cubicBezTo>
                    <a:pt x="1979" y="306"/>
                    <a:pt x="1769" y="568"/>
                    <a:pt x="1739" y="603"/>
                  </a:cubicBezTo>
                  <a:cubicBezTo>
                    <a:pt x="1591" y="761"/>
                    <a:pt x="1438" y="909"/>
                    <a:pt x="1274" y="1041"/>
                  </a:cubicBezTo>
                  <a:cubicBezTo>
                    <a:pt x="1317" y="958"/>
                    <a:pt x="1372" y="876"/>
                    <a:pt x="1432" y="800"/>
                  </a:cubicBezTo>
                  <a:cubicBezTo>
                    <a:pt x="1430" y="797"/>
                    <a:pt x="1428" y="796"/>
                    <a:pt x="1425" y="796"/>
                  </a:cubicBezTo>
                  <a:cubicBezTo>
                    <a:pt x="1374" y="796"/>
                    <a:pt x="1174" y="1108"/>
                    <a:pt x="1153" y="1134"/>
                  </a:cubicBezTo>
                  <a:cubicBezTo>
                    <a:pt x="1290" y="833"/>
                    <a:pt x="1328" y="482"/>
                    <a:pt x="1476" y="192"/>
                  </a:cubicBezTo>
                  <a:cubicBezTo>
                    <a:pt x="1474" y="192"/>
                    <a:pt x="1472" y="192"/>
                    <a:pt x="1470" y="192"/>
                  </a:cubicBezTo>
                  <a:cubicBezTo>
                    <a:pt x="1386" y="192"/>
                    <a:pt x="1333" y="511"/>
                    <a:pt x="1312" y="570"/>
                  </a:cubicBezTo>
                  <a:cubicBezTo>
                    <a:pt x="1257" y="767"/>
                    <a:pt x="1186" y="958"/>
                    <a:pt x="1109" y="1145"/>
                  </a:cubicBezTo>
                  <a:cubicBezTo>
                    <a:pt x="1082" y="1062"/>
                    <a:pt x="1126" y="942"/>
                    <a:pt x="1137" y="855"/>
                  </a:cubicBezTo>
                  <a:cubicBezTo>
                    <a:pt x="1164" y="756"/>
                    <a:pt x="1175" y="652"/>
                    <a:pt x="1175" y="543"/>
                  </a:cubicBezTo>
                  <a:cubicBezTo>
                    <a:pt x="1171" y="507"/>
                    <a:pt x="1166" y="493"/>
                    <a:pt x="1162" y="493"/>
                  </a:cubicBezTo>
                  <a:cubicBezTo>
                    <a:pt x="1149" y="493"/>
                    <a:pt x="1135" y="615"/>
                    <a:pt x="1131" y="652"/>
                  </a:cubicBezTo>
                  <a:cubicBezTo>
                    <a:pt x="1115" y="761"/>
                    <a:pt x="1093" y="865"/>
                    <a:pt x="1066" y="969"/>
                  </a:cubicBezTo>
                  <a:lnTo>
                    <a:pt x="101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8" name="Google Shape;12018;p39"/>
            <p:cNvSpPr/>
            <p:nvPr/>
          </p:nvSpPr>
          <p:spPr>
            <a:xfrm>
              <a:off x="611712" y="4014833"/>
              <a:ext cx="573240" cy="530013"/>
            </a:xfrm>
            <a:custGeom>
              <a:avLst/>
              <a:gdLst/>
              <a:ahLst/>
              <a:cxnLst/>
              <a:rect l="l" t="t" r="r" b="b"/>
              <a:pathLst>
                <a:path w="3328" h="3077" extrusionOk="0">
                  <a:moveTo>
                    <a:pt x="1615" y="1662"/>
                  </a:moveTo>
                  <a:lnTo>
                    <a:pt x="1615" y="1667"/>
                  </a:lnTo>
                  <a:lnTo>
                    <a:pt x="1609" y="1662"/>
                  </a:lnTo>
                  <a:close/>
                  <a:moveTo>
                    <a:pt x="1320" y="0"/>
                  </a:moveTo>
                  <a:cubicBezTo>
                    <a:pt x="1308" y="0"/>
                    <a:pt x="1301" y="14"/>
                    <a:pt x="1297" y="36"/>
                  </a:cubicBezTo>
                  <a:cubicBezTo>
                    <a:pt x="1275" y="173"/>
                    <a:pt x="1248" y="310"/>
                    <a:pt x="1226" y="447"/>
                  </a:cubicBezTo>
                  <a:cubicBezTo>
                    <a:pt x="1199" y="638"/>
                    <a:pt x="1193" y="830"/>
                    <a:pt x="1215" y="1022"/>
                  </a:cubicBezTo>
                  <a:cubicBezTo>
                    <a:pt x="1210" y="1005"/>
                    <a:pt x="1204" y="994"/>
                    <a:pt x="1193" y="983"/>
                  </a:cubicBezTo>
                  <a:cubicBezTo>
                    <a:pt x="1155" y="923"/>
                    <a:pt x="750" y="710"/>
                    <a:pt x="608" y="677"/>
                  </a:cubicBezTo>
                  <a:cubicBezTo>
                    <a:pt x="493" y="649"/>
                    <a:pt x="375" y="637"/>
                    <a:pt x="259" y="637"/>
                  </a:cubicBezTo>
                  <a:cubicBezTo>
                    <a:pt x="236" y="637"/>
                    <a:pt x="214" y="637"/>
                    <a:pt x="192" y="638"/>
                  </a:cubicBezTo>
                  <a:cubicBezTo>
                    <a:pt x="148" y="638"/>
                    <a:pt x="142" y="655"/>
                    <a:pt x="170" y="688"/>
                  </a:cubicBezTo>
                  <a:cubicBezTo>
                    <a:pt x="257" y="808"/>
                    <a:pt x="339" y="928"/>
                    <a:pt x="427" y="1043"/>
                  </a:cubicBezTo>
                  <a:cubicBezTo>
                    <a:pt x="547" y="1202"/>
                    <a:pt x="690" y="1350"/>
                    <a:pt x="843" y="1476"/>
                  </a:cubicBezTo>
                  <a:cubicBezTo>
                    <a:pt x="854" y="1481"/>
                    <a:pt x="870" y="1487"/>
                    <a:pt x="887" y="1492"/>
                  </a:cubicBezTo>
                  <a:cubicBezTo>
                    <a:pt x="884" y="1492"/>
                    <a:pt x="882" y="1492"/>
                    <a:pt x="879" y="1492"/>
                  </a:cubicBezTo>
                  <a:cubicBezTo>
                    <a:pt x="789" y="1492"/>
                    <a:pt x="402" y="1643"/>
                    <a:pt x="301" y="1722"/>
                  </a:cubicBezTo>
                  <a:cubicBezTo>
                    <a:pt x="197" y="1804"/>
                    <a:pt x="104" y="1903"/>
                    <a:pt x="22" y="2012"/>
                  </a:cubicBezTo>
                  <a:cubicBezTo>
                    <a:pt x="0" y="2045"/>
                    <a:pt x="11" y="2056"/>
                    <a:pt x="49" y="2061"/>
                  </a:cubicBezTo>
                  <a:cubicBezTo>
                    <a:pt x="192" y="2078"/>
                    <a:pt x="334" y="2100"/>
                    <a:pt x="476" y="2116"/>
                  </a:cubicBezTo>
                  <a:cubicBezTo>
                    <a:pt x="558" y="2123"/>
                    <a:pt x="639" y="2127"/>
                    <a:pt x="721" y="2127"/>
                  </a:cubicBezTo>
                  <a:cubicBezTo>
                    <a:pt x="836" y="2127"/>
                    <a:pt x="950" y="2119"/>
                    <a:pt x="1062" y="2100"/>
                  </a:cubicBezTo>
                  <a:cubicBezTo>
                    <a:pt x="1062" y="2100"/>
                    <a:pt x="1067" y="2100"/>
                    <a:pt x="1078" y="2094"/>
                  </a:cubicBezTo>
                  <a:lnTo>
                    <a:pt x="1078" y="2094"/>
                  </a:lnTo>
                  <a:cubicBezTo>
                    <a:pt x="996" y="2264"/>
                    <a:pt x="942" y="2445"/>
                    <a:pt x="909" y="2631"/>
                  </a:cubicBezTo>
                  <a:cubicBezTo>
                    <a:pt x="903" y="2768"/>
                    <a:pt x="914" y="2904"/>
                    <a:pt x="942" y="3041"/>
                  </a:cubicBezTo>
                  <a:cubicBezTo>
                    <a:pt x="948" y="3066"/>
                    <a:pt x="955" y="3077"/>
                    <a:pt x="967" y="3077"/>
                  </a:cubicBezTo>
                  <a:cubicBezTo>
                    <a:pt x="976" y="3077"/>
                    <a:pt x="987" y="3070"/>
                    <a:pt x="1002" y="3058"/>
                  </a:cubicBezTo>
                  <a:cubicBezTo>
                    <a:pt x="1100" y="2970"/>
                    <a:pt x="1210" y="2883"/>
                    <a:pt x="1314" y="2789"/>
                  </a:cubicBezTo>
                  <a:cubicBezTo>
                    <a:pt x="1451" y="2669"/>
                    <a:pt x="1571" y="2521"/>
                    <a:pt x="1675" y="2363"/>
                  </a:cubicBezTo>
                  <a:cubicBezTo>
                    <a:pt x="1686" y="2319"/>
                    <a:pt x="1691" y="2275"/>
                    <a:pt x="1697" y="2231"/>
                  </a:cubicBezTo>
                  <a:lnTo>
                    <a:pt x="1708" y="2319"/>
                  </a:lnTo>
                  <a:cubicBezTo>
                    <a:pt x="1724" y="2390"/>
                    <a:pt x="2020" y="2740"/>
                    <a:pt x="2140" y="2822"/>
                  </a:cubicBezTo>
                  <a:cubicBezTo>
                    <a:pt x="2255" y="2904"/>
                    <a:pt x="2381" y="2970"/>
                    <a:pt x="2518" y="3025"/>
                  </a:cubicBezTo>
                  <a:cubicBezTo>
                    <a:pt x="2529" y="3029"/>
                    <a:pt x="2538" y="3031"/>
                    <a:pt x="2545" y="3031"/>
                  </a:cubicBezTo>
                  <a:cubicBezTo>
                    <a:pt x="2563" y="3031"/>
                    <a:pt x="2564" y="3015"/>
                    <a:pt x="2556" y="2987"/>
                  </a:cubicBezTo>
                  <a:cubicBezTo>
                    <a:pt x="2523" y="2850"/>
                    <a:pt x="2496" y="2707"/>
                    <a:pt x="2458" y="2571"/>
                  </a:cubicBezTo>
                  <a:cubicBezTo>
                    <a:pt x="2408" y="2379"/>
                    <a:pt x="2332" y="2193"/>
                    <a:pt x="2239" y="2023"/>
                  </a:cubicBezTo>
                  <a:cubicBezTo>
                    <a:pt x="2239" y="2023"/>
                    <a:pt x="2228" y="2007"/>
                    <a:pt x="2206" y="1985"/>
                  </a:cubicBezTo>
                  <a:lnTo>
                    <a:pt x="2206" y="1985"/>
                  </a:lnTo>
                  <a:lnTo>
                    <a:pt x="2304" y="2040"/>
                  </a:lnTo>
                  <a:cubicBezTo>
                    <a:pt x="2318" y="2045"/>
                    <a:pt x="2350" y="2048"/>
                    <a:pt x="2391" y="2048"/>
                  </a:cubicBezTo>
                  <a:cubicBezTo>
                    <a:pt x="2545" y="2048"/>
                    <a:pt x="2840" y="2013"/>
                    <a:pt x="2939" y="1974"/>
                  </a:cubicBezTo>
                  <a:cubicBezTo>
                    <a:pt x="3065" y="1925"/>
                    <a:pt x="3186" y="1859"/>
                    <a:pt x="3290" y="1777"/>
                  </a:cubicBezTo>
                  <a:cubicBezTo>
                    <a:pt x="3328" y="1750"/>
                    <a:pt x="3317" y="1739"/>
                    <a:pt x="3279" y="1722"/>
                  </a:cubicBezTo>
                  <a:cubicBezTo>
                    <a:pt x="3142" y="1667"/>
                    <a:pt x="3011" y="1607"/>
                    <a:pt x="2874" y="1558"/>
                  </a:cubicBezTo>
                  <a:cubicBezTo>
                    <a:pt x="2688" y="1487"/>
                    <a:pt x="2496" y="1438"/>
                    <a:pt x="2299" y="1416"/>
                  </a:cubicBezTo>
                  <a:cubicBezTo>
                    <a:pt x="2277" y="1416"/>
                    <a:pt x="2261" y="1421"/>
                    <a:pt x="2239" y="1427"/>
                  </a:cubicBezTo>
                  <a:lnTo>
                    <a:pt x="2321" y="1394"/>
                  </a:lnTo>
                  <a:cubicBezTo>
                    <a:pt x="2381" y="1361"/>
                    <a:pt x="2600" y="994"/>
                    <a:pt x="2633" y="857"/>
                  </a:cubicBezTo>
                  <a:cubicBezTo>
                    <a:pt x="2666" y="726"/>
                    <a:pt x="2682" y="589"/>
                    <a:pt x="2677" y="452"/>
                  </a:cubicBezTo>
                  <a:cubicBezTo>
                    <a:pt x="2677" y="425"/>
                    <a:pt x="2670" y="412"/>
                    <a:pt x="2657" y="412"/>
                  </a:cubicBezTo>
                  <a:cubicBezTo>
                    <a:pt x="2650" y="412"/>
                    <a:pt x="2640" y="417"/>
                    <a:pt x="2627" y="425"/>
                  </a:cubicBezTo>
                  <a:cubicBezTo>
                    <a:pt x="2507" y="496"/>
                    <a:pt x="2381" y="556"/>
                    <a:pt x="2266" y="633"/>
                  </a:cubicBezTo>
                  <a:cubicBezTo>
                    <a:pt x="2107" y="720"/>
                    <a:pt x="1960" y="835"/>
                    <a:pt x="1834" y="967"/>
                  </a:cubicBezTo>
                  <a:lnTo>
                    <a:pt x="1834" y="956"/>
                  </a:lnTo>
                  <a:cubicBezTo>
                    <a:pt x="1850" y="890"/>
                    <a:pt x="1708" y="463"/>
                    <a:pt x="1631" y="343"/>
                  </a:cubicBezTo>
                  <a:cubicBezTo>
                    <a:pt x="1549" y="222"/>
                    <a:pt x="1456" y="113"/>
                    <a:pt x="1352" y="20"/>
                  </a:cubicBezTo>
                  <a:cubicBezTo>
                    <a:pt x="1339" y="7"/>
                    <a:pt x="1328" y="0"/>
                    <a:pt x="13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9" name="Google Shape;12019;p39"/>
            <p:cNvSpPr/>
            <p:nvPr/>
          </p:nvSpPr>
          <p:spPr>
            <a:xfrm>
              <a:off x="719193" y="4138852"/>
              <a:ext cx="333988" cy="284213"/>
            </a:xfrm>
            <a:custGeom>
              <a:avLst/>
              <a:gdLst/>
              <a:ahLst/>
              <a:cxnLst/>
              <a:rect l="l" t="t" r="r" b="b"/>
              <a:pathLst>
                <a:path w="1939" h="1650" extrusionOk="0">
                  <a:moveTo>
                    <a:pt x="394" y="0"/>
                  </a:moveTo>
                  <a:lnTo>
                    <a:pt x="394" y="0"/>
                  </a:lnTo>
                  <a:cubicBezTo>
                    <a:pt x="345" y="22"/>
                    <a:pt x="536" y="269"/>
                    <a:pt x="558" y="302"/>
                  </a:cubicBezTo>
                  <a:cubicBezTo>
                    <a:pt x="657" y="444"/>
                    <a:pt x="744" y="586"/>
                    <a:pt x="821" y="739"/>
                  </a:cubicBezTo>
                  <a:cubicBezTo>
                    <a:pt x="761" y="690"/>
                    <a:pt x="712" y="635"/>
                    <a:pt x="662" y="575"/>
                  </a:cubicBezTo>
                  <a:lnTo>
                    <a:pt x="662" y="575"/>
                  </a:lnTo>
                  <a:cubicBezTo>
                    <a:pt x="624" y="592"/>
                    <a:pt x="848" y="827"/>
                    <a:pt x="865" y="849"/>
                  </a:cubicBezTo>
                  <a:cubicBezTo>
                    <a:pt x="668" y="685"/>
                    <a:pt x="416" y="592"/>
                    <a:pt x="219" y="422"/>
                  </a:cubicBezTo>
                  <a:lnTo>
                    <a:pt x="219" y="422"/>
                  </a:lnTo>
                  <a:cubicBezTo>
                    <a:pt x="192" y="488"/>
                    <a:pt x="432" y="592"/>
                    <a:pt x="476" y="619"/>
                  </a:cubicBezTo>
                  <a:cubicBezTo>
                    <a:pt x="613" y="701"/>
                    <a:pt x="744" y="789"/>
                    <a:pt x="870" y="882"/>
                  </a:cubicBezTo>
                  <a:cubicBezTo>
                    <a:pt x="867" y="882"/>
                    <a:pt x="864" y="882"/>
                    <a:pt x="861" y="882"/>
                  </a:cubicBezTo>
                  <a:cubicBezTo>
                    <a:pt x="796" y="882"/>
                    <a:pt x="714" y="831"/>
                    <a:pt x="657" y="805"/>
                  </a:cubicBezTo>
                  <a:cubicBezTo>
                    <a:pt x="586" y="767"/>
                    <a:pt x="515" y="739"/>
                    <a:pt x="432" y="723"/>
                  </a:cubicBezTo>
                  <a:cubicBezTo>
                    <a:pt x="418" y="721"/>
                    <a:pt x="409" y="720"/>
                    <a:pt x="402" y="720"/>
                  </a:cubicBezTo>
                  <a:cubicBezTo>
                    <a:pt x="359" y="720"/>
                    <a:pt x="476" y="763"/>
                    <a:pt x="509" y="778"/>
                  </a:cubicBezTo>
                  <a:cubicBezTo>
                    <a:pt x="586" y="805"/>
                    <a:pt x="657" y="843"/>
                    <a:pt x="734" y="882"/>
                  </a:cubicBezTo>
                  <a:lnTo>
                    <a:pt x="11" y="745"/>
                  </a:lnTo>
                  <a:lnTo>
                    <a:pt x="11" y="745"/>
                  </a:lnTo>
                  <a:cubicBezTo>
                    <a:pt x="0" y="794"/>
                    <a:pt x="619" y="904"/>
                    <a:pt x="690" y="915"/>
                  </a:cubicBezTo>
                  <a:cubicBezTo>
                    <a:pt x="666" y="913"/>
                    <a:pt x="643" y="912"/>
                    <a:pt x="619" y="912"/>
                  </a:cubicBezTo>
                  <a:cubicBezTo>
                    <a:pt x="555" y="912"/>
                    <a:pt x="491" y="917"/>
                    <a:pt x="427" y="926"/>
                  </a:cubicBezTo>
                  <a:cubicBezTo>
                    <a:pt x="394" y="926"/>
                    <a:pt x="186" y="958"/>
                    <a:pt x="312" y="997"/>
                  </a:cubicBezTo>
                  <a:cubicBezTo>
                    <a:pt x="322" y="999"/>
                    <a:pt x="332" y="1000"/>
                    <a:pt x="344" y="1000"/>
                  </a:cubicBezTo>
                  <a:cubicBezTo>
                    <a:pt x="406" y="1000"/>
                    <a:pt x="492" y="969"/>
                    <a:pt x="547" y="969"/>
                  </a:cubicBezTo>
                  <a:cubicBezTo>
                    <a:pt x="588" y="964"/>
                    <a:pt x="631" y="961"/>
                    <a:pt x="673" y="961"/>
                  </a:cubicBezTo>
                  <a:cubicBezTo>
                    <a:pt x="716" y="961"/>
                    <a:pt x="758" y="964"/>
                    <a:pt x="799" y="969"/>
                  </a:cubicBezTo>
                  <a:cubicBezTo>
                    <a:pt x="679" y="997"/>
                    <a:pt x="569" y="1079"/>
                    <a:pt x="449" y="1123"/>
                  </a:cubicBezTo>
                  <a:cubicBezTo>
                    <a:pt x="422" y="1133"/>
                    <a:pt x="164" y="1199"/>
                    <a:pt x="192" y="1237"/>
                  </a:cubicBezTo>
                  <a:cubicBezTo>
                    <a:pt x="195" y="1238"/>
                    <a:pt x="198" y="1238"/>
                    <a:pt x="202" y="1238"/>
                  </a:cubicBezTo>
                  <a:cubicBezTo>
                    <a:pt x="237" y="1238"/>
                    <a:pt x="271" y="1215"/>
                    <a:pt x="301" y="1205"/>
                  </a:cubicBezTo>
                  <a:cubicBezTo>
                    <a:pt x="361" y="1183"/>
                    <a:pt x="422" y="1166"/>
                    <a:pt x="482" y="1144"/>
                  </a:cubicBezTo>
                  <a:cubicBezTo>
                    <a:pt x="597" y="1101"/>
                    <a:pt x="706" y="1051"/>
                    <a:pt x="816" y="991"/>
                  </a:cubicBezTo>
                  <a:lnTo>
                    <a:pt x="816" y="991"/>
                  </a:lnTo>
                  <a:cubicBezTo>
                    <a:pt x="816" y="1024"/>
                    <a:pt x="744" y="1062"/>
                    <a:pt x="723" y="1079"/>
                  </a:cubicBezTo>
                  <a:cubicBezTo>
                    <a:pt x="679" y="1112"/>
                    <a:pt x="646" y="1150"/>
                    <a:pt x="624" y="1194"/>
                  </a:cubicBezTo>
                  <a:cubicBezTo>
                    <a:pt x="615" y="1228"/>
                    <a:pt x="619" y="1241"/>
                    <a:pt x="630" y="1241"/>
                  </a:cubicBezTo>
                  <a:cubicBezTo>
                    <a:pt x="658" y="1241"/>
                    <a:pt x="730" y="1161"/>
                    <a:pt x="750" y="1133"/>
                  </a:cubicBezTo>
                  <a:lnTo>
                    <a:pt x="750" y="1133"/>
                  </a:lnTo>
                  <a:cubicBezTo>
                    <a:pt x="684" y="1232"/>
                    <a:pt x="602" y="1314"/>
                    <a:pt x="542" y="1407"/>
                  </a:cubicBezTo>
                  <a:cubicBezTo>
                    <a:pt x="509" y="1462"/>
                    <a:pt x="476" y="1511"/>
                    <a:pt x="438" y="1555"/>
                  </a:cubicBezTo>
                  <a:cubicBezTo>
                    <a:pt x="424" y="1578"/>
                    <a:pt x="358" y="1649"/>
                    <a:pt x="387" y="1649"/>
                  </a:cubicBezTo>
                  <a:cubicBezTo>
                    <a:pt x="392" y="1649"/>
                    <a:pt x="399" y="1647"/>
                    <a:pt x="411" y="1643"/>
                  </a:cubicBezTo>
                  <a:cubicBezTo>
                    <a:pt x="438" y="1632"/>
                    <a:pt x="487" y="1571"/>
                    <a:pt x="509" y="1549"/>
                  </a:cubicBezTo>
                  <a:cubicBezTo>
                    <a:pt x="547" y="1506"/>
                    <a:pt x="586" y="1462"/>
                    <a:pt x="619" y="1418"/>
                  </a:cubicBezTo>
                  <a:cubicBezTo>
                    <a:pt x="695" y="1314"/>
                    <a:pt x="772" y="1205"/>
                    <a:pt x="843" y="1090"/>
                  </a:cubicBezTo>
                  <a:lnTo>
                    <a:pt x="843" y="1090"/>
                  </a:lnTo>
                  <a:cubicBezTo>
                    <a:pt x="821" y="1133"/>
                    <a:pt x="810" y="1177"/>
                    <a:pt x="794" y="1221"/>
                  </a:cubicBezTo>
                  <a:cubicBezTo>
                    <a:pt x="788" y="1248"/>
                    <a:pt x="750" y="1314"/>
                    <a:pt x="755" y="1341"/>
                  </a:cubicBezTo>
                  <a:cubicBezTo>
                    <a:pt x="762" y="1365"/>
                    <a:pt x="770" y="1375"/>
                    <a:pt x="778" y="1375"/>
                  </a:cubicBezTo>
                  <a:cubicBezTo>
                    <a:pt x="812" y="1375"/>
                    <a:pt x="855" y="1217"/>
                    <a:pt x="859" y="1199"/>
                  </a:cubicBezTo>
                  <a:lnTo>
                    <a:pt x="859" y="1199"/>
                  </a:lnTo>
                  <a:cubicBezTo>
                    <a:pt x="843" y="1265"/>
                    <a:pt x="821" y="1342"/>
                    <a:pt x="810" y="1413"/>
                  </a:cubicBezTo>
                  <a:cubicBezTo>
                    <a:pt x="805" y="1446"/>
                    <a:pt x="788" y="1528"/>
                    <a:pt x="823" y="1528"/>
                  </a:cubicBezTo>
                  <a:cubicBezTo>
                    <a:pt x="828" y="1528"/>
                    <a:pt x="835" y="1526"/>
                    <a:pt x="843" y="1522"/>
                  </a:cubicBezTo>
                  <a:cubicBezTo>
                    <a:pt x="870" y="1506"/>
                    <a:pt x="881" y="1347"/>
                    <a:pt x="887" y="1320"/>
                  </a:cubicBezTo>
                  <a:cubicBezTo>
                    <a:pt x="903" y="1237"/>
                    <a:pt x="914" y="1161"/>
                    <a:pt x="936" y="1084"/>
                  </a:cubicBezTo>
                  <a:cubicBezTo>
                    <a:pt x="941" y="1172"/>
                    <a:pt x="947" y="1265"/>
                    <a:pt x="958" y="1358"/>
                  </a:cubicBezTo>
                  <a:cubicBezTo>
                    <a:pt x="958" y="1407"/>
                    <a:pt x="947" y="1560"/>
                    <a:pt x="985" y="1593"/>
                  </a:cubicBezTo>
                  <a:cubicBezTo>
                    <a:pt x="997" y="1604"/>
                    <a:pt x="1006" y="1609"/>
                    <a:pt x="1013" y="1609"/>
                  </a:cubicBezTo>
                  <a:cubicBezTo>
                    <a:pt x="1051" y="1609"/>
                    <a:pt x="1024" y="1467"/>
                    <a:pt x="1024" y="1435"/>
                  </a:cubicBezTo>
                  <a:cubicBezTo>
                    <a:pt x="1013" y="1336"/>
                    <a:pt x="1002" y="1232"/>
                    <a:pt x="996" y="1128"/>
                  </a:cubicBezTo>
                  <a:lnTo>
                    <a:pt x="996" y="1128"/>
                  </a:lnTo>
                  <a:cubicBezTo>
                    <a:pt x="1029" y="1221"/>
                    <a:pt x="1062" y="1309"/>
                    <a:pt x="1089" y="1396"/>
                  </a:cubicBezTo>
                  <a:cubicBezTo>
                    <a:pt x="1100" y="1473"/>
                    <a:pt x="1128" y="1549"/>
                    <a:pt x="1160" y="1615"/>
                  </a:cubicBezTo>
                  <a:cubicBezTo>
                    <a:pt x="1176" y="1639"/>
                    <a:pt x="1185" y="1649"/>
                    <a:pt x="1191" y="1649"/>
                  </a:cubicBezTo>
                  <a:cubicBezTo>
                    <a:pt x="1210" y="1649"/>
                    <a:pt x="1185" y="1545"/>
                    <a:pt x="1177" y="1511"/>
                  </a:cubicBezTo>
                  <a:cubicBezTo>
                    <a:pt x="1155" y="1418"/>
                    <a:pt x="1128" y="1320"/>
                    <a:pt x="1095" y="1227"/>
                  </a:cubicBezTo>
                  <a:lnTo>
                    <a:pt x="1095" y="1227"/>
                  </a:lnTo>
                  <a:cubicBezTo>
                    <a:pt x="1122" y="1298"/>
                    <a:pt x="1171" y="1358"/>
                    <a:pt x="1232" y="1407"/>
                  </a:cubicBezTo>
                  <a:cubicBezTo>
                    <a:pt x="1244" y="1419"/>
                    <a:pt x="1332" y="1493"/>
                    <a:pt x="1363" y="1493"/>
                  </a:cubicBezTo>
                  <a:cubicBezTo>
                    <a:pt x="1373" y="1493"/>
                    <a:pt x="1377" y="1484"/>
                    <a:pt x="1368" y="1462"/>
                  </a:cubicBezTo>
                  <a:cubicBezTo>
                    <a:pt x="1352" y="1424"/>
                    <a:pt x="1259" y="1369"/>
                    <a:pt x="1232" y="1336"/>
                  </a:cubicBezTo>
                  <a:cubicBezTo>
                    <a:pt x="1188" y="1276"/>
                    <a:pt x="1160" y="1205"/>
                    <a:pt x="1111" y="1144"/>
                  </a:cubicBezTo>
                  <a:lnTo>
                    <a:pt x="1111" y="1144"/>
                  </a:lnTo>
                  <a:cubicBezTo>
                    <a:pt x="1182" y="1227"/>
                    <a:pt x="1259" y="1303"/>
                    <a:pt x="1336" y="1380"/>
                  </a:cubicBezTo>
                  <a:cubicBezTo>
                    <a:pt x="1359" y="1400"/>
                    <a:pt x="1426" y="1465"/>
                    <a:pt x="1455" y="1465"/>
                  </a:cubicBezTo>
                  <a:cubicBezTo>
                    <a:pt x="1466" y="1465"/>
                    <a:pt x="1472" y="1455"/>
                    <a:pt x="1467" y="1429"/>
                  </a:cubicBezTo>
                  <a:cubicBezTo>
                    <a:pt x="1456" y="1374"/>
                    <a:pt x="1325" y="1281"/>
                    <a:pt x="1286" y="1243"/>
                  </a:cubicBezTo>
                  <a:cubicBezTo>
                    <a:pt x="1204" y="1166"/>
                    <a:pt x="1117" y="1084"/>
                    <a:pt x="1045" y="1002"/>
                  </a:cubicBezTo>
                  <a:cubicBezTo>
                    <a:pt x="1106" y="1002"/>
                    <a:pt x="1188" y="1068"/>
                    <a:pt x="1248" y="1101"/>
                  </a:cubicBezTo>
                  <a:cubicBezTo>
                    <a:pt x="1325" y="1139"/>
                    <a:pt x="1401" y="1172"/>
                    <a:pt x="1483" y="1194"/>
                  </a:cubicBezTo>
                  <a:cubicBezTo>
                    <a:pt x="1555" y="1210"/>
                    <a:pt x="1631" y="1232"/>
                    <a:pt x="1702" y="1265"/>
                  </a:cubicBezTo>
                  <a:cubicBezTo>
                    <a:pt x="1720" y="1269"/>
                    <a:pt x="1871" y="1329"/>
                    <a:pt x="1922" y="1329"/>
                  </a:cubicBezTo>
                  <a:cubicBezTo>
                    <a:pt x="1933" y="1329"/>
                    <a:pt x="1939" y="1326"/>
                    <a:pt x="1938" y="1320"/>
                  </a:cubicBezTo>
                  <a:cubicBezTo>
                    <a:pt x="1664" y="1221"/>
                    <a:pt x="1363" y="1133"/>
                    <a:pt x="1111" y="975"/>
                  </a:cubicBezTo>
                  <a:lnTo>
                    <a:pt x="1111" y="975"/>
                  </a:lnTo>
                  <a:cubicBezTo>
                    <a:pt x="1210" y="980"/>
                    <a:pt x="1308" y="991"/>
                    <a:pt x="1401" y="1002"/>
                  </a:cubicBezTo>
                  <a:cubicBezTo>
                    <a:pt x="1451" y="1008"/>
                    <a:pt x="1500" y="1019"/>
                    <a:pt x="1544" y="1024"/>
                  </a:cubicBezTo>
                  <a:cubicBezTo>
                    <a:pt x="1558" y="1024"/>
                    <a:pt x="1607" y="1039"/>
                    <a:pt x="1633" y="1039"/>
                  </a:cubicBezTo>
                  <a:cubicBezTo>
                    <a:pt x="1646" y="1039"/>
                    <a:pt x="1653" y="1035"/>
                    <a:pt x="1648" y="1024"/>
                  </a:cubicBezTo>
                  <a:cubicBezTo>
                    <a:pt x="1637" y="991"/>
                    <a:pt x="1412" y="980"/>
                    <a:pt x="1379" y="975"/>
                  </a:cubicBezTo>
                  <a:lnTo>
                    <a:pt x="1078" y="931"/>
                  </a:lnTo>
                  <a:cubicBezTo>
                    <a:pt x="1204" y="898"/>
                    <a:pt x="1336" y="882"/>
                    <a:pt x="1461" y="882"/>
                  </a:cubicBezTo>
                  <a:lnTo>
                    <a:pt x="1653" y="871"/>
                  </a:lnTo>
                  <a:cubicBezTo>
                    <a:pt x="1657" y="871"/>
                    <a:pt x="1664" y="871"/>
                    <a:pt x="1674" y="871"/>
                  </a:cubicBezTo>
                  <a:cubicBezTo>
                    <a:pt x="1723" y="871"/>
                    <a:pt x="1829" y="867"/>
                    <a:pt x="1806" y="822"/>
                  </a:cubicBezTo>
                  <a:lnTo>
                    <a:pt x="1806" y="822"/>
                  </a:lnTo>
                  <a:cubicBezTo>
                    <a:pt x="1729" y="840"/>
                    <a:pt x="1652" y="850"/>
                    <a:pt x="1575" y="850"/>
                  </a:cubicBezTo>
                  <a:cubicBezTo>
                    <a:pt x="1559" y="850"/>
                    <a:pt x="1543" y="850"/>
                    <a:pt x="1527" y="849"/>
                  </a:cubicBezTo>
                  <a:cubicBezTo>
                    <a:pt x="1412" y="854"/>
                    <a:pt x="1297" y="860"/>
                    <a:pt x="1182" y="865"/>
                  </a:cubicBezTo>
                  <a:cubicBezTo>
                    <a:pt x="1303" y="805"/>
                    <a:pt x="1423" y="756"/>
                    <a:pt x="1544" y="707"/>
                  </a:cubicBezTo>
                  <a:cubicBezTo>
                    <a:pt x="1587" y="690"/>
                    <a:pt x="1817" y="630"/>
                    <a:pt x="1828" y="597"/>
                  </a:cubicBezTo>
                  <a:cubicBezTo>
                    <a:pt x="1831" y="589"/>
                    <a:pt x="1825" y="586"/>
                    <a:pt x="1815" y="586"/>
                  </a:cubicBezTo>
                  <a:cubicBezTo>
                    <a:pt x="1784" y="586"/>
                    <a:pt x="1709" y="615"/>
                    <a:pt x="1697" y="619"/>
                  </a:cubicBezTo>
                  <a:cubicBezTo>
                    <a:pt x="1637" y="635"/>
                    <a:pt x="1576" y="652"/>
                    <a:pt x="1522" y="668"/>
                  </a:cubicBezTo>
                  <a:cubicBezTo>
                    <a:pt x="1390" y="718"/>
                    <a:pt x="1264" y="772"/>
                    <a:pt x="1144" y="838"/>
                  </a:cubicBezTo>
                  <a:cubicBezTo>
                    <a:pt x="1182" y="805"/>
                    <a:pt x="1221" y="772"/>
                    <a:pt x="1264" y="745"/>
                  </a:cubicBezTo>
                  <a:cubicBezTo>
                    <a:pt x="1297" y="723"/>
                    <a:pt x="1374" y="696"/>
                    <a:pt x="1379" y="652"/>
                  </a:cubicBezTo>
                  <a:cubicBezTo>
                    <a:pt x="1385" y="624"/>
                    <a:pt x="1378" y="613"/>
                    <a:pt x="1365" y="613"/>
                  </a:cubicBezTo>
                  <a:cubicBezTo>
                    <a:pt x="1352" y="613"/>
                    <a:pt x="1331" y="626"/>
                    <a:pt x="1314" y="641"/>
                  </a:cubicBezTo>
                  <a:cubicBezTo>
                    <a:pt x="1259" y="679"/>
                    <a:pt x="1199" y="718"/>
                    <a:pt x="1149" y="761"/>
                  </a:cubicBezTo>
                  <a:cubicBezTo>
                    <a:pt x="1264" y="646"/>
                    <a:pt x="1374" y="520"/>
                    <a:pt x="1467" y="384"/>
                  </a:cubicBezTo>
                  <a:cubicBezTo>
                    <a:pt x="1516" y="323"/>
                    <a:pt x="1565" y="263"/>
                    <a:pt x="1604" y="198"/>
                  </a:cubicBezTo>
                  <a:cubicBezTo>
                    <a:pt x="1626" y="159"/>
                    <a:pt x="1637" y="170"/>
                    <a:pt x="1604" y="132"/>
                  </a:cubicBezTo>
                  <a:cubicBezTo>
                    <a:pt x="1591" y="132"/>
                    <a:pt x="1599" y="118"/>
                    <a:pt x="1588" y="118"/>
                  </a:cubicBezTo>
                  <a:cubicBezTo>
                    <a:pt x="1586" y="118"/>
                    <a:pt x="1582" y="119"/>
                    <a:pt x="1576" y="121"/>
                  </a:cubicBezTo>
                  <a:cubicBezTo>
                    <a:pt x="1489" y="214"/>
                    <a:pt x="1423" y="329"/>
                    <a:pt x="1347" y="427"/>
                  </a:cubicBezTo>
                  <a:cubicBezTo>
                    <a:pt x="1264" y="526"/>
                    <a:pt x="1182" y="624"/>
                    <a:pt x="1106" y="723"/>
                  </a:cubicBezTo>
                  <a:cubicBezTo>
                    <a:pt x="1133" y="679"/>
                    <a:pt x="1275" y="504"/>
                    <a:pt x="1204" y="460"/>
                  </a:cubicBezTo>
                  <a:lnTo>
                    <a:pt x="1204" y="460"/>
                  </a:lnTo>
                  <a:cubicBezTo>
                    <a:pt x="1160" y="526"/>
                    <a:pt x="1117" y="592"/>
                    <a:pt x="1078" y="663"/>
                  </a:cubicBezTo>
                  <a:cubicBezTo>
                    <a:pt x="1078" y="663"/>
                    <a:pt x="1128" y="477"/>
                    <a:pt x="1133" y="449"/>
                  </a:cubicBezTo>
                  <a:cubicBezTo>
                    <a:pt x="1155" y="384"/>
                    <a:pt x="1171" y="312"/>
                    <a:pt x="1188" y="247"/>
                  </a:cubicBezTo>
                  <a:cubicBezTo>
                    <a:pt x="1198" y="222"/>
                    <a:pt x="1226" y="152"/>
                    <a:pt x="1194" y="152"/>
                  </a:cubicBezTo>
                  <a:cubicBezTo>
                    <a:pt x="1191" y="152"/>
                    <a:pt x="1187" y="152"/>
                    <a:pt x="1182" y="154"/>
                  </a:cubicBezTo>
                  <a:cubicBezTo>
                    <a:pt x="1128" y="170"/>
                    <a:pt x="1100" y="416"/>
                    <a:pt x="1084" y="471"/>
                  </a:cubicBezTo>
                  <a:cubicBezTo>
                    <a:pt x="1056" y="559"/>
                    <a:pt x="1051" y="712"/>
                    <a:pt x="991" y="778"/>
                  </a:cubicBezTo>
                  <a:cubicBezTo>
                    <a:pt x="996" y="723"/>
                    <a:pt x="1040" y="181"/>
                    <a:pt x="985" y="181"/>
                  </a:cubicBezTo>
                  <a:cubicBezTo>
                    <a:pt x="985" y="411"/>
                    <a:pt x="974" y="646"/>
                    <a:pt x="958" y="876"/>
                  </a:cubicBezTo>
                  <a:cubicBezTo>
                    <a:pt x="909" y="838"/>
                    <a:pt x="903" y="756"/>
                    <a:pt x="887" y="701"/>
                  </a:cubicBezTo>
                  <a:cubicBezTo>
                    <a:pt x="865" y="624"/>
                    <a:pt x="848" y="553"/>
                    <a:pt x="832" y="482"/>
                  </a:cubicBezTo>
                  <a:cubicBezTo>
                    <a:pt x="821" y="434"/>
                    <a:pt x="758" y="93"/>
                    <a:pt x="709" y="93"/>
                  </a:cubicBezTo>
                  <a:cubicBezTo>
                    <a:pt x="708" y="93"/>
                    <a:pt x="707" y="93"/>
                    <a:pt x="706" y="94"/>
                  </a:cubicBezTo>
                  <a:cubicBezTo>
                    <a:pt x="772" y="302"/>
                    <a:pt x="810" y="515"/>
                    <a:pt x="859" y="728"/>
                  </a:cubicBezTo>
                  <a:cubicBezTo>
                    <a:pt x="772" y="597"/>
                    <a:pt x="706" y="460"/>
                    <a:pt x="619" y="334"/>
                  </a:cubicBezTo>
                  <a:cubicBezTo>
                    <a:pt x="542" y="225"/>
                    <a:pt x="482" y="110"/>
                    <a:pt x="3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0" name="Google Shape;12020;p39"/>
            <p:cNvSpPr/>
            <p:nvPr/>
          </p:nvSpPr>
          <p:spPr>
            <a:xfrm>
              <a:off x="735561" y="4103160"/>
              <a:ext cx="325548" cy="315734"/>
            </a:xfrm>
            <a:custGeom>
              <a:avLst/>
              <a:gdLst/>
              <a:ahLst/>
              <a:cxnLst/>
              <a:rect l="l" t="t" r="r" b="b"/>
              <a:pathLst>
                <a:path w="1890" h="1833" extrusionOk="0">
                  <a:moveTo>
                    <a:pt x="826" y="0"/>
                  </a:moveTo>
                  <a:cubicBezTo>
                    <a:pt x="774" y="0"/>
                    <a:pt x="838" y="291"/>
                    <a:pt x="844" y="334"/>
                  </a:cubicBezTo>
                  <a:cubicBezTo>
                    <a:pt x="866" y="493"/>
                    <a:pt x="882" y="657"/>
                    <a:pt x="882" y="821"/>
                  </a:cubicBezTo>
                  <a:cubicBezTo>
                    <a:pt x="849" y="756"/>
                    <a:pt x="827" y="684"/>
                    <a:pt x="811" y="613"/>
                  </a:cubicBezTo>
                  <a:cubicBezTo>
                    <a:pt x="773" y="613"/>
                    <a:pt x="871" y="914"/>
                    <a:pt x="877" y="942"/>
                  </a:cubicBezTo>
                  <a:cubicBezTo>
                    <a:pt x="767" y="712"/>
                    <a:pt x="576" y="520"/>
                    <a:pt x="472" y="285"/>
                  </a:cubicBezTo>
                  <a:lnTo>
                    <a:pt x="472" y="285"/>
                  </a:lnTo>
                  <a:cubicBezTo>
                    <a:pt x="422" y="334"/>
                    <a:pt x="592" y="531"/>
                    <a:pt x="619" y="570"/>
                  </a:cubicBezTo>
                  <a:cubicBezTo>
                    <a:pt x="707" y="701"/>
                    <a:pt x="789" y="832"/>
                    <a:pt x="860" y="975"/>
                  </a:cubicBezTo>
                  <a:cubicBezTo>
                    <a:pt x="800" y="953"/>
                    <a:pt x="745" y="860"/>
                    <a:pt x="702" y="816"/>
                  </a:cubicBezTo>
                  <a:cubicBezTo>
                    <a:pt x="652" y="750"/>
                    <a:pt x="598" y="690"/>
                    <a:pt x="532" y="641"/>
                  </a:cubicBezTo>
                  <a:cubicBezTo>
                    <a:pt x="512" y="628"/>
                    <a:pt x="502" y="623"/>
                    <a:pt x="498" y="623"/>
                  </a:cubicBezTo>
                  <a:cubicBezTo>
                    <a:pt x="483" y="623"/>
                    <a:pt x="558" y="696"/>
                    <a:pt x="576" y="717"/>
                  </a:cubicBezTo>
                  <a:cubicBezTo>
                    <a:pt x="636" y="778"/>
                    <a:pt x="685" y="843"/>
                    <a:pt x="734" y="909"/>
                  </a:cubicBezTo>
                  <a:lnTo>
                    <a:pt x="127" y="476"/>
                  </a:lnTo>
                  <a:lnTo>
                    <a:pt x="127" y="476"/>
                  </a:lnTo>
                  <a:cubicBezTo>
                    <a:pt x="99" y="515"/>
                    <a:pt x="619" y="882"/>
                    <a:pt x="674" y="920"/>
                  </a:cubicBezTo>
                  <a:cubicBezTo>
                    <a:pt x="598" y="882"/>
                    <a:pt x="515" y="843"/>
                    <a:pt x="428" y="816"/>
                  </a:cubicBezTo>
                  <a:cubicBezTo>
                    <a:pt x="408" y="809"/>
                    <a:pt x="324" y="782"/>
                    <a:pt x="285" y="782"/>
                  </a:cubicBezTo>
                  <a:cubicBezTo>
                    <a:pt x="260" y="782"/>
                    <a:pt x="253" y="793"/>
                    <a:pt x="291" y="827"/>
                  </a:cubicBezTo>
                  <a:cubicBezTo>
                    <a:pt x="340" y="871"/>
                    <a:pt x="461" y="882"/>
                    <a:pt x="521" y="909"/>
                  </a:cubicBezTo>
                  <a:cubicBezTo>
                    <a:pt x="603" y="936"/>
                    <a:pt x="680" y="975"/>
                    <a:pt x="756" y="1018"/>
                  </a:cubicBezTo>
                  <a:cubicBezTo>
                    <a:pt x="693" y="1005"/>
                    <a:pt x="626" y="1003"/>
                    <a:pt x="559" y="1003"/>
                  </a:cubicBezTo>
                  <a:cubicBezTo>
                    <a:pt x="542" y="1003"/>
                    <a:pt x="526" y="1003"/>
                    <a:pt x="509" y="1003"/>
                  </a:cubicBezTo>
                  <a:cubicBezTo>
                    <a:pt x="459" y="1003"/>
                    <a:pt x="409" y="1003"/>
                    <a:pt x="362" y="996"/>
                  </a:cubicBezTo>
                  <a:cubicBezTo>
                    <a:pt x="338" y="996"/>
                    <a:pt x="187" y="964"/>
                    <a:pt x="113" y="964"/>
                  </a:cubicBezTo>
                  <a:cubicBezTo>
                    <a:pt x="86" y="964"/>
                    <a:pt x="69" y="968"/>
                    <a:pt x="72" y="980"/>
                  </a:cubicBezTo>
                  <a:cubicBezTo>
                    <a:pt x="99" y="1002"/>
                    <a:pt x="149" y="996"/>
                    <a:pt x="187" y="1002"/>
                  </a:cubicBezTo>
                  <a:cubicBezTo>
                    <a:pt x="253" y="1007"/>
                    <a:pt x="318" y="1018"/>
                    <a:pt x="384" y="1029"/>
                  </a:cubicBezTo>
                  <a:cubicBezTo>
                    <a:pt x="505" y="1040"/>
                    <a:pt x="630" y="1046"/>
                    <a:pt x="756" y="1046"/>
                  </a:cubicBezTo>
                  <a:cubicBezTo>
                    <a:pt x="740" y="1073"/>
                    <a:pt x="663" y="1073"/>
                    <a:pt x="630" y="1079"/>
                  </a:cubicBezTo>
                  <a:cubicBezTo>
                    <a:pt x="581" y="1084"/>
                    <a:pt x="532" y="1106"/>
                    <a:pt x="488" y="1133"/>
                  </a:cubicBezTo>
                  <a:cubicBezTo>
                    <a:pt x="455" y="1169"/>
                    <a:pt x="462" y="1180"/>
                    <a:pt x="485" y="1180"/>
                  </a:cubicBezTo>
                  <a:cubicBezTo>
                    <a:pt x="524" y="1180"/>
                    <a:pt x="607" y="1149"/>
                    <a:pt x="630" y="1139"/>
                  </a:cubicBezTo>
                  <a:lnTo>
                    <a:pt x="630" y="1139"/>
                  </a:lnTo>
                  <a:cubicBezTo>
                    <a:pt x="526" y="1194"/>
                    <a:pt x="411" y="1226"/>
                    <a:pt x="313" y="1287"/>
                  </a:cubicBezTo>
                  <a:cubicBezTo>
                    <a:pt x="258" y="1314"/>
                    <a:pt x="203" y="1341"/>
                    <a:pt x="149" y="1369"/>
                  </a:cubicBezTo>
                  <a:cubicBezTo>
                    <a:pt x="121" y="1380"/>
                    <a:pt x="1" y="1418"/>
                    <a:pt x="83" y="1429"/>
                  </a:cubicBezTo>
                  <a:cubicBezTo>
                    <a:pt x="127" y="1423"/>
                    <a:pt x="176" y="1407"/>
                    <a:pt x="220" y="1391"/>
                  </a:cubicBezTo>
                  <a:cubicBezTo>
                    <a:pt x="275" y="1369"/>
                    <a:pt x="324" y="1352"/>
                    <a:pt x="379" y="1325"/>
                  </a:cubicBezTo>
                  <a:cubicBezTo>
                    <a:pt x="499" y="1270"/>
                    <a:pt x="619" y="1210"/>
                    <a:pt x="734" y="1144"/>
                  </a:cubicBezTo>
                  <a:lnTo>
                    <a:pt x="734" y="1144"/>
                  </a:lnTo>
                  <a:cubicBezTo>
                    <a:pt x="696" y="1172"/>
                    <a:pt x="663" y="1204"/>
                    <a:pt x="630" y="1232"/>
                  </a:cubicBezTo>
                  <a:cubicBezTo>
                    <a:pt x="609" y="1254"/>
                    <a:pt x="548" y="1292"/>
                    <a:pt x="537" y="1325"/>
                  </a:cubicBezTo>
                  <a:cubicBezTo>
                    <a:pt x="532" y="1352"/>
                    <a:pt x="538" y="1363"/>
                    <a:pt x="550" y="1363"/>
                  </a:cubicBezTo>
                  <a:cubicBezTo>
                    <a:pt x="588" y="1363"/>
                    <a:pt x="689" y="1255"/>
                    <a:pt x="702" y="1243"/>
                  </a:cubicBezTo>
                  <a:lnTo>
                    <a:pt x="702" y="1243"/>
                  </a:lnTo>
                  <a:cubicBezTo>
                    <a:pt x="652" y="1297"/>
                    <a:pt x="603" y="1352"/>
                    <a:pt x="554" y="1407"/>
                  </a:cubicBezTo>
                  <a:cubicBezTo>
                    <a:pt x="537" y="1434"/>
                    <a:pt x="466" y="1516"/>
                    <a:pt x="537" y="1516"/>
                  </a:cubicBezTo>
                  <a:cubicBezTo>
                    <a:pt x="570" y="1516"/>
                    <a:pt x="652" y="1380"/>
                    <a:pt x="674" y="1358"/>
                  </a:cubicBezTo>
                  <a:cubicBezTo>
                    <a:pt x="723" y="1292"/>
                    <a:pt x="773" y="1232"/>
                    <a:pt x="827" y="1177"/>
                  </a:cubicBezTo>
                  <a:lnTo>
                    <a:pt x="827" y="1177"/>
                  </a:lnTo>
                  <a:cubicBezTo>
                    <a:pt x="789" y="1259"/>
                    <a:pt x="756" y="1341"/>
                    <a:pt x="718" y="1423"/>
                  </a:cubicBezTo>
                  <a:cubicBezTo>
                    <a:pt x="702" y="1467"/>
                    <a:pt x="619" y="1593"/>
                    <a:pt x="636" y="1642"/>
                  </a:cubicBezTo>
                  <a:cubicBezTo>
                    <a:pt x="643" y="1661"/>
                    <a:pt x="652" y="1668"/>
                    <a:pt x="660" y="1668"/>
                  </a:cubicBezTo>
                  <a:cubicBezTo>
                    <a:pt x="694" y="1668"/>
                    <a:pt x="732" y="1544"/>
                    <a:pt x="745" y="1522"/>
                  </a:cubicBezTo>
                  <a:cubicBezTo>
                    <a:pt x="784" y="1429"/>
                    <a:pt x="816" y="1336"/>
                    <a:pt x="860" y="1248"/>
                  </a:cubicBezTo>
                  <a:lnTo>
                    <a:pt x="860" y="1248"/>
                  </a:lnTo>
                  <a:cubicBezTo>
                    <a:pt x="849" y="1336"/>
                    <a:pt x="838" y="1429"/>
                    <a:pt x="822" y="1522"/>
                  </a:cubicBezTo>
                  <a:cubicBezTo>
                    <a:pt x="800" y="1588"/>
                    <a:pt x="789" y="1664"/>
                    <a:pt x="789" y="1741"/>
                  </a:cubicBezTo>
                  <a:cubicBezTo>
                    <a:pt x="793" y="1771"/>
                    <a:pt x="799" y="1782"/>
                    <a:pt x="805" y="1782"/>
                  </a:cubicBezTo>
                  <a:cubicBezTo>
                    <a:pt x="823" y="1782"/>
                    <a:pt x="845" y="1687"/>
                    <a:pt x="849" y="1659"/>
                  </a:cubicBezTo>
                  <a:cubicBezTo>
                    <a:pt x="877" y="1566"/>
                    <a:pt x="893" y="1467"/>
                    <a:pt x="904" y="1374"/>
                  </a:cubicBezTo>
                  <a:cubicBezTo>
                    <a:pt x="904" y="1445"/>
                    <a:pt x="915" y="1522"/>
                    <a:pt x="948" y="1588"/>
                  </a:cubicBezTo>
                  <a:cubicBezTo>
                    <a:pt x="957" y="1605"/>
                    <a:pt x="1011" y="1721"/>
                    <a:pt x="1035" y="1721"/>
                  </a:cubicBezTo>
                  <a:cubicBezTo>
                    <a:pt x="1041" y="1721"/>
                    <a:pt x="1045" y="1714"/>
                    <a:pt x="1046" y="1697"/>
                  </a:cubicBezTo>
                  <a:cubicBezTo>
                    <a:pt x="1046" y="1659"/>
                    <a:pt x="986" y="1571"/>
                    <a:pt x="981" y="1527"/>
                  </a:cubicBezTo>
                  <a:cubicBezTo>
                    <a:pt x="964" y="1456"/>
                    <a:pt x="975" y="1380"/>
                    <a:pt x="953" y="1314"/>
                  </a:cubicBezTo>
                  <a:lnTo>
                    <a:pt x="953" y="1314"/>
                  </a:lnTo>
                  <a:cubicBezTo>
                    <a:pt x="986" y="1412"/>
                    <a:pt x="1025" y="1516"/>
                    <a:pt x="1057" y="1615"/>
                  </a:cubicBezTo>
                  <a:cubicBezTo>
                    <a:pt x="1070" y="1641"/>
                    <a:pt x="1107" y="1740"/>
                    <a:pt x="1135" y="1740"/>
                  </a:cubicBezTo>
                  <a:cubicBezTo>
                    <a:pt x="1143" y="1740"/>
                    <a:pt x="1150" y="1733"/>
                    <a:pt x="1156" y="1713"/>
                  </a:cubicBezTo>
                  <a:cubicBezTo>
                    <a:pt x="1167" y="1664"/>
                    <a:pt x="1090" y="1522"/>
                    <a:pt x="1074" y="1473"/>
                  </a:cubicBezTo>
                  <a:cubicBezTo>
                    <a:pt x="1030" y="1369"/>
                    <a:pt x="992" y="1265"/>
                    <a:pt x="959" y="1155"/>
                  </a:cubicBezTo>
                  <a:lnTo>
                    <a:pt x="959" y="1155"/>
                  </a:lnTo>
                  <a:cubicBezTo>
                    <a:pt x="1019" y="1183"/>
                    <a:pt x="1063" y="1281"/>
                    <a:pt x="1101" y="1330"/>
                  </a:cubicBezTo>
                  <a:cubicBezTo>
                    <a:pt x="1150" y="1396"/>
                    <a:pt x="1211" y="1462"/>
                    <a:pt x="1271" y="1516"/>
                  </a:cubicBezTo>
                  <a:cubicBezTo>
                    <a:pt x="1336" y="1566"/>
                    <a:pt x="1391" y="1615"/>
                    <a:pt x="1446" y="1675"/>
                  </a:cubicBezTo>
                  <a:cubicBezTo>
                    <a:pt x="1461" y="1690"/>
                    <a:pt x="1599" y="1833"/>
                    <a:pt x="1631" y="1833"/>
                  </a:cubicBezTo>
                  <a:cubicBezTo>
                    <a:pt x="1634" y="1833"/>
                    <a:pt x="1637" y="1831"/>
                    <a:pt x="1638" y="1828"/>
                  </a:cubicBezTo>
                  <a:cubicBezTo>
                    <a:pt x="1435" y="1620"/>
                    <a:pt x="1189" y="1412"/>
                    <a:pt x="1035" y="1161"/>
                  </a:cubicBezTo>
                  <a:lnTo>
                    <a:pt x="1035" y="1161"/>
                  </a:lnTo>
                  <a:cubicBezTo>
                    <a:pt x="1118" y="1210"/>
                    <a:pt x="1205" y="1265"/>
                    <a:pt x="1287" y="1314"/>
                  </a:cubicBezTo>
                  <a:cubicBezTo>
                    <a:pt x="1331" y="1341"/>
                    <a:pt x="1369" y="1369"/>
                    <a:pt x="1408" y="1396"/>
                  </a:cubicBezTo>
                  <a:cubicBezTo>
                    <a:pt x="1421" y="1405"/>
                    <a:pt x="1478" y="1454"/>
                    <a:pt x="1499" y="1454"/>
                  </a:cubicBezTo>
                  <a:cubicBezTo>
                    <a:pt x="1503" y="1454"/>
                    <a:pt x="1506" y="1451"/>
                    <a:pt x="1506" y="1445"/>
                  </a:cubicBezTo>
                  <a:cubicBezTo>
                    <a:pt x="1506" y="1412"/>
                    <a:pt x="1304" y="1303"/>
                    <a:pt x="1276" y="1281"/>
                  </a:cubicBezTo>
                  <a:lnTo>
                    <a:pt x="1024" y="1111"/>
                  </a:lnTo>
                  <a:lnTo>
                    <a:pt x="1024" y="1111"/>
                  </a:lnTo>
                  <a:cubicBezTo>
                    <a:pt x="1156" y="1139"/>
                    <a:pt x="1282" y="1177"/>
                    <a:pt x="1397" y="1237"/>
                  </a:cubicBezTo>
                  <a:lnTo>
                    <a:pt x="1577" y="1314"/>
                  </a:lnTo>
                  <a:cubicBezTo>
                    <a:pt x="1593" y="1318"/>
                    <a:pt x="1674" y="1363"/>
                    <a:pt x="1716" y="1363"/>
                  </a:cubicBezTo>
                  <a:cubicBezTo>
                    <a:pt x="1731" y="1363"/>
                    <a:pt x="1742" y="1357"/>
                    <a:pt x="1742" y="1341"/>
                  </a:cubicBezTo>
                  <a:cubicBezTo>
                    <a:pt x="1648" y="1319"/>
                    <a:pt x="1555" y="1281"/>
                    <a:pt x="1473" y="1237"/>
                  </a:cubicBezTo>
                  <a:cubicBezTo>
                    <a:pt x="1364" y="1194"/>
                    <a:pt x="1254" y="1144"/>
                    <a:pt x="1145" y="1100"/>
                  </a:cubicBezTo>
                  <a:lnTo>
                    <a:pt x="1145" y="1100"/>
                  </a:lnTo>
                  <a:cubicBezTo>
                    <a:pt x="1282" y="1106"/>
                    <a:pt x="1419" y="1117"/>
                    <a:pt x="1550" y="1128"/>
                  </a:cubicBezTo>
                  <a:cubicBezTo>
                    <a:pt x="1586" y="1128"/>
                    <a:pt x="1764" y="1166"/>
                    <a:pt x="1834" y="1166"/>
                  </a:cubicBezTo>
                  <a:cubicBezTo>
                    <a:pt x="1848" y="1166"/>
                    <a:pt x="1858" y="1164"/>
                    <a:pt x="1862" y="1161"/>
                  </a:cubicBezTo>
                  <a:cubicBezTo>
                    <a:pt x="1884" y="1133"/>
                    <a:pt x="1747" y="1117"/>
                    <a:pt x="1736" y="1117"/>
                  </a:cubicBezTo>
                  <a:cubicBezTo>
                    <a:pt x="1670" y="1106"/>
                    <a:pt x="1610" y="1095"/>
                    <a:pt x="1544" y="1084"/>
                  </a:cubicBezTo>
                  <a:cubicBezTo>
                    <a:pt x="1402" y="1062"/>
                    <a:pt x="1260" y="1057"/>
                    <a:pt x="1118" y="1057"/>
                  </a:cubicBezTo>
                  <a:cubicBezTo>
                    <a:pt x="1172" y="1046"/>
                    <a:pt x="1222" y="1040"/>
                    <a:pt x="1276" y="1035"/>
                  </a:cubicBezTo>
                  <a:cubicBezTo>
                    <a:pt x="1315" y="1029"/>
                    <a:pt x="1397" y="1040"/>
                    <a:pt x="1424" y="1007"/>
                  </a:cubicBezTo>
                  <a:cubicBezTo>
                    <a:pt x="1453" y="970"/>
                    <a:pt x="1429" y="961"/>
                    <a:pt x="1399" y="961"/>
                  </a:cubicBezTo>
                  <a:cubicBezTo>
                    <a:pt x="1390" y="961"/>
                    <a:pt x="1379" y="962"/>
                    <a:pt x="1369" y="964"/>
                  </a:cubicBezTo>
                  <a:cubicBezTo>
                    <a:pt x="1298" y="975"/>
                    <a:pt x="1232" y="980"/>
                    <a:pt x="1161" y="996"/>
                  </a:cubicBezTo>
                  <a:cubicBezTo>
                    <a:pt x="1320" y="947"/>
                    <a:pt x="1479" y="887"/>
                    <a:pt x="1627" y="816"/>
                  </a:cubicBezTo>
                  <a:cubicBezTo>
                    <a:pt x="1703" y="788"/>
                    <a:pt x="1774" y="750"/>
                    <a:pt x="1840" y="712"/>
                  </a:cubicBezTo>
                  <a:cubicBezTo>
                    <a:pt x="1878" y="690"/>
                    <a:pt x="1884" y="701"/>
                    <a:pt x="1873" y="657"/>
                  </a:cubicBezTo>
                  <a:cubicBezTo>
                    <a:pt x="1867" y="635"/>
                    <a:pt x="1889" y="624"/>
                    <a:pt x="1862" y="624"/>
                  </a:cubicBezTo>
                  <a:cubicBezTo>
                    <a:pt x="1742" y="663"/>
                    <a:pt x="1627" y="734"/>
                    <a:pt x="1506" y="783"/>
                  </a:cubicBezTo>
                  <a:lnTo>
                    <a:pt x="1150" y="931"/>
                  </a:lnTo>
                  <a:cubicBezTo>
                    <a:pt x="1194" y="909"/>
                    <a:pt x="1408" y="821"/>
                    <a:pt x="1364" y="750"/>
                  </a:cubicBezTo>
                  <a:lnTo>
                    <a:pt x="1364" y="750"/>
                  </a:lnTo>
                  <a:cubicBezTo>
                    <a:pt x="1293" y="783"/>
                    <a:pt x="1222" y="827"/>
                    <a:pt x="1150" y="871"/>
                  </a:cubicBezTo>
                  <a:cubicBezTo>
                    <a:pt x="1150" y="871"/>
                    <a:pt x="1282" y="728"/>
                    <a:pt x="1298" y="712"/>
                  </a:cubicBezTo>
                  <a:cubicBezTo>
                    <a:pt x="1347" y="663"/>
                    <a:pt x="1397" y="613"/>
                    <a:pt x="1446" y="564"/>
                  </a:cubicBezTo>
                  <a:cubicBezTo>
                    <a:pt x="1462" y="542"/>
                    <a:pt x="1534" y="487"/>
                    <a:pt x="1479" y="482"/>
                  </a:cubicBezTo>
                  <a:cubicBezTo>
                    <a:pt x="1477" y="482"/>
                    <a:pt x="1476" y="481"/>
                    <a:pt x="1474" y="481"/>
                  </a:cubicBezTo>
                  <a:cubicBezTo>
                    <a:pt x="1416" y="481"/>
                    <a:pt x="1281" y="669"/>
                    <a:pt x="1243" y="706"/>
                  </a:cubicBezTo>
                  <a:cubicBezTo>
                    <a:pt x="1178" y="772"/>
                    <a:pt x="1107" y="903"/>
                    <a:pt x="1019" y="936"/>
                  </a:cubicBezTo>
                  <a:cubicBezTo>
                    <a:pt x="1046" y="887"/>
                    <a:pt x="1336" y="438"/>
                    <a:pt x="1293" y="416"/>
                  </a:cubicBezTo>
                  <a:lnTo>
                    <a:pt x="1293" y="416"/>
                  </a:lnTo>
                  <a:cubicBezTo>
                    <a:pt x="1183" y="613"/>
                    <a:pt x="1068" y="810"/>
                    <a:pt x="942" y="1002"/>
                  </a:cubicBezTo>
                  <a:cubicBezTo>
                    <a:pt x="920" y="947"/>
                    <a:pt x="953" y="876"/>
                    <a:pt x="964" y="816"/>
                  </a:cubicBezTo>
                  <a:cubicBezTo>
                    <a:pt x="975" y="750"/>
                    <a:pt x="992" y="679"/>
                    <a:pt x="1014" y="608"/>
                  </a:cubicBezTo>
                  <a:cubicBezTo>
                    <a:pt x="1024" y="559"/>
                    <a:pt x="1123" y="225"/>
                    <a:pt x="1074" y="214"/>
                  </a:cubicBezTo>
                  <a:lnTo>
                    <a:pt x="1074" y="214"/>
                  </a:lnTo>
                  <a:cubicBezTo>
                    <a:pt x="1035" y="427"/>
                    <a:pt x="975" y="624"/>
                    <a:pt x="920" y="832"/>
                  </a:cubicBezTo>
                  <a:cubicBezTo>
                    <a:pt x="904" y="684"/>
                    <a:pt x="904" y="531"/>
                    <a:pt x="882" y="383"/>
                  </a:cubicBezTo>
                  <a:cubicBezTo>
                    <a:pt x="860" y="258"/>
                    <a:pt x="860" y="132"/>
                    <a:pt x="827" y="0"/>
                  </a:cubicBezTo>
                  <a:cubicBezTo>
                    <a:pt x="827" y="0"/>
                    <a:pt x="826" y="0"/>
                    <a:pt x="82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021" name="Google Shape;12021;p39"/>
          <p:cNvGrpSpPr/>
          <p:nvPr/>
        </p:nvGrpSpPr>
        <p:grpSpPr>
          <a:xfrm>
            <a:off x="7454819" y="3754713"/>
            <a:ext cx="1221255" cy="1269098"/>
            <a:chOff x="2785514" y="3607713"/>
            <a:chExt cx="1570544" cy="1632070"/>
          </a:xfrm>
        </p:grpSpPr>
        <p:sp>
          <p:nvSpPr>
            <p:cNvPr id="12022" name="Google Shape;12022;p39"/>
            <p:cNvSpPr/>
            <p:nvPr/>
          </p:nvSpPr>
          <p:spPr>
            <a:xfrm>
              <a:off x="3399872" y="4636001"/>
              <a:ext cx="954450" cy="602203"/>
            </a:xfrm>
            <a:custGeom>
              <a:avLst/>
              <a:gdLst/>
              <a:ahLst/>
              <a:cxnLst/>
              <a:rect l="l" t="t" r="r" b="b"/>
              <a:pathLst>
                <a:path w="6048" h="3816" extrusionOk="0">
                  <a:moveTo>
                    <a:pt x="3449" y="1"/>
                  </a:moveTo>
                  <a:cubicBezTo>
                    <a:pt x="3072" y="1"/>
                    <a:pt x="2727" y="201"/>
                    <a:pt x="2419" y="422"/>
                  </a:cubicBezTo>
                  <a:cubicBezTo>
                    <a:pt x="1768" y="904"/>
                    <a:pt x="1204" y="1490"/>
                    <a:pt x="744" y="2157"/>
                  </a:cubicBezTo>
                  <a:cubicBezTo>
                    <a:pt x="580" y="2387"/>
                    <a:pt x="208" y="2721"/>
                    <a:pt x="109" y="2957"/>
                  </a:cubicBezTo>
                  <a:cubicBezTo>
                    <a:pt x="76" y="3033"/>
                    <a:pt x="0" y="3816"/>
                    <a:pt x="81" y="3816"/>
                  </a:cubicBezTo>
                  <a:cubicBezTo>
                    <a:pt x="81" y="3816"/>
                    <a:pt x="81" y="3816"/>
                    <a:pt x="82" y="3816"/>
                  </a:cubicBezTo>
                  <a:cubicBezTo>
                    <a:pt x="60" y="3613"/>
                    <a:pt x="115" y="3416"/>
                    <a:pt x="235" y="3258"/>
                  </a:cubicBezTo>
                  <a:cubicBezTo>
                    <a:pt x="629" y="2727"/>
                    <a:pt x="1056" y="2212"/>
                    <a:pt x="1494" y="1714"/>
                  </a:cubicBezTo>
                  <a:cubicBezTo>
                    <a:pt x="1675" y="1484"/>
                    <a:pt x="1888" y="1276"/>
                    <a:pt x="2123" y="1096"/>
                  </a:cubicBezTo>
                  <a:cubicBezTo>
                    <a:pt x="2508" y="822"/>
                    <a:pt x="2980" y="695"/>
                    <a:pt x="3452" y="695"/>
                  </a:cubicBezTo>
                  <a:cubicBezTo>
                    <a:pt x="3652" y="695"/>
                    <a:pt x="3851" y="718"/>
                    <a:pt x="4045" y="762"/>
                  </a:cubicBezTo>
                  <a:cubicBezTo>
                    <a:pt x="4696" y="909"/>
                    <a:pt x="5287" y="1287"/>
                    <a:pt x="5763" y="1758"/>
                  </a:cubicBezTo>
                  <a:cubicBezTo>
                    <a:pt x="5867" y="1856"/>
                    <a:pt x="5966" y="1966"/>
                    <a:pt x="6048" y="2081"/>
                  </a:cubicBezTo>
                  <a:cubicBezTo>
                    <a:pt x="5637" y="1227"/>
                    <a:pt x="4931" y="543"/>
                    <a:pt x="4061" y="160"/>
                  </a:cubicBezTo>
                  <a:cubicBezTo>
                    <a:pt x="3869" y="67"/>
                    <a:pt x="3667" y="17"/>
                    <a:pt x="3464" y="1"/>
                  </a:cubicBezTo>
                  <a:cubicBezTo>
                    <a:pt x="3459" y="1"/>
                    <a:pt x="3454" y="1"/>
                    <a:pt x="344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3" name="Google Shape;12023;p39"/>
            <p:cNvSpPr/>
            <p:nvPr/>
          </p:nvSpPr>
          <p:spPr>
            <a:xfrm>
              <a:off x="3409183" y="4745679"/>
              <a:ext cx="946875" cy="492525"/>
            </a:xfrm>
            <a:custGeom>
              <a:avLst/>
              <a:gdLst/>
              <a:ahLst/>
              <a:cxnLst/>
              <a:rect l="l" t="t" r="r" b="b"/>
              <a:pathLst>
                <a:path w="6000" h="3121" extrusionOk="0">
                  <a:moveTo>
                    <a:pt x="3392" y="0"/>
                  </a:moveTo>
                  <a:cubicBezTo>
                    <a:pt x="2917" y="0"/>
                    <a:pt x="2446" y="129"/>
                    <a:pt x="2064" y="406"/>
                  </a:cubicBezTo>
                  <a:cubicBezTo>
                    <a:pt x="1829" y="587"/>
                    <a:pt x="1616" y="789"/>
                    <a:pt x="1429" y="1019"/>
                  </a:cubicBezTo>
                  <a:cubicBezTo>
                    <a:pt x="997" y="1517"/>
                    <a:pt x="570" y="2032"/>
                    <a:pt x="176" y="2563"/>
                  </a:cubicBezTo>
                  <a:cubicBezTo>
                    <a:pt x="56" y="2721"/>
                    <a:pt x="1" y="2924"/>
                    <a:pt x="23" y="3121"/>
                  </a:cubicBezTo>
                  <a:lnTo>
                    <a:pt x="34" y="3121"/>
                  </a:lnTo>
                  <a:cubicBezTo>
                    <a:pt x="1035" y="2453"/>
                    <a:pt x="1758" y="1375"/>
                    <a:pt x="2869" y="904"/>
                  </a:cubicBezTo>
                  <a:cubicBezTo>
                    <a:pt x="3241" y="754"/>
                    <a:pt x="3632" y="680"/>
                    <a:pt x="4019" y="680"/>
                  </a:cubicBezTo>
                  <a:cubicBezTo>
                    <a:pt x="4732" y="680"/>
                    <a:pt x="5436" y="929"/>
                    <a:pt x="6000" y="1408"/>
                  </a:cubicBezTo>
                  <a:cubicBezTo>
                    <a:pt x="6000" y="1402"/>
                    <a:pt x="5994" y="1397"/>
                    <a:pt x="5989" y="1391"/>
                  </a:cubicBezTo>
                  <a:cubicBezTo>
                    <a:pt x="5907" y="1271"/>
                    <a:pt x="5808" y="1161"/>
                    <a:pt x="5704" y="1063"/>
                  </a:cubicBezTo>
                  <a:cubicBezTo>
                    <a:pt x="5228" y="592"/>
                    <a:pt x="4637" y="214"/>
                    <a:pt x="3986" y="67"/>
                  </a:cubicBezTo>
                  <a:cubicBezTo>
                    <a:pt x="3791" y="23"/>
                    <a:pt x="3591" y="0"/>
                    <a:pt x="339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4" name="Google Shape;12024;p39"/>
            <p:cNvSpPr/>
            <p:nvPr/>
          </p:nvSpPr>
          <p:spPr>
            <a:xfrm>
              <a:off x="3228647" y="4005551"/>
              <a:ext cx="282642" cy="1228393"/>
            </a:xfrm>
            <a:custGeom>
              <a:avLst/>
              <a:gdLst/>
              <a:ahLst/>
              <a:cxnLst/>
              <a:rect l="l" t="t" r="r" b="b"/>
              <a:pathLst>
                <a:path w="1791" h="7784" extrusionOk="0">
                  <a:moveTo>
                    <a:pt x="99" y="0"/>
                  </a:moveTo>
                  <a:lnTo>
                    <a:pt x="1" y="93"/>
                  </a:lnTo>
                  <a:cubicBezTo>
                    <a:pt x="849" y="991"/>
                    <a:pt x="1391" y="2283"/>
                    <a:pt x="1517" y="3739"/>
                  </a:cubicBezTo>
                  <a:cubicBezTo>
                    <a:pt x="1621" y="4899"/>
                    <a:pt x="1490" y="6142"/>
                    <a:pt x="1101" y="7751"/>
                  </a:cubicBezTo>
                  <a:lnTo>
                    <a:pt x="1238" y="7784"/>
                  </a:lnTo>
                  <a:cubicBezTo>
                    <a:pt x="1484" y="6776"/>
                    <a:pt x="1791" y="5255"/>
                    <a:pt x="1654" y="3728"/>
                  </a:cubicBezTo>
                  <a:cubicBezTo>
                    <a:pt x="1523" y="2239"/>
                    <a:pt x="970" y="914"/>
                    <a:pt x="9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5" name="Google Shape;12025;p39"/>
            <p:cNvSpPr/>
            <p:nvPr/>
          </p:nvSpPr>
          <p:spPr>
            <a:xfrm>
              <a:off x="3021441" y="3924911"/>
              <a:ext cx="115834" cy="70383"/>
            </a:xfrm>
            <a:custGeom>
              <a:avLst/>
              <a:gdLst/>
              <a:ahLst/>
              <a:cxnLst/>
              <a:rect l="l" t="t" r="r" b="b"/>
              <a:pathLst>
                <a:path w="734" h="446" extrusionOk="0">
                  <a:moveTo>
                    <a:pt x="47" y="1"/>
                  </a:moveTo>
                  <a:cubicBezTo>
                    <a:pt x="26" y="1"/>
                    <a:pt x="10" y="12"/>
                    <a:pt x="6" y="35"/>
                  </a:cubicBezTo>
                  <a:cubicBezTo>
                    <a:pt x="0" y="57"/>
                    <a:pt x="11" y="79"/>
                    <a:pt x="39" y="84"/>
                  </a:cubicBezTo>
                  <a:cubicBezTo>
                    <a:pt x="268" y="144"/>
                    <a:pt x="482" y="265"/>
                    <a:pt x="657" y="435"/>
                  </a:cubicBezTo>
                  <a:cubicBezTo>
                    <a:pt x="668" y="440"/>
                    <a:pt x="679" y="445"/>
                    <a:pt x="690" y="445"/>
                  </a:cubicBezTo>
                  <a:cubicBezTo>
                    <a:pt x="701" y="445"/>
                    <a:pt x="712" y="440"/>
                    <a:pt x="717" y="435"/>
                  </a:cubicBezTo>
                  <a:cubicBezTo>
                    <a:pt x="734" y="413"/>
                    <a:pt x="734" y="385"/>
                    <a:pt x="717" y="369"/>
                  </a:cubicBezTo>
                  <a:cubicBezTo>
                    <a:pt x="537" y="194"/>
                    <a:pt x="307" y="68"/>
                    <a:pt x="60" y="2"/>
                  </a:cubicBezTo>
                  <a:cubicBezTo>
                    <a:pt x="56" y="1"/>
                    <a:pt x="51" y="1"/>
                    <a:pt x="4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6" name="Google Shape;12026;p39"/>
            <p:cNvSpPr/>
            <p:nvPr/>
          </p:nvSpPr>
          <p:spPr>
            <a:xfrm>
              <a:off x="3005187" y="3771046"/>
              <a:ext cx="92320" cy="191424"/>
            </a:xfrm>
            <a:custGeom>
              <a:avLst/>
              <a:gdLst/>
              <a:ahLst/>
              <a:cxnLst/>
              <a:rect l="l" t="t" r="r" b="b"/>
              <a:pathLst>
                <a:path w="585" h="1213" extrusionOk="0">
                  <a:moveTo>
                    <a:pt x="56" y="0"/>
                  </a:moveTo>
                  <a:cubicBezTo>
                    <a:pt x="27" y="0"/>
                    <a:pt x="0" y="29"/>
                    <a:pt x="16" y="63"/>
                  </a:cubicBezTo>
                  <a:cubicBezTo>
                    <a:pt x="213" y="419"/>
                    <a:pt x="377" y="791"/>
                    <a:pt x="492" y="1180"/>
                  </a:cubicBezTo>
                  <a:cubicBezTo>
                    <a:pt x="497" y="1196"/>
                    <a:pt x="519" y="1212"/>
                    <a:pt x="536" y="1212"/>
                  </a:cubicBezTo>
                  <a:lnTo>
                    <a:pt x="547" y="1207"/>
                  </a:lnTo>
                  <a:cubicBezTo>
                    <a:pt x="574" y="1202"/>
                    <a:pt x="585" y="1180"/>
                    <a:pt x="579" y="1152"/>
                  </a:cubicBezTo>
                  <a:cubicBezTo>
                    <a:pt x="459" y="758"/>
                    <a:pt x="295" y="380"/>
                    <a:pt x="92" y="19"/>
                  </a:cubicBezTo>
                  <a:cubicBezTo>
                    <a:pt x="82" y="6"/>
                    <a:pt x="69" y="0"/>
                    <a:pt x="5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7" name="Google Shape;12027;p39"/>
            <p:cNvSpPr/>
            <p:nvPr/>
          </p:nvSpPr>
          <p:spPr>
            <a:xfrm>
              <a:off x="3069731" y="4059838"/>
              <a:ext cx="86639" cy="75749"/>
            </a:xfrm>
            <a:custGeom>
              <a:avLst/>
              <a:gdLst/>
              <a:ahLst/>
              <a:cxnLst/>
              <a:rect l="l" t="t" r="r" b="b"/>
              <a:pathLst>
                <a:path w="549" h="480" extrusionOk="0">
                  <a:moveTo>
                    <a:pt x="277" y="0"/>
                  </a:moveTo>
                  <a:cubicBezTo>
                    <a:pt x="199" y="0"/>
                    <a:pt x="119" y="38"/>
                    <a:pt x="72" y="116"/>
                  </a:cubicBezTo>
                  <a:cubicBezTo>
                    <a:pt x="1" y="231"/>
                    <a:pt x="39" y="379"/>
                    <a:pt x="154" y="444"/>
                  </a:cubicBezTo>
                  <a:cubicBezTo>
                    <a:pt x="194" y="468"/>
                    <a:pt x="236" y="479"/>
                    <a:pt x="276" y="479"/>
                  </a:cubicBezTo>
                  <a:cubicBezTo>
                    <a:pt x="420" y="479"/>
                    <a:pt x="548" y="344"/>
                    <a:pt x="510" y="182"/>
                  </a:cubicBezTo>
                  <a:cubicBezTo>
                    <a:pt x="482" y="64"/>
                    <a:pt x="380" y="0"/>
                    <a:pt x="2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8" name="Google Shape;12028;p39"/>
            <p:cNvSpPr/>
            <p:nvPr/>
          </p:nvSpPr>
          <p:spPr>
            <a:xfrm>
              <a:off x="3117232" y="4020070"/>
              <a:ext cx="97844" cy="71961"/>
            </a:xfrm>
            <a:custGeom>
              <a:avLst/>
              <a:gdLst/>
              <a:ahLst/>
              <a:cxnLst/>
              <a:rect l="l" t="t" r="r" b="b"/>
              <a:pathLst>
                <a:path w="620" h="456" extrusionOk="0">
                  <a:moveTo>
                    <a:pt x="568" y="0"/>
                  </a:moveTo>
                  <a:cubicBezTo>
                    <a:pt x="555" y="0"/>
                    <a:pt x="543" y="6"/>
                    <a:pt x="537" y="18"/>
                  </a:cubicBezTo>
                  <a:cubicBezTo>
                    <a:pt x="406" y="182"/>
                    <a:pt x="236" y="302"/>
                    <a:pt x="39" y="373"/>
                  </a:cubicBezTo>
                  <a:cubicBezTo>
                    <a:pt x="17" y="379"/>
                    <a:pt x="1" y="406"/>
                    <a:pt x="12" y="428"/>
                  </a:cubicBezTo>
                  <a:cubicBezTo>
                    <a:pt x="17" y="445"/>
                    <a:pt x="34" y="456"/>
                    <a:pt x="50" y="456"/>
                  </a:cubicBezTo>
                  <a:lnTo>
                    <a:pt x="66" y="456"/>
                  </a:lnTo>
                  <a:cubicBezTo>
                    <a:pt x="280" y="384"/>
                    <a:pt x="466" y="248"/>
                    <a:pt x="603" y="72"/>
                  </a:cubicBezTo>
                  <a:cubicBezTo>
                    <a:pt x="619" y="50"/>
                    <a:pt x="614" y="23"/>
                    <a:pt x="597" y="12"/>
                  </a:cubicBezTo>
                  <a:cubicBezTo>
                    <a:pt x="590" y="5"/>
                    <a:pt x="579" y="0"/>
                    <a:pt x="5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9" name="Google Shape;12029;p39"/>
            <p:cNvSpPr/>
            <p:nvPr/>
          </p:nvSpPr>
          <p:spPr>
            <a:xfrm>
              <a:off x="3009290" y="4090295"/>
              <a:ext cx="86481" cy="105417"/>
            </a:xfrm>
            <a:custGeom>
              <a:avLst/>
              <a:gdLst/>
              <a:ahLst/>
              <a:cxnLst/>
              <a:rect l="l" t="t" r="r" b="b"/>
              <a:pathLst>
                <a:path w="548" h="668" extrusionOk="0">
                  <a:moveTo>
                    <a:pt x="501" y="1"/>
                  </a:moveTo>
                  <a:cubicBezTo>
                    <a:pt x="489" y="1"/>
                    <a:pt x="475" y="6"/>
                    <a:pt x="466" y="16"/>
                  </a:cubicBezTo>
                  <a:lnTo>
                    <a:pt x="17" y="596"/>
                  </a:lnTo>
                  <a:cubicBezTo>
                    <a:pt x="1" y="618"/>
                    <a:pt x="6" y="645"/>
                    <a:pt x="22" y="656"/>
                  </a:cubicBezTo>
                  <a:cubicBezTo>
                    <a:pt x="33" y="662"/>
                    <a:pt x="39" y="667"/>
                    <a:pt x="50" y="667"/>
                  </a:cubicBezTo>
                  <a:cubicBezTo>
                    <a:pt x="66" y="667"/>
                    <a:pt x="77" y="662"/>
                    <a:pt x="88" y="651"/>
                  </a:cubicBezTo>
                  <a:lnTo>
                    <a:pt x="537" y="71"/>
                  </a:lnTo>
                  <a:cubicBezTo>
                    <a:pt x="548" y="49"/>
                    <a:pt x="548" y="21"/>
                    <a:pt x="526" y="11"/>
                  </a:cubicBezTo>
                  <a:cubicBezTo>
                    <a:pt x="519" y="4"/>
                    <a:pt x="510" y="1"/>
                    <a:pt x="5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0" name="Google Shape;12030;p39"/>
            <p:cNvSpPr/>
            <p:nvPr/>
          </p:nvSpPr>
          <p:spPr>
            <a:xfrm>
              <a:off x="2814078" y="3818705"/>
              <a:ext cx="467283" cy="241765"/>
            </a:xfrm>
            <a:custGeom>
              <a:avLst/>
              <a:gdLst/>
              <a:ahLst/>
              <a:cxnLst/>
              <a:rect l="l" t="t" r="r" b="b"/>
              <a:pathLst>
                <a:path w="2961" h="1532" extrusionOk="0">
                  <a:moveTo>
                    <a:pt x="644" y="1"/>
                  </a:moveTo>
                  <a:cubicBezTo>
                    <a:pt x="516" y="1"/>
                    <a:pt x="390" y="21"/>
                    <a:pt x="280" y="84"/>
                  </a:cubicBezTo>
                  <a:cubicBezTo>
                    <a:pt x="115" y="177"/>
                    <a:pt x="1" y="385"/>
                    <a:pt x="72" y="555"/>
                  </a:cubicBezTo>
                  <a:cubicBezTo>
                    <a:pt x="126" y="653"/>
                    <a:pt x="214" y="735"/>
                    <a:pt x="318" y="785"/>
                  </a:cubicBezTo>
                  <a:cubicBezTo>
                    <a:pt x="871" y="1118"/>
                    <a:pt x="1495" y="1321"/>
                    <a:pt x="2119" y="1480"/>
                  </a:cubicBezTo>
                  <a:cubicBezTo>
                    <a:pt x="2260" y="1515"/>
                    <a:pt x="2379" y="1532"/>
                    <a:pt x="2479" y="1532"/>
                  </a:cubicBezTo>
                  <a:cubicBezTo>
                    <a:pt x="2928" y="1532"/>
                    <a:pt x="2961" y="1198"/>
                    <a:pt x="2633" y="817"/>
                  </a:cubicBezTo>
                  <a:cubicBezTo>
                    <a:pt x="2245" y="369"/>
                    <a:pt x="1396" y="78"/>
                    <a:pt x="833" y="13"/>
                  </a:cubicBezTo>
                  <a:cubicBezTo>
                    <a:pt x="770" y="6"/>
                    <a:pt x="707" y="1"/>
                    <a:pt x="64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1" name="Google Shape;12031;p39"/>
            <p:cNvSpPr/>
            <p:nvPr/>
          </p:nvSpPr>
          <p:spPr>
            <a:xfrm>
              <a:off x="2977412" y="3618602"/>
              <a:ext cx="302211" cy="405256"/>
            </a:xfrm>
            <a:custGeom>
              <a:avLst/>
              <a:gdLst/>
              <a:ahLst/>
              <a:cxnLst/>
              <a:rect l="l" t="t" r="r" b="b"/>
              <a:pathLst>
                <a:path w="1915" h="2568" extrusionOk="0">
                  <a:moveTo>
                    <a:pt x="366" y="1"/>
                  </a:moveTo>
                  <a:cubicBezTo>
                    <a:pt x="244" y="1"/>
                    <a:pt x="143" y="77"/>
                    <a:pt x="82" y="257"/>
                  </a:cubicBezTo>
                  <a:cubicBezTo>
                    <a:pt x="0" y="514"/>
                    <a:pt x="914" y="2096"/>
                    <a:pt x="1073" y="2250"/>
                  </a:cubicBezTo>
                  <a:cubicBezTo>
                    <a:pt x="1301" y="2475"/>
                    <a:pt x="1486" y="2568"/>
                    <a:pt x="1615" y="2568"/>
                  </a:cubicBezTo>
                  <a:cubicBezTo>
                    <a:pt x="1897" y="2568"/>
                    <a:pt x="1915" y="2124"/>
                    <a:pt x="1555" y="1648"/>
                  </a:cubicBezTo>
                  <a:cubicBezTo>
                    <a:pt x="1297" y="1308"/>
                    <a:pt x="1347" y="936"/>
                    <a:pt x="1100" y="586"/>
                  </a:cubicBezTo>
                  <a:cubicBezTo>
                    <a:pt x="868" y="248"/>
                    <a:pt x="584" y="1"/>
                    <a:pt x="36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2" name="Google Shape;12032;p39"/>
            <p:cNvSpPr/>
            <p:nvPr/>
          </p:nvSpPr>
          <p:spPr>
            <a:xfrm>
              <a:off x="2785514" y="3980302"/>
              <a:ext cx="512417" cy="161440"/>
            </a:xfrm>
            <a:custGeom>
              <a:avLst/>
              <a:gdLst/>
              <a:ahLst/>
              <a:cxnLst/>
              <a:rect l="l" t="t" r="r" b="b"/>
              <a:pathLst>
                <a:path w="3247" h="1023" extrusionOk="0">
                  <a:moveTo>
                    <a:pt x="1589" y="1"/>
                  </a:moveTo>
                  <a:cubicBezTo>
                    <a:pt x="1069" y="1"/>
                    <a:pt x="538" y="80"/>
                    <a:pt x="340" y="204"/>
                  </a:cubicBezTo>
                  <a:cubicBezTo>
                    <a:pt x="127" y="335"/>
                    <a:pt x="1" y="642"/>
                    <a:pt x="149" y="850"/>
                  </a:cubicBezTo>
                  <a:cubicBezTo>
                    <a:pt x="244" y="980"/>
                    <a:pt x="412" y="1022"/>
                    <a:pt x="589" y="1022"/>
                  </a:cubicBezTo>
                  <a:cubicBezTo>
                    <a:pt x="686" y="1022"/>
                    <a:pt x="785" y="1010"/>
                    <a:pt x="877" y="992"/>
                  </a:cubicBezTo>
                  <a:cubicBezTo>
                    <a:pt x="1222" y="937"/>
                    <a:pt x="3247" y="828"/>
                    <a:pt x="2771" y="270"/>
                  </a:cubicBezTo>
                  <a:cubicBezTo>
                    <a:pt x="2610" y="79"/>
                    <a:pt x="2104" y="1"/>
                    <a:pt x="158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3" name="Google Shape;12033;p39"/>
            <p:cNvSpPr/>
            <p:nvPr/>
          </p:nvSpPr>
          <p:spPr>
            <a:xfrm>
              <a:off x="3106028" y="4027960"/>
              <a:ext cx="178170" cy="227720"/>
            </a:xfrm>
            <a:custGeom>
              <a:avLst/>
              <a:gdLst/>
              <a:ahLst/>
              <a:cxnLst/>
              <a:rect l="l" t="t" r="r" b="b"/>
              <a:pathLst>
                <a:path w="1129" h="1443" extrusionOk="0">
                  <a:moveTo>
                    <a:pt x="812" y="0"/>
                  </a:moveTo>
                  <a:cubicBezTo>
                    <a:pt x="575" y="0"/>
                    <a:pt x="254" y="485"/>
                    <a:pt x="154" y="668"/>
                  </a:cubicBezTo>
                  <a:cubicBezTo>
                    <a:pt x="66" y="827"/>
                    <a:pt x="1" y="1013"/>
                    <a:pt x="50" y="1188"/>
                  </a:cubicBezTo>
                  <a:cubicBezTo>
                    <a:pt x="85" y="1328"/>
                    <a:pt x="220" y="1443"/>
                    <a:pt x="356" y="1443"/>
                  </a:cubicBezTo>
                  <a:cubicBezTo>
                    <a:pt x="392" y="1443"/>
                    <a:pt x="427" y="1435"/>
                    <a:pt x="460" y="1418"/>
                  </a:cubicBezTo>
                  <a:cubicBezTo>
                    <a:pt x="521" y="1385"/>
                    <a:pt x="570" y="1336"/>
                    <a:pt x="608" y="1276"/>
                  </a:cubicBezTo>
                  <a:cubicBezTo>
                    <a:pt x="767" y="1062"/>
                    <a:pt x="1128" y="378"/>
                    <a:pt x="969" y="104"/>
                  </a:cubicBezTo>
                  <a:cubicBezTo>
                    <a:pt x="925" y="31"/>
                    <a:pt x="871" y="0"/>
                    <a:pt x="81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4" name="Google Shape;12034;p39"/>
            <p:cNvSpPr/>
            <p:nvPr/>
          </p:nvSpPr>
          <p:spPr>
            <a:xfrm>
              <a:off x="3105239" y="3703030"/>
              <a:ext cx="99580" cy="75591"/>
            </a:xfrm>
            <a:custGeom>
              <a:avLst/>
              <a:gdLst/>
              <a:ahLst/>
              <a:cxnLst/>
              <a:rect l="l" t="t" r="r" b="b"/>
              <a:pathLst>
                <a:path w="631" h="479" extrusionOk="0">
                  <a:moveTo>
                    <a:pt x="319" y="0"/>
                  </a:moveTo>
                  <a:cubicBezTo>
                    <a:pt x="262" y="0"/>
                    <a:pt x="205" y="21"/>
                    <a:pt x="159" y="62"/>
                  </a:cubicBezTo>
                  <a:cubicBezTo>
                    <a:pt x="0" y="204"/>
                    <a:pt x="88" y="467"/>
                    <a:pt x="301" y="478"/>
                  </a:cubicBezTo>
                  <a:cubicBezTo>
                    <a:pt x="308" y="478"/>
                    <a:pt x="315" y="478"/>
                    <a:pt x="321" y="478"/>
                  </a:cubicBezTo>
                  <a:cubicBezTo>
                    <a:pt x="522" y="478"/>
                    <a:pt x="631" y="242"/>
                    <a:pt x="498" y="83"/>
                  </a:cubicBezTo>
                  <a:cubicBezTo>
                    <a:pt x="451" y="28"/>
                    <a:pt x="386" y="0"/>
                    <a:pt x="31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5" name="Google Shape;12035;p39"/>
            <p:cNvSpPr/>
            <p:nvPr/>
          </p:nvSpPr>
          <p:spPr>
            <a:xfrm>
              <a:off x="3151635" y="3748637"/>
              <a:ext cx="108259" cy="275221"/>
            </a:xfrm>
            <a:custGeom>
              <a:avLst/>
              <a:gdLst/>
              <a:ahLst/>
              <a:cxnLst/>
              <a:rect l="l" t="t" r="r" b="b"/>
              <a:pathLst>
                <a:path w="686" h="1744" extrusionOk="0">
                  <a:moveTo>
                    <a:pt x="49" y="1"/>
                  </a:moveTo>
                  <a:cubicBezTo>
                    <a:pt x="25" y="1"/>
                    <a:pt x="1" y="19"/>
                    <a:pt x="7" y="52"/>
                  </a:cubicBezTo>
                  <a:cubicBezTo>
                    <a:pt x="35" y="183"/>
                    <a:pt x="62" y="314"/>
                    <a:pt x="73" y="446"/>
                  </a:cubicBezTo>
                  <a:cubicBezTo>
                    <a:pt x="84" y="517"/>
                    <a:pt x="95" y="583"/>
                    <a:pt x="106" y="654"/>
                  </a:cubicBezTo>
                  <a:cubicBezTo>
                    <a:pt x="139" y="845"/>
                    <a:pt x="336" y="1448"/>
                    <a:pt x="609" y="1732"/>
                  </a:cubicBezTo>
                  <a:cubicBezTo>
                    <a:pt x="615" y="1738"/>
                    <a:pt x="626" y="1743"/>
                    <a:pt x="642" y="1743"/>
                  </a:cubicBezTo>
                  <a:cubicBezTo>
                    <a:pt x="653" y="1743"/>
                    <a:pt x="664" y="1738"/>
                    <a:pt x="669" y="1732"/>
                  </a:cubicBezTo>
                  <a:cubicBezTo>
                    <a:pt x="686" y="1716"/>
                    <a:pt x="686" y="1688"/>
                    <a:pt x="669" y="1672"/>
                  </a:cubicBezTo>
                  <a:cubicBezTo>
                    <a:pt x="407" y="1404"/>
                    <a:pt x="221" y="829"/>
                    <a:pt x="193" y="643"/>
                  </a:cubicBezTo>
                  <a:cubicBezTo>
                    <a:pt x="177" y="577"/>
                    <a:pt x="171" y="506"/>
                    <a:pt x="160" y="440"/>
                  </a:cubicBezTo>
                  <a:cubicBezTo>
                    <a:pt x="149" y="298"/>
                    <a:pt x="122" y="161"/>
                    <a:pt x="89" y="30"/>
                  </a:cubicBezTo>
                  <a:cubicBezTo>
                    <a:pt x="83" y="10"/>
                    <a:pt x="66" y="1"/>
                    <a:pt x="4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6" name="Google Shape;12036;p39"/>
            <p:cNvSpPr/>
            <p:nvPr/>
          </p:nvSpPr>
          <p:spPr>
            <a:xfrm>
              <a:off x="3203713" y="3607713"/>
              <a:ext cx="172805" cy="421826"/>
            </a:xfrm>
            <a:custGeom>
              <a:avLst/>
              <a:gdLst/>
              <a:ahLst/>
              <a:cxnLst/>
              <a:rect l="l" t="t" r="r" b="b"/>
              <a:pathLst>
                <a:path w="1095" h="2673" extrusionOk="0">
                  <a:moveTo>
                    <a:pt x="542" y="1"/>
                  </a:moveTo>
                  <a:cubicBezTo>
                    <a:pt x="504" y="1"/>
                    <a:pt x="465" y="7"/>
                    <a:pt x="427" y="20"/>
                  </a:cubicBezTo>
                  <a:cubicBezTo>
                    <a:pt x="186" y="102"/>
                    <a:pt x="99" y="392"/>
                    <a:pt x="60" y="644"/>
                  </a:cubicBezTo>
                  <a:cubicBezTo>
                    <a:pt x="6" y="1043"/>
                    <a:pt x="0" y="1448"/>
                    <a:pt x="44" y="1853"/>
                  </a:cubicBezTo>
                  <a:cubicBezTo>
                    <a:pt x="58" y="1976"/>
                    <a:pt x="101" y="2673"/>
                    <a:pt x="288" y="2673"/>
                  </a:cubicBezTo>
                  <a:cubicBezTo>
                    <a:pt x="318" y="2673"/>
                    <a:pt x="351" y="2655"/>
                    <a:pt x="389" y="2614"/>
                  </a:cubicBezTo>
                  <a:cubicBezTo>
                    <a:pt x="569" y="2417"/>
                    <a:pt x="651" y="2154"/>
                    <a:pt x="734" y="1897"/>
                  </a:cubicBezTo>
                  <a:lnTo>
                    <a:pt x="936" y="1224"/>
                  </a:lnTo>
                  <a:cubicBezTo>
                    <a:pt x="1018" y="967"/>
                    <a:pt x="1095" y="687"/>
                    <a:pt x="1029" y="425"/>
                  </a:cubicBezTo>
                  <a:cubicBezTo>
                    <a:pt x="973" y="201"/>
                    <a:pt x="762" y="1"/>
                    <a:pt x="54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7" name="Google Shape;12037;p39"/>
            <p:cNvSpPr/>
            <p:nvPr/>
          </p:nvSpPr>
          <p:spPr>
            <a:xfrm>
              <a:off x="3233539" y="3864627"/>
              <a:ext cx="177539" cy="181482"/>
            </a:xfrm>
            <a:custGeom>
              <a:avLst/>
              <a:gdLst/>
              <a:ahLst/>
              <a:cxnLst/>
              <a:rect l="l" t="t" r="r" b="b"/>
              <a:pathLst>
                <a:path w="1125" h="1150" extrusionOk="0">
                  <a:moveTo>
                    <a:pt x="903" y="0"/>
                  </a:moveTo>
                  <a:cubicBezTo>
                    <a:pt x="849" y="0"/>
                    <a:pt x="792" y="12"/>
                    <a:pt x="742" y="28"/>
                  </a:cubicBezTo>
                  <a:cubicBezTo>
                    <a:pt x="408" y="149"/>
                    <a:pt x="79" y="488"/>
                    <a:pt x="30" y="855"/>
                  </a:cubicBezTo>
                  <a:cubicBezTo>
                    <a:pt x="1" y="1074"/>
                    <a:pt x="59" y="1150"/>
                    <a:pt x="154" y="1150"/>
                  </a:cubicBezTo>
                  <a:cubicBezTo>
                    <a:pt x="309" y="1150"/>
                    <a:pt x="560" y="950"/>
                    <a:pt x="692" y="838"/>
                  </a:cubicBezTo>
                  <a:cubicBezTo>
                    <a:pt x="884" y="680"/>
                    <a:pt x="1092" y="494"/>
                    <a:pt x="1114" y="247"/>
                  </a:cubicBezTo>
                  <a:cubicBezTo>
                    <a:pt x="1125" y="187"/>
                    <a:pt x="1114" y="127"/>
                    <a:pt x="1081" y="72"/>
                  </a:cubicBezTo>
                  <a:cubicBezTo>
                    <a:pt x="1041" y="20"/>
                    <a:pt x="974" y="0"/>
                    <a:pt x="90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8" name="Google Shape;12038;p39"/>
            <p:cNvSpPr/>
            <p:nvPr/>
          </p:nvSpPr>
          <p:spPr>
            <a:xfrm>
              <a:off x="3940532" y="4124382"/>
              <a:ext cx="290375" cy="66122"/>
            </a:xfrm>
            <a:custGeom>
              <a:avLst/>
              <a:gdLst/>
              <a:ahLst/>
              <a:cxnLst/>
              <a:rect l="l" t="t" r="r" b="b"/>
              <a:pathLst>
                <a:path w="1840" h="419" extrusionOk="0">
                  <a:moveTo>
                    <a:pt x="400" y="0"/>
                  </a:moveTo>
                  <a:cubicBezTo>
                    <a:pt x="270" y="0"/>
                    <a:pt x="144" y="12"/>
                    <a:pt x="38" y="41"/>
                  </a:cubicBezTo>
                  <a:cubicBezTo>
                    <a:pt x="11" y="46"/>
                    <a:pt x="0" y="74"/>
                    <a:pt x="6" y="96"/>
                  </a:cubicBezTo>
                  <a:cubicBezTo>
                    <a:pt x="10" y="115"/>
                    <a:pt x="32" y="129"/>
                    <a:pt x="51" y="129"/>
                  </a:cubicBezTo>
                  <a:cubicBezTo>
                    <a:pt x="54" y="129"/>
                    <a:pt x="57" y="129"/>
                    <a:pt x="60" y="128"/>
                  </a:cubicBezTo>
                  <a:cubicBezTo>
                    <a:pt x="162" y="99"/>
                    <a:pt x="283" y="88"/>
                    <a:pt x="408" y="88"/>
                  </a:cubicBezTo>
                  <a:cubicBezTo>
                    <a:pt x="725" y="88"/>
                    <a:pt x="1068" y="162"/>
                    <a:pt x="1193" y="205"/>
                  </a:cubicBezTo>
                  <a:cubicBezTo>
                    <a:pt x="1259" y="227"/>
                    <a:pt x="1325" y="254"/>
                    <a:pt x="1390" y="282"/>
                  </a:cubicBezTo>
                  <a:cubicBezTo>
                    <a:pt x="1516" y="331"/>
                    <a:pt x="1648" y="380"/>
                    <a:pt x="1779" y="418"/>
                  </a:cubicBezTo>
                  <a:lnTo>
                    <a:pt x="1790" y="418"/>
                  </a:lnTo>
                  <a:cubicBezTo>
                    <a:pt x="1812" y="413"/>
                    <a:pt x="1828" y="402"/>
                    <a:pt x="1834" y="380"/>
                  </a:cubicBezTo>
                  <a:cubicBezTo>
                    <a:pt x="1839" y="358"/>
                    <a:pt x="1823" y="336"/>
                    <a:pt x="1801" y="331"/>
                  </a:cubicBezTo>
                  <a:cubicBezTo>
                    <a:pt x="1670" y="293"/>
                    <a:pt x="1544" y="249"/>
                    <a:pt x="1423" y="200"/>
                  </a:cubicBezTo>
                  <a:cubicBezTo>
                    <a:pt x="1358" y="172"/>
                    <a:pt x="1292" y="145"/>
                    <a:pt x="1226" y="123"/>
                  </a:cubicBezTo>
                  <a:cubicBezTo>
                    <a:pt x="1092" y="76"/>
                    <a:pt x="732" y="0"/>
                    <a:pt x="4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9" name="Google Shape;12039;p39"/>
            <p:cNvSpPr/>
            <p:nvPr/>
          </p:nvSpPr>
          <p:spPr>
            <a:xfrm>
              <a:off x="3771201" y="4063310"/>
              <a:ext cx="406998" cy="219040"/>
            </a:xfrm>
            <a:custGeom>
              <a:avLst/>
              <a:gdLst/>
              <a:ahLst/>
              <a:cxnLst/>
              <a:rect l="l" t="t" r="r" b="b"/>
              <a:pathLst>
                <a:path w="2579" h="1388" extrusionOk="0">
                  <a:moveTo>
                    <a:pt x="1730" y="1"/>
                  </a:moveTo>
                  <a:cubicBezTo>
                    <a:pt x="1694" y="1"/>
                    <a:pt x="1659" y="6"/>
                    <a:pt x="1626" y="17"/>
                  </a:cubicBezTo>
                  <a:cubicBezTo>
                    <a:pt x="1029" y="165"/>
                    <a:pt x="0" y="587"/>
                    <a:pt x="71" y="860"/>
                  </a:cubicBezTo>
                  <a:cubicBezTo>
                    <a:pt x="427" y="1304"/>
                    <a:pt x="1686" y="1358"/>
                    <a:pt x="2234" y="1386"/>
                  </a:cubicBezTo>
                  <a:cubicBezTo>
                    <a:pt x="2250" y="1387"/>
                    <a:pt x="2267" y="1388"/>
                    <a:pt x="2284" y="1388"/>
                  </a:cubicBezTo>
                  <a:cubicBezTo>
                    <a:pt x="2401" y="1388"/>
                    <a:pt x="2533" y="1353"/>
                    <a:pt x="2556" y="1243"/>
                  </a:cubicBezTo>
                  <a:cubicBezTo>
                    <a:pt x="2578" y="1156"/>
                    <a:pt x="2507" y="1074"/>
                    <a:pt x="2442" y="1013"/>
                  </a:cubicBezTo>
                  <a:cubicBezTo>
                    <a:pt x="2212" y="805"/>
                    <a:pt x="1938" y="652"/>
                    <a:pt x="1637" y="576"/>
                  </a:cubicBezTo>
                  <a:cubicBezTo>
                    <a:pt x="1746" y="521"/>
                    <a:pt x="1839" y="439"/>
                    <a:pt x="1911" y="335"/>
                  </a:cubicBezTo>
                  <a:cubicBezTo>
                    <a:pt x="1971" y="231"/>
                    <a:pt x="1943" y="67"/>
                    <a:pt x="1834" y="17"/>
                  </a:cubicBezTo>
                  <a:cubicBezTo>
                    <a:pt x="1801" y="6"/>
                    <a:pt x="1766" y="1"/>
                    <a:pt x="173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0" name="Google Shape;12040;p39"/>
            <p:cNvSpPr/>
            <p:nvPr/>
          </p:nvSpPr>
          <p:spPr>
            <a:xfrm>
              <a:off x="3846319" y="4023699"/>
              <a:ext cx="267019" cy="132245"/>
            </a:xfrm>
            <a:custGeom>
              <a:avLst/>
              <a:gdLst/>
              <a:ahLst/>
              <a:cxnLst/>
              <a:rect l="l" t="t" r="r" b="b"/>
              <a:pathLst>
                <a:path w="1692" h="838" extrusionOk="0">
                  <a:moveTo>
                    <a:pt x="1644" y="0"/>
                  </a:moveTo>
                  <a:cubicBezTo>
                    <a:pt x="1636" y="0"/>
                    <a:pt x="1628" y="2"/>
                    <a:pt x="1621" y="6"/>
                  </a:cubicBezTo>
                  <a:cubicBezTo>
                    <a:pt x="1500" y="77"/>
                    <a:pt x="1385" y="159"/>
                    <a:pt x="1281" y="246"/>
                  </a:cubicBezTo>
                  <a:cubicBezTo>
                    <a:pt x="1227" y="285"/>
                    <a:pt x="1166" y="329"/>
                    <a:pt x="1112" y="367"/>
                  </a:cubicBezTo>
                  <a:cubicBezTo>
                    <a:pt x="958" y="476"/>
                    <a:pt x="416" y="750"/>
                    <a:pt x="44" y="750"/>
                  </a:cubicBezTo>
                  <a:cubicBezTo>
                    <a:pt x="17" y="750"/>
                    <a:pt x="0" y="766"/>
                    <a:pt x="0" y="794"/>
                  </a:cubicBezTo>
                  <a:cubicBezTo>
                    <a:pt x="0" y="816"/>
                    <a:pt x="17" y="838"/>
                    <a:pt x="44" y="838"/>
                  </a:cubicBezTo>
                  <a:cubicBezTo>
                    <a:pt x="438" y="838"/>
                    <a:pt x="1008" y="553"/>
                    <a:pt x="1166" y="438"/>
                  </a:cubicBezTo>
                  <a:cubicBezTo>
                    <a:pt x="1221" y="400"/>
                    <a:pt x="1276" y="356"/>
                    <a:pt x="1331" y="312"/>
                  </a:cubicBezTo>
                  <a:cubicBezTo>
                    <a:pt x="1440" y="230"/>
                    <a:pt x="1550" y="153"/>
                    <a:pt x="1664" y="82"/>
                  </a:cubicBezTo>
                  <a:cubicBezTo>
                    <a:pt x="1686" y="71"/>
                    <a:pt x="1692" y="44"/>
                    <a:pt x="1681" y="22"/>
                  </a:cubicBezTo>
                  <a:cubicBezTo>
                    <a:pt x="1674" y="7"/>
                    <a:pt x="1659" y="0"/>
                    <a:pt x="164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1" name="Google Shape;12041;p39"/>
            <p:cNvSpPr/>
            <p:nvPr/>
          </p:nvSpPr>
          <p:spPr>
            <a:xfrm>
              <a:off x="3765993" y="3969728"/>
              <a:ext cx="230722" cy="229929"/>
            </a:xfrm>
            <a:custGeom>
              <a:avLst/>
              <a:gdLst/>
              <a:ahLst/>
              <a:cxnLst/>
              <a:rect l="l" t="t" r="r" b="b"/>
              <a:pathLst>
                <a:path w="1462" h="1457" extrusionOk="0">
                  <a:moveTo>
                    <a:pt x="1135" y="1"/>
                  </a:moveTo>
                  <a:cubicBezTo>
                    <a:pt x="946" y="1"/>
                    <a:pt x="753" y="116"/>
                    <a:pt x="608" y="249"/>
                  </a:cubicBezTo>
                  <a:cubicBezTo>
                    <a:pt x="356" y="479"/>
                    <a:pt x="165" y="764"/>
                    <a:pt x="44" y="1081"/>
                  </a:cubicBezTo>
                  <a:cubicBezTo>
                    <a:pt x="11" y="1152"/>
                    <a:pt x="0" y="1234"/>
                    <a:pt x="6" y="1311"/>
                  </a:cubicBezTo>
                  <a:cubicBezTo>
                    <a:pt x="17" y="1420"/>
                    <a:pt x="53" y="1457"/>
                    <a:pt x="100" y="1457"/>
                  </a:cubicBezTo>
                  <a:cubicBezTo>
                    <a:pt x="171" y="1457"/>
                    <a:pt x="267" y="1371"/>
                    <a:pt x="340" y="1322"/>
                  </a:cubicBezTo>
                  <a:cubicBezTo>
                    <a:pt x="504" y="1207"/>
                    <a:pt x="674" y="1108"/>
                    <a:pt x="838" y="993"/>
                  </a:cubicBezTo>
                  <a:cubicBezTo>
                    <a:pt x="1068" y="835"/>
                    <a:pt x="1281" y="643"/>
                    <a:pt x="1413" y="391"/>
                  </a:cubicBezTo>
                  <a:cubicBezTo>
                    <a:pt x="1445" y="331"/>
                    <a:pt x="1462" y="265"/>
                    <a:pt x="1451" y="194"/>
                  </a:cubicBezTo>
                  <a:cubicBezTo>
                    <a:pt x="1429" y="118"/>
                    <a:pt x="1369" y="52"/>
                    <a:pt x="1292" y="30"/>
                  </a:cubicBezTo>
                  <a:cubicBezTo>
                    <a:pt x="1241" y="10"/>
                    <a:pt x="1188" y="1"/>
                    <a:pt x="113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2" name="Google Shape;12042;p39"/>
            <p:cNvSpPr/>
            <p:nvPr/>
          </p:nvSpPr>
          <p:spPr>
            <a:xfrm>
              <a:off x="3681406" y="3987877"/>
              <a:ext cx="151027" cy="212728"/>
            </a:xfrm>
            <a:custGeom>
              <a:avLst/>
              <a:gdLst/>
              <a:ahLst/>
              <a:cxnLst/>
              <a:rect l="l" t="t" r="r" b="b"/>
              <a:pathLst>
                <a:path w="957" h="1348" extrusionOk="0">
                  <a:moveTo>
                    <a:pt x="236" y="1"/>
                  </a:moveTo>
                  <a:cubicBezTo>
                    <a:pt x="218" y="1"/>
                    <a:pt x="199" y="3"/>
                    <a:pt x="181" y="8"/>
                  </a:cubicBezTo>
                  <a:cubicBezTo>
                    <a:pt x="60" y="36"/>
                    <a:pt x="16" y="178"/>
                    <a:pt x="11" y="304"/>
                  </a:cubicBezTo>
                  <a:cubicBezTo>
                    <a:pt x="0" y="660"/>
                    <a:pt x="192" y="1092"/>
                    <a:pt x="515" y="1278"/>
                  </a:cubicBezTo>
                  <a:cubicBezTo>
                    <a:pt x="602" y="1327"/>
                    <a:pt x="669" y="1347"/>
                    <a:pt x="719" y="1347"/>
                  </a:cubicBezTo>
                  <a:cubicBezTo>
                    <a:pt x="956" y="1347"/>
                    <a:pt x="817" y="876"/>
                    <a:pt x="744" y="654"/>
                  </a:cubicBezTo>
                  <a:cubicBezTo>
                    <a:pt x="668" y="413"/>
                    <a:pt x="575" y="156"/>
                    <a:pt x="356" y="36"/>
                  </a:cubicBezTo>
                  <a:cubicBezTo>
                    <a:pt x="318" y="13"/>
                    <a:pt x="278" y="1"/>
                    <a:pt x="23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3" name="Google Shape;12043;p39"/>
            <p:cNvSpPr/>
            <p:nvPr/>
          </p:nvSpPr>
          <p:spPr>
            <a:xfrm>
              <a:off x="3765677" y="4182298"/>
              <a:ext cx="124041" cy="225826"/>
            </a:xfrm>
            <a:custGeom>
              <a:avLst/>
              <a:gdLst/>
              <a:ahLst/>
              <a:cxnLst/>
              <a:rect l="l" t="t" r="r" b="b"/>
              <a:pathLst>
                <a:path w="786" h="1431" extrusionOk="0">
                  <a:moveTo>
                    <a:pt x="196" y="1"/>
                  </a:moveTo>
                  <a:cubicBezTo>
                    <a:pt x="1" y="1"/>
                    <a:pt x="36" y="456"/>
                    <a:pt x="57" y="675"/>
                  </a:cubicBezTo>
                  <a:cubicBezTo>
                    <a:pt x="79" y="927"/>
                    <a:pt x="117" y="1201"/>
                    <a:pt x="309" y="1360"/>
                  </a:cubicBezTo>
                  <a:cubicBezTo>
                    <a:pt x="353" y="1403"/>
                    <a:pt x="413" y="1425"/>
                    <a:pt x="473" y="1431"/>
                  </a:cubicBezTo>
                  <a:cubicBezTo>
                    <a:pt x="594" y="1425"/>
                    <a:pt x="670" y="1294"/>
                    <a:pt x="698" y="1174"/>
                  </a:cubicBezTo>
                  <a:cubicBezTo>
                    <a:pt x="785" y="829"/>
                    <a:pt x="692" y="363"/>
                    <a:pt x="413" y="117"/>
                  </a:cubicBezTo>
                  <a:cubicBezTo>
                    <a:pt x="320" y="35"/>
                    <a:pt x="249" y="1"/>
                    <a:pt x="1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4" name="Google Shape;12044;p39"/>
            <p:cNvSpPr/>
            <p:nvPr/>
          </p:nvSpPr>
          <p:spPr>
            <a:xfrm>
              <a:off x="3403186" y="4190347"/>
              <a:ext cx="431144" cy="1046280"/>
            </a:xfrm>
            <a:custGeom>
              <a:avLst/>
              <a:gdLst/>
              <a:ahLst/>
              <a:cxnLst/>
              <a:rect l="l" t="t" r="r" b="b"/>
              <a:pathLst>
                <a:path w="2732" h="6630" extrusionOk="0">
                  <a:moveTo>
                    <a:pt x="2694" y="0"/>
                  </a:moveTo>
                  <a:cubicBezTo>
                    <a:pt x="2644" y="11"/>
                    <a:pt x="2595" y="22"/>
                    <a:pt x="2540" y="28"/>
                  </a:cubicBezTo>
                  <a:cubicBezTo>
                    <a:pt x="2163" y="83"/>
                    <a:pt x="1528" y="176"/>
                    <a:pt x="1161" y="1747"/>
                  </a:cubicBezTo>
                  <a:cubicBezTo>
                    <a:pt x="1073" y="2130"/>
                    <a:pt x="986" y="2606"/>
                    <a:pt x="893" y="3104"/>
                  </a:cubicBezTo>
                  <a:cubicBezTo>
                    <a:pt x="663" y="4330"/>
                    <a:pt x="406" y="5720"/>
                    <a:pt x="1" y="6569"/>
                  </a:cubicBezTo>
                  <a:lnTo>
                    <a:pt x="126" y="6629"/>
                  </a:lnTo>
                  <a:cubicBezTo>
                    <a:pt x="537" y="5764"/>
                    <a:pt x="800" y="4363"/>
                    <a:pt x="1024" y="3131"/>
                  </a:cubicBezTo>
                  <a:cubicBezTo>
                    <a:pt x="1117" y="2633"/>
                    <a:pt x="1205" y="2163"/>
                    <a:pt x="1292" y="1779"/>
                  </a:cubicBezTo>
                  <a:cubicBezTo>
                    <a:pt x="1637" y="302"/>
                    <a:pt x="2217" y="214"/>
                    <a:pt x="2562" y="165"/>
                  </a:cubicBezTo>
                  <a:cubicBezTo>
                    <a:pt x="2617" y="159"/>
                    <a:pt x="2677" y="148"/>
                    <a:pt x="2732" y="132"/>
                  </a:cubicBezTo>
                  <a:lnTo>
                    <a:pt x="269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5" name="Google Shape;12045;p39"/>
            <p:cNvSpPr/>
            <p:nvPr/>
          </p:nvSpPr>
          <p:spPr>
            <a:xfrm>
              <a:off x="3164733" y="4360465"/>
              <a:ext cx="252500" cy="879317"/>
            </a:xfrm>
            <a:custGeom>
              <a:avLst/>
              <a:gdLst/>
              <a:ahLst/>
              <a:cxnLst/>
              <a:rect l="l" t="t" r="r" b="b"/>
              <a:pathLst>
                <a:path w="1600" h="5572" extrusionOk="0">
                  <a:moveTo>
                    <a:pt x="1" y="1"/>
                  </a:moveTo>
                  <a:cubicBezTo>
                    <a:pt x="99" y="1320"/>
                    <a:pt x="307" y="2634"/>
                    <a:pt x="619" y="3920"/>
                  </a:cubicBezTo>
                  <a:cubicBezTo>
                    <a:pt x="740" y="4429"/>
                    <a:pt x="898" y="4976"/>
                    <a:pt x="1254" y="5376"/>
                  </a:cubicBezTo>
                  <a:cubicBezTo>
                    <a:pt x="1378" y="5513"/>
                    <a:pt x="1473" y="5572"/>
                    <a:pt x="1549" y="5572"/>
                  </a:cubicBezTo>
                  <a:cubicBezTo>
                    <a:pt x="1567" y="5572"/>
                    <a:pt x="1583" y="5568"/>
                    <a:pt x="1599" y="5562"/>
                  </a:cubicBezTo>
                  <a:cubicBezTo>
                    <a:pt x="1583" y="5524"/>
                    <a:pt x="1566" y="5485"/>
                    <a:pt x="1555" y="5447"/>
                  </a:cubicBezTo>
                  <a:lnTo>
                    <a:pt x="871" y="3050"/>
                  </a:lnTo>
                  <a:cubicBezTo>
                    <a:pt x="784" y="2759"/>
                    <a:pt x="181" y="942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6" name="Google Shape;12046;p39"/>
            <p:cNvSpPr/>
            <p:nvPr/>
          </p:nvSpPr>
          <p:spPr>
            <a:xfrm>
              <a:off x="3163944" y="4354469"/>
              <a:ext cx="297319" cy="883736"/>
            </a:xfrm>
            <a:custGeom>
              <a:avLst/>
              <a:gdLst/>
              <a:ahLst/>
              <a:cxnLst/>
              <a:rect l="l" t="t" r="r" b="b"/>
              <a:pathLst>
                <a:path w="1884" h="5600" extrusionOk="0">
                  <a:moveTo>
                    <a:pt x="0" y="0"/>
                  </a:moveTo>
                  <a:lnTo>
                    <a:pt x="0" y="39"/>
                  </a:lnTo>
                  <a:cubicBezTo>
                    <a:pt x="181" y="975"/>
                    <a:pt x="789" y="2797"/>
                    <a:pt x="871" y="3088"/>
                  </a:cubicBezTo>
                  <a:lnTo>
                    <a:pt x="1555" y="5480"/>
                  </a:lnTo>
                  <a:cubicBezTo>
                    <a:pt x="1566" y="5523"/>
                    <a:pt x="1582" y="5562"/>
                    <a:pt x="1593" y="5600"/>
                  </a:cubicBezTo>
                  <a:cubicBezTo>
                    <a:pt x="1818" y="5518"/>
                    <a:pt x="1829" y="4883"/>
                    <a:pt x="1839" y="4560"/>
                  </a:cubicBezTo>
                  <a:cubicBezTo>
                    <a:pt x="1883" y="3421"/>
                    <a:pt x="1511" y="2283"/>
                    <a:pt x="871" y="1347"/>
                  </a:cubicBezTo>
                  <a:cubicBezTo>
                    <a:pt x="564" y="909"/>
                    <a:pt x="203" y="499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047" name="Google Shape;12047;p39"/>
          <p:cNvGrpSpPr/>
          <p:nvPr/>
        </p:nvGrpSpPr>
        <p:grpSpPr>
          <a:xfrm rot="7029438">
            <a:off x="-671502" y="-1889856"/>
            <a:ext cx="3720311" cy="4823605"/>
            <a:chOff x="-681551" y="1515677"/>
            <a:chExt cx="3439497" cy="4459513"/>
          </a:xfrm>
        </p:grpSpPr>
        <p:sp>
          <p:nvSpPr>
            <p:cNvPr id="12048" name="Google Shape;12048;p39"/>
            <p:cNvSpPr/>
            <p:nvPr/>
          </p:nvSpPr>
          <p:spPr>
            <a:xfrm rot="-6541634">
              <a:off x="2159572" y="3552326"/>
              <a:ext cx="379993" cy="303348"/>
            </a:xfrm>
            <a:custGeom>
              <a:avLst/>
              <a:gdLst/>
              <a:ahLst/>
              <a:cxnLst/>
              <a:rect l="l" t="t" r="r" b="b"/>
              <a:pathLst>
                <a:path w="2940" h="2347" extrusionOk="0">
                  <a:moveTo>
                    <a:pt x="602" y="1"/>
                  </a:moveTo>
                  <a:cubicBezTo>
                    <a:pt x="360" y="1"/>
                    <a:pt x="1" y="87"/>
                    <a:pt x="321" y="760"/>
                  </a:cubicBezTo>
                  <a:cubicBezTo>
                    <a:pt x="594" y="1329"/>
                    <a:pt x="983" y="1838"/>
                    <a:pt x="1465" y="2249"/>
                  </a:cubicBezTo>
                  <a:cubicBezTo>
                    <a:pt x="1541" y="2310"/>
                    <a:pt x="1635" y="2347"/>
                    <a:pt x="1713" y="2347"/>
                  </a:cubicBezTo>
                  <a:cubicBezTo>
                    <a:pt x="1831" y="2347"/>
                    <a:pt x="1917" y="2264"/>
                    <a:pt x="1864" y="2057"/>
                  </a:cubicBezTo>
                  <a:lnTo>
                    <a:pt x="1864" y="2057"/>
                  </a:lnTo>
                  <a:cubicBezTo>
                    <a:pt x="2008" y="2137"/>
                    <a:pt x="2131" y="2174"/>
                    <a:pt x="2226" y="2174"/>
                  </a:cubicBezTo>
                  <a:cubicBezTo>
                    <a:pt x="2457" y="2174"/>
                    <a:pt x="2525" y="1960"/>
                    <a:pt x="2335" y="1630"/>
                  </a:cubicBezTo>
                  <a:lnTo>
                    <a:pt x="2335" y="1630"/>
                  </a:lnTo>
                  <a:cubicBezTo>
                    <a:pt x="2393" y="1653"/>
                    <a:pt x="2446" y="1664"/>
                    <a:pt x="2495" y="1664"/>
                  </a:cubicBezTo>
                  <a:cubicBezTo>
                    <a:pt x="2831" y="1664"/>
                    <a:pt x="2939" y="1175"/>
                    <a:pt x="2538" y="941"/>
                  </a:cubicBezTo>
                  <a:cubicBezTo>
                    <a:pt x="2663" y="919"/>
                    <a:pt x="2861" y="700"/>
                    <a:pt x="2335" y="448"/>
                  </a:cubicBezTo>
                  <a:cubicBezTo>
                    <a:pt x="1821" y="207"/>
                    <a:pt x="1262" y="54"/>
                    <a:pt x="698" y="5"/>
                  </a:cubicBezTo>
                  <a:cubicBezTo>
                    <a:pt x="671" y="3"/>
                    <a:pt x="638" y="1"/>
                    <a:pt x="60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9" name="Google Shape;12049;p39"/>
            <p:cNvSpPr/>
            <p:nvPr/>
          </p:nvSpPr>
          <p:spPr>
            <a:xfrm rot="-6541634">
              <a:off x="2184570" y="3656069"/>
              <a:ext cx="270389" cy="221145"/>
            </a:xfrm>
            <a:custGeom>
              <a:avLst/>
              <a:gdLst/>
              <a:ahLst/>
              <a:cxnLst/>
              <a:rect l="l" t="t" r="r" b="b"/>
              <a:pathLst>
                <a:path w="2092" h="1711" extrusionOk="0">
                  <a:moveTo>
                    <a:pt x="262" y="1"/>
                  </a:moveTo>
                  <a:cubicBezTo>
                    <a:pt x="137" y="1"/>
                    <a:pt x="0" y="51"/>
                    <a:pt x="88" y="298"/>
                  </a:cubicBezTo>
                  <a:cubicBezTo>
                    <a:pt x="231" y="709"/>
                    <a:pt x="745" y="1398"/>
                    <a:pt x="1139" y="1710"/>
                  </a:cubicBezTo>
                  <a:cubicBezTo>
                    <a:pt x="756" y="1322"/>
                    <a:pt x="499" y="572"/>
                    <a:pt x="499" y="572"/>
                  </a:cubicBezTo>
                  <a:lnTo>
                    <a:pt x="499" y="572"/>
                  </a:lnTo>
                  <a:cubicBezTo>
                    <a:pt x="499" y="572"/>
                    <a:pt x="1188" y="1371"/>
                    <a:pt x="1730" y="1634"/>
                  </a:cubicBezTo>
                  <a:cubicBezTo>
                    <a:pt x="1686" y="1579"/>
                    <a:pt x="1068" y="993"/>
                    <a:pt x="657" y="479"/>
                  </a:cubicBezTo>
                  <a:lnTo>
                    <a:pt x="657" y="479"/>
                  </a:lnTo>
                  <a:cubicBezTo>
                    <a:pt x="658" y="479"/>
                    <a:pt x="1024" y="627"/>
                    <a:pt x="2092" y="1168"/>
                  </a:cubicBezTo>
                  <a:cubicBezTo>
                    <a:pt x="2053" y="1125"/>
                    <a:pt x="1188" y="517"/>
                    <a:pt x="652" y="314"/>
                  </a:cubicBezTo>
                  <a:cubicBezTo>
                    <a:pt x="666" y="313"/>
                    <a:pt x="684" y="312"/>
                    <a:pt x="709" y="312"/>
                  </a:cubicBezTo>
                  <a:cubicBezTo>
                    <a:pt x="853" y="312"/>
                    <a:pt x="1205" y="354"/>
                    <a:pt x="1977" y="621"/>
                  </a:cubicBezTo>
                  <a:cubicBezTo>
                    <a:pt x="1708" y="375"/>
                    <a:pt x="428" y="24"/>
                    <a:pt x="428" y="24"/>
                  </a:cubicBezTo>
                  <a:cubicBezTo>
                    <a:pt x="428" y="24"/>
                    <a:pt x="347" y="1"/>
                    <a:pt x="26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0" name="Google Shape;12050;p39"/>
            <p:cNvSpPr/>
            <p:nvPr/>
          </p:nvSpPr>
          <p:spPr>
            <a:xfrm rot="-6541634">
              <a:off x="2252748" y="3561668"/>
              <a:ext cx="299858" cy="354401"/>
            </a:xfrm>
            <a:custGeom>
              <a:avLst/>
              <a:gdLst/>
              <a:ahLst/>
              <a:cxnLst/>
              <a:rect l="l" t="t" r="r" b="b"/>
              <a:pathLst>
                <a:path w="2320" h="2742" extrusionOk="0">
                  <a:moveTo>
                    <a:pt x="340" y="1"/>
                  </a:moveTo>
                  <a:cubicBezTo>
                    <a:pt x="163" y="1"/>
                    <a:pt x="0" y="131"/>
                    <a:pt x="17" y="641"/>
                  </a:cubicBezTo>
                  <a:cubicBezTo>
                    <a:pt x="28" y="1276"/>
                    <a:pt x="175" y="1894"/>
                    <a:pt x="444" y="2469"/>
                  </a:cubicBezTo>
                  <a:cubicBezTo>
                    <a:pt x="504" y="2589"/>
                    <a:pt x="613" y="2680"/>
                    <a:pt x="710" y="2680"/>
                  </a:cubicBezTo>
                  <a:cubicBezTo>
                    <a:pt x="789" y="2680"/>
                    <a:pt x="860" y="2619"/>
                    <a:pt x="887" y="2463"/>
                  </a:cubicBezTo>
                  <a:cubicBezTo>
                    <a:pt x="1028" y="2652"/>
                    <a:pt x="1166" y="2741"/>
                    <a:pt x="1276" y="2741"/>
                  </a:cubicBezTo>
                  <a:cubicBezTo>
                    <a:pt x="1426" y="2741"/>
                    <a:pt x="1521" y="2574"/>
                    <a:pt x="1489" y="2266"/>
                  </a:cubicBezTo>
                  <a:lnTo>
                    <a:pt x="1489" y="2266"/>
                  </a:lnTo>
                  <a:cubicBezTo>
                    <a:pt x="1573" y="2353"/>
                    <a:pt x="1663" y="2389"/>
                    <a:pt x="1746" y="2389"/>
                  </a:cubicBezTo>
                  <a:cubicBezTo>
                    <a:pt x="2001" y="2389"/>
                    <a:pt x="2196" y="2045"/>
                    <a:pt x="1965" y="1719"/>
                  </a:cubicBezTo>
                  <a:lnTo>
                    <a:pt x="1965" y="1719"/>
                  </a:lnTo>
                  <a:cubicBezTo>
                    <a:pt x="1976" y="1721"/>
                    <a:pt x="1987" y="1723"/>
                    <a:pt x="2000" y="1723"/>
                  </a:cubicBezTo>
                  <a:cubicBezTo>
                    <a:pt x="2124" y="1723"/>
                    <a:pt x="2320" y="1591"/>
                    <a:pt x="1976" y="1183"/>
                  </a:cubicBezTo>
                  <a:cubicBezTo>
                    <a:pt x="1604" y="750"/>
                    <a:pt x="1161" y="383"/>
                    <a:pt x="668" y="104"/>
                  </a:cubicBezTo>
                  <a:cubicBezTo>
                    <a:pt x="588" y="62"/>
                    <a:pt x="461" y="1"/>
                    <a:pt x="340" y="1"/>
                  </a:cubicBezTo>
                  <a:close/>
                </a:path>
              </a:pathLst>
            </a:custGeom>
            <a:solidFill>
              <a:srgbClr val="FFE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1" name="Google Shape;12051;p39"/>
            <p:cNvSpPr/>
            <p:nvPr/>
          </p:nvSpPr>
          <p:spPr>
            <a:xfrm rot="-6541634">
              <a:off x="2256650" y="3662311"/>
              <a:ext cx="209513" cy="274138"/>
            </a:xfrm>
            <a:custGeom>
              <a:avLst/>
              <a:gdLst/>
              <a:ahLst/>
              <a:cxnLst/>
              <a:rect l="l" t="t" r="r" b="b"/>
              <a:pathLst>
                <a:path w="1621" h="2121" extrusionOk="0">
                  <a:moveTo>
                    <a:pt x="199" y="1"/>
                  </a:moveTo>
                  <a:cubicBezTo>
                    <a:pt x="120" y="1"/>
                    <a:pt x="51" y="53"/>
                    <a:pt x="38" y="226"/>
                  </a:cubicBezTo>
                  <a:cubicBezTo>
                    <a:pt x="0" y="659"/>
                    <a:pt x="181" y="1502"/>
                    <a:pt x="411" y="1945"/>
                  </a:cubicBezTo>
                  <a:cubicBezTo>
                    <a:pt x="225" y="1436"/>
                    <a:pt x="301" y="642"/>
                    <a:pt x="301" y="642"/>
                  </a:cubicBezTo>
                  <a:lnTo>
                    <a:pt x="301" y="642"/>
                  </a:lnTo>
                  <a:cubicBezTo>
                    <a:pt x="301" y="642"/>
                    <a:pt x="597" y="1655"/>
                    <a:pt x="985" y="2120"/>
                  </a:cubicBezTo>
                  <a:cubicBezTo>
                    <a:pt x="964" y="2055"/>
                    <a:pt x="641" y="1266"/>
                    <a:pt x="482" y="626"/>
                  </a:cubicBezTo>
                  <a:lnTo>
                    <a:pt x="482" y="626"/>
                  </a:lnTo>
                  <a:cubicBezTo>
                    <a:pt x="482" y="626"/>
                    <a:pt x="750" y="911"/>
                    <a:pt x="1500" y="1847"/>
                  </a:cubicBezTo>
                  <a:cubicBezTo>
                    <a:pt x="1483" y="1797"/>
                    <a:pt x="942" y="889"/>
                    <a:pt x="542" y="478"/>
                  </a:cubicBezTo>
                  <a:lnTo>
                    <a:pt x="542" y="478"/>
                  </a:lnTo>
                  <a:cubicBezTo>
                    <a:pt x="630" y="511"/>
                    <a:pt x="925" y="642"/>
                    <a:pt x="1620" y="1299"/>
                  </a:cubicBezTo>
                  <a:cubicBezTo>
                    <a:pt x="1483" y="971"/>
                    <a:pt x="460" y="122"/>
                    <a:pt x="460" y="122"/>
                  </a:cubicBezTo>
                  <a:cubicBezTo>
                    <a:pt x="460" y="122"/>
                    <a:pt x="318" y="1"/>
                    <a:pt x="19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2" name="Google Shape;12052;p39"/>
            <p:cNvSpPr/>
            <p:nvPr/>
          </p:nvSpPr>
          <p:spPr>
            <a:xfrm rot="-6541634">
              <a:off x="2337121" y="3650340"/>
              <a:ext cx="266641" cy="378183"/>
            </a:xfrm>
            <a:custGeom>
              <a:avLst/>
              <a:gdLst/>
              <a:ahLst/>
              <a:cxnLst/>
              <a:rect l="l" t="t" r="r" b="b"/>
              <a:pathLst>
                <a:path w="2063" h="2926" extrusionOk="0">
                  <a:moveTo>
                    <a:pt x="793" y="1"/>
                  </a:moveTo>
                  <a:cubicBezTo>
                    <a:pt x="657" y="1"/>
                    <a:pt x="503" y="115"/>
                    <a:pt x="357" y="480"/>
                  </a:cubicBezTo>
                  <a:cubicBezTo>
                    <a:pt x="116" y="1065"/>
                    <a:pt x="1" y="1695"/>
                    <a:pt x="23" y="2330"/>
                  </a:cubicBezTo>
                  <a:cubicBezTo>
                    <a:pt x="34" y="2492"/>
                    <a:pt x="125" y="2642"/>
                    <a:pt x="240" y="2642"/>
                  </a:cubicBezTo>
                  <a:cubicBezTo>
                    <a:pt x="301" y="2642"/>
                    <a:pt x="368" y="2601"/>
                    <a:pt x="433" y="2499"/>
                  </a:cubicBezTo>
                  <a:cubicBezTo>
                    <a:pt x="499" y="2783"/>
                    <a:pt x="623" y="2926"/>
                    <a:pt x="750" y="2926"/>
                  </a:cubicBezTo>
                  <a:cubicBezTo>
                    <a:pt x="868" y="2926"/>
                    <a:pt x="989" y="2802"/>
                    <a:pt x="1068" y="2554"/>
                  </a:cubicBezTo>
                  <a:cubicBezTo>
                    <a:pt x="1130" y="2722"/>
                    <a:pt x="1248" y="2795"/>
                    <a:pt x="1367" y="2795"/>
                  </a:cubicBezTo>
                  <a:cubicBezTo>
                    <a:pt x="1575" y="2795"/>
                    <a:pt x="1787" y="2573"/>
                    <a:pt x="1714" y="2242"/>
                  </a:cubicBezTo>
                  <a:lnTo>
                    <a:pt x="1714" y="2242"/>
                  </a:lnTo>
                  <a:cubicBezTo>
                    <a:pt x="1741" y="2261"/>
                    <a:pt x="1781" y="2276"/>
                    <a:pt x="1823" y="2276"/>
                  </a:cubicBezTo>
                  <a:cubicBezTo>
                    <a:pt x="1938" y="2276"/>
                    <a:pt x="2063" y="2168"/>
                    <a:pt x="1939" y="1755"/>
                  </a:cubicBezTo>
                  <a:cubicBezTo>
                    <a:pt x="1769" y="1213"/>
                    <a:pt x="1506" y="704"/>
                    <a:pt x="1161" y="250"/>
                  </a:cubicBezTo>
                  <a:cubicBezTo>
                    <a:pt x="1090" y="158"/>
                    <a:pt x="954" y="1"/>
                    <a:pt x="79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3" name="Google Shape;12053;p39"/>
            <p:cNvSpPr/>
            <p:nvPr/>
          </p:nvSpPr>
          <p:spPr>
            <a:xfrm rot="-6541634">
              <a:off x="2323007" y="3724515"/>
              <a:ext cx="181983" cy="293783"/>
            </a:xfrm>
            <a:custGeom>
              <a:avLst/>
              <a:gdLst/>
              <a:ahLst/>
              <a:cxnLst/>
              <a:rect l="l" t="t" r="r" b="b"/>
              <a:pathLst>
                <a:path w="1408" h="2273" extrusionOk="0">
                  <a:moveTo>
                    <a:pt x="552" y="0"/>
                  </a:moveTo>
                  <a:cubicBezTo>
                    <a:pt x="495" y="0"/>
                    <a:pt x="433" y="40"/>
                    <a:pt x="373" y="154"/>
                  </a:cubicBezTo>
                  <a:cubicBezTo>
                    <a:pt x="165" y="543"/>
                    <a:pt x="0" y="1386"/>
                    <a:pt x="33" y="1884"/>
                  </a:cubicBezTo>
                  <a:cubicBezTo>
                    <a:pt x="61" y="1342"/>
                    <a:pt x="444" y="647"/>
                    <a:pt x="444" y="647"/>
                  </a:cubicBezTo>
                  <a:lnTo>
                    <a:pt x="444" y="647"/>
                  </a:lnTo>
                  <a:cubicBezTo>
                    <a:pt x="444" y="647"/>
                    <a:pt x="318" y="1692"/>
                    <a:pt x="493" y="2272"/>
                  </a:cubicBezTo>
                  <a:cubicBezTo>
                    <a:pt x="498" y="2201"/>
                    <a:pt x="515" y="1347"/>
                    <a:pt x="619" y="696"/>
                  </a:cubicBezTo>
                  <a:cubicBezTo>
                    <a:pt x="619" y="696"/>
                    <a:pt x="756" y="1068"/>
                    <a:pt x="1073" y="2223"/>
                  </a:cubicBezTo>
                  <a:cubicBezTo>
                    <a:pt x="1084" y="2168"/>
                    <a:pt x="947" y="1117"/>
                    <a:pt x="739" y="581"/>
                  </a:cubicBezTo>
                  <a:lnTo>
                    <a:pt x="739" y="581"/>
                  </a:lnTo>
                  <a:cubicBezTo>
                    <a:pt x="810" y="647"/>
                    <a:pt x="1024" y="893"/>
                    <a:pt x="1407" y="1769"/>
                  </a:cubicBezTo>
                  <a:cubicBezTo>
                    <a:pt x="1402" y="1408"/>
                    <a:pt x="799" y="225"/>
                    <a:pt x="799" y="225"/>
                  </a:cubicBezTo>
                  <a:cubicBezTo>
                    <a:pt x="799" y="225"/>
                    <a:pt x="688" y="0"/>
                    <a:pt x="552" y="0"/>
                  </a:cubicBezTo>
                  <a:close/>
                </a:path>
              </a:pathLst>
            </a:custGeom>
            <a:solidFill>
              <a:srgbClr val="53A9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4" name="Google Shape;12054;p39"/>
            <p:cNvSpPr/>
            <p:nvPr/>
          </p:nvSpPr>
          <p:spPr>
            <a:xfrm rot="-6541634">
              <a:off x="2185232" y="3786417"/>
              <a:ext cx="278144" cy="206411"/>
            </a:xfrm>
            <a:custGeom>
              <a:avLst/>
              <a:gdLst/>
              <a:ahLst/>
              <a:cxnLst/>
              <a:rect l="l" t="t" r="r" b="b"/>
              <a:pathLst>
                <a:path w="2152" h="1597" extrusionOk="0">
                  <a:moveTo>
                    <a:pt x="1366" y="1"/>
                  </a:moveTo>
                  <a:cubicBezTo>
                    <a:pt x="1020" y="1"/>
                    <a:pt x="766" y="86"/>
                    <a:pt x="766" y="86"/>
                  </a:cubicBezTo>
                  <a:cubicBezTo>
                    <a:pt x="520" y="228"/>
                    <a:pt x="0" y="929"/>
                    <a:pt x="49" y="1432"/>
                  </a:cubicBezTo>
                  <a:cubicBezTo>
                    <a:pt x="203" y="1383"/>
                    <a:pt x="548" y="1235"/>
                    <a:pt x="662" y="896"/>
                  </a:cubicBezTo>
                  <a:lnTo>
                    <a:pt x="662" y="896"/>
                  </a:lnTo>
                  <a:cubicBezTo>
                    <a:pt x="662" y="896"/>
                    <a:pt x="553" y="1367"/>
                    <a:pt x="810" y="1596"/>
                  </a:cubicBezTo>
                  <a:cubicBezTo>
                    <a:pt x="958" y="1432"/>
                    <a:pt x="1161" y="967"/>
                    <a:pt x="1078" y="742"/>
                  </a:cubicBezTo>
                  <a:lnTo>
                    <a:pt x="1078" y="742"/>
                  </a:lnTo>
                  <a:cubicBezTo>
                    <a:pt x="1136" y="824"/>
                    <a:pt x="1426" y="1058"/>
                    <a:pt x="1752" y="1058"/>
                  </a:cubicBezTo>
                  <a:cubicBezTo>
                    <a:pt x="1797" y="1058"/>
                    <a:pt x="1843" y="1054"/>
                    <a:pt x="1889" y="1044"/>
                  </a:cubicBezTo>
                  <a:cubicBezTo>
                    <a:pt x="1675" y="573"/>
                    <a:pt x="1451" y="458"/>
                    <a:pt x="1451" y="458"/>
                  </a:cubicBezTo>
                  <a:cubicBezTo>
                    <a:pt x="1451" y="458"/>
                    <a:pt x="1987" y="441"/>
                    <a:pt x="2151" y="173"/>
                  </a:cubicBezTo>
                  <a:cubicBezTo>
                    <a:pt x="1881" y="40"/>
                    <a:pt x="1602" y="1"/>
                    <a:pt x="136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5" name="Google Shape;12055;p39"/>
            <p:cNvSpPr/>
            <p:nvPr/>
          </p:nvSpPr>
          <p:spPr>
            <a:xfrm rot="-6541634">
              <a:off x="2521591" y="4436433"/>
              <a:ext cx="132480" cy="314205"/>
            </a:xfrm>
            <a:custGeom>
              <a:avLst/>
              <a:gdLst/>
              <a:ahLst/>
              <a:cxnLst/>
              <a:rect l="l" t="t" r="r" b="b"/>
              <a:pathLst>
                <a:path w="1025" h="2431" extrusionOk="0">
                  <a:moveTo>
                    <a:pt x="827" y="0"/>
                  </a:moveTo>
                  <a:cubicBezTo>
                    <a:pt x="1" y="690"/>
                    <a:pt x="61" y="2431"/>
                    <a:pt x="61" y="2431"/>
                  </a:cubicBezTo>
                  <a:cubicBezTo>
                    <a:pt x="61" y="2431"/>
                    <a:pt x="548" y="1670"/>
                    <a:pt x="784" y="1177"/>
                  </a:cubicBezTo>
                  <a:cubicBezTo>
                    <a:pt x="1025" y="685"/>
                    <a:pt x="827" y="0"/>
                    <a:pt x="82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6" name="Google Shape;12056;p39"/>
            <p:cNvSpPr/>
            <p:nvPr/>
          </p:nvSpPr>
          <p:spPr>
            <a:xfrm rot="-6541634">
              <a:off x="2427036" y="4527523"/>
              <a:ext cx="153031" cy="298566"/>
            </a:xfrm>
            <a:custGeom>
              <a:avLst/>
              <a:gdLst/>
              <a:ahLst/>
              <a:cxnLst/>
              <a:rect l="l" t="t" r="r" b="b"/>
              <a:pathLst>
                <a:path w="1184" h="2310" extrusionOk="0">
                  <a:moveTo>
                    <a:pt x="1079" y="0"/>
                  </a:moveTo>
                  <a:cubicBezTo>
                    <a:pt x="170" y="575"/>
                    <a:pt x="1" y="2310"/>
                    <a:pt x="1" y="2310"/>
                  </a:cubicBezTo>
                  <a:cubicBezTo>
                    <a:pt x="1" y="2310"/>
                    <a:pt x="581" y="1620"/>
                    <a:pt x="882" y="1160"/>
                  </a:cubicBezTo>
                  <a:cubicBezTo>
                    <a:pt x="1183" y="701"/>
                    <a:pt x="1079" y="0"/>
                    <a:pt x="107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7" name="Google Shape;12057;p39"/>
            <p:cNvSpPr/>
            <p:nvPr/>
          </p:nvSpPr>
          <p:spPr>
            <a:xfrm rot="-6541634">
              <a:off x="2294917" y="4610387"/>
              <a:ext cx="153677" cy="299341"/>
            </a:xfrm>
            <a:custGeom>
              <a:avLst/>
              <a:gdLst/>
              <a:ahLst/>
              <a:cxnLst/>
              <a:rect l="l" t="t" r="r" b="b"/>
              <a:pathLst>
                <a:path w="1189" h="2316" extrusionOk="0">
                  <a:moveTo>
                    <a:pt x="1084" y="0"/>
                  </a:moveTo>
                  <a:lnTo>
                    <a:pt x="1084" y="0"/>
                  </a:lnTo>
                  <a:cubicBezTo>
                    <a:pt x="176" y="575"/>
                    <a:pt x="1" y="2316"/>
                    <a:pt x="1" y="2316"/>
                  </a:cubicBezTo>
                  <a:cubicBezTo>
                    <a:pt x="1" y="2316"/>
                    <a:pt x="581" y="1620"/>
                    <a:pt x="887" y="1161"/>
                  </a:cubicBezTo>
                  <a:cubicBezTo>
                    <a:pt x="1188" y="701"/>
                    <a:pt x="1084" y="0"/>
                    <a:pt x="108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8" name="Google Shape;12058;p39"/>
            <p:cNvSpPr/>
            <p:nvPr/>
          </p:nvSpPr>
          <p:spPr>
            <a:xfrm rot="-6541634">
              <a:off x="2159697" y="4689327"/>
              <a:ext cx="160786" cy="293654"/>
            </a:xfrm>
            <a:custGeom>
              <a:avLst/>
              <a:gdLst/>
              <a:ahLst/>
              <a:cxnLst/>
              <a:rect l="l" t="t" r="r" b="b"/>
              <a:pathLst>
                <a:path w="1244" h="2272" extrusionOk="0">
                  <a:moveTo>
                    <a:pt x="1167" y="0"/>
                  </a:moveTo>
                  <a:lnTo>
                    <a:pt x="1167" y="0"/>
                  </a:lnTo>
                  <a:cubicBezTo>
                    <a:pt x="231" y="542"/>
                    <a:pt x="1" y="2272"/>
                    <a:pt x="1" y="2272"/>
                  </a:cubicBezTo>
                  <a:cubicBezTo>
                    <a:pt x="1" y="2272"/>
                    <a:pt x="608" y="1604"/>
                    <a:pt x="926" y="1155"/>
                  </a:cubicBezTo>
                  <a:cubicBezTo>
                    <a:pt x="1243" y="706"/>
                    <a:pt x="1167" y="0"/>
                    <a:pt x="116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9" name="Google Shape;12059;p39"/>
            <p:cNvSpPr/>
            <p:nvPr/>
          </p:nvSpPr>
          <p:spPr>
            <a:xfrm rot="-6541634">
              <a:off x="2475327" y="4243354"/>
              <a:ext cx="268968" cy="191935"/>
            </a:xfrm>
            <a:custGeom>
              <a:avLst/>
              <a:gdLst/>
              <a:ahLst/>
              <a:cxnLst/>
              <a:rect l="l" t="t" r="r" b="b"/>
              <a:pathLst>
                <a:path w="2081" h="1485" extrusionOk="0">
                  <a:moveTo>
                    <a:pt x="0" y="1"/>
                  </a:moveTo>
                  <a:cubicBezTo>
                    <a:pt x="0" y="1"/>
                    <a:pt x="258" y="663"/>
                    <a:pt x="745" y="915"/>
                  </a:cubicBezTo>
                  <a:cubicBezTo>
                    <a:pt x="1232" y="1167"/>
                    <a:pt x="2080" y="1484"/>
                    <a:pt x="2080" y="1484"/>
                  </a:cubicBezTo>
                  <a:cubicBezTo>
                    <a:pt x="2080" y="1484"/>
                    <a:pt x="1079" y="55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0" name="Google Shape;12060;p39"/>
            <p:cNvSpPr/>
            <p:nvPr/>
          </p:nvSpPr>
          <p:spPr>
            <a:xfrm rot="-6541634">
              <a:off x="2365480" y="4330653"/>
              <a:ext cx="268968" cy="191806"/>
            </a:xfrm>
            <a:custGeom>
              <a:avLst/>
              <a:gdLst/>
              <a:ahLst/>
              <a:cxnLst/>
              <a:rect l="l" t="t" r="r" b="b"/>
              <a:pathLst>
                <a:path w="2081" h="1484" extrusionOk="0">
                  <a:moveTo>
                    <a:pt x="0" y="0"/>
                  </a:moveTo>
                  <a:cubicBezTo>
                    <a:pt x="0" y="0"/>
                    <a:pt x="257" y="668"/>
                    <a:pt x="744" y="920"/>
                  </a:cubicBezTo>
                  <a:cubicBezTo>
                    <a:pt x="1232" y="1171"/>
                    <a:pt x="2080" y="1483"/>
                    <a:pt x="2080" y="1483"/>
                  </a:cubicBezTo>
                  <a:cubicBezTo>
                    <a:pt x="2080" y="1483"/>
                    <a:pt x="1078" y="55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1" name="Google Shape;12061;p39"/>
            <p:cNvSpPr/>
            <p:nvPr/>
          </p:nvSpPr>
          <p:spPr>
            <a:xfrm rot="-6541634">
              <a:off x="2231857" y="4417210"/>
              <a:ext cx="295205" cy="147603"/>
            </a:xfrm>
            <a:custGeom>
              <a:avLst/>
              <a:gdLst/>
              <a:ahLst/>
              <a:cxnLst/>
              <a:rect l="l" t="t" r="r" b="b"/>
              <a:pathLst>
                <a:path w="2284" h="1142" extrusionOk="0">
                  <a:moveTo>
                    <a:pt x="148" y="0"/>
                  </a:moveTo>
                  <a:cubicBezTo>
                    <a:pt x="99" y="0"/>
                    <a:pt x="50" y="3"/>
                    <a:pt x="1" y="8"/>
                  </a:cubicBezTo>
                  <a:cubicBezTo>
                    <a:pt x="1" y="8"/>
                    <a:pt x="357" y="627"/>
                    <a:pt x="882" y="797"/>
                  </a:cubicBezTo>
                  <a:cubicBezTo>
                    <a:pt x="1402" y="961"/>
                    <a:pt x="2283" y="1141"/>
                    <a:pt x="2283" y="1141"/>
                  </a:cubicBezTo>
                  <a:cubicBezTo>
                    <a:pt x="2283" y="1141"/>
                    <a:pt x="1177" y="0"/>
                    <a:pt x="14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062" name="Google Shape;12062;p39"/>
            <p:cNvGrpSpPr/>
            <p:nvPr/>
          </p:nvGrpSpPr>
          <p:grpSpPr>
            <a:xfrm>
              <a:off x="-681551" y="1515677"/>
              <a:ext cx="3373735" cy="4459513"/>
              <a:chOff x="-852776" y="1751165"/>
              <a:chExt cx="3373735" cy="4459513"/>
            </a:xfrm>
          </p:grpSpPr>
          <p:sp>
            <p:nvSpPr>
              <p:cNvPr id="12063" name="Google Shape;12063;p39"/>
              <p:cNvSpPr/>
              <p:nvPr/>
            </p:nvSpPr>
            <p:spPr>
              <a:xfrm rot="-6541634">
                <a:off x="1599601" y="3991948"/>
                <a:ext cx="297144" cy="915601"/>
              </a:xfrm>
              <a:custGeom>
                <a:avLst/>
                <a:gdLst/>
                <a:ahLst/>
                <a:cxnLst/>
                <a:rect l="l" t="t" r="r" b="b"/>
                <a:pathLst>
                  <a:path w="2299" h="7084" extrusionOk="0">
                    <a:moveTo>
                      <a:pt x="110" y="0"/>
                    </a:moveTo>
                    <a:lnTo>
                      <a:pt x="0" y="6"/>
                    </a:lnTo>
                    <a:cubicBezTo>
                      <a:pt x="120" y="3646"/>
                      <a:pt x="2190" y="7050"/>
                      <a:pt x="2206" y="7083"/>
                    </a:cubicBezTo>
                    <a:lnTo>
                      <a:pt x="2299" y="7023"/>
                    </a:lnTo>
                    <a:cubicBezTo>
                      <a:pt x="2283" y="6990"/>
                      <a:pt x="230" y="3613"/>
                      <a:pt x="11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64" name="Google Shape;12064;p39"/>
              <p:cNvSpPr/>
              <p:nvPr/>
            </p:nvSpPr>
            <p:spPr>
              <a:xfrm rot="-6541634">
                <a:off x="1909500" y="4116044"/>
                <a:ext cx="220111" cy="112188"/>
              </a:xfrm>
              <a:custGeom>
                <a:avLst/>
                <a:gdLst/>
                <a:ahLst/>
                <a:cxnLst/>
                <a:rect l="l" t="t" r="r" b="b"/>
                <a:pathLst>
                  <a:path w="1703" h="868" extrusionOk="0">
                    <a:moveTo>
                      <a:pt x="253" y="0"/>
                    </a:moveTo>
                    <a:cubicBezTo>
                      <a:pt x="99" y="0"/>
                      <a:pt x="0" y="19"/>
                      <a:pt x="0" y="19"/>
                    </a:cubicBezTo>
                    <a:cubicBezTo>
                      <a:pt x="230" y="484"/>
                      <a:pt x="767" y="824"/>
                      <a:pt x="1703" y="867"/>
                    </a:cubicBezTo>
                    <a:cubicBezTo>
                      <a:pt x="1326" y="111"/>
                      <a:pt x="628" y="0"/>
                      <a:pt x="25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65" name="Google Shape;12065;p39"/>
              <p:cNvSpPr/>
              <p:nvPr/>
            </p:nvSpPr>
            <p:spPr>
              <a:xfrm rot="-6541634">
                <a:off x="1798821" y="4486231"/>
                <a:ext cx="329068" cy="1066177"/>
              </a:xfrm>
              <a:custGeom>
                <a:avLst/>
                <a:gdLst/>
                <a:ahLst/>
                <a:cxnLst/>
                <a:rect l="l" t="t" r="r" b="b"/>
                <a:pathLst>
                  <a:path w="2546" h="8249" extrusionOk="0">
                    <a:moveTo>
                      <a:pt x="66" y="0"/>
                    </a:moveTo>
                    <a:lnTo>
                      <a:pt x="0" y="6"/>
                    </a:lnTo>
                    <a:cubicBezTo>
                      <a:pt x="131" y="2053"/>
                      <a:pt x="591" y="4067"/>
                      <a:pt x="1357" y="5966"/>
                    </a:cubicBezTo>
                    <a:cubicBezTo>
                      <a:pt x="1938" y="7400"/>
                      <a:pt x="2491" y="8238"/>
                      <a:pt x="2496" y="8249"/>
                    </a:cubicBezTo>
                    <a:lnTo>
                      <a:pt x="2545" y="8210"/>
                    </a:lnTo>
                    <a:cubicBezTo>
                      <a:pt x="2540" y="8205"/>
                      <a:pt x="1998" y="7368"/>
                      <a:pt x="1418" y="5944"/>
                    </a:cubicBezTo>
                    <a:cubicBezTo>
                      <a:pt x="651" y="4045"/>
                      <a:pt x="197" y="2042"/>
                      <a:pt x="6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66" name="Google Shape;12066;p39"/>
              <p:cNvSpPr/>
              <p:nvPr/>
            </p:nvSpPr>
            <p:spPr>
              <a:xfrm rot="-6541634">
                <a:off x="-898898" y="2331214"/>
                <a:ext cx="1022878" cy="195813"/>
              </a:xfrm>
              <a:custGeom>
                <a:avLst/>
                <a:gdLst/>
                <a:ahLst/>
                <a:cxnLst/>
                <a:rect l="l" t="t" r="r" b="b"/>
                <a:pathLst>
                  <a:path w="7914" h="1515" extrusionOk="0">
                    <a:moveTo>
                      <a:pt x="1423" y="1"/>
                    </a:moveTo>
                    <a:cubicBezTo>
                      <a:pt x="959" y="1"/>
                      <a:pt x="496" y="20"/>
                      <a:pt x="33" y="60"/>
                    </a:cubicBezTo>
                    <a:cubicBezTo>
                      <a:pt x="11" y="60"/>
                      <a:pt x="0" y="76"/>
                      <a:pt x="0" y="98"/>
                    </a:cubicBezTo>
                    <a:cubicBezTo>
                      <a:pt x="0" y="103"/>
                      <a:pt x="0" y="103"/>
                      <a:pt x="0" y="109"/>
                    </a:cubicBezTo>
                    <a:cubicBezTo>
                      <a:pt x="6" y="125"/>
                      <a:pt x="22" y="136"/>
                      <a:pt x="44" y="136"/>
                    </a:cubicBezTo>
                    <a:cubicBezTo>
                      <a:pt x="58" y="134"/>
                      <a:pt x="563" y="84"/>
                      <a:pt x="1350" y="84"/>
                    </a:cubicBezTo>
                    <a:cubicBezTo>
                      <a:pt x="2932" y="84"/>
                      <a:pt x="5657" y="289"/>
                      <a:pt x="7833" y="1510"/>
                    </a:cubicBezTo>
                    <a:cubicBezTo>
                      <a:pt x="7840" y="1513"/>
                      <a:pt x="7846" y="1514"/>
                      <a:pt x="7852" y="1514"/>
                    </a:cubicBezTo>
                    <a:cubicBezTo>
                      <a:pt x="7891" y="1514"/>
                      <a:pt x="7914" y="1462"/>
                      <a:pt x="7871" y="1439"/>
                    </a:cubicBezTo>
                    <a:cubicBezTo>
                      <a:pt x="6158" y="481"/>
                      <a:pt x="4116" y="153"/>
                      <a:pt x="2710" y="49"/>
                    </a:cubicBezTo>
                    <a:cubicBezTo>
                      <a:pt x="2281" y="17"/>
                      <a:pt x="1852" y="1"/>
                      <a:pt x="142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67" name="Google Shape;12067;p39"/>
              <p:cNvSpPr/>
              <p:nvPr/>
            </p:nvSpPr>
            <p:spPr>
              <a:xfrm rot="-6541634">
                <a:off x="-661042" y="2073725"/>
                <a:ext cx="242730" cy="51570"/>
              </a:xfrm>
              <a:custGeom>
                <a:avLst/>
                <a:gdLst/>
                <a:ahLst/>
                <a:cxnLst/>
                <a:rect l="l" t="t" r="r" b="b"/>
                <a:pathLst>
                  <a:path w="1878" h="399" extrusionOk="0">
                    <a:moveTo>
                      <a:pt x="1574" y="0"/>
                    </a:moveTo>
                    <a:cubicBezTo>
                      <a:pt x="941" y="0"/>
                      <a:pt x="70" y="311"/>
                      <a:pt x="27" y="325"/>
                    </a:cubicBezTo>
                    <a:cubicBezTo>
                      <a:pt x="11" y="331"/>
                      <a:pt x="0" y="353"/>
                      <a:pt x="6" y="375"/>
                    </a:cubicBezTo>
                    <a:lnTo>
                      <a:pt x="0" y="375"/>
                    </a:lnTo>
                    <a:cubicBezTo>
                      <a:pt x="8" y="391"/>
                      <a:pt x="23" y="399"/>
                      <a:pt x="37" y="399"/>
                    </a:cubicBezTo>
                    <a:cubicBezTo>
                      <a:pt x="41" y="399"/>
                      <a:pt x="45" y="398"/>
                      <a:pt x="49" y="397"/>
                    </a:cubicBezTo>
                    <a:cubicBezTo>
                      <a:pt x="64" y="392"/>
                      <a:pt x="952" y="79"/>
                      <a:pt x="1575" y="79"/>
                    </a:cubicBezTo>
                    <a:cubicBezTo>
                      <a:pt x="1666" y="79"/>
                      <a:pt x="1752" y="86"/>
                      <a:pt x="1828" y="101"/>
                    </a:cubicBezTo>
                    <a:cubicBezTo>
                      <a:pt x="1831" y="102"/>
                      <a:pt x="1834" y="102"/>
                      <a:pt x="1837" y="102"/>
                    </a:cubicBezTo>
                    <a:cubicBezTo>
                      <a:pt x="1856" y="102"/>
                      <a:pt x="1873" y="88"/>
                      <a:pt x="1878" y="74"/>
                    </a:cubicBezTo>
                    <a:cubicBezTo>
                      <a:pt x="1878" y="52"/>
                      <a:pt x="1867" y="30"/>
                      <a:pt x="1845" y="24"/>
                    </a:cubicBezTo>
                    <a:cubicBezTo>
                      <a:pt x="1763" y="8"/>
                      <a:pt x="1671" y="0"/>
                      <a:pt x="157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68" name="Google Shape;12068;p39"/>
              <p:cNvSpPr/>
              <p:nvPr/>
            </p:nvSpPr>
            <p:spPr>
              <a:xfrm rot="-6541634">
                <a:off x="-489985" y="2032058"/>
                <a:ext cx="202404" cy="259145"/>
              </a:xfrm>
              <a:custGeom>
                <a:avLst/>
                <a:gdLst/>
                <a:ahLst/>
                <a:cxnLst/>
                <a:rect l="l" t="t" r="r" b="b"/>
                <a:pathLst>
                  <a:path w="1566" h="2005" extrusionOk="0">
                    <a:moveTo>
                      <a:pt x="41" y="1"/>
                    </a:moveTo>
                    <a:cubicBezTo>
                      <a:pt x="35" y="1"/>
                      <a:pt x="28" y="2"/>
                      <a:pt x="22" y="6"/>
                    </a:cubicBezTo>
                    <a:cubicBezTo>
                      <a:pt x="6" y="12"/>
                      <a:pt x="0" y="34"/>
                      <a:pt x="6" y="50"/>
                    </a:cubicBezTo>
                    <a:cubicBezTo>
                      <a:pt x="6" y="50"/>
                      <a:pt x="6" y="55"/>
                      <a:pt x="6" y="55"/>
                    </a:cubicBezTo>
                    <a:cubicBezTo>
                      <a:pt x="44" y="121"/>
                      <a:pt x="964" y="1643"/>
                      <a:pt x="1500" y="1999"/>
                    </a:cubicBezTo>
                    <a:cubicBezTo>
                      <a:pt x="1506" y="2003"/>
                      <a:pt x="1512" y="2004"/>
                      <a:pt x="1519" y="2004"/>
                    </a:cubicBezTo>
                    <a:cubicBezTo>
                      <a:pt x="1531" y="2004"/>
                      <a:pt x="1544" y="1998"/>
                      <a:pt x="1555" y="1988"/>
                    </a:cubicBezTo>
                    <a:cubicBezTo>
                      <a:pt x="1566" y="1971"/>
                      <a:pt x="1560" y="1944"/>
                      <a:pt x="1544" y="1933"/>
                    </a:cubicBezTo>
                    <a:cubicBezTo>
                      <a:pt x="1018" y="1594"/>
                      <a:pt x="82" y="34"/>
                      <a:pt x="71" y="17"/>
                    </a:cubicBezTo>
                    <a:cubicBezTo>
                      <a:pt x="64" y="7"/>
                      <a:pt x="53" y="1"/>
                      <a:pt x="4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69" name="Google Shape;12069;p39"/>
              <p:cNvSpPr/>
              <p:nvPr/>
            </p:nvSpPr>
            <p:spPr>
              <a:xfrm rot="-6541634">
                <a:off x="-685080" y="2262714"/>
                <a:ext cx="266124" cy="121365"/>
              </a:xfrm>
              <a:custGeom>
                <a:avLst/>
                <a:gdLst/>
                <a:ahLst/>
                <a:cxnLst/>
                <a:rect l="l" t="t" r="r" b="b"/>
                <a:pathLst>
                  <a:path w="2059" h="939" extrusionOk="0">
                    <a:moveTo>
                      <a:pt x="2007" y="0"/>
                    </a:moveTo>
                    <a:cubicBezTo>
                      <a:pt x="2002" y="0"/>
                      <a:pt x="1998" y="1"/>
                      <a:pt x="1993" y="2"/>
                    </a:cubicBezTo>
                    <a:cubicBezTo>
                      <a:pt x="925" y="232"/>
                      <a:pt x="33" y="862"/>
                      <a:pt x="22" y="867"/>
                    </a:cubicBezTo>
                    <a:cubicBezTo>
                      <a:pt x="11" y="878"/>
                      <a:pt x="0" y="895"/>
                      <a:pt x="6" y="911"/>
                    </a:cubicBezTo>
                    <a:cubicBezTo>
                      <a:pt x="6" y="911"/>
                      <a:pt x="11" y="917"/>
                      <a:pt x="11" y="922"/>
                    </a:cubicBezTo>
                    <a:cubicBezTo>
                      <a:pt x="22" y="933"/>
                      <a:pt x="35" y="939"/>
                      <a:pt x="47" y="939"/>
                    </a:cubicBezTo>
                    <a:cubicBezTo>
                      <a:pt x="54" y="939"/>
                      <a:pt x="60" y="937"/>
                      <a:pt x="66" y="933"/>
                    </a:cubicBezTo>
                    <a:cubicBezTo>
                      <a:pt x="77" y="927"/>
                      <a:pt x="953" y="303"/>
                      <a:pt x="2009" y="79"/>
                    </a:cubicBezTo>
                    <a:cubicBezTo>
                      <a:pt x="2059" y="69"/>
                      <a:pt x="2050" y="0"/>
                      <a:pt x="200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70" name="Google Shape;12070;p39"/>
              <p:cNvSpPr/>
              <p:nvPr/>
            </p:nvSpPr>
            <p:spPr>
              <a:xfrm rot="-6541634">
                <a:off x="-466481" y="2297245"/>
                <a:ext cx="208867" cy="224377"/>
              </a:xfrm>
              <a:custGeom>
                <a:avLst/>
                <a:gdLst/>
                <a:ahLst/>
                <a:cxnLst/>
                <a:rect l="l" t="t" r="r" b="b"/>
                <a:pathLst>
                  <a:path w="1616" h="1736" extrusionOk="0">
                    <a:moveTo>
                      <a:pt x="83" y="0"/>
                    </a:moveTo>
                    <a:cubicBezTo>
                      <a:pt x="67" y="12"/>
                      <a:pt x="48" y="21"/>
                      <a:pt x="31" y="21"/>
                    </a:cubicBezTo>
                    <a:cubicBezTo>
                      <a:pt x="24" y="21"/>
                      <a:pt x="18" y="20"/>
                      <a:pt x="11" y="17"/>
                    </a:cubicBezTo>
                    <a:lnTo>
                      <a:pt x="1" y="11"/>
                    </a:lnTo>
                    <a:lnTo>
                      <a:pt x="1" y="11"/>
                    </a:lnTo>
                    <a:cubicBezTo>
                      <a:pt x="148" y="246"/>
                      <a:pt x="854" y="1341"/>
                      <a:pt x="1555" y="1730"/>
                    </a:cubicBezTo>
                    <a:cubicBezTo>
                      <a:pt x="1561" y="1734"/>
                      <a:pt x="1567" y="1736"/>
                      <a:pt x="1574" y="1736"/>
                    </a:cubicBezTo>
                    <a:cubicBezTo>
                      <a:pt x="1586" y="1736"/>
                      <a:pt x="1597" y="1729"/>
                      <a:pt x="1604" y="1719"/>
                    </a:cubicBezTo>
                    <a:cubicBezTo>
                      <a:pt x="1615" y="1697"/>
                      <a:pt x="1610" y="1675"/>
                      <a:pt x="1593" y="1664"/>
                    </a:cubicBezTo>
                    <a:cubicBezTo>
                      <a:pt x="942" y="1303"/>
                      <a:pt x="258" y="279"/>
                      <a:pt x="8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71" name="Google Shape;12071;p39"/>
              <p:cNvSpPr/>
              <p:nvPr/>
            </p:nvSpPr>
            <p:spPr>
              <a:xfrm rot="-6541634">
                <a:off x="-562321" y="2538255"/>
                <a:ext cx="165697" cy="111542"/>
              </a:xfrm>
              <a:custGeom>
                <a:avLst/>
                <a:gdLst/>
                <a:ahLst/>
                <a:cxnLst/>
                <a:rect l="l" t="t" r="r" b="b"/>
                <a:pathLst>
                  <a:path w="1282" h="863" extrusionOk="0">
                    <a:moveTo>
                      <a:pt x="1236" y="0"/>
                    </a:moveTo>
                    <a:cubicBezTo>
                      <a:pt x="1233" y="0"/>
                      <a:pt x="1230" y="0"/>
                      <a:pt x="1227" y="1"/>
                    </a:cubicBezTo>
                    <a:cubicBezTo>
                      <a:pt x="690" y="171"/>
                      <a:pt x="45" y="768"/>
                      <a:pt x="17" y="795"/>
                    </a:cubicBezTo>
                    <a:cubicBezTo>
                      <a:pt x="6" y="806"/>
                      <a:pt x="1" y="823"/>
                      <a:pt x="6" y="833"/>
                    </a:cubicBezTo>
                    <a:cubicBezTo>
                      <a:pt x="6" y="839"/>
                      <a:pt x="6" y="850"/>
                      <a:pt x="12" y="850"/>
                    </a:cubicBezTo>
                    <a:cubicBezTo>
                      <a:pt x="20" y="858"/>
                      <a:pt x="30" y="862"/>
                      <a:pt x="39" y="862"/>
                    </a:cubicBezTo>
                    <a:cubicBezTo>
                      <a:pt x="49" y="862"/>
                      <a:pt x="58" y="858"/>
                      <a:pt x="66" y="850"/>
                    </a:cubicBezTo>
                    <a:cubicBezTo>
                      <a:pt x="72" y="844"/>
                      <a:pt x="729" y="237"/>
                      <a:pt x="1249" y="73"/>
                    </a:cubicBezTo>
                    <a:cubicBezTo>
                      <a:pt x="1265" y="67"/>
                      <a:pt x="1282" y="45"/>
                      <a:pt x="1271" y="23"/>
                    </a:cubicBezTo>
                    <a:cubicBezTo>
                      <a:pt x="1266" y="10"/>
                      <a:pt x="1251" y="0"/>
                      <a:pt x="123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72" name="Google Shape;12072;p39"/>
              <p:cNvSpPr/>
              <p:nvPr/>
            </p:nvSpPr>
            <p:spPr>
              <a:xfrm rot="-6541634">
                <a:off x="-568947" y="1812157"/>
                <a:ext cx="249192" cy="168541"/>
              </a:xfrm>
              <a:custGeom>
                <a:avLst/>
                <a:gdLst/>
                <a:ahLst/>
                <a:cxnLst/>
                <a:rect l="l" t="t" r="r" b="b"/>
                <a:pathLst>
                  <a:path w="1928" h="1304" extrusionOk="0">
                    <a:moveTo>
                      <a:pt x="366" y="1"/>
                    </a:moveTo>
                    <a:cubicBezTo>
                      <a:pt x="152" y="1"/>
                      <a:pt x="1" y="39"/>
                      <a:pt x="1" y="39"/>
                    </a:cubicBezTo>
                    <a:cubicBezTo>
                      <a:pt x="1" y="39"/>
                      <a:pt x="110" y="756"/>
                      <a:pt x="740" y="1068"/>
                    </a:cubicBezTo>
                    <a:cubicBezTo>
                      <a:pt x="1205" y="1298"/>
                      <a:pt x="1927" y="1304"/>
                      <a:pt x="1927" y="1304"/>
                    </a:cubicBezTo>
                    <a:cubicBezTo>
                      <a:pt x="1927" y="1304"/>
                      <a:pt x="1719" y="663"/>
                      <a:pt x="1205" y="264"/>
                    </a:cubicBezTo>
                    <a:cubicBezTo>
                      <a:pt x="934" y="51"/>
                      <a:pt x="610" y="1"/>
                      <a:pt x="36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73" name="Google Shape;12073;p39"/>
              <p:cNvSpPr/>
              <p:nvPr/>
            </p:nvSpPr>
            <p:spPr>
              <a:xfrm rot="-6541634">
                <a:off x="-743818" y="1925661"/>
                <a:ext cx="298049" cy="122399"/>
              </a:xfrm>
              <a:custGeom>
                <a:avLst/>
                <a:gdLst/>
                <a:ahLst/>
                <a:cxnLst/>
                <a:rect l="l" t="t" r="r" b="b"/>
                <a:pathLst>
                  <a:path w="2306" h="947" extrusionOk="0">
                    <a:moveTo>
                      <a:pt x="1073" y="1"/>
                    </a:moveTo>
                    <a:cubicBezTo>
                      <a:pt x="437" y="1"/>
                      <a:pt x="1" y="543"/>
                      <a:pt x="1" y="543"/>
                    </a:cubicBezTo>
                    <a:cubicBezTo>
                      <a:pt x="1" y="543"/>
                      <a:pt x="413" y="946"/>
                      <a:pt x="990" y="946"/>
                    </a:cubicBezTo>
                    <a:cubicBezTo>
                      <a:pt x="1061" y="946"/>
                      <a:pt x="1135" y="940"/>
                      <a:pt x="1211" y="926"/>
                    </a:cubicBezTo>
                    <a:cubicBezTo>
                      <a:pt x="1720" y="828"/>
                      <a:pt x="2305" y="401"/>
                      <a:pt x="2305" y="401"/>
                    </a:cubicBezTo>
                    <a:cubicBezTo>
                      <a:pt x="2305" y="401"/>
                      <a:pt x="1747" y="12"/>
                      <a:pt x="1101" y="1"/>
                    </a:cubicBezTo>
                    <a:cubicBezTo>
                      <a:pt x="1092" y="1"/>
                      <a:pt x="1082" y="1"/>
                      <a:pt x="107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74" name="Google Shape;12074;p39"/>
              <p:cNvSpPr/>
              <p:nvPr/>
            </p:nvSpPr>
            <p:spPr>
              <a:xfrm rot="-6541634">
                <a:off x="-783817" y="2133730"/>
                <a:ext cx="295851" cy="126018"/>
              </a:xfrm>
              <a:custGeom>
                <a:avLst/>
                <a:gdLst/>
                <a:ahLst/>
                <a:cxnLst/>
                <a:rect l="l" t="t" r="r" b="b"/>
                <a:pathLst>
                  <a:path w="2289" h="975" extrusionOk="0">
                    <a:moveTo>
                      <a:pt x="1187" y="1"/>
                    </a:moveTo>
                    <a:cubicBezTo>
                      <a:pt x="1133" y="1"/>
                      <a:pt x="1079" y="3"/>
                      <a:pt x="1024" y="8"/>
                    </a:cubicBezTo>
                    <a:cubicBezTo>
                      <a:pt x="373" y="68"/>
                      <a:pt x="1" y="676"/>
                      <a:pt x="1" y="676"/>
                    </a:cubicBezTo>
                    <a:cubicBezTo>
                      <a:pt x="1" y="676"/>
                      <a:pt x="394" y="974"/>
                      <a:pt x="905" y="974"/>
                    </a:cubicBezTo>
                    <a:cubicBezTo>
                      <a:pt x="1020" y="974"/>
                      <a:pt x="1141" y="959"/>
                      <a:pt x="1265" y="922"/>
                    </a:cubicBezTo>
                    <a:cubicBezTo>
                      <a:pt x="1763" y="769"/>
                      <a:pt x="2289" y="276"/>
                      <a:pt x="2289" y="276"/>
                    </a:cubicBezTo>
                    <a:cubicBezTo>
                      <a:pt x="2289" y="276"/>
                      <a:pt x="1774" y="1"/>
                      <a:pt x="118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75" name="Google Shape;12075;p39"/>
              <p:cNvSpPr/>
              <p:nvPr/>
            </p:nvSpPr>
            <p:spPr>
              <a:xfrm rot="-6541634">
                <a:off x="-748821" y="2379641"/>
                <a:ext cx="289518" cy="130800"/>
              </a:xfrm>
              <a:custGeom>
                <a:avLst/>
                <a:gdLst/>
                <a:ahLst/>
                <a:cxnLst/>
                <a:rect l="l" t="t" r="r" b="b"/>
                <a:pathLst>
                  <a:path w="2240" h="1012" extrusionOk="0">
                    <a:moveTo>
                      <a:pt x="1307" y="0"/>
                    </a:moveTo>
                    <a:cubicBezTo>
                      <a:pt x="1194" y="0"/>
                      <a:pt x="1076" y="9"/>
                      <a:pt x="959" y="31"/>
                    </a:cubicBezTo>
                    <a:cubicBezTo>
                      <a:pt x="318" y="157"/>
                      <a:pt x="1" y="792"/>
                      <a:pt x="1" y="792"/>
                    </a:cubicBezTo>
                    <a:cubicBezTo>
                      <a:pt x="1" y="792"/>
                      <a:pt x="354" y="1011"/>
                      <a:pt x="802" y="1011"/>
                    </a:cubicBezTo>
                    <a:cubicBezTo>
                      <a:pt x="954" y="1011"/>
                      <a:pt x="1118" y="986"/>
                      <a:pt x="1282" y="918"/>
                    </a:cubicBezTo>
                    <a:cubicBezTo>
                      <a:pt x="1769" y="721"/>
                      <a:pt x="2240" y="179"/>
                      <a:pt x="2240" y="179"/>
                    </a:cubicBezTo>
                    <a:cubicBezTo>
                      <a:pt x="2240" y="179"/>
                      <a:pt x="1812" y="0"/>
                      <a:pt x="130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76" name="Google Shape;12076;p39"/>
              <p:cNvSpPr/>
              <p:nvPr/>
            </p:nvSpPr>
            <p:spPr>
              <a:xfrm rot="-6541634">
                <a:off x="-438434" y="1996287"/>
                <a:ext cx="199561" cy="239240"/>
              </a:xfrm>
              <a:custGeom>
                <a:avLst/>
                <a:gdLst/>
                <a:ahLst/>
                <a:cxnLst/>
                <a:rect l="l" t="t" r="r" b="b"/>
                <a:pathLst>
                  <a:path w="1544" h="1851" extrusionOk="0">
                    <a:moveTo>
                      <a:pt x="143" y="0"/>
                    </a:moveTo>
                    <a:lnTo>
                      <a:pt x="143" y="0"/>
                    </a:lnTo>
                    <a:cubicBezTo>
                      <a:pt x="143" y="0"/>
                      <a:pt x="0" y="717"/>
                      <a:pt x="487" y="1221"/>
                    </a:cubicBezTo>
                    <a:cubicBezTo>
                      <a:pt x="849" y="1598"/>
                      <a:pt x="1527" y="1850"/>
                      <a:pt x="1527" y="1850"/>
                    </a:cubicBezTo>
                    <a:cubicBezTo>
                      <a:pt x="1527" y="1850"/>
                      <a:pt x="1544" y="1171"/>
                      <a:pt x="1199" y="624"/>
                    </a:cubicBezTo>
                    <a:cubicBezTo>
                      <a:pt x="854" y="77"/>
                      <a:pt x="143" y="0"/>
                      <a:pt x="14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77" name="Google Shape;12077;p39"/>
              <p:cNvSpPr/>
              <p:nvPr/>
            </p:nvSpPr>
            <p:spPr>
              <a:xfrm rot="-6541634">
                <a:off x="-388762" y="2195126"/>
                <a:ext cx="209513" cy="221533"/>
              </a:xfrm>
              <a:custGeom>
                <a:avLst/>
                <a:gdLst/>
                <a:ahLst/>
                <a:cxnLst/>
                <a:rect l="l" t="t" r="r" b="b"/>
                <a:pathLst>
                  <a:path w="1621" h="1714" extrusionOk="0">
                    <a:moveTo>
                      <a:pt x="77" y="0"/>
                    </a:moveTo>
                    <a:lnTo>
                      <a:pt x="77" y="0"/>
                    </a:lnTo>
                    <a:cubicBezTo>
                      <a:pt x="77" y="0"/>
                      <a:pt x="1" y="728"/>
                      <a:pt x="526" y="1182"/>
                    </a:cubicBezTo>
                    <a:cubicBezTo>
                      <a:pt x="926" y="1527"/>
                      <a:pt x="1621" y="1713"/>
                      <a:pt x="1621" y="1713"/>
                    </a:cubicBezTo>
                    <a:cubicBezTo>
                      <a:pt x="1621" y="1713"/>
                      <a:pt x="1577" y="1040"/>
                      <a:pt x="1183" y="526"/>
                    </a:cubicBezTo>
                    <a:cubicBezTo>
                      <a:pt x="789" y="11"/>
                      <a:pt x="78" y="0"/>
                      <a:pt x="7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78" name="Google Shape;12078;p39"/>
              <p:cNvSpPr/>
              <p:nvPr/>
            </p:nvSpPr>
            <p:spPr>
              <a:xfrm rot="-6541634">
                <a:off x="-409917" y="2499879"/>
                <a:ext cx="209513" cy="225152"/>
              </a:xfrm>
              <a:custGeom>
                <a:avLst/>
                <a:gdLst/>
                <a:ahLst/>
                <a:cxnLst/>
                <a:rect l="l" t="t" r="r" b="b"/>
                <a:pathLst>
                  <a:path w="1621" h="1742" extrusionOk="0">
                    <a:moveTo>
                      <a:pt x="82" y="1"/>
                    </a:moveTo>
                    <a:cubicBezTo>
                      <a:pt x="70" y="17"/>
                      <a:pt x="51" y="25"/>
                      <a:pt x="33" y="25"/>
                    </a:cubicBezTo>
                    <a:cubicBezTo>
                      <a:pt x="27" y="25"/>
                      <a:pt x="22" y="24"/>
                      <a:pt x="17" y="23"/>
                    </a:cubicBezTo>
                    <a:lnTo>
                      <a:pt x="0" y="12"/>
                    </a:lnTo>
                    <a:lnTo>
                      <a:pt x="0" y="12"/>
                    </a:lnTo>
                    <a:cubicBezTo>
                      <a:pt x="148" y="252"/>
                      <a:pt x="860" y="1347"/>
                      <a:pt x="1560" y="1736"/>
                    </a:cubicBezTo>
                    <a:cubicBezTo>
                      <a:pt x="1566" y="1740"/>
                      <a:pt x="1573" y="1741"/>
                      <a:pt x="1579" y="1741"/>
                    </a:cubicBezTo>
                    <a:cubicBezTo>
                      <a:pt x="1591" y="1741"/>
                      <a:pt x="1603" y="1735"/>
                      <a:pt x="1610" y="1725"/>
                    </a:cubicBezTo>
                    <a:cubicBezTo>
                      <a:pt x="1621" y="1703"/>
                      <a:pt x="1615" y="1681"/>
                      <a:pt x="1593" y="1670"/>
                    </a:cubicBezTo>
                    <a:cubicBezTo>
                      <a:pt x="942" y="1309"/>
                      <a:pt x="263" y="285"/>
                      <a:pt x="8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79" name="Google Shape;12079;p39"/>
              <p:cNvSpPr/>
              <p:nvPr/>
            </p:nvSpPr>
            <p:spPr>
              <a:xfrm rot="-6541634">
                <a:off x="-331917" y="2397960"/>
                <a:ext cx="210288" cy="221533"/>
              </a:xfrm>
              <a:custGeom>
                <a:avLst/>
                <a:gdLst/>
                <a:ahLst/>
                <a:cxnLst/>
                <a:rect l="l" t="t" r="r" b="b"/>
                <a:pathLst>
                  <a:path w="1627" h="1714" extrusionOk="0">
                    <a:moveTo>
                      <a:pt x="83" y="0"/>
                    </a:moveTo>
                    <a:cubicBezTo>
                      <a:pt x="83" y="0"/>
                      <a:pt x="1" y="723"/>
                      <a:pt x="532" y="1182"/>
                    </a:cubicBezTo>
                    <a:cubicBezTo>
                      <a:pt x="926" y="1527"/>
                      <a:pt x="1626" y="1713"/>
                      <a:pt x="1626" y="1713"/>
                    </a:cubicBezTo>
                    <a:cubicBezTo>
                      <a:pt x="1626" y="1713"/>
                      <a:pt x="1583" y="1040"/>
                      <a:pt x="1188" y="526"/>
                    </a:cubicBezTo>
                    <a:cubicBezTo>
                      <a:pt x="794" y="6"/>
                      <a:pt x="83" y="0"/>
                      <a:pt x="8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80" name="Google Shape;12080;p39"/>
              <p:cNvSpPr/>
              <p:nvPr/>
            </p:nvSpPr>
            <p:spPr>
              <a:xfrm rot="-6541634">
                <a:off x="-740969" y="4142946"/>
                <a:ext cx="1555902" cy="738659"/>
              </a:xfrm>
              <a:custGeom>
                <a:avLst/>
                <a:gdLst/>
                <a:ahLst/>
                <a:cxnLst/>
                <a:rect l="l" t="t" r="r" b="b"/>
                <a:pathLst>
                  <a:path w="12038" h="5715" extrusionOk="0">
                    <a:moveTo>
                      <a:pt x="6647" y="1"/>
                    </a:moveTo>
                    <a:cubicBezTo>
                      <a:pt x="6366" y="1"/>
                      <a:pt x="6026" y="117"/>
                      <a:pt x="5797" y="308"/>
                    </a:cubicBezTo>
                    <a:cubicBezTo>
                      <a:pt x="5362" y="664"/>
                      <a:pt x="4723" y="1492"/>
                      <a:pt x="4478" y="1492"/>
                    </a:cubicBezTo>
                    <a:cubicBezTo>
                      <a:pt x="4436" y="1492"/>
                      <a:pt x="4406" y="1468"/>
                      <a:pt x="4390" y="1414"/>
                    </a:cubicBezTo>
                    <a:cubicBezTo>
                      <a:pt x="4306" y="1132"/>
                      <a:pt x="4449" y="447"/>
                      <a:pt x="4059" y="447"/>
                    </a:cubicBezTo>
                    <a:cubicBezTo>
                      <a:pt x="3943" y="447"/>
                      <a:pt x="3779" y="508"/>
                      <a:pt x="3548" y="659"/>
                    </a:cubicBezTo>
                    <a:cubicBezTo>
                      <a:pt x="2535" y="1310"/>
                      <a:pt x="1" y="4961"/>
                      <a:pt x="1" y="4961"/>
                    </a:cubicBezTo>
                    <a:cubicBezTo>
                      <a:pt x="1269" y="5528"/>
                      <a:pt x="2438" y="5714"/>
                      <a:pt x="3371" y="5714"/>
                    </a:cubicBezTo>
                    <a:cubicBezTo>
                      <a:pt x="4769" y="5714"/>
                      <a:pt x="5638" y="5297"/>
                      <a:pt x="5524" y="5120"/>
                    </a:cubicBezTo>
                    <a:cubicBezTo>
                      <a:pt x="5333" y="4821"/>
                      <a:pt x="4565" y="4435"/>
                      <a:pt x="5359" y="4435"/>
                    </a:cubicBezTo>
                    <a:cubicBezTo>
                      <a:pt x="5364" y="4435"/>
                      <a:pt x="5370" y="4435"/>
                      <a:pt x="5376" y="4435"/>
                    </a:cubicBezTo>
                    <a:cubicBezTo>
                      <a:pt x="5996" y="4535"/>
                      <a:pt x="6799" y="4628"/>
                      <a:pt x="7426" y="4628"/>
                    </a:cubicBezTo>
                    <a:cubicBezTo>
                      <a:pt x="8039" y="4628"/>
                      <a:pt x="8484" y="4539"/>
                      <a:pt x="8425" y="4282"/>
                    </a:cubicBezTo>
                    <a:cubicBezTo>
                      <a:pt x="8299" y="3757"/>
                      <a:pt x="7100" y="3166"/>
                      <a:pt x="7614" y="3116"/>
                    </a:cubicBezTo>
                    <a:cubicBezTo>
                      <a:pt x="7631" y="3114"/>
                      <a:pt x="7649" y="3114"/>
                      <a:pt x="7669" y="3114"/>
                    </a:cubicBezTo>
                    <a:cubicBezTo>
                      <a:pt x="8105" y="3114"/>
                      <a:pt x="9274" y="3529"/>
                      <a:pt x="9954" y="3529"/>
                    </a:cubicBezTo>
                    <a:cubicBezTo>
                      <a:pt x="10195" y="3529"/>
                      <a:pt x="10375" y="3477"/>
                      <a:pt x="10439" y="3335"/>
                    </a:cubicBezTo>
                    <a:cubicBezTo>
                      <a:pt x="10691" y="2782"/>
                      <a:pt x="9590" y="2509"/>
                      <a:pt x="9738" y="2421"/>
                    </a:cubicBezTo>
                    <a:cubicBezTo>
                      <a:pt x="9762" y="2408"/>
                      <a:pt x="9806" y="2402"/>
                      <a:pt x="9866" y="2402"/>
                    </a:cubicBezTo>
                    <a:cubicBezTo>
                      <a:pt x="10034" y="2402"/>
                      <a:pt x="10325" y="2442"/>
                      <a:pt x="10629" y="2442"/>
                    </a:cubicBezTo>
                    <a:cubicBezTo>
                      <a:pt x="10914" y="2442"/>
                      <a:pt x="11211" y="2407"/>
                      <a:pt x="11430" y="2273"/>
                    </a:cubicBezTo>
                    <a:cubicBezTo>
                      <a:pt x="11960" y="1945"/>
                      <a:pt x="12037" y="1261"/>
                      <a:pt x="11265" y="894"/>
                    </a:cubicBezTo>
                    <a:cubicBezTo>
                      <a:pt x="11080" y="806"/>
                      <a:pt x="10883" y="775"/>
                      <a:pt x="10690" y="775"/>
                    </a:cubicBezTo>
                    <a:cubicBezTo>
                      <a:pt x="10228" y="775"/>
                      <a:pt x="9786" y="952"/>
                      <a:pt x="9577" y="952"/>
                    </a:cubicBezTo>
                    <a:cubicBezTo>
                      <a:pt x="9508" y="952"/>
                      <a:pt x="9465" y="933"/>
                      <a:pt x="9454" y="883"/>
                    </a:cubicBezTo>
                    <a:cubicBezTo>
                      <a:pt x="9394" y="641"/>
                      <a:pt x="9540" y="239"/>
                      <a:pt x="9059" y="239"/>
                    </a:cubicBezTo>
                    <a:cubicBezTo>
                      <a:pt x="9006" y="239"/>
                      <a:pt x="8947" y="243"/>
                      <a:pt x="8879" y="254"/>
                    </a:cubicBezTo>
                    <a:cubicBezTo>
                      <a:pt x="8201" y="361"/>
                      <a:pt x="7249" y="1251"/>
                      <a:pt x="7070" y="1251"/>
                    </a:cubicBezTo>
                    <a:cubicBezTo>
                      <a:pt x="7067" y="1251"/>
                      <a:pt x="7064" y="1250"/>
                      <a:pt x="7062" y="1250"/>
                    </a:cubicBezTo>
                    <a:cubicBezTo>
                      <a:pt x="6914" y="1217"/>
                      <a:pt x="6979" y="998"/>
                      <a:pt x="7111" y="571"/>
                    </a:cubicBezTo>
                    <a:cubicBezTo>
                      <a:pt x="7236" y="168"/>
                      <a:pt x="6984" y="1"/>
                      <a:pt x="664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81" name="Google Shape;12081;p39"/>
              <p:cNvSpPr/>
              <p:nvPr/>
            </p:nvSpPr>
            <p:spPr>
              <a:xfrm rot="-6541634">
                <a:off x="-499459" y="4286206"/>
                <a:ext cx="1176038" cy="435311"/>
              </a:xfrm>
              <a:custGeom>
                <a:avLst/>
                <a:gdLst/>
                <a:ahLst/>
                <a:cxnLst/>
                <a:rect l="l" t="t" r="r" b="b"/>
                <a:pathLst>
                  <a:path w="9099" h="3368" extrusionOk="0">
                    <a:moveTo>
                      <a:pt x="251" y="3060"/>
                    </a:moveTo>
                    <a:cubicBezTo>
                      <a:pt x="228" y="3060"/>
                      <a:pt x="6" y="3296"/>
                      <a:pt x="11" y="3296"/>
                    </a:cubicBezTo>
                    <a:cubicBezTo>
                      <a:pt x="11" y="3296"/>
                      <a:pt x="11" y="3296"/>
                      <a:pt x="12" y="3296"/>
                    </a:cubicBezTo>
                    <a:cubicBezTo>
                      <a:pt x="15" y="3293"/>
                      <a:pt x="43" y="3275"/>
                      <a:pt x="95" y="3242"/>
                    </a:cubicBezTo>
                    <a:lnTo>
                      <a:pt x="95" y="3242"/>
                    </a:lnTo>
                    <a:lnTo>
                      <a:pt x="253" y="3060"/>
                    </a:lnTo>
                    <a:cubicBezTo>
                      <a:pt x="252" y="3060"/>
                      <a:pt x="252" y="3060"/>
                      <a:pt x="251" y="3060"/>
                    </a:cubicBezTo>
                    <a:close/>
                    <a:moveTo>
                      <a:pt x="9060" y="1"/>
                    </a:moveTo>
                    <a:cubicBezTo>
                      <a:pt x="5374" y="16"/>
                      <a:pt x="767" y="2817"/>
                      <a:pt x="95" y="3242"/>
                    </a:cubicBezTo>
                    <a:lnTo>
                      <a:pt x="95" y="3242"/>
                    </a:lnTo>
                    <a:lnTo>
                      <a:pt x="1" y="3351"/>
                    </a:lnTo>
                    <a:cubicBezTo>
                      <a:pt x="8" y="3361"/>
                      <a:pt x="22" y="3367"/>
                      <a:pt x="35" y="3367"/>
                    </a:cubicBezTo>
                    <a:cubicBezTo>
                      <a:pt x="43" y="3367"/>
                      <a:pt x="50" y="3365"/>
                      <a:pt x="56" y="3361"/>
                    </a:cubicBezTo>
                    <a:cubicBezTo>
                      <a:pt x="99" y="3334"/>
                      <a:pt x="5119" y="94"/>
                      <a:pt x="9060" y="77"/>
                    </a:cubicBezTo>
                    <a:cubicBezTo>
                      <a:pt x="9082" y="77"/>
                      <a:pt x="9098" y="61"/>
                      <a:pt x="9098" y="39"/>
                    </a:cubicBezTo>
                    <a:cubicBezTo>
                      <a:pt x="9098" y="17"/>
                      <a:pt x="9082" y="1"/>
                      <a:pt x="906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82" name="Google Shape;12082;p39"/>
              <p:cNvSpPr/>
              <p:nvPr/>
            </p:nvSpPr>
            <p:spPr>
              <a:xfrm rot="-6541634">
                <a:off x="-343004" y="4098813"/>
                <a:ext cx="290164" cy="310198"/>
              </a:xfrm>
              <a:custGeom>
                <a:avLst/>
                <a:gdLst/>
                <a:ahLst/>
                <a:cxnLst/>
                <a:rect l="l" t="t" r="r" b="b"/>
                <a:pathLst>
                  <a:path w="2245" h="2400" extrusionOk="0">
                    <a:moveTo>
                      <a:pt x="1612" y="0"/>
                    </a:moveTo>
                    <a:cubicBezTo>
                      <a:pt x="1603" y="0"/>
                      <a:pt x="1594" y="3"/>
                      <a:pt x="1587" y="7"/>
                    </a:cubicBezTo>
                    <a:cubicBezTo>
                      <a:pt x="1582" y="13"/>
                      <a:pt x="701" y="675"/>
                      <a:pt x="44" y="1447"/>
                    </a:cubicBezTo>
                    <a:lnTo>
                      <a:pt x="0" y="1502"/>
                    </a:lnTo>
                    <a:lnTo>
                      <a:pt x="71" y="1513"/>
                    </a:lnTo>
                    <a:cubicBezTo>
                      <a:pt x="909" y="1617"/>
                      <a:pt x="2168" y="2388"/>
                      <a:pt x="2184" y="2394"/>
                    </a:cubicBezTo>
                    <a:cubicBezTo>
                      <a:pt x="2190" y="2398"/>
                      <a:pt x="2196" y="2400"/>
                      <a:pt x="2203" y="2400"/>
                    </a:cubicBezTo>
                    <a:cubicBezTo>
                      <a:pt x="2215" y="2400"/>
                      <a:pt x="2226" y="2394"/>
                      <a:pt x="2233" y="2383"/>
                    </a:cubicBezTo>
                    <a:cubicBezTo>
                      <a:pt x="2244" y="2367"/>
                      <a:pt x="2239" y="2339"/>
                      <a:pt x="2222" y="2328"/>
                    </a:cubicBezTo>
                    <a:cubicBezTo>
                      <a:pt x="2173" y="2301"/>
                      <a:pt x="996" y="1584"/>
                      <a:pt x="148" y="1447"/>
                    </a:cubicBezTo>
                    <a:cubicBezTo>
                      <a:pt x="602" y="943"/>
                      <a:pt x="1095" y="478"/>
                      <a:pt x="1637" y="68"/>
                    </a:cubicBezTo>
                    <a:cubicBezTo>
                      <a:pt x="1653" y="57"/>
                      <a:pt x="1653" y="35"/>
                      <a:pt x="1642" y="18"/>
                    </a:cubicBezTo>
                    <a:cubicBezTo>
                      <a:pt x="1636" y="6"/>
                      <a:pt x="1624" y="0"/>
                      <a:pt x="161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83" name="Google Shape;12083;p39"/>
              <p:cNvSpPr/>
              <p:nvPr/>
            </p:nvSpPr>
            <p:spPr>
              <a:xfrm rot="-6541634">
                <a:off x="-227590" y="4253392"/>
                <a:ext cx="373659" cy="476413"/>
              </a:xfrm>
              <a:custGeom>
                <a:avLst/>
                <a:gdLst/>
                <a:ahLst/>
                <a:cxnLst/>
                <a:rect l="l" t="t" r="r" b="b"/>
                <a:pathLst>
                  <a:path w="2891" h="3686" extrusionOk="0">
                    <a:moveTo>
                      <a:pt x="1760" y="0"/>
                    </a:moveTo>
                    <a:cubicBezTo>
                      <a:pt x="1752" y="0"/>
                      <a:pt x="1743" y="4"/>
                      <a:pt x="1736" y="13"/>
                    </a:cubicBezTo>
                    <a:cubicBezTo>
                      <a:pt x="1725" y="18"/>
                      <a:pt x="630" y="1036"/>
                      <a:pt x="22" y="2427"/>
                    </a:cubicBezTo>
                    <a:lnTo>
                      <a:pt x="0" y="2470"/>
                    </a:lnTo>
                    <a:lnTo>
                      <a:pt x="50" y="2476"/>
                    </a:lnTo>
                    <a:cubicBezTo>
                      <a:pt x="1418" y="2668"/>
                      <a:pt x="2814" y="3669"/>
                      <a:pt x="2825" y="3680"/>
                    </a:cubicBezTo>
                    <a:cubicBezTo>
                      <a:pt x="2831" y="3684"/>
                      <a:pt x="2838" y="3686"/>
                      <a:pt x="2845" y="3686"/>
                    </a:cubicBezTo>
                    <a:cubicBezTo>
                      <a:pt x="2859" y="3686"/>
                      <a:pt x="2872" y="3680"/>
                      <a:pt x="2880" y="3669"/>
                    </a:cubicBezTo>
                    <a:cubicBezTo>
                      <a:pt x="2890" y="3653"/>
                      <a:pt x="2885" y="3631"/>
                      <a:pt x="2869" y="3614"/>
                    </a:cubicBezTo>
                    <a:cubicBezTo>
                      <a:pt x="2858" y="3609"/>
                      <a:pt x="1484" y="2618"/>
                      <a:pt x="110" y="2410"/>
                    </a:cubicBezTo>
                    <a:cubicBezTo>
                      <a:pt x="717" y="1058"/>
                      <a:pt x="1774" y="79"/>
                      <a:pt x="1785" y="68"/>
                    </a:cubicBezTo>
                    <a:cubicBezTo>
                      <a:pt x="1814" y="42"/>
                      <a:pt x="1788" y="0"/>
                      <a:pt x="176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84" name="Google Shape;12084;p39"/>
              <p:cNvSpPr/>
              <p:nvPr/>
            </p:nvSpPr>
            <p:spPr>
              <a:xfrm rot="-6541634">
                <a:off x="17409" y="4532623"/>
                <a:ext cx="298436" cy="514541"/>
              </a:xfrm>
              <a:custGeom>
                <a:avLst/>
                <a:gdLst/>
                <a:ahLst/>
                <a:cxnLst/>
                <a:rect l="l" t="t" r="r" b="b"/>
                <a:pathLst>
                  <a:path w="2309" h="3981" extrusionOk="0">
                    <a:moveTo>
                      <a:pt x="1286" y="0"/>
                    </a:moveTo>
                    <a:cubicBezTo>
                      <a:pt x="1274" y="0"/>
                      <a:pt x="1263" y="6"/>
                      <a:pt x="1254" y="20"/>
                    </a:cubicBezTo>
                    <a:cubicBezTo>
                      <a:pt x="1243" y="36"/>
                      <a:pt x="203" y="1711"/>
                      <a:pt x="6" y="3019"/>
                    </a:cubicBezTo>
                    <a:lnTo>
                      <a:pt x="1" y="3058"/>
                    </a:lnTo>
                    <a:lnTo>
                      <a:pt x="39" y="3063"/>
                    </a:lnTo>
                    <a:cubicBezTo>
                      <a:pt x="1210" y="3233"/>
                      <a:pt x="2217" y="3966"/>
                      <a:pt x="2228" y="3972"/>
                    </a:cubicBezTo>
                    <a:cubicBezTo>
                      <a:pt x="2234" y="3978"/>
                      <a:pt x="2241" y="3980"/>
                      <a:pt x="2248" y="3980"/>
                    </a:cubicBezTo>
                    <a:cubicBezTo>
                      <a:pt x="2278" y="3980"/>
                      <a:pt x="2309" y="3929"/>
                      <a:pt x="2278" y="3912"/>
                    </a:cubicBezTo>
                    <a:cubicBezTo>
                      <a:pt x="2267" y="3906"/>
                      <a:pt x="1259" y="3173"/>
                      <a:pt x="88" y="2992"/>
                    </a:cubicBezTo>
                    <a:cubicBezTo>
                      <a:pt x="296" y="1706"/>
                      <a:pt x="1309" y="75"/>
                      <a:pt x="1320" y="58"/>
                    </a:cubicBezTo>
                    <a:cubicBezTo>
                      <a:pt x="1335" y="28"/>
                      <a:pt x="1311" y="0"/>
                      <a:pt x="128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85" name="Google Shape;12085;p39"/>
              <p:cNvSpPr/>
              <p:nvPr/>
            </p:nvSpPr>
            <p:spPr>
              <a:xfrm rot="-6541634">
                <a:off x="-1083256" y="3020425"/>
                <a:ext cx="1627377" cy="672613"/>
              </a:xfrm>
              <a:custGeom>
                <a:avLst/>
                <a:gdLst/>
                <a:ahLst/>
                <a:cxnLst/>
                <a:rect l="l" t="t" r="r" b="b"/>
                <a:pathLst>
                  <a:path w="12591" h="5204" extrusionOk="0">
                    <a:moveTo>
                      <a:pt x="5099" y="0"/>
                    </a:moveTo>
                    <a:cubicBezTo>
                      <a:pt x="4998" y="0"/>
                      <a:pt x="4868" y="20"/>
                      <a:pt x="4703" y="65"/>
                    </a:cubicBezTo>
                    <a:cubicBezTo>
                      <a:pt x="3537" y="377"/>
                      <a:pt x="1" y="3064"/>
                      <a:pt x="1" y="3064"/>
                    </a:cubicBezTo>
                    <a:cubicBezTo>
                      <a:pt x="1791" y="4679"/>
                      <a:pt x="3647" y="5115"/>
                      <a:pt x="4585" y="5115"/>
                    </a:cubicBezTo>
                    <a:cubicBezTo>
                      <a:pt x="4998" y="5115"/>
                      <a:pt x="5233" y="5030"/>
                      <a:pt x="5206" y="4925"/>
                    </a:cubicBezTo>
                    <a:cubicBezTo>
                      <a:pt x="5133" y="4637"/>
                      <a:pt x="4691" y="4163"/>
                      <a:pt x="4997" y="4163"/>
                    </a:cubicBezTo>
                    <a:cubicBezTo>
                      <a:pt x="5058" y="4163"/>
                      <a:pt x="5149" y="4182"/>
                      <a:pt x="5278" y="4224"/>
                    </a:cubicBezTo>
                    <a:cubicBezTo>
                      <a:pt x="6117" y="4657"/>
                      <a:pt x="7355" y="5203"/>
                      <a:pt x="7921" y="5203"/>
                    </a:cubicBezTo>
                    <a:cubicBezTo>
                      <a:pt x="8100" y="5203"/>
                      <a:pt x="8212" y="5148"/>
                      <a:pt x="8222" y="5018"/>
                    </a:cubicBezTo>
                    <a:cubicBezTo>
                      <a:pt x="8264" y="4512"/>
                      <a:pt x="7419" y="3651"/>
                      <a:pt x="7740" y="3651"/>
                    </a:cubicBezTo>
                    <a:cubicBezTo>
                      <a:pt x="7760" y="3651"/>
                      <a:pt x="7783" y="3654"/>
                      <a:pt x="7812" y="3661"/>
                    </a:cubicBezTo>
                    <a:cubicBezTo>
                      <a:pt x="8246" y="3760"/>
                      <a:pt x="9578" y="4834"/>
                      <a:pt x="10199" y="4834"/>
                    </a:cubicBezTo>
                    <a:cubicBezTo>
                      <a:pt x="10297" y="4834"/>
                      <a:pt x="10377" y="4807"/>
                      <a:pt x="10434" y="4744"/>
                    </a:cubicBezTo>
                    <a:cubicBezTo>
                      <a:pt x="10844" y="4290"/>
                      <a:pt x="9881" y="3693"/>
                      <a:pt x="10051" y="3655"/>
                    </a:cubicBezTo>
                    <a:cubicBezTo>
                      <a:pt x="10056" y="3654"/>
                      <a:pt x="10062" y="3653"/>
                      <a:pt x="10069" y="3653"/>
                    </a:cubicBezTo>
                    <a:cubicBezTo>
                      <a:pt x="10251" y="3653"/>
                      <a:pt x="10915" y="4059"/>
                      <a:pt x="11475" y="4059"/>
                    </a:cubicBezTo>
                    <a:cubicBezTo>
                      <a:pt x="11554" y="4059"/>
                      <a:pt x="11631" y="4051"/>
                      <a:pt x="11704" y="4033"/>
                    </a:cubicBezTo>
                    <a:cubicBezTo>
                      <a:pt x="12311" y="3885"/>
                      <a:pt x="12590" y="3261"/>
                      <a:pt x="11972" y="2670"/>
                    </a:cubicBezTo>
                    <a:cubicBezTo>
                      <a:pt x="11348" y="2084"/>
                      <a:pt x="10226" y="2380"/>
                      <a:pt x="10248" y="2101"/>
                    </a:cubicBezTo>
                    <a:cubicBezTo>
                      <a:pt x="10269" y="1827"/>
                      <a:pt x="10592" y="1438"/>
                      <a:pt x="9897" y="1329"/>
                    </a:cubicBezTo>
                    <a:cubicBezTo>
                      <a:pt x="9837" y="1319"/>
                      <a:pt x="9773" y="1315"/>
                      <a:pt x="9705" y="1315"/>
                    </a:cubicBezTo>
                    <a:cubicBezTo>
                      <a:pt x="9053" y="1315"/>
                      <a:pt x="8125" y="1725"/>
                      <a:pt x="7899" y="1725"/>
                    </a:cubicBezTo>
                    <a:cubicBezTo>
                      <a:pt x="7883" y="1725"/>
                      <a:pt x="7870" y="1722"/>
                      <a:pt x="7861" y="1718"/>
                    </a:cubicBezTo>
                    <a:cubicBezTo>
                      <a:pt x="7730" y="1635"/>
                      <a:pt x="7861" y="1449"/>
                      <a:pt x="8118" y="1088"/>
                    </a:cubicBezTo>
                    <a:cubicBezTo>
                      <a:pt x="8457" y="609"/>
                      <a:pt x="7968" y="336"/>
                      <a:pt x="7444" y="336"/>
                    </a:cubicBezTo>
                    <a:cubicBezTo>
                      <a:pt x="7273" y="336"/>
                      <a:pt x="7098" y="365"/>
                      <a:pt x="6947" y="426"/>
                    </a:cubicBezTo>
                    <a:cubicBezTo>
                      <a:pt x="6453" y="620"/>
                      <a:pt x="5660" y="1155"/>
                      <a:pt x="5374" y="1155"/>
                    </a:cubicBezTo>
                    <a:cubicBezTo>
                      <a:pt x="5305" y="1155"/>
                      <a:pt x="5266" y="1124"/>
                      <a:pt x="5267" y="1050"/>
                    </a:cubicBezTo>
                    <a:cubicBezTo>
                      <a:pt x="5276" y="716"/>
                      <a:pt x="5708" y="0"/>
                      <a:pt x="5099" y="0"/>
                    </a:cubicBezTo>
                    <a:close/>
                  </a:path>
                </a:pathLst>
              </a:custGeom>
              <a:solidFill>
                <a:srgbClr val="40897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86" name="Google Shape;12086;p39"/>
              <p:cNvSpPr/>
              <p:nvPr/>
            </p:nvSpPr>
            <p:spPr>
              <a:xfrm rot="-6541634">
                <a:off x="-862955" y="3328598"/>
                <a:ext cx="1364613" cy="139460"/>
              </a:xfrm>
              <a:custGeom>
                <a:avLst/>
                <a:gdLst/>
                <a:ahLst/>
                <a:cxnLst/>
                <a:rect l="l" t="t" r="r" b="b"/>
                <a:pathLst>
                  <a:path w="10558" h="1079" extrusionOk="0">
                    <a:moveTo>
                      <a:pt x="7002" y="1"/>
                    </a:moveTo>
                    <a:cubicBezTo>
                      <a:pt x="3916" y="1"/>
                      <a:pt x="921" y="798"/>
                      <a:pt x="881" y="806"/>
                    </a:cubicBezTo>
                    <a:cubicBezTo>
                      <a:pt x="865" y="812"/>
                      <a:pt x="6" y="1009"/>
                      <a:pt x="11" y="1025"/>
                    </a:cubicBezTo>
                    <a:lnTo>
                      <a:pt x="0" y="1069"/>
                    </a:lnTo>
                    <a:cubicBezTo>
                      <a:pt x="2" y="1074"/>
                      <a:pt x="1" y="1079"/>
                      <a:pt x="19" y="1079"/>
                    </a:cubicBezTo>
                    <a:cubicBezTo>
                      <a:pt x="66" y="1079"/>
                      <a:pt x="239" y="1045"/>
                      <a:pt x="903" y="883"/>
                    </a:cubicBezTo>
                    <a:cubicBezTo>
                      <a:pt x="943" y="871"/>
                      <a:pt x="3931" y="77"/>
                      <a:pt x="7003" y="77"/>
                    </a:cubicBezTo>
                    <a:cubicBezTo>
                      <a:pt x="8207" y="77"/>
                      <a:pt x="9425" y="199"/>
                      <a:pt x="10482" y="538"/>
                    </a:cubicBezTo>
                    <a:cubicBezTo>
                      <a:pt x="10488" y="541"/>
                      <a:pt x="10495" y="542"/>
                      <a:pt x="10500" y="542"/>
                    </a:cubicBezTo>
                    <a:cubicBezTo>
                      <a:pt x="10542" y="542"/>
                      <a:pt x="10558" y="477"/>
                      <a:pt x="10509" y="467"/>
                    </a:cubicBezTo>
                    <a:cubicBezTo>
                      <a:pt x="9442" y="124"/>
                      <a:pt x="8215" y="1"/>
                      <a:pt x="7002" y="1"/>
                    </a:cubicBezTo>
                    <a:close/>
                  </a:path>
                </a:pathLst>
              </a:custGeom>
              <a:solidFill>
                <a:srgbClr val="4AA39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87" name="Google Shape;12087;p39"/>
              <p:cNvSpPr/>
              <p:nvPr/>
            </p:nvSpPr>
            <p:spPr>
              <a:xfrm rot="-6541634">
                <a:off x="-473215" y="2863270"/>
                <a:ext cx="262634" cy="319246"/>
              </a:xfrm>
              <a:custGeom>
                <a:avLst/>
                <a:gdLst/>
                <a:ahLst/>
                <a:cxnLst/>
                <a:rect l="l" t="t" r="r" b="b"/>
                <a:pathLst>
                  <a:path w="2032" h="2470" extrusionOk="0">
                    <a:moveTo>
                      <a:pt x="1991" y="0"/>
                    </a:moveTo>
                    <a:cubicBezTo>
                      <a:pt x="1986" y="0"/>
                      <a:pt x="1981" y="2"/>
                      <a:pt x="1977" y="5"/>
                    </a:cubicBezTo>
                    <a:cubicBezTo>
                      <a:pt x="1966" y="5"/>
                      <a:pt x="920" y="360"/>
                      <a:pt x="61" y="897"/>
                    </a:cubicBezTo>
                    <a:lnTo>
                      <a:pt x="1" y="935"/>
                    </a:lnTo>
                    <a:lnTo>
                      <a:pt x="67" y="963"/>
                    </a:lnTo>
                    <a:cubicBezTo>
                      <a:pt x="827" y="1324"/>
                      <a:pt x="1791" y="2446"/>
                      <a:pt x="1802" y="2457"/>
                    </a:cubicBezTo>
                    <a:cubicBezTo>
                      <a:pt x="1808" y="2466"/>
                      <a:pt x="1819" y="2470"/>
                      <a:pt x="1830" y="2470"/>
                    </a:cubicBezTo>
                    <a:cubicBezTo>
                      <a:pt x="1839" y="2470"/>
                      <a:pt x="1849" y="2467"/>
                      <a:pt x="1856" y="2462"/>
                    </a:cubicBezTo>
                    <a:cubicBezTo>
                      <a:pt x="1873" y="2446"/>
                      <a:pt x="1873" y="2424"/>
                      <a:pt x="1862" y="2408"/>
                    </a:cubicBezTo>
                    <a:cubicBezTo>
                      <a:pt x="1824" y="2364"/>
                      <a:pt x="926" y="1318"/>
                      <a:pt x="160" y="924"/>
                    </a:cubicBezTo>
                    <a:cubicBezTo>
                      <a:pt x="745" y="585"/>
                      <a:pt x="1358" y="300"/>
                      <a:pt x="1999" y="76"/>
                    </a:cubicBezTo>
                    <a:cubicBezTo>
                      <a:pt x="2021" y="70"/>
                      <a:pt x="2032" y="48"/>
                      <a:pt x="2021" y="27"/>
                    </a:cubicBezTo>
                    <a:cubicBezTo>
                      <a:pt x="2017" y="11"/>
                      <a:pt x="2004" y="0"/>
                      <a:pt x="1991" y="0"/>
                    </a:cubicBezTo>
                    <a:close/>
                  </a:path>
                </a:pathLst>
              </a:custGeom>
              <a:solidFill>
                <a:srgbClr val="4AA39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88" name="Google Shape;12088;p39"/>
              <p:cNvSpPr/>
              <p:nvPr/>
            </p:nvSpPr>
            <p:spPr>
              <a:xfrm rot="-6541634">
                <a:off x="-414051" y="3071201"/>
                <a:ext cx="319246" cy="497092"/>
              </a:xfrm>
              <a:custGeom>
                <a:avLst/>
                <a:gdLst/>
                <a:ahLst/>
                <a:cxnLst/>
                <a:rect l="l" t="t" r="r" b="b"/>
                <a:pathLst>
                  <a:path w="2470" h="3846" extrusionOk="0">
                    <a:moveTo>
                      <a:pt x="2425" y="1"/>
                    </a:moveTo>
                    <a:cubicBezTo>
                      <a:pt x="2420" y="1"/>
                      <a:pt x="2415" y="1"/>
                      <a:pt x="2409" y="3"/>
                    </a:cubicBezTo>
                    <a:cubicBezTo>
                      <a:pt x="2398" y="8"/>
                      <a:pt x="1041" y="637"/>
                      <a:pt x="34" y="1771"/>
                    </a:cubicBezTo>
                    <a:lnTo>
                      <a:pt x="1" y="1809"/>
                    </a:lnTo>
                    <a:lnTo>
                      <a:pt x="45" y="1831"/>
                    </a:lnTo>
                    <a:cubicBezTo>
                      <a:pt x="1293" y="2438"/>
                      <a:pt x="2305" y="3818"/>
                      <a:pt x="2316" y="3829"/>
                    </a:cubicBezTo>
                    <a:cubicBezTo>
                      <a:pt x="2323" y="3839"/>
                      <a:pt x="2337" y="3845"/>
                      <a:pt x="2351" y="3845"/>
                    </a:cubicBezTo>
                    <a:cubicBezTo>
                      <a:pt x="2358" y="3845"/>
                      <a:pt x="2365" y="3843"/>
                      <a:pt x="2371" y="3840"/>
                    </a:cubicBezTo>
                    <a:cubicBezTo>
                      <a:pt x="2387" y="3823"/>
                      <a:pt x="2393" y="3801"/>
                      <a:pt x="2377" y="3785"/>
                    </a:cubicBezTo>
                    <a:cubicBezTo>
                      <a:pt x="2371" y="3768"/>
                      <a:pt x="1364" y="2411"/>
                      <a:pt x="127" y="1787"/>
                    </a:cubicBezTo>
                    <a:cubicBezTo>
                      <a:pt x="1123" y="692"/>
                      <a:pt x="2426" y="79"/>
                      <a:pt x="2442" y="74"/>
                    </a:cubicBezTo>
                    <a:cubicBezTo>
                      <a:pt x="2464" y="63"/>
                      <a:pt x="2470" y="41"/>
                      <a:pt x="2459" y="24"/>
                    </a:cubicBezTo>
                    <a:cubicBezTo>
                      <a:pt x="2454" y="8"/>
                      <a:pt x="2441" y="1"/>
                      <a:pt x="2425" y="1"/>
                    </a:cubicBezTo>
                    <a:close/>
                  </a:path>
                </a:pathLst>
              </a:custGeom>
              <a:solidFill>
                <a:srgbClr val="4AA39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89" name="Google Shape;12089;p39"/>
              <p:cNvSpPr/>
              <p:nvPr/>
            </p:nvSpPr>
            <p:spPr>
              <a:xfrm rot="-6541634">
                <a:off x="-301805" y="3404082"/>
                <a:ext cx="284994" cy="529275"/>
              </a:xfrm>
              <a:custGeom>
                <a:avLst/>
                <a:gdLst/>
                <a:ahLst/>
                <a:cxnLst/>
                <a:rect l="l" t="t" r="r" b="b"/>
                <a:pathLst>
                  <a:path w="2205" h="4095" extrusionOk="0">
                    <a:moveTo>
                      <a:pt x="2148" y="1"/>
                    </a:moveTo>
                    <a:cubicBezTo>
                      <a:pt x="2141" y="1"/>
                      <a:pt x="2132" y="4"/>
                      <a:pt x="2125" y="10"/>
                    </a:cubicBezTo>
                    <a:cubicBezTo>
                      <a:pt x="2108" y="21"/>
                      <a:pt x="603" y="1297"/>
                      <a:pt x="17" y="2485"/>
                    </a:cubicBezTo>
                    <a:lnTo>
                      <a:pt x="1" y="2517"/>
                    </a:lnTo>
                    <a:lnTo>
                      <a:pt x="34" y="2534"/>
                    </a:lnTo>
                    <a:cubicBezTo>
                      <a:pt x="1096" y="3054"/>
                      <a:pt x="1829" y="4066"/>
                      <a:pt x="1834" y="4072"/>
                    </a:cubicBezTo>
                    <a:cubicBezTo>
                      <a:pt x="1843" y="4088"/>
                      <a:pt x="1855" y="4095"/>
                      <a:pt x="1868" y="4095"/>
                    </a:cubicBezTo>
                    <a:cubicBezTo>
                      <a:pt x="1897" y="4095"/>
                      <a:pt x="1927" y="4059"/>
                      <a:pt x="1900" y="4028"/>
                    </a:cubicBezTo>
                    <a:cubicBezTo>
                      <a:pt x="1889" y="4017"/>
                      <a:pt x="1161" y="3016"/>
                      <a:pt x="105" y="2485"/>
                    </a:cubicBezTo>
                    <a:cubicBezTo>
                      <a:pt x="696" y="1319"/>
                      <a:pt x="2163" y="82"/>
                      <a:pt x="2174" y="71"/>
                    </a:cubicBezTo>
                    <a:cubicBezTo>
                      <a:pt x="2204" y="45"/>
                      <a:pt x="2179" y="1"/>
                      <a:pt x="2148" y="1"/>
                    </a:cubicBezTo>
                    <a:close/>
                  </a:path>
                </a:pathLst>
              </a:custGeom>
              <a:solidFill>
                <a:srgbClr val="4AA39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90" name="Google Shape;12090;p39"/>
              <p:cNvSpPr/>
              <p:nvPr/>
            </p:nvSpPr>
            <p:spPr>
              <a:xfrm rot="-6541634">
                <a:off x="-86210" y="3102839"/>
                <a:ext cx="263410" cy="274267"/>
              </a:xfrm>
              <a:custGeom>
                <a:avLst/>
                <a:gdLst/>
                <a:ahLst/>
                <a:cxnLst/>
                <a:rect l="l" t="t" r="r" b="b"/>
                <a:pathLst>
                  <a:path w="2038" h="2122" extrusionOk="0">
                    <a:moveTo>
                      <a:pt x="1542" y="1"/>
                    </a:moveTo>
                    <a:cubicBezTo>
                      <a:pt x="1439" y="1"/>
                      <a:pt x="1307" y="38"/>
                      <a:pt x="1140" y="134"/>
                    </a:cubicBezTo>
                    <a:cubicBezTo>
                      <a:pt x="478" y="506"/>
                      <a:pt x="177" y="971"/>
                      <a:pt x="84" y="1130"/>
                    </a:cubicBezTo>
                    <a:cubicBezTo>
                      <a:pt x="1" y="1264"/>
                      <a:pt x="46" y="1452"/>
                      <a:pt x="236" y="1452"/>
                    </a:cubicBezTo>
                    <a:cubicBezTo>
                      <a:pt x="272" y="1452"/>
                      <a:pt x="312" y="1446"/>
                      <a:pt x="358" y="1431"/>
                    </a:cubicBezTo>
                    <a:lnTo>
                      <a:pt x="358" y="1431"/>
                    </a:lnTo>
                    <a:cubicBezTo>
                      <a:pt x="274" y="1711"/>
                      <a:pt x="385" y="1884"/>
                      <a:pt x="577" y="1884"/>
                    </a:cubicBezTo>
                    <a:cubicBezTo>
                      <a:pt x="663" y="1884"/>
                      <a:pt x="764" y="1850"/>
                      <a:pt x="872" y="1776"/>
                    </a:cubicBezTo>
                    <a:lnTo>
                      <a:pt x="872" y="1776"/>
                    </a:lnTo>
                    <a:cubicBezTo>
                      <a:pt x="844" y="1988"/>
                      <a:pt x="1038" y="2122"/>
                      <a:pt x="1229" y="2122"/>
                    </a:cubicBezTo>
                    <a:cubicBezTo>
                      <a:pt x="1368" y="2122"/>
                      <a:pt x="1506" y="2052"/>
                      <a:pt x="1556" y="1891"/>
                    </a:cubicBezTo>
                    <a:cubicBezTo>
                      <a:pt x="1582" y="1935"/>
                      <a:pt x="1653" y="1990"/>
                      <a:pt x="1730" y="1990"/>
                    </a:cubicBezTo>
                    <a:cubicBezTo>
                      <a:pt x="1815" y="1990"/>
                      <a:pt x="1907" y="1923"/>
                      <a:pt x="1956" y="1699"/>
                    </a:cubicBezTo>
                    <a:cubicBezTo>
                      <a:pt x="2038" y="1261"/>
                      <a:pt x="2027" y="812"/>
                      <a:pt x="1923" y="375"/>
                    </a:cubicBezTo>
                    <a:cubicBezTo>
                      <a:pt x="1891" y="252"/>
                      <a:pt x="1811" y="1"/>
                      <a:pt x="154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91" name="Google Shape;12091;p39"/>
              <p:cNvSpPr/>
              <p:nvPr/>
            </p:nvSpPr>
            <p:spPr>
              <a:xfrm rot="-6541634">
                <a:off x="-90886" y="3119653"/>
                <a:ext cx="177718" cy="215588"/>
              </a:xfrm>
              <a:custGeom>
                <a:avLst/>
                <a:gdLst/>
                <a:ahLst/>
                <a:cxnLst/>
                <a:rect l="l" t="t" r="r" b="b"/>
                <a:pathLst>
                  <a:path w="1375" h="1668" extrusionOk="0">
                    <a:moveTo>
                      <a:pt x="1146" y="0"/>
                    </a:moveTo>
                    <a:cubicBezTo>
                      <a:pt x="1109" y="0"/>
                      <a:pt x="1065" y="9"/>
                      <a:pt x="1013" y="31"/>
                    </a:cubicBezTo>
                    <a:cubicBezTo>
                      <a:pt x="674" y="168"/>
                      <a:pt x="176" y="617"/>
                      <a:pt x="1" y="945"/>
                    </a:cubicBezTo>
                    <a:cubicBezTo>
                      <a:pt x="252" y="622"/>
                      <a:pt x="871" y="371"/>
                      <a:pt x="871" y="370"/>
                    </a:cubicBezTo>
                    <a:lnTo>
                      <a:pt x="871" y="370"/>
                    </a:lnTo>
                    <a:cubicBezTo>
                      <a:pt x="871" y="371"/>
                      <a:pt x="324" y="967"/>
                      <a:pt x="231" y="1410"/>
                    </a:cubicBezTo>
                    <a:cubicBezTo>
                      <a:pt x="263" y="1378"/>
                      <a:pt x="636" y="847"/>
                      <a:pt x="997" y="491"/>
                    </a:cubicBezTo>
                    <a:lnTo>
                      <a:pt x="997" y="491"/>
                    </a:lnTo>
                    <a:cubicBezTo>
                      <a:pt x="997" y="491"/>
                      <a:pt x="959" y="792"/>
                      <a:pt x="751" y="1668"/>
                    </a:cubicBezTo>
                    <a:cubicBezTo>
                      <a:pt x="778" y="1635"/>
                      <a:pt x="1101" y="912"/>
                      <a:pt x="1150" y="480"/>
                    </a:cubicBezTo>
                    <a:cubicBezTo>
                      <a:pt x="1183" y="551"/>
                      <a:pt x="1265" y="808"/>
                      <a:pt x="1221" y="1542"/>
                    </a:cubicBezTo>
                    <a:cubicBezTo>
                      <a:pt x="1375" y="1317"/>
                      <a:pt x="1353" y="283"/>
                      <a:pt x="1353" y="283"/>
                    </a:cubicBezTo>
                    <a:cubicBezTo>
                      <a:pt x="1353" y="283"/>
                      <a:pt x="1353" y="0"/>
                      <a:pt x="114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92" name="Google Shape;12092;p39"/>
              <p:cNvSpPr/>
              <p:nvPr/>
            </p:nvSpPr>
            <p:spPr>
              <a:xfrm rot="-6541634">
                <a:off x="-202600" y="2883263"/>
                <a:ext cx="289001" cy="270002"/>
              </a:xfrm>
              <a:custGeom>
                <a:avLst/>
                <a:gdLst/>
                <a:ahLst/>
                <a:cxnLst/>
                <a:rect l="l" t="t" r="r" b="b"/>
                <a:pathLst>
                  <a:path w="2236" h="2089" extrusionOk="0">
                    <a:moveTo>
                      <a:pt x="522" y="1"/>
                    </a:moveTo>
                    <a:cubicBezTo>
                      <a:pt x="323" y="1"/>
                      <a:pt x="1" y="68"/>
                      <a:pt x="106" y="671"/>
                    </a:cubicBezTo>
                    <a:cubicBezTo>
                      <a:pt x="243" y="1421"/>
                      <a:pt x="577" y="1859"/>
                      <a:pt x="697" y="1996"/>
                    </a:cubicBezTo>
                    <a:cubicBezTo>
                      <a:pt x="746" y="2054"/>
                      <a:pt x="817" y="2088"/>
                      <a:pt x="884" y="2088"/>
                    </a:cubicBezTo>
                    <a:cubicBezTo>
                      <a:pt x="982" y="2088"/>
                      <a:pt x="1072" y="2016"/>
                      <a:pt x="1075" y="1837"/>
                    </a:cubicBezTo>
                    <a:cubicBezTo>
                      <a:pt x="1176" y="1909"/>
                      <a:pt x="1270" y="1942"/>
                      <a:pt x="1349" y="1942"/>
                    </a:cubicBezTo>
                    <a:cubicBezTo>
                      <a:pt x="1542" y="1942"/>
                      <a:pt x="1651" y="1750"/>
                      <a:pt x="1573" y="1460"/>
                    </a:cubicBezTo>
                    <a:lnTo>
                      <a:pt x="1573" y="1460"/>
                    </a:lnTo>
                    <a:cubicBezTo>
                      <a:pt x="1617" y="1481"/>
                      <a:pt x="1660" y="1491"/>
                      <a:pt x="1701" y="1491"/>
                    </a:cubicBezTo>
                    <a:cubicBezTo>
                      <a:pt x="1980" y="1491"/>
                      <a:pt x="2189" y="1062"/>
                      <a:pt x="1912" y="852"/>
                    </a:cubicBezTo>
                    <a:cubicBezTo>
                      <a:pt x="2016" y="830"/>
                      <a:pt x="2235" y="644"/>
                      <a:pt x="1858" y="414"/>
                    </a:cubicBezTo>
                    <a:cubicBezTo>
                      <a:pt x="1469" y="190"/>
                      <a:pt x="1042" y="47"/>
                      <a:pt x="599" y="4"/>
                    </a:cubicBezTo>
                    <a:cubicBezTo>
                      <a:pt x="577" y="2"/>
                      <a:pt x="551" y="1"/>
                      <a:pt x="52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93" name="Google Shape;12093;p39"/>
              <p:cNvSpPr/>
              <p:nvPr/>
            </p:nvSpPr>
            <p:spPr>
              <a:xfrm rot="-6541634">
                <a:off x="-183615" y="2971145"/>
                <a:ext cx="194908" cy="196717"/>
              </a:xfrm>
              <a:custGeom>
                <a:avLst/>
                <a:gdLst/>
                <a:ahLst/>
                <a:cxnLst/>
                <a:rect l="l" t="t" r="r" b="b"/>
                <a:pathLst>
                  <a:path w="1508" h="1522" extrusionOk="0">
                    <a:moveTo>
                      <a:pt x="225" y="1"/>
                    </a:moveTo>
                    <a:cubicBezTo>
                      <a:pt x="122" y="1"/>
                      <a:pt x="0" y="44"/>
                      <a:pt x="13" y="257"/>
                    </a:cubicBezTo>
                    <a:cubicBezTo>
                      <a:pt x="30" y="624"/>
                      <a:pt x="292" y="1248"/>
                      <a:pt x="544" y="1522"/>
                    </a:cubicBezTo>
                    <a:cubicBezTo>
                      <a:pt x="320" y="1171"/>
                      <a:pt x="287" y="504"/>
                      <a:pt x="287" y="504"/>
                    </a:cubicBezTo>
                    <a:lnTo>
                      <a:pt x="287" y="504"/>
                    </a:lnTo>
                    <a:cubicBezTo>
                      <a:pt x="287" y="504"/>
                      <a:pt x="670" y="1221"/>
                      <a:pt x="1059" y="1456"/>
                    </a:cubicBezTo>
                    <a:cubicBezTo>
                      <a:pt x="1031" y="1412"/>
                      <a:pt x="659" y="887"/>
                      <a:pt x="440" y="427"/>
                    </a:cubicBezTo>
                    <a:lnTo>
                      <a:pt x="440" y="427"/>
                    </a:lnTo>
                    <a:cubicBezTo>
                      <a:pt x="440" y="427"/>
                      <a:pt x="709" y="558"/>
                      <a:pt x="1469" y="1051"/>
                    </a:cubicBezTo>
                    <a:cubicBezTo>
                      <a:pt x="1447" y="1013"/>
                      <a:pt x="873" y="465"/>
                      <a:pt x="479" y="279"/>
                    </a:cubicBezTo>
                    <a:cubicBezTo>
                      <a:pt x="487" y="279"/>
                      <a:pt x="497" y="278"/>
                      <a:pt x="510" y="278"/>
                    </a:cubicBezTo>
                    <a:cubicBezTo>
                      <a:pt x="619" y="278"/>
                      <a:pt x="902" y="310"/>
                      <a:pt x="1508" y="564"/>
                    </a:cubicBezTo>
                    <a:cubicBezTo>
                      <a:pt x="1343" y="345"/>
                      <a:pt x="358" y="22"/>
                      <a:pt x="358" y="22"/>
                    </a:cubicBezTo>
                    <a:cubicBezTo>
                      <a:pt x="358" y="22"/>
                      <a:pt x="296" y="1"/>
                      <a:pt x="22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94" name="Google Shape;12094;p39"/>
              <p:cNvSpPr/>
              <p:nvPr/>
            </p:nvSpPr>
            <p:spPr>
              <a:xfrm rot="-6541634">
                <a:off x="-449439" y="2945322"/>
                <a:ext cx="313429" cy="246866"/>
              </a:xfrm>
              <a:custGeom>
                <a:avLst/>
                <a:gdLst/>
                <a:ahLst/>
                <a:cxnLst/>
                <a:rect l="l" t="t" r="r" b="b"/>
                <a:pathLst>
                  <a:path w="2425" h="1910" extrusionOk="0">
                    <a:moveTo>
                      <a:pt x="1231" y="0"/>
                    </a:moveTo>
                    <a:cubicBezTo>
                      <a:pt x="1165" y="0"/>
                      <a:pt x="1078" y="35"/>
                      <a:pt x="969" y="132"/>
                    </a:cubicBezTo>
                    <a:cubicBezTo>
                      <a:pt x="640" y="433"/>
                      <a:pt x="378" y="800"/>
                      <a:pt x="203" y="1210"/>
                    </a:cubicBezTo>
                    <a:cubicBezTo>
                      <a:pt x="137" y="1380"/>
                      <a:pt x="0" y="1791"/>
                      <a:pt x="690" y="1884"/>
                    </a:cubicBezTo>
                    <a:cubicBezTo>
                      <a:pt x="835" y="1902"/>
                      <a:pt x="972" y="1909"/>
                      <a:pt x="1098" y="1909"/>
                    </a:cubicBezTo>
                    <a:cubicBezTo>
                      <a:pt x="1630" y="1909"/>
                      <a:pt x="1992" y="1776"/>
                      <a:pt x="2129" y="1714"/>
                    </a:cubicBezTo>
                    <a:cubicBezTo>
                      <a:pt x="2299" y="1643"/>
                      <a:pt x="2376" y="1402"/>
                      <a:pt x="2091" y="1303"/>
                    </a:cubicBezTo>
                    <a:cubicBezTo>
                      <a:pt x="2425" y="1052"/>
                      <a:pt x="2310" y="734"/>
                      <a:pt x="1877" y="718"/>
                    </a:cubicBezTo>
                    <a:cubicBezTo>
                      <a:pt x="2090" y="500"/>
                      <a:pt x="1861" y="150"/>
                      <a:pt x="1592" y="150"/>
                    </a:cubicBezTo>
                    <a:cubicBezTo>
                      <a:pt x="1529" y="150"/>
                      <a:pt x="1464" y="169"/>
                      <a:pt x="1401" y="214"/>
                    </a:cubicBezTo>
                    <a:cubicBezTo>
                      <a:pt x="1412" y="141"/>
                      <a:pt x="1362" y="0"/>
                      <a:pt x="123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95" name="Google Shape;12095;p39"/>
              <p:cNvSpPr/>
              <p:nvPr/>
            </p:nvSpPr>
            <p:spPr>
              <a:xfrm rot="-6541634">
                <a:off x="-370270" y="3024547"/>
                <a:ext cx="234329" cy="177847"/>
              </a:xfrm>
              <a:custGeom>
                <a:avLst/>
                <a:gdLst/>
                <a:ahLst/>
                <a:cxnLst/>
                <a:rect l="l" t="t" r="r" b="b"/>
                <a:pathLst>
                  <a:path w="1813" h="1376" extrusionOk="0">
                    <a:moveTo>
                      <a:pt x="1095" y="0"/>
                    </a:moveTo>
                    <a:cubicBezTo>
                      <a:pt x="838" y="88"/>
                      <a:pt x="236" y="931"/>
                      <a:pt x="236" y="931"/>
                    </a:cubicBezTo>
                    <a:cubicBezTo>
                      <a:pt x="236" y="931"/>
                      <a:pt x="1" y="1243"/>
                      <a:pt x="356" y="1336"/>
                    </a:cubicBezTo>
                    <a:cubicBezTo>
                      <a:pt x="468" y="1363"/>
                      <a:pt x="609" y="1376"/>
                      <a:pt x="761" y="1376"/>
                    </a:cubicBezTo>
                    <a:cubicBezTo>
                      <a:pt x="1095" y="1376"/>
                      <a:pt x="1482" y="1313"/>
                      <a:pt x="1719" y="1204"/>
                    </a:cubicBezTo>
                    <a:lnTo>
                      <a:pt x="1719" y="1204"/>
                    </a:lnTo>
                    <a:cubicBezTo>
                      <a:pt x="1622" y="1231"/>
                      <a:pt x="1510" y="1241"/>
                      <a:pt x="1396" y="1241"/>
                    </a:cubicBezTo>
                    <a:cubicBezTo>
                      <a:pt x="1043" y="1241"/>
                      <a:pt x="674" y="1144"/>
                      <a:pt x="674" y="1144"/>
                    </a:cubicBezTo>
                    <a:cubicBezTo>
                      <a:pt x="674" y="1144"/>
                      <a:pt x="1473" y="996"/>
                      <a:pt x="1812" y="695"/>
                    </a:cubicBezTo>
                    <a:lnTo>
                      <a:pt x="1812" y="695"/>
                    </a:lnTo>
                    <a:cubicBezTo>
                      <a:pt x="1763" y="706"/>
                      <a:pt x="1150" y="903"/>
                      <a:pt x="647" y="974"/>
                    </a:cubicBezTo>
                    <a:cubicBezTo>
                      <a:pt x="647" y="974"/>
                      <a:pt x="855" y="755"/>
                      <a:pt x="1550" y="181"/>
                    </a:cubicBezTo>
                    <a:lnTo>
                      <a:pt x="1550" y="181"/>
                    </a:lnTo>
                    <a:cubicBezTo>
                      <a:pt x="1506" y="192"/>
                      <a:pt x="816" y="575"/>
                      <a:pt x="515" y="892"/>
                    </a:cubicBezTo>
                    <a:cubicBezTo>
                      <a:pt x="537" y="816"/>
                      <a:pt x="619" y="558"/>
                      <a:pt x="109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96" name="Google Shape;12096;p39"/>
              <p:cNvSpPr/>
              <p:nvPr/>
            </p:nvSpPr>
            <p:spPr>
              <a:xfrm rot="-6541634">
                <a:off x="-415221" y="3144521"/>
                <a:ext cx="263410" cy="286028"/>
              </a:xfrm>
              <a:custGeom>
                <a:avLst/>
                <a:gdLst/>
                <a:ahLst/>
                <a:cxnLst/>
                <a:rect l="l" t="t" r="r" b="b"/>
                <a:pathLst>
                  <a:path w="2038" h="2213" extrusionOk="0">
                    <a:moveTo>
                      <a:pt x="1298" y="1"/>
                    </a:moveTo>
                    <a:cubicBezTo>
                      <a:pt x="1176" y="1"/>
                      <a:pt x="1051" y="106"/>
                      <a:pt x="976" y="314"/>
                    </a:cubicBezTo>
                    <a:cubicBezTo>
                      <a:pt x="917" y="207"/>
                      <a:pt x="818" y="162"/>
                      <a:pt x="714" y="162"/>
                    </a:cubicBezTo>
                    <a:cubicBezTo>
                      <a:pt x="499" y="162"/>
                      <a:pt x="265" y="360"/>
                      <a:pt x="346" y="615"/>
                    </a:cubicBezTo>
                    <a:cubicBezTo>
                      <a:pt x="327" y="606"/>
                      <a:pt x="298" y="599"/>
                      <a:pt x="267" y="599"/>
                    </a:cubicBezTo>
                    <a:cubicBezTo>
                      <a:pt x="151" y="599"/>
                      <a:pt x="0" y="684"/>
                      <a:pt x="138" y="1003"/>
                    </a:cubicBezTo>
                    <a:cubicBezTo>
                      <a:pt x="324" y="1408"/>
                      <a:pt x="598" y="1770"/>
                      <a:pt x="932" y="2060"/>
                    </a:cubicBezTo>
                    <a:cubicBezTo>
                      <a:pt x="1001" y="2117"/>
                      <a:pt x="1124" y="2212"/>
                      <a:pt x="1267" y="2212"/>
                    </a:cubicBezTo>
                    <a:cubicBezTo>
                      <a:pt x="1409" y="2212"/>
                      <a:pt x="1570" y="2119"/>
                      <a:pt x="1715" y="1803"/>
                    </a:cubicBezTo>
                    <a:cubicBezTo>
                      <a:pt x="2038" y="1113"/>
                      <a:pt x="2016" y="560"/>
                      <a:pt x="1999" y="379"/>
                    </a:cubicBezTo>
                    <a:cubicBezTo>
                      <a:pt x="1989" y="264"/>
                      <a:pt x="1905" y="165"/>
                      <a:pt x="1799" y="165"/>
                    </a:cubicBezTo>
                    <a:cubicBezTo>
                      <a:pt x="1734" y="165"/>
                      <a:pt x="1662" y="201"/>
                      <a:pt x="1594" y="292"/>
                    </a:cubicBezTo>
                    <a:cubicBezTo>
                      <a:pt x="1527" y="97"/>
                      <a:pt x="1414" y="1"/>
                      <a:pt x="129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97" name="Google Shape;12097;p39"/>
              <p:cNvSpPr/>
              <p:nvPr/>
            </p:nvSpPr>
            <p:spPr>
              <a:xfrm rot="-6541634">
                <a:off x="-332472" y="3147205"/>
                <a:ext cx="179915" cy="222309"/>
              </a:xfrm>
              <a:custGeom>
                <a:avLst/>
                <a:gdLst/>
                <a:ahLst/>
                <a:cxnLst/>
                <a:rect l="l" t="t" r="r" b="b"/>
                <a:pathLst>
                  <a:path w="1392" h="1720" extrusionOk="0">
                    <a:moveTo>
                      <a:pt x="888" y="0"/>
                    </a:moveTo>
                    <a:cubicBezTo>
                      <a:pt x="882" y="55"/>
                      <a:pt x="882" y="701"/>
                      <a:pt x="795" y="1199"/>
                    </a:cubicBezTo>
                    <a:cubicBezTo>
                      <a:pt x="795" y="1199"/>
                      <a:pt x="652" y="936"/>
                      <a:pt x="318" y="99"/>
                    </a:cubicBezTo>
                    <a:lnTo>
                      <a:pt x="318" y="99"/>
                    </a:lnTo>
                    <a:cubicBezTo>
                      <a:pt x="313" y="137"/>
                      <a:pt x="466" y="914"/>
                      <a:pt x="680" y="1298"/>
                    </a:cubicBezTo>
                    <a:cubicBezTo>
                      <a:pt x="608" y="1254"/>
                      <a:pt x="395" y="1095"/>
                      <a:pt x="1" y="471"/>
                    </a:cubicBezTo>
                    <a:lnTo>
                      <a:pt x="1" y="471"/>
                    </a:lnTo>
                    <a:cubicBezTo>
                      <a:pt x="12" y="745"/>
                      <a:pt x="630" y="1577"/>
                      <a:pt x="630" y="1577"/>
                    </a:cubicBezTo>
                    <a:cubicBezTo>
                      <a:pt x="630" y="1577"/>
                      <a:pt x="734" y="1719"/>
                      <a:pt x="860" y="1719"/>
                    </a:cubicBezTo>
                    <a:cubicBezTo>
                      <a:pt x="921" y="1719"/>
                      <a:pt x="989" y="1685"/>
                      <a:pt x="1052" y="1582"/>
                    </a:cubicBezTo>
                    <a:cubicBezTo>
                      <a:pt x="1249" y="1276"/>
                      <a:pt x="1391" y="619"/>
                      <a:pt x="1347" y="247"/>
                    </a:cubicBezTo>
                    <a:lnTo>
                      <a:pt x="1347" y="247"/>
                    </a:lnTo>
                    <a:cubicBezTo>
                      <a:pt x="1325" y="663"/>
                      <a:pt x="970" y="1221"/>
                      <a:pt x="970" y="1221"/>
                    </a:cubicBezTo>
                    <a:cubicBezTo>
                      <a:pt x="970" y="1221"/>
                      <a:pt x="1068" y="422"/>
                      <a:pt x="88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98" name="Google Shape;12098;p39"/>
              <p:cNvSpPr/>
              <p:nvPr/>
            </p:nvSpPr>
            <p:spPr>
              <a:xfrm rot="-6541634">
                <a:off x="-292546" y="3241408"/>
                <a:ext cx="322735" cy="255009"/>
              </a:xfrm>
              <a:custGeom>
                <a:avLst/>
                <a:gdLst/>
                <a:ahLst/>
                <a:cxnLst/>
                <a:rect l="l" t="t" r="r" b="b"/>
                <a:pathLst>
                  <a:path w="2497" h="1973" extrusionOk="0">
                    <a:moveTo>
                      <a:pt x="738" y="1"/>
                    </a:moveTo>
                    <a:cubicBezTo>
                      <a:pt x="588" y="1"/>
                      <a:pt x="456" y="133"/>
                      <a:pt x="586" y="352"/>
                    </a:cubicBezTo>
                    <a:cubicBezTo>
                      <a:pt x="573" y="351"/>
                      <a:pt x="559" y="351"/>
                      <a:pt x="546" y="351"/>
                    </a:cubicBezTo>
                    <a:cubicBezTo>
                      <a:pt x="158" y="351"/>
                      <a:pt x="66" y="657"/>
                      <a:pt x="367" y="938"/>
                    </a:cubicBezTo>
                    <a:cubicBezTo>
                      <a:pt x="1" y="976"/>
                      <a:pt x="12" y="1600"/>
                      <a:pt x="411" y="1633"/>
                    </a:cubicBezTo>
                    <a:cubicBezTo>
                      <a:pt x="336" y="1703"/>
                      <a:pt x="250" y="1973"/>
                      <a:pt x="666" y="1973"/>
                    </a:cubicBezTo>
                    <a:cubicBezTo>
                      <a:pt x="674" y="1973"/>
                      <a:pt x="682" y="1972"/>
                      <a:pt x="690" y="1972"/>
                    </a:cubicBezTo>
                    <a:cubicBezTo>
                      <a:pt x="1134" y="1956"/>
                      <a:pt x="1566" y="1841"/>
                      <a:pt x="1966" y="1644"/>
                    </a:cubicBezTo>
                    <a:cubicBezTo>
                      <a:pt x="2125" y="1562"/>
                      <a:pt x="2497" y="1332"/>
                      <a:pt x="2031" y="817"/>
                    </a:cubicBezTo>
                    <a:cubicBezTo>
                      <a:pt x="1511" y="259"/>
                      <a:pt x="991" y="67"/>
                      <a:pt x="816" y="13"/>
                    </a:cubicBezTo>
                    <a:cubicBezTo>
                      <a:pt x="791" y="5"/>
                      <a:pt x="764" y="1"/>
                      <a:pt x="73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99" name="Google Shape;12099;p39"/>
              <p:cNvSpPr/>
              <p:nvPr/>
            </p:nvSpPr>
            <p:spPr>
              <a:xfrm rot="-6541634">
                <a:off x="-254363" y="3236342"/>
                <a:ext cx="241308" cy="174745"/>
              </a:xfrm>
              <a:custGeom>
                <a:avLst/>
                <a:gdLst/>
                <a:ahLst/>
                <a:cxnLst/>
                <a:rect l="l" t="t" r="r" b="b"/>
                <a:pathLst>
                  <a:path w="1867" h="1352" extrusionOk="0">
                    <a:moveTo>
                      <a:pt x="531" y="1"/>
                    </a:moveTo>
                    <a:lnTo>
                      <a:pt x="531" y="1"/>
                    </a:lnTo>
                    <a:cubicBezTo>
                      <a:pt x="903" y="176"/>
                      <a:pt x="1292" y="723"/>
                      <a:pt x="1292" y="723"/>
                    </a:cubicBezTo>
                    <a:cubicBezTo>
                      <a:pt x="1292" y="723"/>
                      <a:pt x="605" y="334"/>
                      <a:pt x="150" y="334"/>
                    </a:cubicBezTo>
                    <a:cubicBezTo>
                      <a:pt x="144" y="334"/>
                      <a:pt x="138" y="335"/>
                      <a:pt x="131" y="335"/>
                    </a:cubicBezTo>
                    <a:cubicBezTo>
                      <a:pt x="175" y="357"/>
                      <a:pt x="772" y="597"/>
                      <a:pt x="1199" y="871"/>
                    </a:cubicBezTo>
                    <a:cubicBezTo>
                      <a:pt x="1199" y="871"/>
                      <a:pt x="947" y="899"/>
                      <a:pt x="198" y="899"/>
                    </a:cubicBezTo>
                    <a:cubicBezTo>
                      <a:pt x="135" y="899"/>
                      <a:pt x="70" y="899"/>
                      <a:pt x="0" y="898"/>
                    </a:cubicBezTo>
                    <a:lnTo>
                      <a:pt x="0" y="898"/>
                    </a:lnTo>
                    <a:cubicBezTo>
                      <a:pt x="33" y="913"/>
                      <a:pt x="616" y="1029"/>
                      <a:pt x="1053" y="1029"/>
                    </a:cubicBezTo>
                    <a:cubicBezTo>
                      <a:pt x="1123" y="1029"/>
                      <a:pt x="1189" y="1026"/>
                      <a:pt x="1248" y="1019"/>
                    </a:cubicBezTo>
                    <a:lnTo>
                      <a:pt x="1248" y="1019"/>
                    </a:lnTo>
                    <a:cubicBezTo>
                      <a:pt x="1188" y="1063"/>
                      <a:pt x="953" y="1205"/>
                      <a:pt x="230" y="1331"/>
                    </a:cubicBezTo>
                    <a:cubicBezTo>
                      <a:pt x="269" y="1345"/>
                      <a:pt x="325" y="1351"/>
                      <a:pt x="392" y="1351"/>
                    </a:cubicBezTo>
                    <a:cubicBezTo>
                      <a:pt x="765" y="1351"/>
                      <a:pt x="1483" y="1167"/>
                      <a:pt x="1483" y="1167"/>
                    </a:cubicBezTo>
                    <a:cubicBezTo>
                      <a:pt x="1483" y="1167"/>
                      <a:pt x="1867" y="1079"/>
                      <a:pt x="1653" y="784"/>
                    </a:cubicBezTo>
                    <a:cubicBezTo>
                      <a:pt x="1440" y="483"/>
                      <a:pt x="892" y="99"/>
                      <a:pt x="53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00" name="Google Shape;12100;p39"/>
              <p:cNvSpPr/>
              <p:nvPr/>
            </p:nvSpPr>
            <p:spPr>
              <a:xfrm rot="-6541634">
                <a:off x="-203952" y="3134738"/>
                <a:ext cx="132351" cy="132351"/>
              </a:xfrm>
              <a:custGeom>
                <a:avLst/>
                <a:gdLst/>
                <a:ahLst/>
                <a:cxnLst/>
                <a:rect l="l" t="t" r="r" b="b"/>
                <a:pathLst>
                  <a:path w="1024" h="1024" extrusionOk="0">
                    <a:moveTo>
                      <a:pt x="515" y="0"/>
                    </a:moveTo>
                    <a:cubicBezTo>
                      <a:pt x="230" y="0"/>
                      <a:pt x="0" y="230"/>
                      <a:pt x="0" y="515"/>
                    </a:cubicBezTo>
                    <a:cubicBezTo>
                      <a:pt x="0" y="794"/>
                      <a:pt x="230" y="1024"/>
                      <a:pt x="515" y="1024"/>
                    </a:cubicBezTo>
                    <a:cubicBezTo>
                      <a:pt x="799" y="1024"/>
                      <a:pt x="1024" y="794"/>
                      <a:pt x="1024" y="515"/>
                    </a:cubicBezTo>
                    <a:cubicBezTo>
                      <a:pt x="1024" y="230"/>
                      <a:pt x="799" y="0"/>
                      <a:pt x="51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01" name="Google Shape;12101;p39"/>
              <p:cNvSpPr/>
              <p:nvPr/>
            </p:nvSpPr>
            <p:spPr>
              <a:xfrm rot="-6541634">
                <a:off x="-320359" y="3564187"/>
                <a:ext cx="1403775" cy="289906"/>
              </a:xfrm>
              <a:custGeom>
                <a:avLst/>
                <a:gdLst/>
                <a:ahLst/>
                <a:cxnLst/>
                <a:rect l="l" t="t" r="r" b="b"/>
                <a:pathLst>
                  <a:path w="10861" h="2243" extrusionOk="0">
                    <a:moveTo>
                      <a:pt x="822" y="1"/>
                    </a:moveTo>
                    <a:cubicBezTo>
                      <a:pt x="548" y="1"/>
                      <a:pt x="275" y="5"/>
                      <a:pt x="1" y="14"/>
                    </a:cubicBezTo>
                    <a:lnTo>
                      <a:pt x="6" y="91"/>
                    </a:lnTo>
                    <a:cubicBezTo>
                      <a:pt x="279" y="82"/>
                      <a:pt x="552" y="77"/>
                      <a:pt x="825" y="77"/>
                    </a:cubicBezTo>
                    <a:cubicBezTo>
                      <a:pt x="3174" y="77"/>
                      <a:pt x="5517" y="414"/>
                      <a:pt x="7773" y="1076"/>
                    </a:cubicBezTo>
                    <a:cubicBezTo>
                      <a:pt x="9667" y="1640"/>
                      <a:pt x="10806" y="2237"/>
                      <a:pt x="10822" y="2242"/>
                    </a:cubicBezTo>
                    <a:lnTo>
                      <a:pt x="10860" y="2171"/>
                    </a:lnTo>
                    <a:cubicBezTo>
                      <a:pt x="10849" y="2166"/>
                      <a:pt x="9700" y="1569"/>
                      <a:pt x="7801" y="1005"/>
                    </a:cubicBezTo>
                    <a:cubicBezTo>
                      <a:pt x="5530" y="338"/>
                      <a:pt x="3180" y="1"/>
                      <a:pt x="82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02" name="Google Shape;12102;p39"/>
              <p:cNvSpPr/>
              <p:nvPr/>
            </p:nvSpPr>
            <p:spPr>
              <a:xfrm rot="-6541634">
                <a:off x="104891" y="2822339"/>
                <a:ext cx="379993" cy="190772"/>
              </a:xfrm>
              <a:custGeom>
                <a:avLst/>
                <a:gdLst/>
                <a:ahLst/>
                <a:cxnLst/>
                <a:rect l="l" t="t" r="r" b="b"/>
                <a:pathLst>
                  <a:path w="2940" h="1476" extrusionOk="0">
                    <a:moveTo>
                      <a:pt x="285" y="1"/>
                    </a:moveTo>
                    <a:cubicBezTo>
                      <a:pt x="113" y="1"/>
                      <a:pt x="0" y="14"/>
                      <a:pt x="0" y="14"/>
                    </a:cubicBezTo>
                    <a:cubicBezTo>
                      <a:pt x="712" y="1202"/>
                      <a:pt x="2939" y="1476"/>
                      <a:pt x="2939" y="1476"/>
                    </a:cubicBezTo>
                    <a:cubicBezTo>
                      <a:pt x="2939" y="1476"/>
                      <a:pt x="2064" y="710"/>
                      <a:pt x="1483" y="305"/>
                    </a:cubicBezTo>
                    <a:cubicBezTo>
                      <a:pt x="1109" y="46"/>
                      <a:pt x="599" y="1"/>
                      <a:pt x="28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03" name="Google Shape;12103;p39"/>
              <p:cNvSpPr/>
              <p:nvPr/>
            </p:nvSpPr>
            <p:spPr>
              <a:xfrm rot="-6541634">
                <a:off x="236711" y="2933958"/>
                <a:ext cx="279566" cy="319892"/>
              </a:xfrm>
              <a:custGeom>
                <a:avLst/>
                <a:gdLst/>
                <a:ahLst/>
                <a:cxnLst/>
                <a:rect l="l" t="t" r="r" b="b"/>
                <a:pathLst>
                  <a:path w="2163" h="2475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03" y="1374"/>
                      <a:pt x="2163" y="2474"/>
                      <a:pt x="2163" y="2474"/>
                    </a:cubicBezTo>
                    <a:cubicBezTo>
                      <a:pt x="2163" y="2474"/>
                      <a:pt x="1648" y="1429"/>
                      <a:pt x="1265" y="838"/>
                    </a:cubicBezTo>
                    <a:cubicBezTo>
                      <a:pt x="882" y="247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04" name="Google Shape;12104;p39"/>
              <p:cNvSpPr/>
              <p:nvPr/>
            </p:nvSpPr>
            <p:spPr>
              <a:xfrm rot="-6541634">
                <a:off x="-31269" y="3068402"/>
                <a:ext cx="418250" cy="108569"/>
              </a:xfrm>
              <a:custGeom>
                <a:avLst/>
                <a:gdLst/>
                <a:ahLst/>
                <a:cxnLst/>
                <a:rect l="l" t="t" r="r" b="b"/>
                <a:pathLst>
                  <a:path w="3236" h="840" extrusionOk="0">
                    <a:moveTo>
                      <a:pt x="2164" y="1"/>
                    </a:moveTo>
                    <a:cubicBezTo>
                      <a:pt x="1454" y="1"/>
                      <a:pt x="556" y="116"/>
                      <a:pt x="0" y="615"/>
                    </a:cubicBezTo>
                    <a:cubicBezTo>
                      <a:pt x="0" y="615"/>
                      <a:pt x="506" y="840"/>
                      <a:pt x="1045" y="840"/>
                    </a:cubicBezTo>
                    <a:cubicBezTo>
                      <a:pt x="1199" y="840"/>
                      <a:pt x="1357" y="821"/>
                      <a:pt x="1505" y="774"/>
                    </a:cubicBezTo>
                    <a:cubicBezTo>
                      <a:pt x="2179" y="560"/>
                      <a:pt x="3235" y="84"/>
                      <a:pt x="3235" y="84"/>
                    </a:cubicBezTo>
                    <a:cubicBezTo>
                      <a:pt x="3235" y="84"/>
                      <a:pt x="2768" y="1"/>
                      <a:pt x="216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05" name="Google Shape;12105;p39"/>
              <p:cNvSpPr/>
              <p:nvPr/>
            </p:nvSpPr>
            <p:spPr>
              <a:xfrm rot="-6541634">
                <a:off x="-40717" y="3266303"/>
                <a:ext cx="407652" cy="133902"/>
              </a:xfrm>
              <a:custGeom>
                <a:avLst/>
                <a:gdLst/>
                <a:ahLst/>
                <a:cxnLst/>
                <a:rect l="l" t="t" r="r" b="b"/>
                <a:pathLst>
                  <a:path w="3154" h="1036" extrusionOk="0">
                    <a:moveTo>
                      <a:pt x="2911" y="0"/>
                    </a:moveTo>
                    <a:cubicBezTo>
                      <a:pt x="2308" y="0"/>
                      <a:pt x="731" y="84"/>
                      <a:pt x="1" y="920"/>
                    </a:cubicBezTo>
                    <a:cubicBezTo>
                      <a:pt x="1" y="920"/>
                      <a:pt x="370" y="1035"/>
                      <a:pt x="804" y="1035"/>
                    </a:cubicBezTo>
                    <a:cubicBezTo>
                      <a:pt x="1039" y="1035"/>
                      <a:pt x="1292" y="1002"/>
                      <a:pt x="1517" y="898"/>
                    </a:cubicBezTo>
                    <a:cubicBezTo>
                      <a:pt x="2163" y="602"/>
                      <a:pt x="3153" y="6"/>
                      <a:pt x="3153" y="6"/>
                    </a:cubicBezTo>
                    <a:cubicBezTo>
                      <a:pt x="3153" y="6"/>
                      <a:pt x="3063" y="0"/>
                      <a:pt x="291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06" name="Google Shape;12106;p39"/>
              <p:cNvSpPr/>
              <p:nvPr/>
            </p:nvSpPr>
            <p:spPr>
              <a:xfrm rot="-6541634">
                <a:off x="-38176" y="3453389"/>
                <a:ext cx="390591" cy="170997"/>
              </a:xfrm>
              <a:custGeom>
                <a:avLst/>
                <a:gdLst/>
                <a:ahLst/>
                <a:cxnLst/>
                <a:rect l="l" t="t" r="r" b="b"/>
                <a:pathLst>
                  <a:path w="3022" h="1323" extrusionOk="0">
                    <a:moveTo>
                      <a:pt x="3022" y="0"/>
                    </a:moveTo>
                    <a:cubicBezTo>
                      <a:pt x="3022" y="0"/>
                      <a:pt x="778" y="142"/>
                      <a:pt x="1" y="1286"/>
                    </a:cubicBezTo>
                    <a:cubicBezTo>
                      <a:pt x="1" y="1286"/>
                      <a:pt x="198" y="1322"/>
                      <a:pt x="470" y="1322"/>
                    </a:cubicBezTo>
                    <a:cubicBezTo>
                      <a:pt x="778" y="1322"/>
                      <a:pt x="1183" y="1276"/>
                      <a:pt x="1506" y="1078"/>
                    </a:cubicBezTo>
                    <a:cubicBezTo>
                      <a:pt x="2113" y="712"/>
                      <a:pt x="3022" y="0"/>
                      <a:pt x="302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07" name="Google Shape;12107;p39"/>
              <p:cNvSpPr/>
              <p:nvPr/>
            </p:nvSpPr>
            <p:spPr>
              <a:xfrm rot="-6541634">
                <a:off x="-27737" y="3582829"/>
                <a:ext cx="364483" cy="216880"/>
              </a:xfrm>
              <a:custGeom>
                <a:avLst/>
                <a:gdLst/>
                <a:ahLst/>
                <a:cxnLst/>
                <a:rect l="l" t="t" r="r" b="b"/>
                <a:pathLst>
                  <a:path w="2820" h="1678" extrusionOk="0">
                    <a:moveTo>
                      <a:pt x="2819" y="1"/>
                    </a:moveTo>
                    <a:cubicBezTo>
                      <a:pt x="2819" y="1"/>
                      <a:pt x="619" y="439"/>
                      <a:pt x="0" y="1676"/>
                    </a:cubicBezTo>
                    <a:cubicBezTo>
                      <a:pt x="0" y="1676"/>
                      <a:pt x="25" y="1677"/>
                      <a:pt x="69" y="1677"/>
                    </a:cubicBezTo>
                    <a:cubicBezTo>
                      <a:pt x="290" y="1677"/>
                      <a:pt x="1000" y="1646"/>
                      <a:pt x="1462" y="1276"/>
                    </a:cubicBezTo>
                    <a:cubicBezTo>
                      <a:pt x="2009" y="833"/>
                      <a:pt x="2819" y="1"/>
                      <a:pt x="281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08" name="Google Shape;12108;p39"/>
              <p:cNvSpPr/>
              <p:nvPr/>
            </p:nvSpPr>
            <p:spPr>
              <a:xfrm rot="-6541634">
                <a:off x="11895" y="3779039"/>
                <a:ext cx="365129" cy="216751"/>
              </a:xfrm>
              <a:custGeom>
                <a:avLst/>
                <a:gdLst/>
                <a:ahLst/>
                <a:cxnLst/>
                <a:rect l="l" t="t" r="r" b="b"/>
                <a:pathLst>
                  <a:path w="2825" h="1677" extrusionOk="0">
                    <a:moveTo>
                      <a:pt x="2825" y="0"/>
                    </a:moveTo>
                    <a:cubicBezTo>
                      <a:pt x="2825" y="0"/>
                      <a:pt x="619" y="433"/>
                      <a:pt x="0" y="1675"/>
                    </a:cubicBezTo>
                    <a:cubicBezTo>
                      <a:pt x="0" y="1675"/>
                      <a:pt x="25" y="1677"/>
                      <a:pt x="69" y="1677"/>
                    </a:cubicBezTo>
                    <a:cubicBezTo>
                      <a:pt x="292" y="1677"/>
                      <a:pt x="1005" y="1646"/>
                      <a:pt x="1462" y="1276"/>
                    </a:cubicBezTo>
                    <a:cubicBezTo>
                      <a:pt x="2009" y="827"/>
                      <a:pt x="2825" y="0"/>
                      <a:pt x="282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09" name="Google Shape;12109;p39"/>
              <p:cNvSpPr/>
              <p:nvPr/>
            </p:nvSpPr>
            <p:spPr>
              <a:xfrm rot="-6541634">
                <a:off x="64074" y="3962049"/>
                <a:ext cx="356728" cy="229288"/>
              </a:xfrm>
              <a:custGeom>
                <a:avLst/>
                <a:gdLst/>
                <a:ahLst/>
                <a:cxnLst/>
                <a:rect l="l" t="t" r="r" b="b"/>
                <a:pathLst>
                  <a:path w="2760" h="1774" extrusionOk="0">
                    <a:moveTo>
                      <a:pt x="2760" y="0"/>
                    </a:moveTo>
                    <a:cubicBezTo>
                      <a:pt x="2759" y="0"/>
                      <a:pt x="581" y="509"/>
                      <a:pt x="1" y="1774"/>
                    </a:cubicBezTo>
                    <a:cubicBezTo>
                      <a:pt x="1" y="1774"/>
                      <a:pt x="3" y="1774"/>
                      <a:pt x="6" y="1774"/>
                    </a:cubicBezTo>
                    <a:cubicBezTo>
                      <a:pt x="82" y="1774"/>
                      <a:pt x="939" y="1764"/>
                      <a:pt x="1446" y="1319"/>
                    </a:cubicBezTo>
                    <a:cubicBezTo>
                      <a:pt x="1977" y="854"/>
                      <a:pt x="2760" y="0"/>
                      <a:pt x="276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10" name="Google Shape;12110;p39"/>
              <p:cNvSpPr/>
              <p:nvPr/>
            </p:nvSpPr>
            <p:spPr>
              <a:xfrm rot="-6541634">
                <a:off x="111722" y="4115279"/>
                <a:ext cx="338374" cy="256947"/>
              </a:xfrm>
              <a:custGeom>
                <a:avLst/>
                <a:gdLst/>
                <a:ahLst/>
                <a:cxnLst/>
                <a:rect l="l" t="t" r="r" b="b"/>
                <a:pathLst>
                  <a:path w="2618" h="1988" extrusionOk="0">
                    <a:moveTo>
                      <a:pt x="2617" y="1"/>
                    </a:moveTo>
                    <a:lnTo>
                      <a:pt x="2617" y="1"/>
                    </a:lnTo>
                    <a:cubicBezTo>
                      <a:pt x="2617" y="1"/>
                      <a:pt x="477" y="685"/>
                      <a:pt x="1" y="1988"/>
                    </a:cubicBezTo>
                    <a:cubicBezTo>
                      <a:pt x="1" y="1988"/>
                      <a:pt x="915" y="1928"/>
                      <a:pt x="1408" y="1424"/>
                    </a:cubicBezTo>
                    <a:cubicBezTo>
                      <a:pt x="1906" y="921"/>
                      <a:pt x="2617" y="1"/>
                      <a:pt x="2617" y="1"/>
                    </a:cubicBezTo>
                    <a:close/>
                  </a:path>
                </a:pathLst>
              </a:custGeom>
              <a:solidFill>
                <a:srgbClr val="40897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11" name="Google Shape;12111;p39"/>
              <p:cNvSpPr/>
              <p:nvPr/>
            </p:nvSpPr>
            <p:spPr>
              <a:xfrm rot="-6541634">
                <a:off x="242586" y="3129641"/>
                <a:ext cx="278920" cy="319116"/>
              </a:xfrm>
              <a:custGeom>
                <a:avLst/>
                <a:gdLst/>
                <a:ahLst/>
                <a:cxnLst/>
                <a:rect l="l" t="t" r="r" b="b"/>
                <a:pathLst>
                  <a:path w="2158" h="2469" extrusionOk="0">
                    <a:moveTo>
                      <a:pt x="1" y="0"/>
                    </a:moveTo>
                    <a:cubicBezTo>
                      <a:pt x="209" y="1369"/>
                      <a:pt x="2157" y="2469"/>
                      <a:pt x="2157" y="2469"/>
                    </a:cubicBezTo>
                    <a:cubicBezTo>
                      <a:pt x="2157" y="2469"/>
                      <a:pt x="1648" y="1429"/>
                      <a:pt x="1265" y="832"/>
                    </a:cubicBezTo>
                    <a:cubicBezTo>
                      <a:pt x="882" y="241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12" name="Google Shape;12112;p39"/>
              <p:cNvSpPr/>
              <p:nvPr/>
            </p:nvSpPr>
            <p:spPr>
              <a:xfrm rot="-6541634">
                <a:off x="258804" y="3308822"/>
                <a:ext cx="278920" cy="319246"/>
              </a:xfrm>
              <a:custGeom>
                <a:avLst/>
                <a:gdLst/>
                <a:ahLst/>
                <a:cxnLst/>
                <a:rect l="l" t="t" r="r" b="b"/>
                <a:pathLst>
                  <a:path w="2158" h="2470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203" y="1369"/>
                      <a:pt x="2158" y="2469"/>
                      <a:pt x="2158" y="2469"/>
                    </a:cubicBezTo>
                    <a:cubicBezTo>
                      <a:pt x="2158" y="2469"/>
                      <a:pt x="1648" y="1429"/>
                      <a:pt x="1265" y="838"/>
                    </a:cubicBezTo>
                    <a:cubicBezTo>
                      <a:pt x="882" y="24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13" name="Google Shape;12113;p39"/>
              <p:cNvSpPr/>
              <p:nvPr/>
            </p:nvSpPr>
            <p:spPr>
              <a:xfrm rot="-6541634">
                <a:off x="332306" y="3458288"/>
                <a:ext cx="226574" cy="360218"/>
              </a:xfrm>
              <a:custGeom>
                <a:avLst/>
                <a:gdLst/>
                <a:ahLst/>
                <a:cxnLst/>
                <a:rect l="l" t="t" r="r" b="b"/>
                <a:pathLst>
                  <a:path w="1753" h="2787" extrusionOk="0">
                    <a:moveTo>
                      <a:pt x="17" y="1"/>
                    </a:moveTo>
                    <a:cubicBezTo>
                      <a:pt x="0" y="1385"/>
                      <a:pt x="1752" y="2787"/>
                      <a:pt x="1752" y="2787"/>
                    </a:cubicBezTo>
                    <a:cubicBezTo>
                      <a:pt x="1752" y="2787"/>
                      <a:pt x="1413" y="1670"/>
                      <a:pt x="1134" y="1030"/>
                    </a:cubicBezTo>
                    <a:cubicBezTo>
                      <a:pt x="849" y="384"/>
                      <a:pt x="17" y="1"/>
                      <a:pt x="1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14" name="Google Shape;12114;p39"/>
              <p:cNvSpPr/>
              <p:nvPr/>
            </p:nvSpPr>
            <p:spPr>
              <a:xfrm rot="-6541634">
                <a:off x="361014" y="3621885"/>
                <a:ext cx="227220" cy="359571"/>
              </a:xfrm>
              <a:custGeom>
                <a:avLst/>
                <a:gdLst/>
                <a:ahLst/>
                <a:cxnLst/>
                <a:rect l="l" t="t" r="r" b="b"/>
                <a:pathLst>
                  <a:path w="1758" h="2782" extrusionOk="0">
                    <a:moveTo>
                      <a:pt x="23" y="1"/>
                    </a:moveTo>
                    <a:lnTo>
                      <a:pt x="23" y="1"/>
                    </a:lnTo>
                    <a:cubicBezTo>
                      <a:pt x="1" y="1385"/>
                      <a:pt x="1758" y="2781"/>
                      <a:pt x="1758" y="2781"/>
                    </a:cubicBezTo>
                    <a:cubicBezTo>
                      <a:pt x="1758" y="2781"/>
                      <a:pt x="1418" y="1670"/>
                      <a:pt x="1134" y="1030"/>
                    </a:cubicBezTo>
                    <a:cubicBezTo>
                      <a:pt x="849" y="384"/>
                      <a:pt x="23" y="1"/>
                      <a:pt x="2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15" name="Google Shape;12115;p39"/>
              <p:cNvSpPr/>
              <p:nvPr/>
            </p:nvSpPr>
            <p:spPr>
              <a:xfrm rot="-6541634">
                <a:off x="370675" y="3842889"/>
                <a:ext cx="221662" cy="280988"/>
              </a:xfrm>
              <a:custGeom>
                <a:avLst/>
                <a:gdLst/>
                <a:ahLst/>
                <a:cxnLst/>
                <a:rect l="l" t="t" r="r" b="b"/>
                <a:pathLst>
                  <a:path w="1715" h="2174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16" y="1167"/>
                      <a:pt x="1714" y="2174"/>
                      <a:pt x="1714" y="2174"/>
                    </a:cubicBezTo>
                    <a:cubicBezTo>
                      <a:pt x="1714" y="2174"/>
                      <a:pt x="1320" y="1276"/>
                      <a:pt x="1030" y="761"/>
                    </a:cubicBezTo>
                    <a:cubicBezTo>
                      <a:pt x="734" y="24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16" name="Google Shape;12116;p39"/>
              <p:cNvSpPr/>
              <p:nvPr/>
            </p:nvSpPr>
            <p:spPr>
              <a:xfrm rot="-6541634">
                <a:off x="415524" y="3980540"/>
                <a:ext cx="220887" cy="280988"/>
              </a:xfrm>
              <a:custGeom>
                <a:avLst/>
                <a:gdLst/>
                <a:ahLst/>
                <a:cxnLst/>
                <a:rect l="l" t="t" r="r" b="b"/>
                <a:pathLst>
                  <a:path w="1709" h="2174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10" y="1161"/>
                      <a:pt x="1708" y="2174"/>
                      <a:pt x="1708" y="2174"/>
                    </a:cubicBezTo>
                    <a:cubicBezTo>
                      <a:pt x="1708" y="2174"/>
                      <a:pt x="1320" y="1276"/>
                      <a:pt x="1024" y="756"/>
                    </a:cubicBezTo>
                    <a:cubicBezTo>
                      <a:pt x="728" y="242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40897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17" name="Google Shape;12117;p39"/>
              <p:cNvSpPr/>
              <p:nvPr/>
            </p:nvSpPr>
            <p:spPr>
              <a:xfrm rot="-6541634">
                <a:off x="922418" y="4374523"/>
                <a:ext cx="1332301" cy="1122658"/>
              </a:xfrm>
              <a:custGeom>
                <a:avLst/>
                <a:gdLst/>
                <a:ahLst/>
                <a:cxnLst/>
                <a:rect l="l" t="t" r="r" b="b"/>
                <a:pathLst>
                  <a:path w="10308" h="8686" extrusionOk="0">
                    <a:moveTo>
                      <a:pt x="5166" y="815"/>
                    </a:moveTo>
                    <a:cubicBezTo>
                      <a:pt x="5342" y="815"/>
                      <a:pt x="5532" y="858"/>
                      <a:pt x="5699" y="966"/>
                    </a:cubicBezTo>
                    <a:cubicBezTo>
                      <a:pt x="6367" y="1399"/>
                      <a:pt x="6695" y="1875"/>
                      <a:pt x="6711" y="2220"/>
                    </a:cubicBezTo>
                    <a:cubicBezTo>
                      <a:pt x="6722" y="2445"/>
                      <a:pt x="6621" y="2532"/>
                      <a:pt x="6525" y="2532"/>
                    </a:cubicBezTo>
                    <a:cubicBezTo>
                      <a:pt x="6474" y="2532"/>
                      <a:pt x="6424" y="2508"/>
                      <a:pt x="6394" y="2466"/>
                    </a:cubicBezTo>
                    <a:cubicBezTo>
                      <a:pt x="6027" y="1968"/>
                      <a:pt x="5513" y="1601"/>
                      <a:pt x="4927" y="1415"/>
                    </a:cubicBezTo>
                    <a:lnTo>
                      <a:pt x="4927" y="1421"/>
                    </a:lnTo>
                    <a:cubicBezTo>
                      <a:pt x="4229" y="1207"/>
                      <a:pt x="4637" y="815"/>
                      <a:pt x="5166" y="815"/>
                    </a:cubicBezTo>
                    <a:close/>
                    <a:moveTo>
                      <a:pt x="3158" y="2572"/>
                    </a:moveTo>
                    <a:cubicBezTo>
                      <a:pt x="3881" y="2572"/>
                      <a:pt x="5249" y="3034"/>
                      <a:pt x="5157" y="3358"/>
                    </a:cubicBezTo>
                    <a:cubicBezTo>
                      <a:pt x="5094" y="3593"/>
                      <a:pt x="4962" y="3706"/>
                      <a:pt x="4680" y="3706"/>
                    </a:cubicBezTo>
                    <a:cubicBezTo>
                      <a:pt x="4521" y="3706"/>
                      <a:pt x="4314" y="3670"/>
                      <a:pt x="4046" y="3599"/>
                    </a:cubicBezTo>
                    <a:cubicBezTo>
                      <a:pt x="3668" y="3502"/>
                      <a:pt x="3267" y="3478"/>
                      <a:pt x="2963" y="3478"/>
                    </a:cubicBezTo>
                    <a:cubicBezTo>
                      <a:pt x="2667" y="3478"/>
                      <a:pt x="2464" y="3500"/>
                      <a:pt x="2464" y="3500"/>
                    </a:cubicBezTo>
                    <a:cubicBezTo>
                      <a:pt x="2464" y="3500"/>
                      <a:pt x="2323" y="3565"/>
                      <a:pt x="2204" y="3565"/>
                    </a:cubicBezTo>
                    <a:cubicBezTo>
                      <a:pt x="2114" y="3565"/>
                      <a:pt x="2038" y="3529"/>
                      <a:pt x="2042" y="3402"/>
                    </a:cubicBezTo>
                    <a:cubicBezTo>
                      <a:pt x="2053" y="3106"/>
                      <a:pt x="2322" y="2740"/>
                      <a:pt x="2907" y="2592"/>
                    </a:cubicBezTo>
                    <a:lnTo>
                      <a:pt x="2913" y="2597"/>
                    </a:lnTo>
                    <a:cubicBezTo>
                      <a:pt x="2980" y="2580"/>
                      <a:pt x="3064" y="2572"/>
                      <a:pt x="3158" y="2572"/>
                    </a:cubicBezTo>
                    <a:close/>
                    <a:moveTo>
                      <a:pt x="6383" y="4206"/>
                    </a:moveTo>
                    <a:cubicBezTo>
                      <a:pt x="6433" y="4206"/>
                      <a:pt x="6494" y="4229"/>
                      <a:pt x="6569" y="4283"/>
                    </a:cubicBezTo>
                    <a:lnTo>
                      <a:pt x="6569" y="4289"/>
                    </a:lnTo>
                    <a:cubicBezTo>
                      <a:pt x="6569" y="4289"/>
                      <a:pt x="7390" y="4803"/>
                      <a:pt x="7242" y="5203"/>
                    </a:cubicBezTo>
                    <a:cubicBezTo>
                      <a:pt x="7181" y="5373"/>
                      <a:pt x="7081" y="5445"/>
                      <a:pt x="6971" y="5445"/>
                    </a:cubicBezTo>
                    <a:cubicBezTo>
                      <a:pt x="6826" y="5445"/>
                      <a:pt x="6663" y="5321"/>
                      <a:pt x="6542" y="5132"/>
                    </a:cubicBezTo>
                    <a:cubicBezTo>
                      <a:pt x="6328" y="4803"/>
                      <a:pt x="6120" y="4573"/>
                      <a:pt x="6191" y="4398"/>
                    </a:cubicBezTo>
                    <a:cubicBezTo>
                      <a:pt x="6234" y="4285"/>
                      <a:pt x="6290" y="4206"/>
                      <a:pt x="6383" y="4206"/>
                    </a:cubicBezTo>
                    <a:close/>
                    <a:moveTo>
                      <a:pt x="2900" y="5192"/>
                    </a:moveTo>
                    <a:cubicBezTo>
                      <a:pt x="3122" y="5192"/>
                      <a:pt x="3314" y="5235"/>
                      <a:pt x="3427" y="5312"/>
                    </a:cubicBezTo>
                    <a:cubicBezTo>
                      <a:pt x="3756" y="5541"/>
                      <a:pt x="3446" y="5757"/>
                      <a:pt x="2950" y="5757"/>
                    </a:cubicBezTo>
                    <a:cubicBezTo>
                      <a:pt x="2901" y="5757"/>
                      <a:pt x="2850" y="5755"/>
                      <a:pt x="2798" y="5750"/>
                    </a:cubicBezTo>
                    <a:lnTo>
                      <a:pt x="2798" y="5756"/>
                    </a:lnTo>
                    <a:cubicBezTo>
                      <a:pt x="2746" y="5751"/>
                      <a:pt x="2692" y="5749"/>
                      <a:pt x="2639" y="5749"/>
                    </a:cubicBezTo>
                    <a:cubicBezTo>
                      <a:pt x="2135" y="5749"/>
                      <a:pt x="1581" y="5924"/>
                      <a:pt x="1512" y="5924"/>
                    </a:cubicBezTo>
                    <a:cubicBezTo>
                      <a:pt x="1507" y="5924"/>
                      <a:pt x="1504" y="5923"/>
                      <a:pt x="1506" y="5920"/>
                    </a:cubicBezTo>
                    <a:cubicBezTo>
                      <a:pt x="1777" y="5401"/>
                      <a:pt x="2412" y="5192"/>
                      <a:pt x="2900" y="5192"/>
                    </a:cubicBezTo>
                    <a:close/>
                    <a:moveTo>
                      <a:pt x="4934" y="1"/>
                    </a:moveTo>
                    <a:cubicBezTo>
                      <a:pt x="4905" y="1"/>
                      <a:pt x="4875" y="1"/>
                      <a:pt x="4845" y="3"/>
                    </a:cubicBezTo>
                    <a:cubicBezTo>
                      <a:pt x="3252" y="79"/>
                      <a:pt x="2749" y="807"/>
                      <a:pt x="2655" y="1749"/>
                    </a:cubicBezTo>
                    <a:cubicBezTo>
                      <a:pt x="2798" y="1703"/>
                      <a:pt x="2972" y="1683"/>
                      <a:pt x="3159" y="1683"/>
                    </a:cubicBezTo>
                    <a:cubicBezTo>
                      <a:pt x="3836" y="1683"/>
                      <a:pt x="4692" y="1940"/>
                      <a:pt x="4911" y="2138"/>
                    </a:cubicBezTo>
                    <a:cubicBezTo>
                      <a:pt x="5134" y="2339"/>
                      <a:pt x="4990" y="2512"/>
                      <a:pt x="4716" y="2512"/>
                    </a:cubicBezTo>
                    <a:cubicBezTo>
                      <a:pt x="4647" y="2512"/>
                      <a:pt x="4570" y="2501"/>
                      <a:pt x="4489" y="2477"/>
                    </a:cubicBezTo>
                    <a:cubicBezTo>
                      <a:pt x="4193" y="2389"/>
                      <a:pt x="3159" y="1903"/>
                      <a:pt x="2402" y="1903"/>
                    </a:cubicBezTo>
                    <a:cubicBezTo>
                      <a:pt x="2124" y="1903"/>
                      <a:pt x="1883" y="1968"/>
                      <a:pt x="1730" y="2143"/>
                    </a:cubicBezTo>
                    <a:cubicBezTo>
                      <a:pt x="964" y="3013"/>
                      <a:pt x="844" y="4748"/>
                      <a:pt x="844" y="4748"/>
                    </a:cubicBezTo>
                    <a:cubicBezTo>
                      <a:pt x="1238" y="4579"/>
                      <a:pt x="1648" y="4442"/>
                      <a:pt x="2064" y="4343"/>
                    </a:cubicBezTo>
                    <a:cubicBezTo>
                      <a:pt x="2324" y="4286"/>
                      <a:pt x="2693" y="4260"/>
                      <a:pt x="3045" y="4260"/>
                    </a:cubicBezTo>
                    <a:cubicBezTo>
                      <a:pt x="3472" y="4260"/>
                      <a:pt x="3873" y="4299"/>
                      <a:pt x="4029" y="4371"/>
                    </a:cubicBezTo>
                    <a:cubicBezTo>
                      <a:pt x="4270" y="4477"/>
                      <a:pt x="4155" y="4764"/>
                      <a:pt x="3581" y="4764"/>
                    </a:cubicBezTo>
                    <a:cubicBezTo>
                      <a:pt x="3476" y="4764"/>
                      <a:pt x="3355" y="4754"/>
                      <a:pt x="3219" y="4732"/>
                    </a:cubicBezTo>
                    <a:cubicBezTo>
                      <a:pt x="2949" y="4690"/>
                      <a:pt x="2623" y="4668"/>
                      <a:pt x="2297" y="4668"/>
                    </a:cubicBezTo>
                    <a:cubicBezTo>
                      <a:pt x="1564" y="4668"/>
                      <a:pt x="834" y="4779"/>
                      <a:pt x="751" y="5022"/>
                    </a:cubicBezTo>
                    <a:cubicBezTo>
                      <a:pt x="630" y="5378"/>
                      <a:pt x="488" y="6363"/>
                      <a:pt x="663" y="7173"/>
                    </a:cubicBezTo>
                    <a:cubicBezTo>
                      <a:pt x="663" y="7173"/>
                      <a:pt x="1774" y="6467"/>
                      <a:pt x="2028" y="6467"/>
                    </a:cubicBezTo>
                    <a:cubicBezTo>
                      <a:pt x="2087" y="6467"/>
                      <a:pt x="2100" y="6505"/>
                      <a:pt x="2042" y="6599"/>
                    </a:cubicBezTo>
                    <a:cubicBezTo>
                      <a:pt x="1" y="7693"/>
                      <a:pt x="1150" y="8651"/>
                      <a:pt x="1150" y="8651"/>
                    </a:cubicBezTo>
                    <a:cubicBezTo>
                      <a:pt x="1150" y="8651"/>
                      <a:pt x="1271" y="8671"/>
                      <a:pt x="1444" y="8671"/>
                    </a:cubicBezTo>
                    <a:cubicBezTo>
                      <a:pt x="1747" y="8671"/>
                      <a:pt x="2210" y="8609"/>
                      <a:pt x="2464" y="8268"/>
                    </a:cubicBezTo>
                    <a:cubicBezTo>
                      <a:pt x="2862" y="7746"/>
                      <a:pt x="3297" y="6521"/>
                      <a:pt x="3431" y="6521"/>
                    </a:cubicBezTo>
                    <a:cubicBezTo>
                      <a:pt x="3434" y="6521"/>
                      <a:pt x="3436" y="6521"/>
                      <a:pt x="3438" y="6522"/>
                    </a:cubicBezTo>
                    <a:cubicBezTo>
                      <a:pt x="3559" y="6566"/>
                      <a:pt x="3608" y="7660"/>
                      <a:pt x="2617" y="8684"/>
                    </a:cubicBezTo>
                    <a:cubicBezTo>
                      <a:pt x="2621" y="8685"/>
                      <a:pt x="2628" y="8685"/>
                      <a:pt x="2639" y="8685"/>
                    </a:cubicBezTo>
                    <a:cubicBezTo>
                      <a:pt x="2867" y="8685"/>
                      <a:pt x="4648" y="8476"/>
                      <a:pt x="4648" y="8476"/>
                    </a:cubicBezTo>
                    <a:cubicBezTo>
                      <a:pt x="4648" y="8476"/>
                      <a:pt x="5168" y="7452"/>
                      <a:pt x="5097" y="6741"/>
                    </a:cubicBezTo>
                    <a:cubicBezTo>
                      <a:pt x="5031" y="6029"/>
                      <a:pt x="4648" y="5383"/>
                      <a:pt x="5097" y="5318"/>
                    </a:cubicBezTo>
                    <a:cubicBezTo>
                      <a:pt x="5113" y="5315"/>
                      <a:pt x="5130" y="5314"/>
                      <a:pt x="5145" y="5314"/>
                    </a:cubicBezTo>
                    <a:cubicBezTo>
                      <a:pt x="5549" y="5314"/>
                      <a:pt x="5518" y="6184"/>
                      <a:pt x="5524" y="6801"/>
                    </a:cubicBezTo>
                    <a:cubicBezTo>
                      <a:pt x="5529" y="7436"/>
                      <a:pt x="4954" y="8476"/>
                      <a:pt x="4954" y="8476"/>
                    </a:cubicBezTo>
                    <a:cubicBezTo>
                      <a:pt x="5070" y="8493"/>
                      <a:pt x="5186" y="8501"/>
                      <a:pt x="5303" y="8501"/>
                    </a:cubicBezTo>
                    <a:cubicBezTo>
                      <a:pt x="5602" y="8501"/>
                      <a:pt x="5903" y="8447"/>
                      <a:pt x="6186" y="8345"/>
                    </a:cubicBezTo>
                    <a:cubicBezTo>
                      <a:pt x="6755" y="8137"/>
                      <a:pt x="6690" y="7365"/>
                      <a:pt x="6602" y="6807"/>
                    </a:cubicBezTo>
                    <a:cubicBezTo>
                      <a:pt x="6525" y="6279"/>
                      <a:pt x="6496" y="5698"/>
                      <a:pt x="6708" y="5698"/>
                    </a:cubicBezTo>
                    <a:cubicBezTo>
                      <a:pt x="6723" y="5698"/>
                      <a:pt x="6738" y="5701"/>
                      <a:pt x="6755" y="5706"/>
                    </a:cubicBezTo>
                    <a:cubicBezTo>
                      <a:pt x="7018" y="5794"/>
                      <a:pt x="7073" y="6380"/>
                      <a:pt x="6657" y="8164"/>
                    </a:cubicBezTo>
                    <a:cubicBezTo>
                      <a:pt x="6657" y="8164"/>
                      <a:pt x="8091" y="7535"/>
                      <a:pt x="8321" y="6856"/>
                    </a:cubicBezTo>
                    <a:cubicBezTo>
                      <a:pt x="8551" y="6177"/>
                      <a:pt x="8167" y="5690"/>
                      <a:pt x="7719" y="5143"/>
                    </a:cubicBezTo>
                    <a:cubicBezTo>
                      <a:pt x="7313" y="4648"/>
                      <a:pt x="6872" y="3639"/>
                      <a:pt x="7174" y="3639"/>
                    </a:cubicBezTo>
                    <a:cubicBezTo>
                      <a:pt x="7206" y="3639"/>
                      <a:pt x="7247" y="3651"/>
                      <a:pt x="7297" y="3676"/>
                    </a:cubicBezTo>
                    <a:cubicBezTo>
                      <a:pt x="8633" y="4332"/>
                      <a:pt x="8633" y="6341"/>
                      <a:pt x="8633" y="6341"/>
                    </a:cubicBezTo>
                    <a:cubicBezTo>
                      <a:pt x="8633" y="6341"/>
                      <a:pt x="8939" y="5947"/>
                      <a:pt x="9103" y="5006"/>
                    </a:cubicBezTo>
                    <a:cubicBezTo>
                      <a:pt x="8917" y="4447"/>
                      <a:pt x="8857" y="4081"/>
                      <a:pt x="8200" y="3687"/>
                    </a:cubicBezTo>
                    <a:cubicBezTo>
                      <a:pt x="7598" y="3326"/>
                      <a:pt x="7433" y="2859"/>
                      <a:pt x="7877" y="2859"/>
                    </a:cubicBezTo>
                    <a:cubicBezTo>
                      <a:pt x="7917" y="2859"/>
                      <a:pt x="7963" y="2863"/>
                      <a:pt x="8014" y="2871"/>
                    </a:cubicBezTo>
                    <a:cubicBezTo>
                      <a:pt x="8622" y="2975"/>
                      <a:pt x="9268" y="4081"/>
                      <a:pt x="9421" y="5044"/>
                    </a:cubicBezTo>
                    <a:cubicBezTo>
                      <a:pt x="9705" y="4480"/>
                      <a:pt x="10308" y="3079"/>
                      <a:pt x="9158" y="2280"/>
                    </a:cubicBezTo>
                    <a:cubicBezTo>
                      <a:pt x="8610" y="1895"/>
                      <a:pt x="8202" y="1794"/>
                      <a:pt x="7925" y="1794"/>
                    </a:cubicBezTo>
                    <a:cubicBezTo>
                      <a:pt x="7623" y="1794"/>
                      <a:pt x="7478" y="1913"/>
                      <a:pt x="7478" y="1913"/>
                    </a:cubicBezTo>
                    <a:cubicBezTo>
                      <a:pt x="7478" y="1913"/>
                      <a:pt x="6471" y="1"/>
                      <a:pt x="493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18" name="Google Shape;12118;p39"/>
              <p:cNvSpPr/>
              <p:nvPr/>
            </p:nvSpPr>
            <p:spPr>
              <a:xfrm rot="-6541634">
                <a:off x="1169399" y="4540506"/>
                <a:ext cx="938220" cy="1113223"/>
              </a:xfrm>
              <a:custGeom>
                <a:avLst/>
                <a:gdLst/>
                <a:ahLst/>
                <a:cxnLst/>
                <a:rect l="l" t="t" r="r" b="b"/>
                <a:pathLst>
                  <a:path w="7259" h="8613" extrusionOk="0">
                    <a:moveTo>
                      <a:pt x="4946" y="814"/>
                    </a:moveTo>
                    <a:cubicBezTo>
                      <a:pt x="5123" y="814"/>
                      <a:pt x="5313" y="858"/>
                      <a:pt x="5480" y="966"/>
                    </a:cubicBezTo>
                    <a:cubicBezTo>
                      <a:pt x="6148" y="1404"/>
                      <a:pt x="6476" y="1880"/>
                      <a:pt x="6492" y="2225"/>
                    </a:cubicBezTo>
                    <a:cubicBezTo>
                      <a:pt x="6503" y="2450"/>
                      <a:pt x="6402" y="2537"/>
                      <a:pt x="6306" y="2537"/>
                    </a:cubicBezTo>
                    <a:cubicBezTo>
                      <a:pt x="6255" y="2537"/>
                      <a:pt x="6205" y="2513"/>
                      <a:pt x="6175" y="2471"/>
                    </a:cubicBezTo>
                    <a:cubicBezTo>
                      <a:pt x="5808" y="1973"/>
                      <a:pt x="5294" y="1606"/>
                      <a:pt x="4708" y="1420"/>
                    </a:cubicBezTo>
                    <a:cubicBezTo>
                      <a:pt x="4006" y="1206"/>
                      <a:pt x="4416" y="814"/>
                      <a:pt x="4946" y="814"/>
                    </a:cubicBezTo>
                    <a:close/>
                    <a:moveTo>
                      <a:pt x="2925" y="2574"/>
                    </a:moveTo>
                    <a:cubicBezTo>
                      <a:pt x="3646" y="2574"/>
                      <a:pt x="5030" y="3037"/>
                      <a:pt x="4938" y="3363"/>
                    </a:cubicBezTo>
                    <a:cubicBezTo>
                      <a:pt x="4871" y="3597"/>
                      <a:pt x="4740" y="3709"/>
                      <a:pt x="4460" y="3709"/>
                    </a:cubicBezTo>
                    <a:cubicBezTo>
                      <a:pt x="4302" y="3709"/>
                      <a:pt x="4096" y="3673"/>
                      <a:pt x="3827" y="3604"/>
                    </a:cubicBezTo>
                    <a:cubicBezTo>
                      <a:pt x="3444" y="3503"/>
                      <a:pt x="3036" y="3478"/>
                      <a:pt x="2731" y="3478"/>
                    </a:cubicBezTo>
                    <a:cubicBezTo>
                      <a:pt x="2442" y="3478"/>
                      <a:pt x="2245" y="3500"/>
                      <a:pt x="2245" y="3500"/>
                    </a:cubicBezTo>
                    <a:cubicBezTo>
                      <a:pt x="2245" y="3500"/>
                      <a:pt x="2104" y="3564"/>
                      <a:pt x="1984" y="3564"/>
                    </a:cubicBezTo>
                    <a:cubicBezTo>
                      <a:pt x="1894" y="3564"/>
                      <a:pt x="1816" y="3528"/>
                      <a:pt x="1818" y="3401"/>
                    </a:cubicBezTo>
                    <a:cubicBezTo>
                      <a:pt x="1829" y="3106"/>
                      <a:pt x="2103" y="2745"/>
                      <a:pt x="2688" y="2597"/>
                    </a:cubicBezTo>
                    <a:cubicBezTo>
                      <a:pt x="2754" y="2581"/>
                      <a:pt x="2834" y="2574"/>
                      <a:pt x="2925" y="2574"/>
                    </a:cubicBezTo>
                    <a:close/>
                    <a:moveTo>
                      <a:pt x="2676" y="5193"/>
                    </a:moveTo>
                    <a:cubicBezTo>
                      <a:pt x="2901" y="5193"/>
                      <a:pt x="3094" y="5238"/>
                      <a:pt x="3208" y="5317"/>
                    </a:cubicBezTo>
                    <a:cubicBezTo>
                      <a:pt x="3537" y="5542"/>
                      <a:pt x="3226" y="5762"/>
                      <a:pt x="2729" y="5762"/>
                    </a:cubicBezTo>
                    <a:cubicBezTo>
                      <a:pt x="2680" y="5762"/>
                      <a:pt x="2630" y="5759"/>
                      <a:pt x="2579" y="5755"/>
                    </a:cubicBezTo>
                    <a:cubicBezTo>
                      <a:pt x="2527" y="5751"/>
                      <a:pt x="2474" y="5749"/>
                      <a:pt x="2420" y="5749"/>
                    </a:cubicBezTo>
                    <a:cubicBezTo>
                      <a:pt x="1910" y="5749"/>
                      <a:pt x="1349" y="5928"/>
                      <a:pt x="1291" y="5928"/>
                    </a:cubicBezTo>
                    <a:cubicBezTo>
                      <a:pt x="1287" y="5928"/>
                      <a:pt x="1286" y="5927"/>
                      <a:pt x="1287" y="5925"/>
                    </a:cubicBezTo>
                    <a:cubicBezTo>
                      <a:pt x="1557" y="5404"/>
                      <a:pt x="2189" y="5193"/>
                      <a:pt x="2676" y="5193"/>
                    </a:cubicBezTo>
                    <a:close/>
                    <a:moveTo>
                      <a:pt x="4710" y="0"/>
                    </a:moveTo>
                    <a:cubicBezTo>
                      <a:pt x="4681" y="0"/>
                      <a:pt x="4651" y="1"/>
                      <a:pt x="4620" y="2"/>
                    </a:cubicBezTo>
                    <a:cubicBezTo>
                      <a:pt x="3033" y="79"/>
                      <a:pt x="2530" y="802"/>
                      <a:pt x="2431" y="1748"/>
                    </a:cubicBezTo>
                    <a:cubicBezTo>
                      <a:pt x="2575" y="1702"/>
                      <a:pt x="2749" y="1682"/>
                      <a:pt x="2938" y="1682"/>
                    </a:cubicBezTo>
                    <a:cubicBezTo>
                      <a:pt x="3617" y="1682"/>
                      <a:pt x="4473" y="1940"/>
                      <a:pt x="4692" y="2137"/>
                    </a:cubicBezTo>
                    <a:cubicBezTo>
                      <a:pt x="4916" y="2339"/>
                      <a:pt x="4766" y="2516"/>
                      <a:pt x="4489" y="2516"/>
                    </a:cubicBezTo>
                    <a:cubicBezTo>
                      <a:pt x="4421" y="2516"/>
                      <a:pt x="4345" y="2506"/>
                      <a:pt x="4265" y="2482"/>
                    </a:cubicBezTo>
                    <a:cubicBezTo>
                      <a:pt x="3968" y="2394"/>
                      <a:pt x="2934" y="1908"/>
                      <a:pt x="2179" y="1908"/>
                    </a:cubicBezTo>
                    <a:cubicBezTo>
                      <a:pt x="1902" y="1908"/>
                      <a:pt x="1663" y="1973"/>
                      <a:pt x="1511" y="2148"/>
                    </a:cubicBezTo>
                    <a:cubicBezTo>
                      <a:pt x="745" y="3018"/>
                      <a:pt x="625" y="4748"/>
                      <a:pt x="625" y="4748"/>
                    </a:cubicBezTo>
                    <a:cubicBezTo>
                      <a:pt x="1019" y="4578"/>
                      <a:pt x="1429" y="4441"/>
                      <a:pt x="1845" y="4343"/>
                    </a:cubicBezTo>
                    <a:cubicBezTo>
                      <a:pt x="2105" y="4286"/>
                      <a:pt x="2474" y="4259"/>
                      <a:pt x="2826" y="4259"/>
                    </a:cubicBezTo>
                    <a:cubicBezTo>
                      <a:pt x="3253" y="4259"/>
                      <a:pt x="3654" y="4298"/>
                      <a:pt x="3810" y="4370"/>
                    </a:cubicBezTo>
                    <a:cubicBezTo>
                      <a:pt x="4051" y="4477"/>
                      <a:pt x="3936" y="4763"/>
                      <a:pt x="3362" y="4763"/>
                    </a:cubicBezTo>
                    <a:cubicBezTo>
                      <a:pt x="3257" y="4763"/>
                      <a:pt x="3136" y="4754"/>
                      <a:pt x="3000" y="4732"/>
                    </a:cubicBezTo>
                    <a:cubicBezTo>
                      <a:pt x="2730" y="4690"/>
                      <a:pt x="2404" y="4668"/>
                      <a:pt x="2078" y="4668"/>
                    </a:cubicBezTo>
                    <a:cubicBezTo>
                      <a:pt x="1345" y="4668"/>
                      <a:pt x="615" y="4779"/>
                      <a:pt x="532" y="5022"/>
                    </a:cubicBezTo>
                    <a:cubicBezTo>
                      <a:pt x="411" y="5377"/>
                      <a:pt x="269" y="6363"/>
                      <a:pt x="444" y="7173"/>
                    </a:cubicBezTo>
                    <a:cubicBezTo>
                      <a:pt x="444" y="7173"/>
                      <a:pt x="1559" y="6463"/>
                      <a:pt x="1811" y="6463"/>
                    </a:cubicBezTo>
                    <a:cubicBezTo>
                      <a:pt x="1868" y="6463"/>
                      <a:pt x="1881" y="6501"/>
                      <a:pt x="1823" y="6593"/>
                    </a:cubicBezTo>
                    <a:cubicBezTo>
                      <a:pt x="1" y="7572"/>
                      <a:pt x="718" y="8437"/>
                      <a:pt x="898" y="8612"/>
                    </a:cubicBezTo>
                    <a:cubicBezTo>
                      <a:pt x="1183" y="8098"/>
                      <a:pt x="1856" y="7118"/>
                      <a:pt x="3203" y="6105"/>
                    </a:cubicBezTo>
                    <a:cubicBezTo>
                      <a:pt x="5119" y="4666"/>
                      <a:pt x="6821" y="3002"/>
                      <a:pt x="7259" y="1913"/>
                    </a:cubicBezTo>
                    <a:lnTo>
                      <a:pt x="7253" y="1913"/>
                    </a:lnTo>
                    <a:cubicBezTo>
                      <a:pt x="7253" y="1913"/>
                      <a:pt x="6252" y="0"/>
                      <a:pt x="471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19" name="Google Shape;12119;p39"/>
              <p:cNvSpPr/>
              <p:nvPr/>
            </p:nvSpPr>
            <p:spPr>
              <a:xfrm rot="-6541634">
                <a:off x="1239100" y="4556424"/>
                <a:ext cx="810909" cy="851235"/>
              </a:xfrm>
              <a:custGeom>
                <a:avLst/>
                <a:gdLst/>
                <a:ahLst/>
                <a:cxnLst/>
                <a:rect l="l" t="t" r="r" b="b"/>
                <a:pathLst>
                  <a:path w="6274" h="6586" extrusionOk="0">
                    <a:moveTo>
                      <a:pt x="6126" y="1"/>
                    </a:moveTo>
                    <a:cubicBezTo>
                      <a:pt x="5989" y="275"/>
                      <a:pt x="5847" y="543"/>
                      <a:pt x="5699" y="805"/>
                    </a:cubicBezTo>
                    <a:lnTo>
                      <a:pt x="5611" y="953"/>
                    </a:lnTo>
                    <a:lnTo>
                      <a:pt x="5568" y="1024"/>
                    </a:lnTo>
                    <a:lnTo>
                      <a:pt x="5524" y="1096"/>
                    </a:lnTo>
                    <a:cubicBezTo>
                      <a:pt x="5464" y="1189"/>
                      <a:pt x="5409" y="1287"/>
                      <a:pt x="5338" y="1380"/>
                    </a:cubicBezTo>
                    <a:lnTo>
                      <a:pt x="5245" y="1517"/>
                    </a:lnTo>
                    <a:cubicBezTo>
                      <a:pt x="5212" y="1566"/>
                      <a:pt x="5173" y="1610"/>
                      <a:pt x="5141" y="1654"/>
                    </a:cubicBezTo>
                    <a:lnTo>
                      <a:pt x="5037" y="1791"/>
                    </a:lnTo>
                    <a:lnTo>
                      <a:pt x="4927" y="1922"/>
                    </a:lnTo>
                    <a:cubicBezTo>
                      <a:pt x="4637" y="2272"/>
                      <a:pt x="4336" y="2612"/>
                      <a:pt x="4024" y="2940"/>
                    </a:cubicBezTo>
                    <a:cubicBezTo>
                      <a:pt x="3706" y="3263"/>
                      <a:pt x="3373" y="3575"/>
                      <a:pt x="3028" y="3865"/>
                    </a:cubicBezTo>
                    <a:cubicBezTo>
                      <a:pt x="2853" y="4013"/>
                      <a:pt x="2672" y="4150"/>
                      <a:pt x="2491" y="4287"/>
                    </a:cubicBezTo>
                    <a:cubicBezTo>
                      <a:pt x="2305" y="4418"/>
                      <a:pt x="2119" y="4549"/>
                      <a:pt x="1933" y="4681"/>
                    </a:cubicBezTo>
                    <a:cubicBezTo>
                      <a:pt x="1747" y="4818"/>
                      <a:pt x="1566" y="4954"/>
                      <a:pt x="1386" y="5091"/>
                    </a:cubicBezTo>
                    <a:cubicBezTo>
                      <a:pt x="1298" y="5162"/>
                      <a:pt x="1205" y="5234"/>
                      <a:pt x="1117" y="5310"/>
                    </a:cubicBezTo>
                    <a:cubicBezTo>
                      <a:pt x="1035" y="5381"/>
                      <a:pt x="948" y="5458"/>
                      <a:pt x="866" y="5535"/>
                    </a:cubicBezTo>
                    <a:cubicBezTo>
                      <a:pt x="521" y="5841"/>
                      <a:pt x="231" y="6192"/>
                      <a:pt x="1" y="6586"/>
                    </a:cubicBezTo>
                    <a:cubicBezTo>
                      <a:pt x="236" y="6197"/>
                      <a:pt x="537" y="5847"/>
                      <a:pt x="882" y="5551"/>
                    </a:cubicBezTo>
                    <a:cubicBezTo>
                      <a:pt x="964" y="5474"/>
                      <a:pt x="1052" y="5403"/>
                      <a:pt x="1139" y="5332"/>
                    </a:cubicBezTo>
                    <a:cubicBezTo>
                      <a:pt x="1227" y="5256"/>
                      <a:pt x="1315" y="5190"/>
                      <a:pt x="1408" y="5119"/>
                    </a:cubicBezTo>
                    <a:cubicBezTo>
                      <a:pt x="1588" y="4982"/>
                      <a:pt x="1774" y="4850"/>
                      <a:pt x="1960" y="4719"/>
                    </a:cubicBezTo>
                    <a:cubicBezTo>
                      <a:pt x="2152" y="4593"/>
                      <a:pt x="2338" y="4462"/>
                      <a:pt x="2524" y="4330"/>
                    </a:cubicBezTo>
                    <a:cubicBezTo>
                      <a:pt x="2710" y="4205"/>
                      <a:pt x="2896" y="4068"/>
                      <a:pt x="3072" y="3920"/>
                    </a:cubicBezTo>
                    <a:cubicBezTo>
                      <a:pt x="3427" y="3635"/>
                      <a:pt x="3767" y="3329"/>
                      <a:pt x="4095" y="3006"/>
                    </a:cubicBezTo>
                    <a:cubicBezTo>
                      <a:pt x="4418" y="2683"/>
                      <a:pt x="4725" y="2344"/>
                      <a:pt x="5026" y="1999"/>
                    </a:cubicBezTo>
                    <a:lnTo>
                      <a:pt x="5135" y="1867"/>
                    </a:lnTo>
                    <a:lnTo>
                      <a:pt x="5245" y="1731"/>
                    </a:lnTo>
                    <a:cubicBezTo>
                      <a:pt x="5283" y="1687"/>
                      <a:pt x="5316" y="1643"/>
                      <a:pt x="5349" y="1594"/>
                    </a:cubicBezTo>
                    <a:lnTo>
                      <a:pt x="5447" y="1457"/>
                    </a:lnTo>
                    <a:cubicBezTo>
                      <a:pt x="5518" y="1364"/>
                      <a:pt x="5578" y="1271"/>
                      <a:pt x="5644" y="1172"/>
                    </a:cubicBezTo>
                    <a:lnTo>
                      <a:pt x="5688" y="1101"/>
                    </a:lnTo>
                    <a:lnTo>
                      <a:pt x="5737" y="1030"/>
                    </a:lnTo>
                    <a:lnTo>
                      <a:pt x="5825" y="882"/>
                    </a:lnTo>
                    <a:cubicBezTo>
                      <a:pt x="5984" y="608"/>
                      <a:pt x="6131" y="335"/>
                      <a:pt x="6274" y="61"/>
                    </a:cubicBezTo>
                    <a:lnTo>
                      <a:pt x="6126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20" name="Google Shape;12120;p39"/>
              <p:cNvSpPr/>
              <p:nvPr/>
            </p:nvSpPr>
            <p:spPr>
              <a:xfrm rot="-6541634">
                <a:off x="1102511" y="3566992"/>
                <a:ext cx="472794" cy="930594"/>
              </a:xfrm>
              <a:custGeom>
                <a:avLst/>
                <a:gdLst/>
                <a:ahLst/>
                <a:cxnLst/>
                <a:rect l="l" t="t" r="r" b="b"/>
                <a:pathLst>
                  <a:path w="3658" h="7200" extrusionOk="0">
                    <a:moveTo>
                      <a:pt x="50" y="0"/>
                    </a:moveTo>
                    <a:cubicBezTo>
                      <a:pt x="34" y="0"/>
                      <a:pt x="23" y="6"/>
                      <a:pt x="12" y="17"/>
                    </a:cubicBezTo>
                    <a:cubicBezTo>
                      <a:pt x="6" y="27"/>
                      <a:pt x="1" y="44"/>
                      <a:pt x="1" y="60"/>
                    </a:cubicBezTo>
                    <a:cubicBezTo>
                      <a:pt x="1" y="93"/>
                      <a:pt x="171" y="3624"/>
                      <a:pt x="3559" y="7187"/>
                    </a:cubicBezTo>
                    <a:cubicBezTo>
                      <a:pt x="3570" y="7195"/>
                      <a:pt x="3585" y="7199"/>
                      <a:pt x="3600" y="7199"/>
                    </a:cubicBezTo>
                    <a:cubicBezTo>
                      <a:pt x="3615" y="7199"/>
                      <a:pt x="3630" y="7195"/>
                      <a:pt x="3641" y="7187"/>
                    </a:cubicBezTo>
                    <a:cubicBezTo>
                      <a:pt x="3657" y="7165"/>
                      <a:pt x="3657" y="7127"/>
                      <a:pt x="3641" y="7105"/>
                    </a:cubicBezTo>
                    <a:cubicBezTo>
                      <a:pt x="280" y="3580"/>
                      <a:pt x="105" y="88"/>
                      <a:pt x="105" y="55"/>
                    </a:cubicBezTo>
                    <a:cubicBezTo>
                      <a:pt x="105" y="22"/>
                      <a:pt x="83" y="0"/>
                      <a:pt x="5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21" name="Google Shape;12121;p39"/>
              <p:cNvSpPr/>
              <p:nvPr/>
            </p:nvSpPr>
            <p:spPr>
              <a:xfrm rot="-6541634">
                <a:off x="1319822" y="3696177"/>
                <a:ext cx="380639" cy="165180"/>
              </a:xfrm>
              <a:custGeom>
                <a:avLst/>
                <a:gdLst/>
                <a:ahLst/>
                <a:cxnLst/>
                <a:rect l="l" t="t" r="r" b="b"/>
                <a:pathLst>
                  <a:path w="2945" h="1278" extrusionOk="0">
                    <a:moveTo>
                      <a:pt x="59" y="0"/>
                    </a:moveTo>
                    <a:cubicBezTo>
                      <a:pt x="45" y="0"/>
                      <a:pt x="31" y="6"/>
                      <a:pt x="23" y="19"/>
                    </a:cubicBezTo>
                    <a:cubicBezTo>
                      <a:pt x="17" y="24"/>
                      <a:pt x="12" y="35"/>
                      <a:pt x="6" y="46"/>
                    </a:cubicBezTo>
                    <a:cubicBezTo>
                      <a:pt x="1" y="73"/>
                      <a:pt x="23" y="106"/>
                      <a:pt x="50" y="112"/>
                    </a:cubicBezTo>
                    <a:cubicBezTo>
                      <a:pt x="1369" y="380"/>
                      <a:pt x="2820" y="1261"/>
                      <a:pt x="2836" y="1267"/>
                    </a:cubicBezTo>
                    <a:cubicBezTo>
                      <a:pt x="2847" y="1274"/>
                      <a:pt x="2857" y="1278"/>
                      <a:pt x="2867" y="1278"/>
                    </a:cubicBezTo>
                    <a:cubicBezTo>
                      <a:pt x="2914" y="1278"/>
                      <a:pt x="2945" y="1205"/>
                      <a:pt x="2891" y="1174"/>
                    </a:cubicBezTo>
                    <a:cubicBezTo>
                      <a:pt x="2880" y="1168"/>
                      <a:pt x="1413" y="276"/>
                      <a:pt x="72" y="2"/>
                    </a:cubicBezTo>
                    <a:cubicBezTo>
                      <a:pt x="68" y="1"/>
                      <a:pt x="63" y="0"/>
                      <a:pt x="5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22" name="Google Shape;12122;p39"/>
              <p:cNvSpPr/>
              <p:nvPr/>
            </p:nvSpPr>
            <p:spPr>
              <a:xfrm rot="-6541634">
                <a:off x="1670278" y="3702067"/>
                <a:ext cx="58162" cy="218819"/>
              </a:xfrm>
              <a:custGeom>
                <a:avLst/>
                <a:gdLst/>
                <a:ahLst/>
                <a:cxnLst/>
                <a:rect l="l" t="t" r="r" b="b"/>
                <a:pathLst>
                  <a:path w="450" h="1693" extrusionOk="0">
                    <a:moveTo>
                      <a:pt x="303" y="1"/>
                    </a:moveTo>
                    <a:cubicBezTo>
                      <a:pt x="288" y="1"/>
                      <a:pt x="276" y="7"/>
                      <a:pt x="263" y="19"/>
                    </a:cubicBezTo>
                    <a:cubicBezTo>
                      <a:pt x="258" y="25"/>
                      <a:pt x="252" y="30"/>
                      <a:pt x="252" y="41"/>
                    </a:cubicBezTo>
                    <a:cubicBezTo>
                      <a:pt x="242" y="74"/>
                      <a:pt x="1" y="912"/>
                      <a:pt x="335" y="1661"/>
                    </a:cubicBezTo>
                    <a:cubicBezTo>
                      <a:pt x="343" y="1682"/>
                      <a:pt x="363" y="1693"/>
                      <a:pt x="384" y="1693"/>
                    </a:cubicBezTo>
                    <a:cubicBezTo>
                      <a:pt x="391" y="1693"/>
                      <a:pt x="399" y="1692"/>
                      <a:pt x="406" y="1689"/>
                    </a:cubicBezTo>
                    <a:cubicBezTo>
                      <a:pt x="433" y="1678"/>
                      <a:pt x="450" y="1645"/>
                      <a:pt x="433" y="1618"/>
                    </a:cubicBezTo>
                    <a:cubicBezTo>
                      <a:pt x="121" y="901"/>
                      <a:pt x="356" y="80"/>
                      <a:pt x="356" y="74"/>
                    </a:cubicBezTo>
                    <a:cubicBezTo>
                      <a:pt x="362" y="41"/>
                      <a:pt x="346" y="14"/>
                      <a:pt x="318" y="3"/>
                    </a:cubicBezTo>
                    <a:cubicBezTo>
                      <a:pt x="313" y="2"/>
                      <a:pt x="308" y="1"/>
                      <a:pt x="30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23" name="Google Shape;12123;p39"/>
              <p:cNvSpPr/>
              <p:nvPr/>
            </p:nvSpPr>
            <p:spPr>
              <a:xfrm rot="-6541634">
                <a:off x="1107762" y="3890943"/>
                <a:ext cx="410495" cy="147990"/>
              </a:xfrm>
              <a:custGeom>
                <a:avLst/>
                <a:gdLst/>
                <a:ahLst/>
                <a:cxnLst/>
                <a:rect l="l" t="t" r="r" b="b"/>
                <a:pathLst>
                  <a:path w="3176" h="1145" extrusionOk="0">
                    <a:moveTo>
                      <a:pt x="57" y="1"/>
                    </a:moveTo>
                    <a:cubicBezTo>
                      <a:pt x="42" y="1"/>
                      <a:pt x="31" y="7"/>
                      <a:pt x="23" y="19"/>
                    </a:cubicBezTo>
                    <a:cubicBezTo>
                      <a:pt x="12" y="24"/>
                      <a:pt x="6" y="35"/>
                      <a:pt x="6" y="46"/>
                    </a:cubicBezTo>
                    <a:cubicBezTo>
                      <a:pt x="1" y="79"/>
                      <a:pt x="23" y="107"/>
                      <a:pt x="50" y="112"/>
                    </a:cubicBezTo>
                    <a:cubicBezTo>
                      <a:pt x="1118" y="276"/>
                      <a:pt x="2141" y="627"/>
                      <a:pt x="3088" y="1136"/>
                    </a:cubicBezTo>
                    <a:cubicBezTo>
                      <a:pt x="3098" y="1142"/>
                      <a:pt x="3109" y="1145"/>
                      <a:pt x="3120" y="1145"/>
                    </a:cubicBezTo>
                    <a:cubicBezTo>
                      <a:pt x="3138" y="1145"/>
                      <a:pt x="3154" y="1136"/>
                      <a:pt x="3165" y="1119"/>
                    </a:cubicBezTo>
                    <a:cubicBezTo>
                      <a:pt x="3176" y="1092"/>
                      <a:pt x="3170" y="1059"/>
                      <a:pt x="3143" y="1043"/>
                    </a:cubicBezTo>
                    <a:cubicBezTo>
                      <a:pt x="2185" y="523"/>
                      <a:pt x="1145" y="172"/>
                      <a:pt x="72" y="3"/>
                    </a:cubicBezTo>
                    <a:cubicBezTo>
                      <a:pt x="67" y="1"/>
                      <a:pt x="62" y="1"/>
                      <a:pt x="5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24" name="Google Shape;12124;p39"/>
              <p:cNvSpPr/>
              <p:nvPr/>
            </p:nvSpPr>
            <p:spPr>
              <a:xfrm rot="-6541634">
                <a:off x="1521182" y="3904963"/>
                <a:ext cx="73026" cy="300504"/>
              </a:xfrm>
              <a:custGeom>
                <a:avLst/>
                <a:gdLst/>
                <a:ahLst/>
                <a:cxnLst/>
                <a:rect l="l" t="t" r="r" b="b"/>
                <a:pathLst>
                  <a:path w="565" h="2325" extrusionOk="0">
                    <a:moveTo>
                      <a:pt x="502" y="0"/>
                    </a:moveTo>
                    <a:cubicBezTo>
                      <a:pt x="487" y="0"/>
                      <a:pt x="473" y="6"/>
                      <a:pt x="460" y="16"/>
                    </a:cubicBezTo>
                    <a:cubicBezTo>
                      <a:pt x="460" y="21"/>
                      <a:pt x="455" y="21"/>
                      <a:pt x="455" y="27"/>
                    </a:cubicBezTo>
                    <a:cubicBezTo>
                      <a:pt x="438" y="54"/>
                      <a:pt x="0" y="738"/>
                      <a:pt x="444" y="2287"/>
                    </a:cubicBezTo>
                    <a:cubicBezTo>
                      <a:pt x="452" y="2313"/>
                      <a:pt x="474" y="2325"/>
                      <a:pt x="495" y="2325"/>
                    </a:cubicBezTo>
                    <a:cubicBezTo>
                      <a:pt x="528" y="2325"/>
                      <a:pt x="561" y="2298"/>
                      <a:pt x="548" y="2255"/>
                    </a:cubicBezTo>
                    <a:cubicBezTo>
                      <a:pt x="121" y="766"/>
                      <a:pt x="542" y="92"/>
                      <a:pt x="548" y="87"/>
                    </a:cubicBezTo>
                    <a:cubicBezTo>
                      <a:pt x="564" y="60"/>
                      <a:pt x="559" y="27"/>
                      <a:pt x="531" y="10"/>
                    </a:cubicBezTo>
                    <a:cubicBezTo>
                      <a:pt x="522" y="3"/>
                      <a:pt x="512" y="0"/>
                      <a:pt x="50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25" name="Google Shape;12125;p39"/>
              <p:cNvSpPr/>
              <p:nvPr/>
            </p:nvSpPr>
            <p:spPr>
              <a:xfrm rot="-6541634">
                <a:off x="1383850" y="4022158"/>
                <a:ext cx="172935" cy="420448"/>
              </a:xfrm>
              <a:custGeom>
                <a:avLst/>
                <a:gdLst/>
                <a:ahLst/>
                <a:cxnLst/>
                <a:rect l="l" t="t" r="r" b="b"/>
                <a:pathLst>
                  <a:path w="1338" h="3253" extrusionOk="0">
                    <a:moveTo>
                      <a:pt x="1261" y="0"/>
                    </a:moveTo>
                    <a:cubicBezTo>
                      <a:pt x="1248" y="0"/>
                      <a:pt x="1234" y="5"/>
                      <a:pt x="1222" y="17"/>
                    </a:cubicBezTo>
                    <a:cubicBezTo>
                      <a:pt x="1211" y="33"/>
                      <a:pt x="1" y="1369"/>
                      <a:pt x="565" y="3219"/>
                    </a:cubicBezTo>
                    <a:cubicBezTo>
                      <a:pt x="575" y="3242"/>
                      <a:pt x="596" y="3252"/>
                      <a:pt x="616" y="3252"/>
                    </a:cubicBezTo>
                    <a:cubicBezTo>
                      <a:pt x="648" y="3252"/>
                      <a:pt x="681" y="3226"/>
                      <a:pt x="674" y="3186"/>
                    </a:cubicBezTo>
                    <a:cubicBezTo>
                      <a:pt x="121" y="1402"/>
                      <a:pt x="1293" y="104"/>
                      <a:pt x="1304" y="93"/>
                    </a:cubicBezTo>
                    <a:cubicBezTo>
                      <a:pt x="1337" y="52"/>
                      <a:pt x="1303" y="0"/>
                      <a:pt x="126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26" name="Google Shape;12126;p39"/>
              <p:cNvSpPr/>
              <p:nvPr/>
            </p:nvSpPr>
            <p:spPr>
              <a:xfrm rot="-6541634">
                <a:off x="1630449" y="3569948"/>
                <a:ext cx="178235" cy="134031"/>
              </a:xfrm>
              <a:custGeom>
                <a:avLst/>
                <a:gdLst/>
                <a:ahLst/>
                <a:cxnLst/>
                <a:rect l="l" t="t" r="r" b="b"/>
                <a:pathLst>
                  <a:path w="1379" h="1037" extrusionOk="0">
                    <a:moveTo>
                      <a:pt x="691" y="1"/>
                    </a:moveTo>
                    <a:cubicBezTo>
                      <a:pt x="689" y="1"/>
                      <a:pt x="687" y="1"/>
                      <a:pt x="685" y="1"/>
                    </a:cubicBezTo>
                    <a:cubicBezTo>
                      <a:pt x="225" y="12"/>
                      <a:pt x="1" y="570"/>
                      <a:pt x="329" y="888"/>
                    </a:cubicBezTo>
                    <a:cubicBezTo>
                      <a:pt x="429" y="988"/>
                      <a:pt x="559" y="1037"/>
                      <a:pt x="690" y="1037"/>
                    </a:cubicBezTo>
                    <a:cubicBezTo>
                      <a:pt x="825" y="1037"/>
                      <a:pt x="960" y="985"/>
                      <a:pt x="1062" y="882"/>
                    </a:cubicBezTo>
                    <a:cubicBezTo>
                      <a:pt x="1378" y="555"/>
                      <a:pt x="1147" y="1"/>
                      <a:pt x="69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27" name="Google Shape;12127;p39"/>
              <p:cNvSpPr/>
              <p:nvPr/>
            </p:nvSpPr>
            <p:spPr>
              <a:xfrm rot="-6541634">
                <a:off x="1736949" y="3671104"/>
                <a:ext cx="179010" cy="134161"/>
              </a:xfrm>
              <a:custGeom>
                <a:avLst/>
                <a:gdLst/>
                <a:ahLst/>
                <a:cxnLst/>
                <a:rect l="l" t="t" r="r" b="b"/>
                <a:pathLst>
                  <a:path w="1385" h="1038" extrusionOk="0">
                    <a:moveTo>
                      <a:pt x="692" y="0"/>
                    </a:moveTo>
                    <a:cubicBezTo>
                      <a:pt x="690" y="0"/>
                      <a:pt x="687" y="0"/>
                      <a:pt x="685" y="0"/>
                    </a:cubicBezTo>
                    <a:cubicBezTo>
                      <a:pt x="225" y="6"/>
                      <a:pt x="1" y="570"/>
                      <a:pt x="335" y="893"/>
                    </a:cubicBezTo>
                    <a:cubicBezTo>
                      <a:pt x="434" y="989"/>
                      <a:pt x="563" y="1037"/>
                      <a:pt x="693" y="1037"/>
                    </a:cubicBezTo>
                    <a:cubicBezTo>
                      <a:pt x="827" y="1037"/>
                      <a:pt x="962" y="985"/>
                      <a:pt x="1063" y="882"/>
                    </a:cubicBezTo>
                    <a:cubicBezTo>
                      <a:pt x="1384" y="555"/>
                      <a:pt x="1153" y="0"/>
                      <a:pt x="69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28" name="Google Shape;12128;p39"/>
              <p:cNvSpPr/>
              <p:nvPr/>
            </p:nvSpPr>
            <p:spPr>
              <a:xfrm rot="-6541634">
                <a:off x="1636961" y="3893449"/>
                <a:ext cx="178881" cy="134031"/>
              </a:xfrm>
              <a:custGeom>
                <a:avLst/>
                <a:gdLst/>
                <a:ahLst/>
                <a:cxnLst/>
                <a:rect l="l" t="t" r="r" b="b"/>
                <a:pathLst>
                  <a:path w="1384" h="1037" extrusionOk="0">
                    <a:moveTo>
                      <a:pt x="691" y="1"/>
                    </a:moveTo>
                    <a:cubicBezTo>
                      <a:pt x="689" y="1"/>
                      <a:pt x="687" y="1"/>
                      <a:pt x="684" y="1"/>
                    </a:cubicBezTo>
                    <a:cubicBezTo>
                      <a:pt x="224" y="6"/>
                      <a:pt x="0" y="570"/>
                      <a:pt x="334" y="887"/>
                    </a:cubicBezTo>
                    <a:cubicBezTo>
                      <a:pt x="434" y="987"/>
                      <a:pt x="564" y="1037"/>
                      <a:pt x="695" y="1037"/>
                    </a:cubicBezTo>
                    <a:cubicBezTo>
                      <a:pt x="828" y="1037"/>
                      <a:pt x="962" y="985"/>
                      <a:pt x="1062" y="882"/>
                    </a:cubicBezTo>
                    <a:cubicBezTo>
                      <a:pt x="1383" y="550"/>
                      <a:pt x="1152" y="1"/>
                      <a:pt x="69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29" name="Google Shape;12129;p39"/>
              <p:cNvSpPr/>
              <p:nvPr/>
            </p:nvSpPr>
            <p:spPr>
              <a:xfrm rot="-6541634">
                <a:off x="1444986" y="3500745"/>
                <a:ext cx="178235" cy="134031"/>
              </a:xfrm>
              <a:custGeom>
                <a:avLst/>
                <a:gdLst/>
                <a:ahLst/>
                <a:cxnLst/>
                <a:rect l="l" t="t" r="r" b="b"/>
                <a:pathLst>
                  <a:path w="1379" h="1037" extrusionOk="0">
                    <a:moveTo>
                      <a:pt x="692" y="1"/>
                    </a:moveTo>
                    <a:cubicBezTo>
                      <a:pt x="690" y="1"/>
                      <a:pt x="687" y="1"/>
                      <a:pt x="685" y="1"/>
                    </a:cubicBezTo>
                    <a:cubicBezTo>
                      <a:pt x="225" y="6"/>
                      <a:pt x="1" y="570"/>
                      <a:pt x="329" y="887"/>
                    </a:cubicBezTo>
                    <a:cubicBezTo>
                      <a:pt x="429" y="987"/>
                      <a:pt x="560" y="1037"/>
                      <a:pt x="691" y="1037"/>
                    </a:cubicBezTo>
                    <a:cubicBezTo>
                      <a:pt x="825" y="1037"/>
                      <a:pt x="960" y="985"/>
                      <a:pt x="1063" y="882"/>
                    </a:cubicBezTo>
                    <a:cubicBezTo>
                      <a:pt x="1379" y="550"/>
                      <a:pt x="1147" y="1"/>
                      <a:pt x="69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30" name="Google Shape;12130;p39"/>
              <p:cNvSpPr/>
              <p:nvPr/>
            </p:nvSpPr>
            <p:spPr>
              <a:xfrm rot="-6541634">
                <a:off x="1225849" y="3699232"/>
                <a:ext cx="178105" cy="133644"/>
              </a:xfrm>
              <a:custGeom>
                <a:avLst/>
                <a:gdLst/>
                <a:ahLst/>
                <a:cxnLst/>
                <a:rect l="l" t="t" r="r" b="b"/>
                <a:pathLst>
                  <a:path w="1378" h="1034" extrusionOk="0">
                    <a:moveTo>
                      <a:pt x="691" y="1"/>
                    </a:moveTo>
                    <a:cubicBezTo>
                      <a:pt x="689" y="1"/>
                      <a:pt x="687" y="1"/>
                      <a:pt x="684" y="1"/>
                    </a:cubicBezTo>
                    <a:cubicBezTo>
                      <a:pt x="219" y="6"/>
                      <a:pt x="0" y="565"/>
                      <a:pt x="329" y="888"/>
                    </a:cubicBezTo>
                    <a:cubicBezTo>
                      <a:pt x="428" y="985"/>
                      <a:pt x="559" y="1034"/>
                      <a:pt x="689" y="1034"/>
                    </a:cubicBezTo>
                    <a:cubicBezTo>
                      <a:pt x="823" y="1034"/>
                      <a:pt x="957" y="982"/>
                      <a:pt x="1057" y="877"/>
                    </a:cubicBezTo>
                    <a:cubicBezTo>
                      <a:pt x="1378" y="550"/>
                      <a:pt x="1146" y="1"/>
                      <a:pt x="69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31" name="Google Shape;12131;p39"/>
              <p:cNvSpPr/>
              <p:nvPr/>
            </p:nvSpPr>
            <p:spPr>
              <a:xfrm rot="-6541634">
                <a:off x="1560523" y="4111050"/>
                <a:ext cx="178235" cy="134161"/>
              </a:xfrm>
              <a:custGeom>
                <a:avLst/>
                <a:gdLst/>
                <a:ahLst/>
                <a:cxnLst/>
                <a:rect l="l" t="t" r="r" b="b"/>
                <a:pathLst>
                  <a:path w="1379" h="1038" extrusionOk="0">
                    <a:moveTo>
                      <a:pt x="691" y="0"/>
                    </a:moveTo>
                    <a:cubicBezTo>
                      <a:pt x="689" y="0"/>
                      <a:pt x="687" y="1"/>
                      <a:pt x="684" y="1"/>
                    </a:cubicBezTo>
                    <a:cubicBezTo>
                      <a:pt x="225" y="6"/>
                      <a:pt x="0" y="570"/>
                      <a:pt x="329" y="893"/>
                    </a:cubicBezTo>
                    <a:cubicBezTo>
                      <a:pt x="428" y="989"/>
                      <a:pt x="557" y="1037"/>
                      <a:pt x="687" y="1037"/>
                    </a:cubicBezTo>
                    <a:cubicBezTo>
                      <a:pt x="823" y="1037"/>
                      <a:pt x="959" y="985"/>
                      <a:pt x="1062" y="882"/>
                    </a:cubicBezTo>
                    <a:cubicBezTo>
                      <a:pt x="1378" y="555"/>
                      <a:pt x="1147" y="0"/>
                      <a:pt x="69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32" name="Google Shape;12132;p39"/>
              <p:cNvSpPr/>
              <p:nvPr/>
            </p:nvSpPr>
            <p:spPr>
              <a:xfrm rot="-6541634">
                <a:off x="239832" y="4616733"/>
                <a:ext cx="1202793" cy="1546596"/>
              </a:xfrm>
              <a:custGeom>
                <a:avLst/>
                <a:gdLst/>
                <a:ahLst/>
                <a:cxnLst/>
                <a:rect l="l" t="t" r="r" b="b"/>
                <a:pathLst>
                  <a:path w="9306" h="11966" extrusionOk="0">
                    <a:moveTo>
                      <a:pt x="8939" y="1"/>
                    </a:moveTo>
                    <a:cubicBezTo>
                      <a:pt x="8939" y="1"/>
                      <a:pt x="3931" y="1451"/>
                      <a:pt x="2820" y="2332"/>
                    </a:cubicBezTo>
                    <a:cubicBezTo>
                      <a:pt x="1714" y="3214"/>
                      <a:pt x="2984" y="3296"/>
                      <a:pt x="3351" y="3559"/>
                    </a:cubicBezTo>
                    <a:cubicBezTo>
                      <a:pt x="3723" y="3821"/>
                      <a:pt x="2250" y="4297"/>
                      <a:pt x="1594" y="4708"/>
                    </a:cubicBezTo>
                    <a:cubicBezTo>
                      <a:pt x="931" y="5118"/>
                      <a:pt x="482" y="6252"/>
                      <a:pt x="1397" y="6273"/>
                    </a:cubicBezTo>
                    <a:cubicBezTo>
                      <a:pt x="1922" y="6284"/>
                      <a:pt x="2190" y="6290"/>
                      <a:pt x="2168" y="6470"/>
                    </a:cubicBezTo>
                    <a:cubicBezTo>
                      <a:pt x="2152" y="6651"/>
                      <a:pt x="762" y="7390"/>
                      <a:pt x="384" y="8123"/>
                    </a:cubicBezTo>
                    <a:cubicBezTo>
                      <a:pt x="1" y="8851"/>
                      <a:pt x="592" y="8824"/>
                      <a:pt x="866" y="8994"/>
                    </a:cubicBezTo>
                    <a:cubicBezTo>
                      <a:pt x="1145" y="9169"/>
                      <a:pt x="83" y="10023"/>
                      <a:pt x="203" y="11019"/>
                    </a:cubicBezTo>
                    <a:cubicBezTo>
                      <a:pt x="282" y="11667"/>
                      <a:pt x="640" y="11965"/>
                      <a:pt x="1038" y="11965"/>
                    </a:cubicBezTo>
                    <a:cubicBezTo>
                      <a:pt x="1251" y="11965"/>
                      <a:pt x="1477" y="11879"/>
                      <a:pt x="1676" y="11714"/>
                    </a:cubicBezTo>
                    <a:cubicBezTo>
                      <a:pt x="2245" y="11243"/>
                      <a:pt x="2316" y="10023"/>
                      <a:pt x="2469" y="9891"/>
                    </a:cubicBezTo>
                    <a:cubicBezTo>
                      <a:pt x="2477" y="9885"/>
                      <a:pt x="2483" y="9882"/>
                      <a:pt x="2490" y="9882"/>
                    </a:cubicBezTo>
                    <a:cubicBezTo>
                      <a:pt x="2611" y="9882"/>
                      <a:pt x="2556" y="11011"/>
                      <a:pt x="3172" y="11011"/>
                    </a:cubicBezTo>
                    <a:cubicBezTo>
                      <a:pt x="3191" y="11011"/>
                      <a:pt x="3210" y="11010"/>
                      <a:pt x="3230" y="11008"/>
                    </a:cubicBezTo>
                    <a:cubicBezTo>
                      <a:pt x="3942" y="10937"/>
                      <a:pt x="3794" y="8337"/>
                      <a:pt x="4040" y="7784"/>
                    </a:cubicBezTo>
                    <a:cubicBezTo>
                      <a:pt x="4076" y="7702"/>
                      <a:pt x="4111" y="7666"/>
                      <a:pt x="4147" y="7666"/>
                    </a:cubicBezTo>
                    <a:cubicBezTo>
                      <a:pt x="4353" y="7666"/>
                      <a:pt x="4580" y="8835"/>
                      <a:pt x="5036" y="9120"/>
                    </a:cubicBezTo>
                    <a:cubicBezTo>
                      <a:pt x="5073" y="9142"/>
                      <a:pt x="5109" y="9152"/>
                      <a:pt x="5145" y="9152"/>
                    </a:cubicBezTo>
                    <a:cubicBezTo>
                      <a:pt x="5644" y="9152"/>
                      <a:pt x="6126" y="7129"/>
                      <a:pt x="6350" y="5781"/>
                    </a:cubicBezTo>
                    <a:cubicBezTo>
                      <a:pt x="6438" y="5510"/>
                      <a:pt x="6512" y="5409"/>
                      <a:pt x="6581" y="5409"/>
                    </a:cubicBezTo>
                    <a:cubicBezTo>
                      <a:pt x="6743" y="5409"/>
                      <a:pt x="6871" y="5980"/>
                      <a:pt x="7056" y="6208"/>
                    </a:cubicBezTo>
                    <a:cubicBezTo>
                      <a:pt x="7072" y="6227"/>
                      <a:pt x="7093" y="6236"/>
                      <a:pt x="7119" y="6236"/>
                    </a:cubicBezTo>
                    <a:cubicBezTo>
                      <a:pt x="7546" y="6236"/>
                      <a:pt x="9305" y="3819"/>
                      <a:pt x="893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33" name="Google Shape;12133;p39"/>
              <p:cNvSpPr/>
              <p:nvPr/>
            </p:nvSpPr>
            <p:spPr>
              <a:xfrm rot="-6541634">
                <a:off x="373937" y="4793902"/>
                <a:ext cx="921934" cy="1150835"/>
              </a:xfrm>
              <a:custGeom>
                <a:avLst/>
                <a:gdLst/>
                <a:ahLst/>
                <a:cxnLst/>
                <a:rect l="l" t="t" r="r" b="b"/>
                <a:pathLst>
                  <a:path w="7133" h="8904" extrusionOk="0">
                    <a:moveTo>
                      <a:pt x="7056" y="1"/>
                    </a:moveTo>
                    <a:cubicBezTo>
                      <a:pt x="7039" y="1"/>
                      <a:pt x="6690" y="161"/>
                      <a:pt x="6705" y="177"/>
                    </a:cubicBezTo>
                    <a:lnTo>
                      <a:pt x="6975" y="67"/>
                    </a:lnTo>
                    <a:lnTo>
                      <a:pt x="6975" y="67"/>
                    </a:lnTo>
                    <a:cubicBezTo>
                      <a:pt x="6286" y="629"/>
                      <a:pt x="1405" y="4726"/>
                      <a:pt x="6" y="8842"/>
                    </a:cubicBezTo>
                    <a:cubicBezTo>
                      <a:pt x="0" y="8869"/>
                      <a:pt x="11" y="8891"/>
                      <a:pt x="39" y="8902"/>
                    </a:cubicBezTo>
                    <a:cubicBezTo>
                      <a:pt x="42" y="8903"/>
                      <a:pt x="46" y="8903"/>
                      <a:pt x="50" y="8903"/>
                    </a:cubicBezTo>
                    <a:cubicBezTo>
                      <a:pt x="69" y="8903"/>
                      <a:pt x="89" y="8893"/>
                      <a:pt x="93" y="8874"/>
                    </a:cubicBezTo>
                    <a:cubicBezTo>
                      <a:pt x="1582" y="4485"/>
                      <a:pt x="7067" y="111"/>
                      <a:pt x="7110" y="73"/>
                    </a:cubicBezTo>
                    <a:cubicBezTo>
                      <a:pt x="7132" y="56"/>
                      <a:pt x="7132" y="29"/>
                      <a:pt x="7121" y="7"/>
                    </a:cubicBezTo>
                    <a:lnTo>
                      <a:pt x="7121" y="7"/>
                    </a:lnTo>
                    <a:lnTo>
                      <a:pt x="6975" y="67"/>
                    </a:lnTo>
                    <a:lnTo>
                      <a:pt x="6975" y="67"/>
                    </a:lnTo>
                    <a:cubicBezTo>
                      <a:pt x="7025" y="26"/>
                      <a:pt x="7052" y="4"/>
                      <a:pt x="7056" y="2"/>
                    </a:cubicBezTo>
                    <a:cubicBezTo>
                      <a:pt x="7056" y="1"/>
                      <a:pt x="7056" y="1"/>
                      <a:pt x="7056" y="1"/>
                    </a:cubicBezTo>
                    <a:close/>
                  </a:path>
                </a:pathLst>
              </a:custGeom>
              <a:solidFill>
                <a:srgbClr val="ABDBD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34" name="Google Shape;12134;p39"/>
              <p:cNvSpPr/>
              <p:nvPr/>
            </p:nvSpPr>
            <p:spPr>
              <a:xfrm rot="-6541634">
                <a:off x="1109686" y="5430994"/>
                <a:ext cx="319375" cy="364224"/>
              </a:xfrm>
              <a:custGeom>
                <a:avLst/>
                <a:gdLst/>
                <a:ahLst/>
                <a:cxnLst/>
                <a:rect l="l" t="t" r="r" b="b"/>
                <a:pathLst>
                  <a:path w="2471" h="2818" extrusionOk="0">
                    <a:moveTo>
                      <a:pt x="2283" y="1"/>
                    </a:moveTo>
                    <a:lnTo>
                      <a:pt x="2207" y="28"/>
                    </a:lnTo>
                    <a:cubicBezTo>
                      <a:pt x="1101" y="466"/>
                      <a:pt x="34" y="1205"/>
                      <a:pt x="23" y="1210"/>
                    </a:cubicBezTo>
                    <a:cubicBezTo>
                      <a:pt x="6" y="1227"/>
                      <a:pt x="1" y="1254"/>
                      <a:pt x="12" y="1276"/>
                    </a:cubicBezTo>
                    <a:cubicBezTo>
                      <a:pt x="22" y="1287"/>
                      <a:pt x="38" y="1293"/>
                      <a:pt x="53" y="1293"/>
                    </a:cubicBezTo>
                    <a:cubicBezTo>
                      <a:pt x="61" y="1293"/>
                      <a:pt x="70" y="1291"/>
                      <a:pt x="77" y="1287"/>
                    </a:cubicBezTo>
                    <a:cubicBezTo>
                      <a:pt x="88" y="1276"/>
                      <a:pt x="1096" y="581"/>
                      <a:pt x="2163" y="143"/>
                    </a:cubicBezTo>
                    <a:lnTo>
                      <a:pt x="2163" y="143"/>
                    </a:lnTo>
                    <a:cubicBezTo>
                      <a:pt x="1999" y="1139"/>
                      <a:pt x="2360" y="2716"/>
                      <a:pt x="2371" y="2781"/>
                    </a:cubicBezTo>
                    <a:cubicBezTo>
                      <a:pt x="2378" y="2807"/>
                      <a:pt x="2397" y="2817"/>
                      <a:pt x="2417" y="2817"/>
                    </a:cubicBezTo>
                    <a:cubicBezTo>
                      <a:pt x="2443" y="2817"/>
                      <a:pt x="2470" y="2797"/>
                      <a:pt x="2464" y="2765"/>
                    </a:cubicBezTo>
                    <a:cubicBezTo>
                      <a:pt x="2459" y="2748"/>
                      <a:pt x="2070" y="1052"/>
                      <a:pt x="2267" y="83"/>
                    </a:cubicBezTo>
                    <a:lnTo>
                      <a:pt x="2283" y="1"/>
                    </a:lnTo>
                    <a:close/>
                  </a:path>
                </a:pathLst>
              </a:custGeom>
              <a:solidFill>
                <a:srgbClr val="ABDBD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35" name="Google Shape;12135;p39"/>
              <p:cNvSpPr/>
              <p:nvPr/>
            </p:nvSpPr>
            <p:spPr>
              <a:xfrm rot="-6541634">
                <a:off x="726871" y="5293003"/>
                <a:ext cx="482229" cy="472923"/>
              </a:xfrm>
              <a:custGeom>
                <a:avLst/>
                <a:gdLst/>
                <a:ahLst/>
                <a:cxnLst/>
                <a:rect l="l" t="t" r="r" b="b"/>
                <a:pathLst>
                  <a:path w="3731" h="3659" extrusionOk="0">
                    <a:moveTo>
                      <a:pt x="3435" y="1"/>
                    </a:moveTo>
                    <a:lnTo>
                      <a:pt x="3375" y="6"/>
                    </a:lnTo>
                    <a:cubicBezTo>
                      <a:pt x="1602" y="171"/>
                      <a:pt x="63" y="1003"/>
                      <a:pt x="47" y="1013"/>
                    </a:cubicBezTo>
                    <a:cubicBezTo>
                      <a:pt x="0" y="1037"/>
                      <a:pt x="25" y="1096"/>
                      <a:pt x="68" y="1096"/>
                    </a:cubicBezTo>
                    <a:cubicBezTo>
                      <a:pt x="75" y="1096"/>
                      <a:pt x="83" y="1094"/>
                      <a:pt x="91" y="1090"/>
                    </a:cubicBezTo>
                    <a:cubicBezTo>
                      <a:pt x="107" y="1085"/>
                      <a:pt x="1596" y="275"/>
                      <a:pt x="3326" y="105"/>
                    </a:cubicBezTo>
                    <a:lnTo>
                      <a:pt x="3326" y="105"/>
                    </a:lnTo>
                    <a:cubicBezTo>
                      <a:pt x="3047" y="1709"/>
                      <a:pt x="3632" y="3608"/>
                      <a:pt x="3638" y="3624"/>
                    </a:cubicBezTo>
                    <a:cubicBezTo>
                      <a:pt x="3642" y="3647"/>
                      <a:pt x="3662" y="3659"/>
                      <a:pt x="3681" y="3659"/>
                    </a:cubicBezTo>
                    <a:cubicBezTo>
                      <a:pt x="3685" y="3659"/>
                      <a:pt x="3689" y="3658"/>
                      <a:pt x="3692" y="3657"/>
                    </a:cubicBezTo>
                    <a:cubicBezTo>
                      <a:pt x="3720" y="3646"/>
                      <a:pt x="3731" y="3624"/>
                      <a:pt x="3725" y="3597"/>
                    </a:cubicBezTo>
                    <a:cubicBezTo>
                      <a:pt x="3720" y="3581"/>
                      <a:pt x="3129" y="1659"/>
                      <a:pt x="3424" y="61"/>
                    </a:cubicBezTo>
                    <a:lnTo>
                      <a:pt x="3435" y="1"/>
                    </a:lnTo>
                    <a:close/>
                  </a:path>
                </a:pathLst>
              </a:custGeom>
              <a:solidFill>
                <a:srgbClr val="ABDBD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36" name="Google Shape;12136;p39"/>
              <p:cNvSpPr/>
              <p:nvPr/>
            </p:nvSpPr>
            <p:spPr>
              <a:xfrm rot="-6541634">
                <a:off x="295516" y="5209717"/>
                <a:ext cx="528500" cy="383482"/>
              </a:xfrm>
              <a:custGeom>
                <a:avLst/>
                <a:gdLst/>
                <a:ahLst/>
                <a:cxnLst/>
                <a:rect l="l" t="t" r="r" b="b"/>
                <a:pathLst>
                  <a:path w="4089" h="2967" extrusionOk="0">
                    <a:moveTo>
                      <a:pt x="2839" y="1"/>
                    </a:moveTo>
                    <a:cubicBezTo>
                      <a:pt x="1486" y="1"/>
                      <a:pt x="56" y="338"/>
                      <a:pt x="39" y="342"/>
                    </a:cubicBezTo>
                    <a:cubicBezTo>
                      <a:pt x="12" y="347"/>
                      <a:pt x="1" y="369"/>
                      <a:pt x="6" y="397"/>
                    </a:cubicBezTo>
                    <a:cubicBezTo>
                      <a:pt x="11" y="416"/>
                      <a:pt x="28" y="431"/>
                      <a:pt x="50" y="431"/>
                    </a:cubicBezTo>
                    <a:cubicBezTo>
                      <a:pt x="54" y="431"/>
                      <a:pt x="57" y="430"/>
                      <a:pt x="61" y="429"/>
                    </a:cubicBezTo>
                    <a:cubicBezTo>
                      <a:pt x="79" y="425"/>
                      <a:pt x="1505" y="87"/>
                      <a:pt x="2846" y="87"/>
                    </a:cubicBezTo>
                    <a:cubicBezTo>
                      <a:pt x="3171" y="87"/>
                      <a:pt x="3490" y="107"/>
                      <a:pt x="3783" y="156"/>
                    </a:cubicBezTo>
                    <a:cubicBezTo>
                      <a:pt x="3548" y="1530"/>
                      <a:pt x="3985" y="2920"/>
                      <a:pt x="3991" y="2936"/>
                    </a:cubicBezTo>
                    <a:cubicBezTo>
                      <a:pt x="3997" y="2957"/>
                      <a:pt x="4014" y="2966"/>
                      <a:pt x="4031" y="2966"/>
                    </a:cubicBezTo>
                    <a:cubicBezTo>
                      <a:pt x="4059" y="2966"/>
                      <a:pt x="4089" y="2943"/>
                      <a:pt x="4079" y="2909"/>
                    </a:cubicBezTo>
                    <a:cubicBezTo>
                      <a:pt x="4073" y="2893"/>
                      <a:pt x="3630" y="1491"/>
                      <a:pt x="3881" y="128"/>
                    </a:cubicBezTo>
                    <a:lnTo>
                      <a:pt x="3892" y="85"/>
                    </a:lnTo>
                    <a:lnTo>
                      <a:pt x="3843" y="79"/>
                    </a:lnTo>
                    <a:cubicBezTo>
                      <a:pt x="3531" y="23"/>
                      <a:pt x="3187" y="1"/>
                      <a:pt x="2839" y="1"/>
                    </a:cubicBezTo>
                    <a:close/>
                  </a:path>
                </a:pathLst>
              </a:custGeom>
              <a:solidFill>
                <a:srgbClr val="ABDBD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37" name="Google Shape;12137;p39"/>
              <p:cNvSpPr/>
              <p:nvPr/>
            </p:nvSpPr>
            <p:spPr>
              <a:xfrm rot="-6541634">
                <a:off x="345853" y="3200224"/>
                <a:ext cx="1085435" cy="1218949"/>
              </a:xfrm>
              <a:custGeom>
                <a:avLst/>
                <a:gdLst/>
                <a:ahLst/>
                <a:cxnLst/>
                <a:rect l="l" t="t" r="r" b="b"/>
                <a:pathLst>
                  <a:path w="8398" h="9431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32" y="3232"/>
                      <a:pt x="1700" y="5116"/>
                      <a:pt x="2088" y="5116"/>
                    </a:cubicBezTo>
                    <a:cubicBezTo>
                      <a:pt x="2117" y="5116"/>
                      <a:pt x="2139" y="5106"/>
                      <a:pt x="2152" y="5085"/>
                    </a:cubicBezTo>
                    <a:cubicBezTo>
                      <a:pt x="2289" y="4874"/>
                      <a:pt x="2345" y="4370"/>
                      <a:pt x="2487" y="4370"/>
                    </a:cubicBezTo>
                    <a:cubicBezTo>
                      <a:pt x="2544" y="4370"/>
                      <a:pt x="2615" y="4451"/>
                      <a:pt x="2710" y="4664"/>
                    </a:cubicBezTo>
                    <a:cubicBezTo>
                      <a:pt x="3017" y="5770"/>
                      <a:pt x="3592" y="7413"/>
                      <a:pt x="4015" y="7413"/>
                    </a:cubicBezTo>
                    <a:cubicBezTo>
                      <a:pt x="4052" y="7413"/>
                      <a:pt x="4088" y="7400"/>
                      <a:pt x="4123" y="7373"/>
                    </a:cubicBezTo>
                    <a:cubicBezTo>
                      <a:pt x="4485" y="7091"/>
                      <a:pt x="4568" y="6063"/>
                      <a:pt x="4748" y="6063"/>
                    </a:cubicBezTo>
                    <a:cubicBezTo>
                      <a:pt x="4777" y="6063"/>
                      <a:pt x="4809" y="6090"/>
                      <a:pt x="4845" y="6152"/>
                    </a:cubicBezTo>
                    <a:cubicBezTo>
                      <a:pt x="5102" y="6601"/>
                      <a:pt x="5206" y="8813"/>
                      <a:pt x="5819" y="8813"/>
                    </a:cubicBezTo>
                    <a:cubicBezTo>
                      <a:pt x="6406" y="8813"/>
                      <a:pt x="6236" y="7794"/>
                      <a:pt x="6345" y="7794"/>
                    </a:cubicBezTo>
                    <a:cubicBezTo>
                      <a:pt x="6350" y="7794"/>
                      <a:pt x="6355" y="7796"/>
                      <a:pt x="6361" y="7800"/>
                    </a:cubicBezTo>
                    <a:cubicBezTo>
                      <a:pt x="6504" y="7899"/>
                      <a:pt x="6673" y="8922"/>
                      <a:pt x="7199" y="9272"/>
                    </a:cubicBezTo>
                    <a:cubicBezTo>
                      <a:pt x="7357" y="9377"/>
                      <a:pt x="7527" y="9431"/>
                      <a:pt x="7687" y="9431"/>
                    </a:cubicBezTo>
                    <a:cubicBezTo>
                      <a:pt x="8056" y="9431"/>
                      <a:pt x="8375" y="9148"/>
                      <a:pt x="8387" y="8550"/>
                    </a:cubicBezTo>
                    <a:cubicBezTo>
                      <a:pt x="8397" y="7691"/>
                      <a:pt x="7423" y="7067"/>
                      <a:pt x="7642" y="6897"/>
                    </a:cubicBezTo>
                    <a:cubicBezTo>
                      <a:pt x="7861" y="6727"/>
                      <a:pt x="8359" y="6700"/>
                      <a:pt x="7971" y="6114"/>
                    </a:cubicBezTo>
                    <a:cubicBezTo>
                      <a:pt x="7587" y="5528"/>
                      <a:pt x="6339" y="5030"/>
                      <a:pt x="6312" y="4877"/>
                    </a:cubicBezTo>
                    <a:cubicBezTo>
                      <a:pt x="6279" y="4724"/>
                      <a:pt x="6504" y="4697"/>
                      <a:pt x="6947" y="4642"/>
                    </a:cubicBezTo>
                    <a:cubicBezTo>
                      <a:pt x="7719" y="4538"/>
                      <a:pt x="7237" y="3618"/>
                      <a:pt x="6640" y="3328"/>
                    </a:cubicBezTo>
                    <a:cubicBezTo>
                      <a:pt x="6049" y="3043"/>
                      <a:pt x="4752" y="2770"/>
                      <a:pt x="5048" y="2513"/>
                    </a:cubicBezTo>
                    <a:cubicBezTo>
                      <a:pt x="5338" y="2261"/>
                      <a:pt x="6405" y="2080"/>
                      <a:pt x="5387" y="1429"/>
                    </a:cubicBezTo>
                    <a:cubicBezTo>
                      <a:pt x="4374" y="783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38" name="Google Shape;12138;p39"/>
              <p:cNvSpPr/>
              <p:nvPr/>
            </p:nvSpPr>
            <p:spPr>
              <a:xfrm rot="-6541634">
                <a:off x="452622" y="3385318"/>
                <a:ext cx="883677" cy="893241"/>
              </a:xfrm>
              <a:custGeom>
                <a:avLst/>
                <a:gdLst/>
                <a:ahLst/>
                <a:cxnLst/>
                <a:rect l="l" t="t" r="r" b="b"/>
                <a:pathLst>
                  <a:path w="6837" h="6911" extrusionOk="0">
                    <a:moveTo>
                      <a:pt x="66" y="0"/>
                    </a:moveTo>
                    <a:cubicBezTo>
                      <a:pt x="65" y="0"/>
                      <a:pt x="65" y="1"/>
                      <a:pt x="66" y="1"/>
                    </a:cubicBezTo>
                    <a:cubicBezTo>
                      <a:pt x="69" y="3"/>
                      <a:pt x="95" y="19"/>
                      <a:pt x="141" y="50"/>
                    </a:cubicBezTo>
                    <a:lnTo>
                      <a:pt x="141" y="50"/>
                    </a:lnTo>
                    <a:lnTo>
                      <a:pt x="16" y="12"/>
                    </a:lnTo>
                    <a:lnTo>
                      <a:pt x="16" y="12"/>
                    </a:lnTo>
                    <a:cubicBezTo>
                      <a:pt x="0" y="29"/>
                      <a:pt x="6" y="56"/>
                      <a:pt x="27" y="67"/>
                    </a:cubicBezTo>
                    <a:cubicBezTo>
                      <a:pt x="71" y="94"/>
                      <a:pt x="5101" y="3307"/>
                      <a:pt x="6760" y="6887"/>
                    </a:cubicBezTo>
                    <a:cubicBezTo>
                      <a:pt x="6764" y="6904"/>
                      <a:pt x="6778" y="6911"/>
                      <a:pt x="6794" y="6911"/>
                    </a:cubicBezTo>
                    <a:cubicBezTo>
                      <a:pt x="6799" y="6911"/>
                      <a:pt x="6804" y="6910"/>
                      <a:pt x="6809" y="6909"/>
                    </a:cubicBezTo>
                    <a:cubicBezTo>
                      <a:pt x="6831" y="6898"/>
                      <a:pt x="6837" y="6876"/>
                      <a:pt x="6831" y="6860"/>
                    </a:cubicBezTo>
                    <a:cubicBezTo>
                      <a:pt x="5275" y="3501"/>
                      <a:pt x="777" y="467"/>
                      <a:pt x="141" y="50"/>
                    </a:cubicBezTo>
                    <a:lnTo>
                      <a:pt x="141" y="50"/>
                    </a:lnTo>
                    <a:lnTo>
                      <a:pt x="378" y="122"/>
                    </a:lnTo>
                    <a:cubicBezTo>
                      <a:pt x="388" y="106"/>
                      <a:pt x="79" y="0"/>
                      <a:pt x="6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39" name="Google Shape;12139;p39"/>
              <p:cNvSpPr/>
              <p:nvPr/>
            </p:nvSpPr>
            <p:spPr>
              <a:xfrm rot="-6541634">
                <a:off x="895353" y="3264578"/>
                <a:ext cx="264702" cy="310198"/>
              </a:xfrm>
              <a:custGeom>
                <a:avLst/>
                <a:gdLst/>
                <a:ahLst/>
                <a:cxnLst/>
                <a:rect l="l" t="t" r="r" b="b"/>
                <a:pathLst>
                  <a:path w="2048" h="2400" extrusionOk="0">
                    <a:moveTo>
                      <a:pt x="0" y="1"/>
                    </a:moveTo>
                    <a:lnTo>
                      <a:pt x="22" y="66"/>
                    </a:lnTo>
                    <a:cubicBezTo>
                      <a:pt x="274" y="871"/>
                      <a:pt x="99" y="2343"/>
                      <a:pt x="99" y="2360"/>
                    </a:cubicBezTo>
                    <a:cubicBezTo>
                      <a:pt x="96" y="2386"/>
                      <a:pt x="116" y="2399"/>
                      <a:pt x="136" y="2399"/>
                    </a:cubicBezTo>
                    <a:cubicBezTo>
                      <a:pt x="154" y="2399"/>
                      <a:pt x="173" y="2388"/>
                      <a:pt x="175" y="2365"/>
                    </a:cubicBezTo>
                    <a:cubicBezTo>
                      <a:pt x="181" y="2305"/>
                      <a:pt x="345" y="942"/>
                      <a:pt x="115" y="115"/>
                    </a:cubicBezTo>
                    <a:lnTo>
                      <a:pt x="115" y="115"/>
                    </a:lnTo>
                    <a:cubicBezTo>
                      <a:pt x="761" y="313"/>
                      <a:pt x="1390" y="575"/>
                      <a:pt x="1987" y="893"/>
                    </a:cubicBezTo>
                    <a:cubicBezTo>
                      <a:pt x="1992" y="896"/>
                      <a:pt x="1997" y="897"/>
                      <a:pt x="2002" y="897"/>
                    </a:cubicBezTo>
                    <a:cubicBezTo>
                      <a:pt x="2015" y="897"/>
                      <a:pt x="2028" y="888"/>
                      <a:pt x="2036" y="876"/>
                    </a:cubicBezTo>
                    <a:cubicBezTo>
                      <a:pt x="2047" y="860"/>
                      <a:pt x="2042" y="833"/>
                      <a:pt x="2020" y="822"/>
                    </a:cubicBezTo>
                    <a:cubicBezTo>
                      <a:pt x="2014" y="816"/>
                      <a:pt x="1046" y="291"/>
                      <a:pt x="71" y="22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40" name="Google Shape;12140;p39"/>
              <p:cNvSpPr/>
              <p:nvPr/>
            </p:nvSpPr>
            <p:spPr>
              <a:xfrm rot="-6541634">
                <a:off x="706231" y="3446930"/>
                <a:ext cx="386197" cy="402611"/>
              </a:xfrm>
              <a:custGeom>
                <a:avLst/>
                <a:gdLst/>
                <a:ahLst/>
                <a:cxnLst/>
                <a:rect l="l" t="t" r="r" b="b"/>
                <a:pathLst>
                  <a:path w="2988" h="3115" extrusionOk="0">
                    <a:moveTo>
                      <a:pt x="136" y="1"/>
                    </a:moveTo>
                    <a:cubicBezTo>
                      <a:pt x="107" y="1"/>
                      <a:pt x="79" y="1"/>
                      <a:pt x="50" y="2"/>
                    </a:cubicBezTo>
                    <a:lnTo>
                      <a:pt x="1" y="2"/>
                    </a:lnTo>
                    <a:lnTo>
                      <a:pt x="12" y="51"/>
                    </a:lnTo>
                    <a:cubicBezTo>
                      <a:pt x="411" y="1375"/>
                      <a:pt x="83" y="3056"/>
                      <a:pt x="77" y="3072"/>
                    </a:cubicBezTo>
                    <a:cubicBezTo>
                      <a:pt x="74" y="3098"/>
                      <a:pt x="96" y="3114"/>
                      <a:pt x="117" y="3114"/>
                    </a:cubicBezTo>
                    <a:cubicBezTo>
                      <a:pt x="132" y="3114"/>
                      <a:pt x="147" y="3107"/>
                      <a:pt x="154" y="3089"/>
                    </a:cubicBezTo>
                    <a:cubicBezTo>
                      <a:pt x="154" y="3072"/>
                      <a:pt x="483" y="1414"/>
                      <a:pt x="99" y="78"/>
                    </a:cubicBezTo>
                    <a:cubicBezTo>
                      <a:pt x="114" y="78"/>
                      <a:pt x="128" y="78"/>
                      <a:pt x="143" y="78"/>
                    </a:cubicBezTo>
                    <a:cubicBezTo>
                      <a:pt x="1609" y="78"/>
                      <a:pt x="2913" y="620"/>
                      <a:pt x="2929" y="626"/>
                    </a:cubicBezTo>
                    <a:cubicBezTo>
                      <a:pt x="2931" y="626"/>
                      <a:pt x="2933" y="626"/>
                      <a:pt x="2935" y="626"/>
                    </a:cubicBezTo>
                    <a:cubicBezTo>
                      <a:pt x="2970" y="626"/>
                      <a:pt x="2988" y="580"/>
                      <a:pt x="2957" y="554"/>
                    </a:cubicBezTo>
                    <a:cubicBezTo>
                      <a:pt x="2946" y="549"/>
                      <a:pt x="1618" y="1"/>
                      <a:pt x="13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41" name="Google Shape;12141;p39"/>
              <p:cNvSpPr/>
              <p:nvPr/>
            </p:nvSpPr>
            <p:spPr>
              <a:xfrm rot="-6541634">
                <a:off x="505003" y="3801013"/>
                <a:ext cx="431305" cy="344708"/>
              </a:xfrm>
              <a:custGeom>
                <a:avLst/>
                <a:gdLst/>
                <a:ahLst/>
                <a:cxnLst/>
                <a:rect l="l" t="t" r="r" b="b"/>
                <a:pathLst>
                  <a:path w="3337" h="2667" extrusionOk="0">
                    <a:moveTo>
                      <a:pt x="1837" y="1"/>
                    </a:moveTo>
                    <a:cubicBezTo>
                      <a:pt x="1249" y="1"/>
                      <a:pt x="581" y="46"/>
                      <a:pt x="39" y="202"/>
                    </a:cubicBezTo>
                    <a:lnTo>
                      <a:pt x="1" y="213"/>
                    </a:lnTo>
                    <a:lnTo>
                      <a:pt x="12" y="252"/>
                    </a:lnTo>
                    <a:cubicBezTo>
                      <a:pt x="346" y="1379"/>
                      <a:pt x="99" y="2605"/>
                      <a:pt x="99" y="2616"/>
                    </a:cubicBezTo>
                    <a:cubicBezTo>
                      <a:pt x="94" y="2638"/>
                      <a:pt x="105" y="2660"/>
                      <a:pt x="127" y="2665"/>
                    </a:cubicBezTo>
                    <a:cubicBezTo>
                      <a:pt x="130" y="2666"/>
                      <a:pt x="133" y="2666"/>
                      <a:pt x="135" y="2666"/>
                    </a:cubicBezTo>
                    <a:cubicBezTo>
                      <a:pt x="154" y="2666"/>
                      <a:pt x="171" y="2652"/>
                      <a:pt x="171" y="2633"/>
                    </a:cubicBezTo>
                    <a:cubicBezTo>
                      <a:pt x="171" y="2622"/>
                      <a:pt x="422" y="1401"/>
                      <a:pt x="99" y="262"/>
                    </a:cubicBezTo>
                    <a:cubicBezTo>
                      <a:pt x="622" y="119"/>
                      <a:pt x="1259" y="77"/>
                      <a:pt x="1824" y="77"/>
                    </a:cubicBezTo>
                    <a:cubicBezTo>
                      <a:pt x="2615" y="77"/>
                      <a:pt x="3267" y="158"/>
                      <a:pt x="3280" y="158"/>
                    </a:cubicBezTo>
                    <a:cubicBezTo>
                      <a:pt x="3283" y="159"/>
                      <a:pt x="3286" y="160"/>
                      <a:pt x="3289" y="160"/>
                    </a:cubicBezTo>
                    <a:cubicBezTo>
                      <a:pt x="3330" y="160"/>
                      <a:pt x="3336" y="92"/>
                      <a:pt x="3285" y="82"/>
                    </a:cubicBezTo>
                    <a:cubicBezTo>
                      <a:pt x="3276" y="82"/>
                      <a:pt x="2628" y="1"/>
                      <a:pt x="183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42" name="Google Shape;12142;p39"/>
              <p:cNvSpPr/>
              <p:nvPr/>
            </p:nvSpPr>
            <p:spPr>
              <a:xfrm rot="-6541634">
                <a:off x="1064353" y="4042494"/>
                <a:ext cx="263539" cy="274267"/>
              </a:xfrm>
              <a:custGeom>
                <a:avLst/>
                <a:gdLst/>
                <a:ahLst/>
                <a:cxnLst/>
                <a:rect l="l" t="t" r="r" b="b"/>
                <a:pathLst>
                  <a:path w="2039" h="2122" extrusionOk="0">
                    <a:moveTo>
                      <a:pt x="1541" y="1"/>
                    </a:moveTo>
                    <a:cubicBezTo>
                      <a:pt x="1437" y="1"/>
                      <a:pt x="1306" y="39"/>
                      <a:pt x="1140" y="136"/>
                    </a:cubicBezTo>
                    <a:cubicBezTo>
                      <a:pt x="478" y="508"/>
                      <a:pt x="177" y="968"/>
                      <a:pt x="79" y="1132"/>
                    </a:cubicBezTo>
                    <a:cubicBezTo>
                      <a:pt x="0" y="1266"/>
                      <a:pt x="46" y="1454"/>
                      <a:pt x="233" y="1454"/>
                    </a:cubicBezTo>
                    <a:cubicBezTo>
                      <a:pt x="268" y="1454"/>
                      <a:pt x="308" y="1448"/>
                      <a:pt x="352" y="1433"/>
                    </a:cubicBezTo>
                    <a:lnTo>
                      <a:pt x="352" y="1433"/>
                    </a:lnTo>
                    <a:cubicBezTo>
                      <a:pt x="273" y="1712"/>
                      <a:pt x="383" y="1882"/>
                      <a:pt x="574" y="1882"/>
                    </a:cubicBezTo>
                    <a:cubicBezTo>
                      <a:pt x="661" y="1882"/>
                      <a:pt x="763" y="1848"/>
                      <a:pt x="872" y="1773"/>
                    </a:cubicBezTo>
                    <a:lnTo>
                      <a:pt x="872" y="1773"/>
                    </a:lnTo>
                    <a:cubicBezTo>
                      <a:pt x="844" y="1988"/>
                      <a:pt x="1038" y="2121"/>
                      <a:pt x="1229" y="2121"/>
                    </a:cubicBezTo>
                    <a:cubicBezTo>
                      <a:pt x="1368" y="2121"/>
                      <a:pt x="1506" y="2052"/>
                      <a:pt x="1556" y="1893"/>
                    </a:cubicBezTo>
                    <a:cubicBezTo>
                      <a:pt x="1582" y="1937"/>
                      <a:pt x="1652" y="1992"/>
                      <a:pt x="1729" y="1992"/>
                    </a:cubicBezTo>
                    <a:cubicBezTo>
                      <a:pt x="1814" y="1992"/>
                      <a:pt x="1907" y="1924"/>
                      <a:pt x="1956" y="1696"/>
                    </a:cubicBezTo>
                    <a:cubicBezTo>
                      <a:pt x="2038" y="1258"/>
                      <a:pt x="2027" y="809"/>
                      <a:pt x="1923" y="377"/>
                    </a:cubicBezTo>
                    <a:cubicBezTo>
                      <a:pt x="1892" y="254"/>
                      <a:pt x="1809" y="1"/>
                      <a:pt x="154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43" name="Google Shape;12143;p39"/>
              <p:cNvSpPr/>
              <p:nvPr/>
            </p:nvSpPr>
            <p:spPr>
              <a:xfrm rot="-6541634">
                <a:off x="1059947" y="4059888"/>
                <a:ext cx="177071" cy="215329"/>
              </a:xfrm>
              <a:custGeom>
                <a:avLst/>
                <a:gdLst/>
                <a:ahLst/>
                <a:cxnLst/>
                <a:rect l="l" t="t" r="r" b="b"/>
                <a:pathLst>
                  <a:path w="1370" h="1666" extrusionOk="0">
                    <a:moveTo>
                      <a:pt x="1143" y="0"/>
                    </a:moveTo>
                    <a:cubicBezTo>
                      <a:pt x="1106" y="0"/>
                      <a:pt x="1064" y="9"/>
                      <a:pt x="1013" y="29"/>
                    </a:cubicBezTo>
                    <a:cubicBezTo>
                      <a:pt x="674" y="171"/>
                      <a:pt x="181" y="620"/>
                      <a:pt x="1" y="949"/>
                    </a:cubicBezTo>
                    <a:cubicBezTo>
                      <a:pt x="253" y="626"/>
                      <a:pt x="876" y="374"/>
                      <a:pt x="877" y="374"/>
                    </a:cubicBezTo>
                    <a:lnTo>
                      <a:pt x="877" y="374"/>
                    </a:lnTo>
                    <a:cubicBezTo>
                      <a:pt x="876" y="374"/>
                      <a:pt x="329" y="970"/>
                      <a:pt x="231" y="1414"/>
                    </a:cubicBezTo>
                    <a:lnTo>
                      <a:pt x="231" y="1414"/>
                    </a:lnTo>
                    <a:cubicBezTo>
                      <a:pt x="264" y="1375"/>
                      <a:pt x="641" y="850"/>
                      <a:pt x="1002" y="494"/>
                    </a:cubicBezTo>
                    <a:lnTo>
                      <a:pt x="1002" y="494"/>
                    </a:lnTo>
                    <a:cubicBezTo>
                      <a:pt x="1002" y="494"/>
                      <a:pt x="964" y="790"/>
                      <a:pt x="751" y="1666"/>
                    </a:cubicBezTo>
                    <a:cubicBezTo>
                      <a:pt x="778" y="1638"/>
                      <a:pt x="1106" y="916"/>
                      <a:pt x="1150" y="478"/>
                    </a:cubicBezTo>
                    <a:cubicBezTo>
                      <a:pt x="1178" y="554"/>
                      <a:pt x="1265" y="812"/>
                      <a:pt x="1221" y="1545"/>
                    </a:cubicBezTo>
                    <a:cubicBezTo>
                      <a:pt x="1369" y="1321"/>
                      <a:pt x="1353" y="286"/>
                      <a:pt x="1353" y="286"/>
                    </a:cubicBezTo>
                    <a:cubicBezTo>
                      <a:pt x="1353" y="286"/>
                      <a:pt x="1353" y="0"/>
                      <a:pt x="114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44" name="Google Shape;12144;p39"/>
              <p:cNvSpPr/>
              <p:nvPr/>
            </p:nvSpPr>
            <p:spPr>
              <a:xfrm rot="-6541634">
                <a:off x="948537" y="3822940"/>
                <a:ext cx="289001" cy="269743"/>
              </a:xfrm>
              <a:custGeom>
                <a:avLst/>
                <a:gdLst/>
                <a:ahLst/>
                <a:cxnLst/>
                <a:rect l="l" t="t" r="r" b="b"/>
                <a:pathLst>
                  <a:path w="2236" h="2087" extrusionOk="0">
                    <a:moveTo>
                      <a:pt x="500" y="0"/>
                    </a:moveTo>
                    <a:cubicBezTo>
                      <a:pt x="299" y="0"/>
                      <a:pt x="0" y="87"/>
                      <a:pt x="106" y="669"/>
                    </a:cubicBezTo>
                    <a:cubicBezTo>
                      <a:pt x="243" y="1419"/>
                      <a:pt x="577" y="1857"/>
                      <a:pt x="697" y="1999"/>
                    </a:cubicBezTo>
                    <a:cubicBezTo>
                      <a:pt x="746" y="2054"/>
                      <a:pt x="816" y="2087"/>
                      <a:pt x="882" y="2087"/>
                    </a:cubicBezTo>
                    <a:cubicBezTo>
                      <a:pt x="981" y="2087"/>
                      <a:pt x="1072" y="2014"/>
                      <a:pt x="1075" y="1835"/>
                    </a:cubicBezTo>
                    <a:cubicBezTo>
                      <a:pt x="1176" y="1907"/>
                      <a:pt x="1270" y="1939"/>
                      <a:pt x="1349" y="1939"/>
                    </a:cubicBezTo>
                    <a:cubicBezTo>
                      <a:pt x="1542" y="1939"/>
                      <a:pt x="1651" y="1748"/>
                      <a:pt x="1573" y="1457"/>
                    </a:cubicBezTo>
                    <a:lnTo>
                      <a:pt x="1573" y="1457"/>
                    </a:lnTo>
                    <a:cubicBezTo>
                      <a:pt x="1617" y="1480"/>
                      <a:pt x="1662" y="1490"/>
                      <a:pt x="1704" y="1490"/>
                    </a:cubicBezTo>
                    <a:cubicBezTo>
                      <a:pt x="1981" y="1490"/>
                      <a:pt x="2188" y="1058"/>
                      <a:pt x="1913" y="849"/>
                    </a:cubicBezTo>
                    <a:cubicBezTo>
                      <a:pt x="2017" y="833"/>
                      <a:pt x="2236" y="641"/>
                      <a:pt x="1858" y="412"/>
                    </a:cubicBezTo>
                    <a:cubicBezTo>
                      <a:pt x="1469" y="187"/>
                      <a:pt x="1042" y="50"/>
                      <a:pt x="599" y="6"/>
                    </a:cubicBezTo>
                    <a:cubicBezTo>
                      <a:pt x="571" y="3"/>
                      <a:pt x="537" y="0"/>
                      <a:pt x="50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45" name="Google Shape;12145;p39"/>
              <p:cNvSpPr/>
              <p:nvPr/>
            </p:nvSpPr>
            <p:spPr>
              <a:xfrm rot="-6541634">
                <a:off x="967252" y="3911590"/>
                <a:ext cx="194520" cy="196200"/>
              </a:xfrm>
              <a:custGeom>
                <a:avLst/>
                <a:gdLst/>
                <a:ahLst/>
                <a:cxnLst/>
                <a:rect l="l" t="t" r="r" b="b"/>
                <a:pathLst>
                  <a:path w="1505" h="1518" extrusionOk="0">
                    <a:moveTo>
                      <a:pt x="223" y="0"/>
                    </a:moveTo>
                    <a:cubicBezTo>
                      <a:pt x="121" y="0"/>
                      <a:pt x="0" y="45"/>
                      <a:pt x="10" y="259"/>
                    </a:cubicBezTo>
                    <a:cubicBezTo>
                      <a:pt x="32" y="625"/>
                      <a:pt x="295" y="1244"/>
                      <a:pt x="546" y="1517"/>
                    </a:cubicBezTo>
                    <a:cubicBezTo>
                      <a:pt x="322" y="1173"/>
                      <a:pt x="289" y="505"/>
                      <a:pt x="289" y="505"/>
                    </a:cubicBezTo>
                    <a:lnTo>
                      <a:pt x="289" y="505"/>
                    </a:lnTo>
                    <a:cubicBezTo>
                      <a:pt x="289" y="505"/>
                      <a:pt x="672" y="1216"/>
                      <a:pt x="1061" y="1457"/>
                    </a:cubicBezTo>
                    <a:cubicBezTo>
                      <a:pt x="1034" y="1413"/>
                      <a:pt x="661" y="883"/>
                      <a:pt x="442" y="423"/>
                    </a:cubicBezTo>
                    <a:lnTo>
                      <a:pt x="442" y="423"/>
                    </a:lnTo>
                    <a:cubicBezTo>
                      <a:pt x="442" y="423"/>
                      <a:pt x="711" y="560"/>
                      <a:pt x="1471" y="1047"/>
                    </a:cubicBezTo>
                    <a:cubicBezTo>
                      <a:pt x="1450" y="1014"/>
                      <a:pt x="875" y="467"/>
                      <a:pt x="481" y="275"/>
                    </a:cubicBezTo>
                    <a:cubicBezTo>
                      <a:pt x="557" y="275"/>
                      <a:pt x="831" y="275"/>
                      <a:pt x="1504" y="560"/>
                    </a:cubicBezTo>
                    <a:cubicBezTo>
                      <a:pt x="1346" y="346"/>
                      <a:pt x="360" y="23"/>
                      <a:pt x="360" y="23"/>
                    </a:cubicBezTo>
                    <a:cubicBezTo>
                      <a:pt x="360" y="23"/>
                      <a:pt x="296" y="0"/>
                      <a:pt x="22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46" name="Google Shape;12146;p39"/>
              <p:cNvSpPr/>
              <p:nvPr/>
            </p:nvSpPr>
            <p:spPr>
              <a:xfrm rot="-6541634">
                <a:off x="701009" y="3885577"/>
                <a:ext cx="314205" cy="246478"/>
              </a:xfrm>
              <a:custGeom>
                <a:avLst/>
                <a:gdLst/>
                <a:ahLst/>
                <a:cxnLst/>
                <a:rect l="l" t="t" r="r" b="b"/>
                <a:pathLst>
                  <a:path w="2431" h="1907" extrusionOk="0">
                    <a:moveTo>
                      <a:pt x="1234" y="0"/>
                    </a:moveTo>
                    <a:cubicBezTo>
                      <a:pt x="1168" y="0"/>
                      <a:pt x="1081" y="35"/>
                      <a:pt x="970" y="132"/>
                    </a:cubicBezTo>
                    <a:cubicBezTo>
                      <a:pt x="647" y="433"/>
                      <a:pt x="384" y="800"/>
                      <a:pt x="209" y="1205"/>
                    </a:cubicBezTo>
                    <a:cubicBezTo>
                      <a:pt x="143" y="1375"/>
                      <a:pt x="1" y="1791"/>
                      <a:pt x="690" y="1878"/>
                    </a:cubicBezTo>
                    <a:cubicBezTo>
                      <a:pt x="839" y="1898"/>
                      <a:pt x="979" y="1906"/>
                      <a:pt x="1109" y="1906"/>
                    </a:cubicBezTo>
                    <a:cubicBezTo>
                      <a:pt x="1637" y="1906"/>
                      <a:pt x="1999" y="1771"/>
                      <a:pt x="2135" y="1714"/>
                    </a:cubicBezTo>
                    <a:cubicBezTo>
                      <a:pt x="2305" y="1638"/>
                      <a:pt x="2382" y="1402"/>
                      <a:pt x="2097" y="1304"/>
                    </a:cubicBezTo>
                    <a:cubicBezTo>
                      <a:pt x="2431" y="1046"/>
                      <a:pt x="2316" y="734"/>
                      <a:pt x="1884" y="718"/>
                    </a:cubicBezTo>
                    <a:cubicBezTo>
                      <a:pt x="2097" y="500"/>
                      <a:pt x="1862" y="148"/>
                      <a:pt x="1593" y="148"/>
                    </a:cubicBezTo>
                    <a:cubicBezTo>
                      <a:pt x="1531" y="148"/>
                      <a:pt x="1468" y="166"/>
                      <a:pt x="1407" y="209"/>
                    </a:cubicBezTo>
                    <a:cubicBezTo>
                      <a:pt x="1415" y="140"/>
                      <a:pt x="1366" y="0"/>
                      <a:pt x="123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47" name="Google Shape;12147;p39"/>
              <p:cNvSpPr/>
              <p:nvPr/>
            </p:nvSpPr>
            <p:spPr>
              <a:xfrm rot="-6541634">
                <a:off x="780317" y="3963832"/>
                <a:ext cx="234329" cy="178752"/>
              </a:xfrm>
              <a:custGeom>
                <a:avLst/>
                <a:gdLst/>
                <a:ahLst/>
                <a:cxnLst/>
                <a:rect l="l" t="t" r="r" b="b"/>
                <a:pathLst>
                  <a:path w="1813" h="1383" extrusionOk="0">
                    <a:moveTo>
                      <a:pt x="1095" y="1"/>
                    </a:moveTo>
                    <a:lnTo>
                      <a:pt x="1095" y="1"/>
                    </a:lnTo>
                    <a:cubicBezTo>
                      <a:pt x="838" y="94"/>
                      <a:pt x="236" y="931"/>
                      <a:pt x="236" y="931"/>
                    </a:cubicBezTo>
                    <a:cubicBezTo>
                      <a:pt x="236" y="931"/>
                      <a:pt x="1" y="1249"/>
                      <a:pt x="357" y="1342"/>
                    </a:cubicBezTo>
                    <a:cubicBezTo>
                      <a:pt x="468" y="1369"/>
                      <a:pt x="609" y="1382"/>
                      <a:pt x="761" y="1382"/>
                    </a:cubicBezTo>
                    <a:cubicBezTo>
                      <a:pt x="1095" y="1382"/>
                      <a:pt x="1482" y="1320"/>
                      <a:pt x="1719" y="1211"/>
                    </a:cubicBezTo>
                    <a:lnTo>
                      <a:pt x="1719" y="1211"/>
                    </a:lnTo>
                    <a:cubicBezTo>
                      <a:pt x="1622" y="1237"/>
                      <a:pt x="1510" y="1247"/>
                      <a:pt x="1396" y="1247"/>
                    </a:cubicBezTo>
                    <a:cubicBezTo>
                      <a:pt x="1043" y="1247"/>
                      <a:pt x="674" y="1150"/>
                      <a:pt x="674" y="1150"/>
                    </a:cubicBezTo>
                    <a:cubicBezTo>
                      <a:pt x="674" y="1150"/>
                      <a:pt x="1473" y="997"/>
                      <a:pt x="1813" y="702"/>
                    </a:cubicBezTo>
                    <a:lnTo>
                      <a:pt x="1813" y="702"/>
                    </a:lnTo>
                    <a:cubicBezTo>
                      <a:pt x="1763" y="707"/>
                      <a:pt x="1150" y="910"/>
                      <a:pt x="641" y="975"/>
                    </a:cubicBezTo>
                    <a:cubicBezTo>
                      <a:pt x="641" y="975"/>
                      <a:pt x="855" y="762"/>
                      <a:pt x="1550" y="187"/>
                    </a:cubicBezTo>
                    <a:lnTo>
                      <a:pt x="1550" y="187"/>
                    </a:lnTo>
                    <a:cubicBezTo>
                      <a:pt x="1506" y="192"/>
                      <a:pt x="811" y="576"/>
                      <a:pt x="515" y="899"/>
                    </a:cubicBezTo>
                    <a:cubicBezTo>
                      <a:pt x="537" y="822"/>
                      <a:pt x="619" y="565"/>
                      <a:pt x="109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48" name="Google Shape;12148;p39"/>
              <p:cNvSpPr/>
              <p:nvPr/>
            </p:nvSpPr>
            <p:spPr>
              <a:xfrm rot="-6541634">
                <a:off x="735611" y="4084368"/>
                <a:ext cx="263410" cy="285641"/>
              </a:xfrm>
              <a:custGeom>
                <a:avLst/>
                <a:gdLst/>
                <a:ahLst/>
                <a:cxnLst/>
                <a:rect l="l" t="t" r="r" b="b"/>
                <a:pathLst>
                  <a:path w="2038" h="2210" extrusionOk="0">
                    <a:moveTo>
                      <a:pt x="1298" y="0"/>
                    </a:moveTo>
                    <a:cubicBezTo>
                      <a:pt x="1176" y="0"/>
                      <a:pt x="1052" y="106"/>
                      <a:pt x="976" y="313"/>
                    </a:cubicBezTo>
                    <a:cubicBezTo>
                      <a:pt x="917" y="206"/>
                      <a:pt x="817" y="160"/>
                      <a:pt x="712" y="160"/>
                    </a:cubicBezTo>
                    <a:cubicBezTo>
                      <a:pt x="497" y="160"/>
                      <a:pt x="265" y="356"/>
                      <a:pt x="346" y="614"/>
                    </a:cubicBezTo>
                    <a:cubicBezTo>
                      <a:pt x="327" y="605"/>
                      <a:pt x="298" y="599"/>
                      <a:pt x="267" y="599"/>
                    </a:cubicBezTo>
                    <a:cubicBezTo>
                      <a:pt x="151" y="599"/>
                      <a:pt x="0" y="683"/>
                      <a:pt x="138" y="1003"/>
                    </a:cubicBezTo>
                    <a:cubicBezTo>
                      <a:pt x="325" y="1408"/>
                      <a:pt x="593" y="1769"/>
                      <a:pt x="932" y="2059"/>
                    </a:cubicBezTo>
                    <a:cubicBezTo>
                      <a:pt x="1000" y="2117"/>
                      <a:pt x="1124" y="2210"/>
                      <a:pt x="1266" y="2210"/>
                    </a:cubicBezTo>
                    <a:cubicBezTo>
                      <a:pt x="1408" y="2210"/>
                      <a:pt x="1570" y="2117"/>
                      <a:pt x="1715" y="1802"/>
                    </a:cubicBezTo>
                    <a:cubicBezTo>
                      <a:pt x="2038" y="1112"/>
                      <a:pt x="2016" y="559"/>
                      <a:pt x="1999" y="373"/>
                    </a:cubicBezTo>
                    <a:cubicBezTo>
                      <a:pt x="1989" y="261"/>
                      <a:pt x="1905" y="161"/>
                      <a:pt x="1799" y="161"/>
                    </a:cubicBezTo>
                    <a:cubicBezTo>
                      <a:pt x="1735" y="161"/>
                      <a:pt x="1663" y="198"/>
                      <a:pt x="1594" y="291"/>
                    </a:cubicBezTo>
                    <a:cubicBezTo>
                      <a:pt x="1528" y="96"/>
                      <a:pt x="1414" y="0"/>
                      <a:pt x="129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49" name="Google Shape;12149;p39"/>
              <p:cNvSpPr/>
              <p:nvPr/>
            </p:nvSpPr>
            <p:spPr>
              <a:xfrm rot="-6541634">
                <a:off x="818177" y="4087180"/>
                <a:ext cx="179915" cy="221792"/>
              </a:xfrm>
              <a:custGeom>
                <a:avLst/>
                <a:gdLst/>
                <a:ahLst/>
                <a:cxnLst/>
                <a:rect l="l" t="t" r="r" b="b"/>
                <a:pathLst>
                  <a:path w="1392" h="1716" extrusionOk="0">
                    <a:moveTo>
                      <a:pt x="888" y="1"/>
                    </a:moveTo>
                    <a:cubicBezTo>
                      <a:pt x="882" y="50"/>
                      <a:pt x="882" y="696"/>
                      <a:pt x="795" y="1199"/>
                    </a:cubicBezTo>
                    <a:cubicBezTo>
                      <a:pt x="795" y="1199"/>
                      <a:pt x="652" y="931"/>
                      <a:pt x="318" y="94"/>
                    </a:cubicBezTo>
                    <a:lnTo>
                      <a:pt x="318" y="94"/>
                    </a:lnTo>
                    <a:cubicBezTo>
                      <a:pt x="313" y="137"/>
                      <a:pt x="466" y="915"/>
                      <a:pt x="680" y="1292"/>
                    </a:cubicBezTo>
                    <a:cubicBezTo>
                      <a:pt x="609" y="1254"/>
                      <a:pt x="390" y="1095"/>
                      <a:pt x="1" y="471"/>
                    </a:cubicBezTo>
                    <a:lnTo>
                      <a:pt x="1" y="471"/>
                    </a:lnTo>
                    <a:cubicBezTo>
                      <a:pt x="12" y="740"/>
                      <a:pt x="630" y="1572"/>
                      <a:pt x="630" y="1572"/>
                    </a:cubicBezTo>
                    <a:cubicBezTo>
                      <a:pt x="630" y="1572"/>
                      <a:pt x="735" y="1716"/>
                      <a:pt x="862" y="1716"/>
                    </a:cubicBezTo>
                    <a:cubicBezTo>
                      <a:pt x="923" y="1716"/>
                      <a:pt x="990" y="1682"/>
                      <a:pt x="1052" y="1582"/>
                    </a:cubicBezTo>
                    <a:cubicBezTo>
                      <a:pt x="1249" y="1270"/>
                      <a:pt x="1391" y="619"/>
                      <a:pt x="1342" y="247"/>
                    </a:cubicBezTo>
                    <a:lnTo>
                      <a:pt x="1342" y="247"/>
                    </a:lnTo>
                    <a:cubicBezTo>
                      <a:pt x="1326" y="657"/>
                      <a:pt x="970" y="1221"/>
                      <a:pt x="970" y="1221"/>
                    </a:cubicBezTo>
                    <a:cubicBezTo>
                      <a:pt x="970" y="1221"/>
                      <a:pt x="1068" y="417"/>
                      <a:pt x="88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50" name="Google Shape;12150;p39"/>
              <p:cNvSpPr/>
              <p:nvPr/>
            </p:nvSpPr>
            <p:spPr>
              <a:xfrm rot="-6541634">
                <a:off x="857945" y="4181215"/>
                <a:ext cx="323381" cy="255396"/>
              </a:xfrm>
              <a:custGeom>
                <a:avLst/>
                <a:gdLst/>
                <a:ahLst/>
                <a:cxnLst/>
                <a:rect l="l" t="t" r="r" b="b"/>
                <a:pathLst>
                  <a:path w="2502" h="1976" extrusionOk="0">
                    <a:moveTo>
                      <a:pt x="745" y="0"/>
                    </a:moveTo>
                    <a:cubicBezTo>
                      <a:pt x="590" y="0"/>
                      <a:pt x="454" y="129"/>
                      <a:pt x="586" y="350"/>
                    </a:cubicBezTo>
                    <a:cubicBezTo>
                      <a:pt x="572" y="349"/>
                      <a:pt x="559" y="349"/>
                      <a:pt x="546" y="349"/>
                    </a:cubicBezTo>
                    <a:cubicBezTo>
                      <a:pt x="158" y="349"/>
                      <a:pt x="66" y="655"/>
                      <a:pt x="373" y="936"/>
                    </a:cubicBezTo>
                    <a:cubicBezTo>
                      <a:pt x="0" y="974"/>
                      <a:pt x="11" y="1598"/>
                      <a:pt x="411" y="1631"/>
                    </a:cubicBezTo>
                    <a:cubicBezTo>
                      <a:pt x="335" y="1707"/>
                      <a:pt x="254" y="1976"/>
                      <a:pt x="677" y="1976"/>
                    </a:cubicBezTo>
                    <a:cubicBezTo>
                      <a:pt x="681" y="1976"/>
                      <a:pt x="686" y="1976"/>
                      <a:pt x="690" y="1976"/>
                    </a:cubicBezTo>
                    <a:cubicBezTo>
                      <a:pt x="1139" y="1954"/>
                      <a:pt x="1571" y="1844"/>
                      <a:pt x="1971" y="1647"/>
                    </a:cubicBezTo>
                    <a:cubicBezTo>
                      <a:pt x="2130" y="1565"/>
                      <a:pt x="2502" y="1335"/>
                      <a:pt x="2031" y="815"/>
                    </a:cubicBezTo>
                    <a:cubicBezTo>
                      <a:pt x="1517" y="257"/>
                      <a:pt x="997" y="60"/>
                      <a:pt x="821" y="11"/>
                    </a:cubicBezTo>
                    <a:cubicBezTo>
                      <a:pt x="796" y="4"/>
                      <a:pt x="771" y="0"/>
                      <a:pt x="74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51" name="Google Shape;12151;p39"/>
              <p:cNvSpPr/>
              <p:nvPr/>
            </p:nvSpPr>
            <p:spPr>
              <a:xfrm rot="-6541634">
                <a:off x="896407" y="4176274"/>
                <a:ext cx="241308" cy="174228"/>
              </a:xfrm>
              <a:custGeom>
                <a:avLst/>
                <a:gdLst/>
                <a:ahLst/>
                <a:cxnLst/>
                <a:rect l="l" t="t" r="r" b="b"/>
                <a:pathLst>
                  <a:path w="1867" h="1348" extrusionOk="0">
                    <a:moveTo>
                      <a:pt x="531" y="0"/>
                    </a:moveTo>
                    <a:lnTo>
                      <a:pt x="531" y="0"/>
                    </a:lnTo>
                    <a:cubicBezTo>
                      <a:pt x="903" y="170"/>
                      <a:pt x="1292" y="717"/>
                      <a:pt x="1292" y="717"/>
                    </a:cubicBezTo>
                    <a:cubicBezTo>
                      <a:pt x="1292" y="717"/>
                      <a:pt x="596" y="329"/>
                      <a:pt x="141" y="329"/>
                    </a:cubicBezTo>
                    <a:cubicBezTo>
                      <a:pt x="138" y="329"/>
                      <a:pt x="135" y="329"/>
                      <a:pt x="132" y="329"/>
                    </a:cubicBezTo>
                    <a:cubicBezTo>
                      <a:pt x="175" y="356"/>
                      <a:pt x="772" y="597"/>
                      <a:pt x="1199" y="870"/>
                    </a:cubicBezTo>
                    <a:cubicBezTo>
                      <a:pt x="1199" y="870"/>
                      <a:pt x="982" y="895"/>
                      <a:pt x="351" y="895"/>
                    </a:cubicBezTo>
                    <a:cubicBezTo>
                      <a:pt x="246" y="895"/>
                      <a:pt x="129" y="894"/>
                      <a:pt x="0" y="892"/>
                    </a:cubicBezTo>
                    <a:lnTo>
                      <a:pt x="0" y="892"/>
                    </a:lnTo>
                    <a:cubicBezTo>
                      <a:pt x="33" y="911"/>
                      <a:pt x="599" y="1024"/>
                      <a:pt x="1034" y="1024"/>
                    </a:cubicBezTo>
                    <a:cubicBezTo>
                      <a:pt x="1111" y="1024"/>
                      <a:pt x="1183" y="1021"/>
                      <a:pt x="1248" y="1013"/>
                    </a:cubicBezTo>
                    <a:lnTo>
                      <a:pt x="1248" y="1013"/>
                    </a:lnTo>
                    <a:cubicBezTo>
                      <a:pt x="1188" y="1062"/>
                      <a:pt x="953" y="1204"/>
                      <a:pt x="230" y="1325"/>
                    </a:cubicBezTo>
                    <a:cubicBezTo>
                      <a:pt x="271" y="1341"/>
                      <a:pt x="330" y="1347"/>
                      <a:pt x="402" y="1347"/>
                    </a:cubicBezTo>
                    <a:cubicBezTo>
                      <a:pt x="778" y="1347"/>
                      <a:pt x="1484" y="1166"/>
                      <a:pt x="1484" y="1166"/>
                    </a:cubicBezTo>
                    <a:cubicBezTo>
                      <a:pt x="1484" y="1166"/>
                      <a:pt x="1867" y="1078"/>
                      <a:pt x="1653" y="777"/>
                    </a:cubicBezTo>
                    <a:cubicBezTo>
                      <a:pt x="1440" y="476"/>
                      <a:pt x="892" y="99"/>
                      <a:pt x="53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52" name="Google Shape;12152;p39"/>
              <p:cNvSpPr/>
              <p:nvPr/>
            </p:nvSpPr>
            <p:spPr>
              <a:xfrm rot="-6541634">
                <a:off x="937652" y="4074217"/>
                <a:ext cx="150188" cy="132093"/>
              </a:xfrm>
              <a:custGeom>
                <a:avLst/>
                <a:gdLst/>
                <a:ahLst/>
                <a:cxnLst/>
                <a:rect l="l" t="t" r="r" b="b"/>
                <a:pathLst>
                  <a:path w="1162" h="1022" extrusionOk="0">
                    <a:moveTo>
                      <a:pt x="580" y="0"/>
                    </a:moveTo>
                    <a:cubicBezTo>
                      <a:pt x="515" y="0"/>
                      <a:pt x="448" y="13"/>
                      <a:pt x="384" y="40"/>
                    </a:cubicBezTo>
                    <a:cubicBezTo>
                      <a:pt x="121" y="144"/>
                      <a:pt x="1" y="445"/>
                      <a:pt x="105" y="708"/>
                    </a:cubicBezTo>
                    <a:cubicBezTo>
                      <a:pt x="187" y="905"/>
                      <a:pt x="377" y="1022"/>
                      <a:pt x="577" y="1022"/>
                    </a:cubicBezTo>
                    <a:cubicBezTo>
                      <a:pt x="644" y="1022"/>
                      <a:pt x="712" y="1009"/>
                      <a:pt x="778" y="981"/>
                    </a:cubicBezTo>
                    <a:cubicBezTo>
                      <a:pt x="1035" y="877"/>
                      <a:pt x="1161" y="576"/>
                      <a:pt x="1052" y="314"/>
                    </a:cubicBezTo>
                    <a:cubicBezTo>
                      <a:pt x="969" y="120"/>
                      <a:pt x="781" y="0"/>
                      <a:pt x="58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53" name="Google Shape;12153;p39"/>
              <p:cNvSpPr/>
              <p:nvPr/>
            </p:nvSpPr>
            <p:spPr>
              <a:xfrm rot="-6541634">
                <a:off x="764351" y="4217995"/>
                <a:ext cx="384387" cy="276206"/>
              </a:xfrm>
              <a:custGeom>
                <a:avLst/>
                <a:gdLst/>
                <a:ahLst/>
                <a:cxnLst/>
                <a:rect l="l" t="t" r="r" b="b"/>
                <a:pathLst>
                  <a:path w="2974" h="2137" extrusionOk="0">
                    <a:moveTo>
                      <a:pt x="1850" y="0"/>
                    </a:moveTo>
                    <a:cubicBezTo>
                      <a:pt x="1597" y="0"/>
                      <a:pt x="1319" y="64"/>
                      <a:pt x="1052" y="195"/>
                    </a:cubicBezTo>
                    <a:cubicBezTo>
                      <a:pt x="362" y="540"/>
                      <a:pt x="1" y="1203"/>
                      <a:pt x="236" y="1684"/>
                    </a:cubicBezTo>
                    <a:cubicBezTo>
                      <a:pt x="384" y="1979"/>
                      <a:pt x="722" y="2136"/>
                      <a:pt x="1120" y="2136"/>
                    </a:cubicBezTo>
                    <a:cubicBezTo>
                      <a:pt x="1372" y="2136"/>
                      <a:pt x="1649" y="2073"/>
                      <a:pt x="1917" y="1941"/>
                    </a:cubicBezTo>
                    <a:cubicBezTo>
                      <a:pt x="2606" y="1602"/>
                      <a:pt x="2973" y="934"/>
                      <a:pt x="2732" y="453"/>
                    </a:cubicBezTo>
                    <a:cubicBezTo>
                      <a:pt x="2588" y="158"/>
                      <a:pt x="2249" y="0"/>
                      <a:pt x="185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54" name="Google Shape;12154;p39"/>
              <p:cNvSpPr/>
              <p:nvPr/>
            </p:nvSpPr>
            <p:spPr>
              <a:xfrm rot="-6541634">
                <a:off x="650237" y="4976786"/>
                <a:ext cx="305804" cy="348327"/>
              </a:xfrm>
              <a:custGeom>
                <a:avLst/>
                <a:gdLst/>
                <a:ahLst/>
                <a:cxnLst/>
                <a:rect l="l" t="t" r="r" b="b"/>
                <a:pathLst>
                  <a:path w="2366" h="2695" extrusionOk="0">
                    <a:moveTo>
                      <a:pt x="1426" y="1"/>
                    </a:moveTo>
                    <a:cubicBezTo>
                      <a:pt x="985" y="1"/>
                      <a:pt x="507" y="397"/>
                      <a:pt x="274" y="996"/>
                    </a:cubicBezTo>
                    <a:cubicBezTo>
                      <a:pt x="1" y="1713"/>
                      <a:pt x="181" y="2452"/>
                      <a:pt x="679" y="2649"/>
                    </a:cubicBezTo>
                    <a:cubicBezTo>
                      <a:pt x="761" y="2680"/>
                      <a:pt x="846" y="2695"/>
                      <a:pt x="932" y="2695"/>
                    </a:cubicBezTo>
                    <a:cubicBezTo>
                      <a:pt x="1377" y="2695"/>
                      <a:pt x="1858" y="2298"/>
                      <a:pt x="2092" y="1697"/>
                    </a:cubicBezTo>
                    <a:cubicBezTo>
                      <a:pt x="2365" y="980"/>
                      <a:pt x="2185" y="241"/>
                      <a:pt x="1681" y="49"/>
                    </a:cubicBezTo>
                    <a:cubicBezTo>
                      <a:pt x="1599" y="16"/>
                      <a:pt x="1513" y="1"/>
                      <a:pt x="142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55" name="Google Shape;12155;p39"/>
              <p:cNvSpPr/>
              <p:nvPr/>
            </p:nvSpPr>
            <p:spPr>
              <a:xfrm rot="-6541634">
                <a:off x="964348" y="4687475"/>
                <a:ext cx="377925" cy="287321"/>
              </a:xfrm>
              <a:custGeom>
                <a:avLst/>
                <a:gdLst/>
                <a:ahLst/>
                <a:cxnLst/>
                <a:rect l="l" t="t" r="r" b="b"/>
                <a:pathLst>
                  <a:path w="2924" h="2223" extrusionOk="0">
                    <a:moveTo>
                      <a:pt x="1056" y="1"/>
                    </a:moveTo>
                    <a:cubicBezTo>
                      <a:pt x="725" y="1"/>
                      <a:pt x="439" y="123"/>
                      <a:pt x="285" y="364"/>
                    </a:cubicBezTo>
                    <a:cubicBezTo>
                      <a:pt x="0" y="818"/>
                      <a:pt x="291" y="1519"/>
                      <a:pt x="936" y="1935"/>
                    </a:cubicBezTo>
                    <a:cubicBezTo>
                      <a:pt x="1242" y="2128"/>
                      <a:pt x="1573" y="2223"/>
                      <a:pt x="1867" y="2223"/>
                    </a:cubicBezTo>
                    <a:cubicBezTo>
                      <a:pt x="2199" y="2223"/>
                      <a:pt x="2485" y="2102"/>
                      <a:pt x="2639" y="1864"/>
                    </a:cubicBezTo>
                    <a:cubicBezTo>
                      <a:pt x="2923" y="1410"/>
                      <a:pt x="2633" y="703"/>
                      <a:pt x="1982" y="293"/>
                    </a:cubicBezTo>
                    <a:cubicBezTo>
                      <a:pt x="1678" y="97"/>
                      <a:pt x="1349" y="1"/>
                      <a:pt x="105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56" name="Google Shape;12156;p39"/>
              <p:cNvSpPr/>
              <p:nvPr/>
            </p:nvSpPr>
            <p:spPr>
              <a:xfrm rot="-6541634">
                <a:off x="305191" y="4235618"/>
                <a:ext cx="317824" cy="336565"/>
              </a:xfrm>
              <a:custGeom>
                <a:avLst/>
                <a:gdLst/>
                <a:ahLst/>
                <a:cxnLst/>
                <a:rect l="l" t="t" r="r" b="b"/>
                <a:pathLst>
                  <a:path w="2459" h="2604" extrusionOk="0">
                    <a:moveTo>
                      <a:pt x="896" y="1"/>
                    </a:moveTo>
                    <a:cubicBezTo>
                      <a:pt x="767" y="1"/>
                      <a:pt x="643" y="31"/>
                      <a:pt x="531" y="95"/>
                    </a:cubicBezTo>
                    <a:cubicBezTo>
                      <a:pt x="66" y="364"/>
                      <a:pt x="0" y="1119"/>
                      <a:pt x="389" y="1787"/>
                    </a:cubicBezTo>
                    <a:cubicBezTo>
                      <a:pt x="681" y="2295"/>
                      <a:pt x="1150" y="2604"/>
                      <a:pt x="1563" y="2604"/>
                    </a:cubicBezTo>
                    <a:cubicBezTo>
                      <a:pt x="1692" y="2604"/>
                      <a:pt x="1816" y="2573"/>
                      <a:pt x="1927" y="2509"/>
                    </a:cubicBezTo>
                    <a:cubicBezTo>
                      <a:pt x="2392" y="2241"/>
                      <a:pt x="2458" y="1480"/>
                      <a:pt x="2075" y="812"/>
                    </a:cubicBezTo>
                    <a:cubicBezTo>
                      <a:pt x="1779" y="308"/>
                      <a:pt x="1309" y="1"/>
                      <a:pt x="89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57" name="Google Shape;12157;p39"/>
              <p:cNvSpPr/>
              <p:nvPr/>
            </p:nvSpPr>
            <p:spPr>
              <a:xfrm rot="-6541634">
                <a:off x="236405" y="4726614"/>
                <a:ext cx="365129" cy="251648"/>
              </a:xfrm>
              <a:custGeom>
                <a:avLst/>
                <a:gdLst/>
                <a:ahLst/>
                <a:cxnLst/>
                <a:rect l="l" t="t" r="r" b="b"/>
                <a:pathLst>
                  <a:path w="2825" h="1947" extrusionOk="0">
                    <a:moveTo>
                      <a:pt x="1365" y="1"/>
                    </a:moveTo>
                    <a:cubicBezTo>
                      <a:pt x="638" y="1"/>
                      <a:pt x="44" y="400"/>
                      <a:pt x="22" y="916"/>
                    </a:cubicBezTo>
                    <a:cubicBezTo>
                      <a:pt x="1" y="1453"/>
                      <a:pt x="603" y="1913"/>
                      <a:pt x="1374" y="1945"/>
                    </a:cubicBezTo>
                    <a:cubicBezTo>
                      <a:pt x="1399" y="1946"/>
                      <a:pt x="1423" y="1947"/>
                      <a:pt x="1447" y="1947"/>
                    </a:cubicBezTo>
                    <a:cubicBezTo>
                      <a:pt x="2181" y="1947"/>
                      <a:pt x="2782" y="1545"/>
                      <a:pt x="2803" y="1026"/>
                    </a:cubicBezTo>
                    <a:cubicBezTo>
                      <a:pt x="2825" y="495"/>
                      <a:pt x="2223" y="35"/>
                      <a:pt x="1451" y="2"/>
                    </a:cubicBezTo>
                    <a:cubicBezTo>
                      <a:pt x="1422" y="1"/>
                      <a:pt x="1394" y="1"/>
                      <a:pt x="136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58" name="Google Shape;12158;p39"/>
              <p:cNvSpPr/>
              <p:nvPr/>
            </p:nvSpPr>
            <p:spPr>
              <a:xfrm rot="-6541634">
                <a:off x="241960" y="4222399"/>
                <a:ext cx="1127182" cy="967172"/>
              </a:xfrm>
              <a:custGeom>
                <a:avLst/>
                <a:gdLst/>
                <a:ahLst/>
                <a:cxnLst/>
                <a:rect l="l" t="t" r="r" b="b"/>
                <a:pathLst>
                  <a:path w="8721" h="7483" extrusionOk="0">
                    <a:moveTo>
                      <a:pt x="2177" y="1"/>
                    </a:moveTo>
                    <a:cubicBezTo>
                      <a:pt x="1880" y="1"/>
                      <a:pt x="1588" y="77"/>
                      <a:pt x="1314" y="296"/>
                    </a:cubicBezTo>
                    <a:cubicBezTo>
                      <a:pt x="242" y="1144"/>
                      <a:pt x="1528" y="1938"/>
                      <a:pt x="767" y="3120"/>
                    </a:cubicBezTo>
                    <a:cubicBezTo>
                      <a:pt x="1" y="4297"/>
                      <a:pt x="242" y="5096"/>
                      <a:pt x="1096" y="5534"/>
                    </a:cubicBezTo>
                    <a:cubicBezTo>
                      <a:pt x="1949" y="5972"/>
                      <a:pt x="2354" y="5616"/>
                      <a:pt x="3181" y="6716"/>
                    </a:cubicBezTo>
                    <a:cubicBezTo>
                      <a:pt x="3565" y="7228"/>
                      <a:pt x="4063" y="7482"/>
                      <a:pt x="4571" y="7482"/>
                    </a:cubicBezTo>
                    <a:cubicBezTo>
                      <a:pt x="5151" y="7482"/>
                      <a:pt x="5745" y="7151"/>
                      <a:pt x="6197" y="6492"/>
                    </a:cubicBezTo>
                    <a:cubicBezTo>
                      <a:pt x="6867" y="5520"/>
                      <a:pt x="7284" y="5417"/>
                      <a:pt x="7430" y="5417"/>
                    </a:cubicBezTo>
                    <a:cubicBezTo>
                      <a:pt x="7469" y="5417"/>
                      <a:pt x="7489" y="5425"/>
                      <a:pt x="7489" y="5425"/>
                    </a:cubicBezTo>
                    <a:cubicBezTo>
                      <a:pt x="8282" y="5288"/>
                      <a:pt x="8720" y="4625"/>
                      <a:pt x="8611" y="3558"/>
                    </a:cubicBezTo>
                    <a:cubicBezTo>
                      <a:pt x="8501" y="2485"/>
                      <a:pt x="7543" y="2485"/>
                      <a:pt x="7346" y="1144"/>
                    </a:cubicBezTo>
                    <a:cubicBezTo>
                      <a:pt x="7228" y="309"/>
                      <a:pt x="6496" y="2"/>
                      <a:pt x="5761" y="2"/>
                    </a:cubicBezTo>
                    <a:cubicBezTo>
                      <a:pt x="5312" y="2"/>
                      <a:pt x="4861" y="117"/>
                      <a:pt x="4549" y="296"/>
                    </a:cubicBezTo>
                    <a:cubicBezTo>
                      <a:pt x="4420" y="369"/>
                      <a:pt x="4277" y="398"/>
                      <a:pt x="4124" y="398"/>
                    </a:cubicBezTo>
                    <a:cubicBezTo>
                      <a:pt x="3557" y="398"/>
                      <a:pt x="2854" y="1"/>
                      <a:pt x="217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59" name="Google Shape;12159;p39"/>
              <p:cNvSpPr/>
              <p:nvPr/>
            </p:nvSpPr>
            <p:spPr>
              <a:xfrm rot="-6541634">
                <a:off x="892564" y="4473693"/>
                <a:ext cx="426005" cy="144630"/>
              </a:xfrm>
              <a:custGeom>
                <a:avLst/>
                <a:gdLst/>
                <a:ahLst/>
                <a:cxnLst/>
                <a:rect l="l" t="t" r="r" b="b"/>
                <a:pathLst>
                  <a:path w="3296" h="1119" extrusionOk="0">
                    <a:moveTo>
                      <a:pt x="3295" y="0"/>
                    </a:moveTo>
                    <a:cubicBezTo>
                      <a:pt x="3295" y="1"/>
                      <a:pt x="2514" y="844"/>
                      <a:pt x="1484" y="844"/>
                    </a:cubicBezTo>
                    <a:cubicBezTo>
                      <a:pt x="1023" y="844"/>
                      <a:pt x="513" y="675"/>
                      <a:pt x="0" y="187"/>
                    </a:cubicBezTo>
                    <a:lnTo>
                      <a:pt x="0" y="187"/>
                    </a:lnTo>
                    <a:cubicBezTo>
                      <a:pt x="271" y="831"/>
                      <a:pt x="876" y="1118"/>
                      <a:pt x="1501" y="1118"/>
                    </a:cubicBezTo>
                    <a:cubicBezTo>
                      <a:pt x="2251" y="1118"/>
                      <a:pt x="3030" y="705"/>
                      <a:pt x="329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60" name="Google Shape;12160;p39"/>
              <p:cNvSpPr/>
              <p:nvPr/>
            </p:nvSpPr>
            <p:spPr>
              <a:xfrm rot="-6541634">
                <a:off x="828398" y="4801187"/>
                <a:ext cx="295851" cy="324286"/>
              </a:xfrm>
              <a:custGeom>
                <a:avLst/>
                <a:gdLst/>
                <a:ahLst/>
                <a:cxnLst/>
                <a:rect l="l" t="t" r="r" b="b"/>
                <a:pathLst>
                  <a:path w="2289" h="2509" extrusionOk="0">
                    <a:moveTo>
                      <a:pt x="619" y="0"/>
                    </a:moveTo>
                    <a:lnTo>
                      <a:pt x="619" y="0"/>
                    </a:lnTo>
                    <a:cubicBezTo>
                      <a:pt x="1" y="766"/>
                      <a:pt x="317" y="2509"/>
                      <a:pt x="1890" y="2509"/>
                    </a:cubicBezTo>
                    <a:cubicBezTo>
                      <a:pt x="2015" y="2509"/>
                      <a:pt x="2148" y="2498"/>
                      <a:pt x="2289" y="2474"/>
                    </a:cubicBezTo>
                    <a:cubicBezTo>
                      <a:pt x="2289" y="2474"/>
                      <a:pt x="203" y="2349"/>
                      <a:pt x="61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61" name="Google Shape;12161;p39"/>
              <p:cNvSpPr/>
              <p:nvPr/>
            </p:nvSpPr>
            <p:spPr>
              <a:xfrm rot="-6541634">
                <a:off x="406738" y="4899308"/>
                <a:ext cx="367972" cy="215717"/>
              </a:xfrm>
              <a:custGeom>
                <a:avLst/>
                <a:gdLst/>
                <a:ahLst/>
                <a:cxnLst/>
                <a:rect l="l" t="t" r="r" b="b"/>
                <a:pathLst>
                  <a:path w="2847" h="1669" extrusionOk="0">
                    <a:moveTo>
                      <a:pt x="2044" y="1"/>
                    </a:moveTo>
                    <a:cubicBezTo>
                      <a:pt x="1176" y="1"/>
                      <a:pt x="122" y="661"/>
                      <a:pt x="0" y="1668"/>
                    </a:cubicBezTo>
                    <a:cubicBezTo>
                      <a:pt x="0" y="1668"/>
                      <a:pt x="727" y="224"/>
                      <a:pt x="2375" y="224"/>
                    </a:cubicBezTo>
                    <a:cubicBezTo>
                      <a:pt x="2524" y="224"/>
                      <a:pt x="2682" y="236"/>
                      <a:pt x="2846" y="262"/>
                    </a:cubicBezTo>
                    <a:cubicBezTo>
                      <a:pt x="2635" y="83"/>
                      <a:pt x="2351" y="1"/>
                      <a:pt x="204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62" name="Google Shape;12162;p39"/>
              <p:cNvSpPr/>
              <p:nvPr/>
            </p:nvSpPr>
            <p:spPr>
              <a:xfrm rot="-6541634">
                <a:off x="240742" y="4508233"/>
                <a:ext cx="372108" cy="213261"/>
              </a:xfrm>
              <a:custGeom>
                <a:avLst/>
                <a:gdLst/>
                <a:ahLst/>
                <a:cxnLst/>
                <a:rect l="l" t="t" r="r" b="b"/>
                <a:pathLst>
                  <a:path w="2879" h="1650" extrusionOk="0">
                    <a:moveTo>
                      <a:pt x="843" y="1"/>
                    </a:moveTo>
                    <a:cubicBezTo>
                      <a:pt x="554" y="1"/>
                      <a:pt x="265" y="68"/>
                      <a:pt x="1" y="221"/>
                    </a:cubicBezTo>
                    <a:cubicBezTo>
                      <a:pt x="1" y="221"/>
                      <a:pt x="152" y="193"/>
                      <a:pt x="389" y="193"/>
                    </a:cubicBezTo>
                    <a:cubicBezTo>
                      <a:pt x="993" y="193"/>
                      <a:pt x="2157" y="373"/>
                      <a:pt x="2836" y="1650"/>
                    </a:cubicBezTo>
                    <a:cubicBezTo>
                      <a:pt x="2879" y="823"/>
                      <a:pt x="1858" y="1"/>
                      <a:pt x="84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63" name="Google Shape;12163;p39"/>
              <p:cNvSpPr/>
              <p:nvPr/>
            </p:nvSpPr>
            <p:spPr>
              <a:xfrm rot="-6541634">
                <a:off x="571145" y="4096191"/>
                <a:ext cx="230064" cy="394856"/>
              </a:xfrm>
              <a:custGeom>
                <a:avLst/>
                <a:gdLst/>
                <a:ahLst/>
                <a:cxnLst/>
                <a:rect l="l" t="t" r="r" b="b"/>
                <a:pathLst>
                  <a:path w="1780" h="3055" extrusionOk="0">
                    <a:moveTo>
                      <a:pt x="881" y="0"/>
                    </a:moveTo>
                    <a:cubicBezTo>
                      <a:pt x="881" y="0"/>
                      <a:pt x="1571" y="1796"/>
                      <a:pt x="0" y="3055"/>
                    </a:cubicBezTo>
                    <a:cubicBezTo>
                      <a:pt x="1056" y="2912"/>
                      <a:pt x="1779" y="1040"/>
                      <a:pt x="8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64" name="Google Shape;12164;p39"/>
              <p:cNvSpPr/>
              <p:nvPr/>
            </p:nvSpPr>
            <p:spPr>
              <a:xfrm rot="-6541634">
                <a:off x="712521" y="4319297"/>
                <a:ext cx="335014" cy="271294"/>
              </a:xfrm>
              <a:custGeom>
                <a:avLst/>
                <a:gdLst/>
                <a:ahLst/>
                <a:cxnLst/>
                <a:rect l="l" t="t" r="r" b="b"/>
                <a:pathLst>
                  <a:path w="2592" h="2099" extrusionOk="0">
                    <a:moveTo>
                      <a:pt x="2491" y="0"/>
                    </a:moveTo>
                    <a:cubicBezTo>
                      <a:pt x="2491" y="0"/>
                      <a:pt x="2009" y="1867"/>
                      <a:pt x="1" y="1976"/>
                    </a:cubicBezTo>
                    <a:cubicBezTo>
                      <a:pt x="157" y="2059"/>
                      <a:pt x="335" y="2098"/>
                      <a:pt x="521" y="2098"/>
                    </a:cubicBezTo>
                    <a:cubicBezTo>
                      <a:pt x="1447" y="2098"/>
                      <a:pt x="2591" y="1144"/>
                      <a:pt x="249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65" name="Google Shape;12165;p39"/>
              <p:cNvSpPr/>
              <p:nvPr/>
            </p:nvSpPr>
            <p:spPr>
              <a:xfrm rot="-6541634">
                <a:off x="783151" y="4592019"/>
                <a:ext cx="396924" cy="160398"/>
              </a:xfrm>
              <a:custGeom>
                <a:avLst/>
                <a:gdLst/>
                <a:ahLst/>
                <a:cxnLst/>
                <a:rect l="l" t="t" r="r" b="b"/>
                <a:pathLst>
                  <a:path w="3071" h="1241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10" y="704"/>
                      <a:pt x="993" y="1241"/>
                      <a:pt x="1871" y="1241"/>
                    </a:cubicBezTo>
                    <a:cubicBezTo>
                      <a:pt x="2303" y="1241"/>
                      <a:pt x="2735" y="1110"/>
                      <a:pt x="3071" y="805"/>
                    </a:cubicBezTo>
                    <a:lnTo>
                      <a:pt x="3071" y="805"/>
                    </a:lnTo>
                    <a:cubicBezTo>
                      <a:pt x="3071" y="805"/>
                      <a:pt x="2647" y="980"/>
                      <a:pt x="2063" y="980"/>
                    </a:cubicBezTo>
                    <a:cubicBezTo>
                      <a:pt x="1450" y="980"/>
                      <a:pt x="661" y="787"/>
                      <a:pt x="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66" name="Google Shape;12166;p39"/>
              <p:cNvSpPr/>
              <p:nvPr/>
            </p:nvSpPr>
            <p:spPr>
              <a:xfrm rot="-6541634">
                <a:off x="727001" y="4813142"/>
                <a:ext cx="191806" cy="406876"/>
              </a:xfrm>
              <a:custGeom>
                <a:avLst/>
                <a:gdLst/>
                <a:ahLst/>
                <a:cxnLst/>
                <a:rect l="l" t="t" r="r" b="b"/>
                <a:pathLst>
                  <a:path w="1484" h="3148" extrusionOk="0">
                    <a:moveTo>
                      <a:pt x="1484" y="0"/>
                    </a:moveTo>
                    <a:lnTo>
                      <a:pt x="1484" y="0"/>
                    </a:lnTo>
                    <a:cubicBezTo>
                      <a:pt x="460" y="290"/>
                      <a:pt x="1" y="2239"/>
                      <a:pt x="1041" y="3147"/>
                    </a:cubicBezTo>
                    <a:cubicBezTo>
                      <a:pt x="1041" y="3147"/>
                      <a:pt x="105" y="1467"/>
                      <a:pt x="148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67" name="Google Shape;12167;p39"/>
              <p:cNvSpPr/>
              <p:nvPr/>
            </p:nvSpPr>
            <p:spPr>
              <a:xfrm rot="-6541634">
                <a:off x="306417" y="4749566"/>
                <a:ext cx="410495" cy="105855"/>
              </a:xfrm>
              <a:custGeom>
                <a:avLst/>
                <a:gdLst/>
                <a:ahLst/>
                <a:cxnLst/>
                <a:rect l="l" t="t" r="r" b="b"/>
                <a:pathLst>
                  <a:path w="3176" h="819" extrusionOk="0">
                    <a:moveTo>
                      <a:pt x="1649" y="0"/>
                    </a:moveTo>
                    <a:cubicBezTo>
                      <a:pt x="1018" y="0"/>
                      <a:pt x="360" y="254"/>
                      <a:pt x="1" y="818"/>
                    </a:cubicBezTo>
                    <a:cubicBezTo>
                      <a:pt x="1" y="818"/>
                      <a:pt x="692" y="284"/>
                      <a:pt x="1649" y="284"/>
                    </a:cubicBezTo>
                    <a:cubicBezTo>
                      <a:pt x="2112" y="284"/>
                      <a:pt x="2637" y="409"/>
                      <a:pt x="3175" y="780"/>
                    </a:cubicBezTo>
                    <a:cubicBezTo>
                      <a:pt x="2951" y="283"/>
                      <a:pt x="2315" y="0"/>
                      <a:pt x="164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68" name="Google Shape;12168;p39"/>
              <p:cNvSpPr/>
              <p:nvPr/>
            </p:nvSpPr>
            <p:spPr>
              <a:xfrm rot="-6541634">
                <a:off x="500568" y="4259792"/>
                <a:ext cx="157813" cy="340442"/>
              </a:xfrm>
              <a:custGeom>
                <a:avLst/>
                <a:gdLst/>
                <a:ahLst/>
                <a:cxnLst/>
                <a:rect l="l" t="t" r="r" b="b"/>
                <a:pathLst>
                  <a:path w="1221" h="2634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0" y="0"/>
                      <a:pt x="1221" y="1303"/>
                      <a:pt x="148" y="2633"/>
                    </a:cubicBezTo>
                    <a:cubicBezTo>
                      <a:pt x="1095" y="2305"/>
                      <a:pt x="1177" y="657"/>
                      <a:pt x="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69" name="Google Shape;12169;p39"/>
              <p:cNvSpPr/>
              <p:nvPr/>
            </p:nvSpPr>
            <p:spPr>
              <a:xfrm rot="-6541634">
                <a:off x="469116" y="4441978"/>
                <a:ext cx="284865" cy="267158"/>
              </a:xfrm>
              <a:custGeom>
                <a:avLst/>
                <a:gdLst/>
                <a:ahLst/>
                <a:cxnLst/>
                <a:rect l="l" t="t" r="r" b="b"/>
                <a:pathLst>
                  <a:path w="2204" h="2067" extrusionOk="0">
                    <a:moveTo>
                      <a:pt x="211" y="1"/>
                    </a:moveTo>
                    <a:cubicBezTo>
                      <a:pt x="142" y="1"/>
                      <a:pt x="72" y="5"/>
                      <a:pt x="1" y="13"/>
                    </a:cubicBezTo>
                    <a:cubicBezTo>
                      <a:pt x="1" y="13"/>
                      <a:pt x="1752" y="353"/>
                      <a:pt x="1654" y="2066"/>
                    </a:cubicBezTo>
                    <a:cubicBezTo>
                      <a:pt x="2203" y="1289"/>
                      <a:pt x="1432" y="1"/>
                      <a:pt x="21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70" name="Google Shape;12170;p39"/>
              <p:cNvSpPr/>
              <p:nvPr/>
            </p:nvSpPr>
            <p:spPr>
              <a:xfrm rot="-6541634">
                <a:off x="583667" y="4781759"/>
                <a:ext cx="234975" cy="230968"/>
              </a:xfrm>
              <a:custGeom>
                <a:avLst/>
                <a:gdLst/>
                <a:ahLst/>
                <a:cxnLst/>
                <a:rect l="l" t="t" r="r" b="b"/>
                <a:pathLst>
                  <a:path w="1818" h="1787" extrusionOk="0">
                    <a:moveTo>
                      <a:pt x="1302" y="0"/>
                    </a:moveTo>
                    <a:cubicBezTo>
                      <a:pt x="636" y="0"/>
                      <a:pt x="0" y="763"/>
                      <a:pt x="252" y="1786"/>
                    </a:cubicBezTo>
                    <a:cubicBezTo>
                      <a:pt x="252" y="1786"/>
                      <a:pt x="315" y="164"/>
                      <a:pt x="1720" y="164"/>
                    </a:cubicBezTo>
                    <a:cubicBezTo>
                      <a:pt x="1752" y="164"/>
                      <a:pt x="1784" y="165"/>
                      <a:pt x="1817" y="166"/>
                    </a:cubicBezTo>
                    <a:cubicBezTo>
                      <a:pt x="1654" y="53"/>
                      <a:pt x="1477" y="0"/>
                      <a:pt x="130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71" name="Google Shape;12171;p39"/>
              <p:cNvSpPr/>
              <p:nvPr/>
            </p:nvSpPr>
            <p:spPr>
              <a:xfrm rot="-6541634">
                <a:off x="775047" y="4705475"/>
                <a:ext cx="231485" cy="261083"/>
              </a:xfrm>
              <a:custGeom>
                <a:avLst/>
                <a:gdLst/>
                <a:ahLst/>
                <a:cxnLst/>
                <a:rect l="l" t="t" r="r" b="b"/>
                <a:pathLst>
                  <a:path w="1791" h="2020" extrusionOk="0">
                    <a:moveTo>
                      <a:pt x="783" y="0"/>
                    </a:moveTo>
                    <a:cubicBezTo>
                      <a:pt x="1" y="564"/>
                      <a:pt x="466" y="1889"/>
                      <a:pt x="1791" y="2020"/>
                    </a:cubicBezTo>
                    <a:cubicBezTo>
                      <a:pt x="1791" y="2020"/>
                      <a:pt x="209" y="1390"/>
                      <a:pt x="78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72" name="Google Shape;12172;p39"/>
              <p:cNvSpPr/>
              <p:nvPr/>
            </p:nvSpPr>
            <p:spPr>
              <a:xfrm rot="-6541634">
                <a:off x="714811" y="4535662"/>
                <a:ext cx="246090" cy="196588"/>
              </a:xfrm>
              <a:custGeom>
                <a:avLst/>
                <a:gdLst/>
                <a:ahLst/>
                <a:cxnLst/>
                <a:rect l="l" t="t" r="r" b="b"/>
                <a:pathLst>
                  <a:path w="1904" h="1521" extrusionOk="0">
                    <a:moveTo>
                      <a:pt x="1900" y="0"/>
                    </a:moveTo>
                    <a:cubicBezTo>
                      <a:pt x="1900" y="1"/>
                      <a:pt x="1539" y="1285"/>
                      <a:pt x="455" y="1285"/>
                    </a:cubicBezTo>
                    <a:cubicBezTo>
                      <a:pt x="316" y="1285"/>
                      <a:pt x="164" y="1264"/>
                      <a:pt x="0" y="1216"/>
                    </a:cubicBezTo>
                    <a:lnTo>
                      <a:pt x="0" y="1216"/>
                    </a:lnTo>
                    <a:cubicBezTo>
                      <a:pt x="186" y="1424"/>
                      <a:pt x="425" y="1521"/>
                      <a:pt x="670" y="1521"/>
                    </a:cubicBezTo>
                    <a:cubicBezTo>
                      <a:pt x="1268" y="1521"/>
                      <a:pt x="1903" y="944"/>
                      <a:pt x="190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73" name="Google Shape;12173;p39"/>
              <p:cNvSpPr/>
              <p:nvPr/>
            </p:nvSpPr>
            <p:spPr>
              <a:xfrm rot="-6541634">
                <a:off x="519097" y="4596393"/>
                <a:ext cx="254362" cy="165697"/>
              </a:xfrm>
              <a:custGeom>
                <a:avLst/>
                <a:gdLst/>
                <a:ahLst/>
                <a:cxnLst/>
                <a:rect l="l" t="t" r="r" b="b"/>
                <a:pathLst>
                  <a:path w="1968" h="1282" extrusionOk="0">
                    <a:moveTo>
                      <a:pt x="668" y="1"/>
                    </a:moveTo>
                    <a:cubicBezTo>
                      <a:pt x="464" y="1"/>
                      <a:pt x="238" y="42"/>
                      <a:pt x="1" y="137"/>
                    </a:cubicBezTo>
                    <a:cubicBezTo>
                      <a:pt x="1" y="137"/>
                      <a:pt x="79" y="128"/>
                      <a:pt x="200" y="128"/>
                    </a:cubicBezTo>
                    <a:cubicBezTo>
                      <a:pt x="625" y="128"/>
                      <a:pt x="1579" y="244"/>
                      <a:pt x="1604" y="1281"/>
                    </a:cubicBezTo>
                    <a:cubicBezTo>
                      <a:pt x="1967" y="657"/>
                      <a:pt x="1479" y="1"/>
                      <a:pt x="66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74" name="Google Shape;12174;p39"/>
              <p:cNvSpPr/>
              <p:nvPr/>
            </p:nvSpPr>
            <p:spPr>
              <a:xfrm rot="-6541634">
                <a:off x="674316" y="4691479"/>
                <a:ext cx="187153" cy="235621"/>
              </a:xfrm>
              <a:custGeom>
                <a:avLst/>
                <a:gdLst/>
                <a:ahLst/>
                <a:cxnLst/>
                <a:rect l="l" t="t" r="r" b="b"/>
                <a:pathLst>
                  <a:path w="1448" h="1823" extrusionOk="0">
                    <a:moveTo>
                      <a:pt x="1123" y="0"/>
                    </a:moveTo>
                    <a:cubicBezTo>
                      <a:pt x="448" y="0"/>
                      <a:pt x="0" y="878"/>
                      <a:pt x="555" y="1822"/>
                    </a:cubicBezTo>
                    <a:cubicBezTo>
                      <a:pt x="555" y="1822"/>
                      <a:pt x="128" y="295"/>
                      <a:pt x="1447" y="65"/>
                    </a:cubicBezTo>
                    <a:cubicBezTo>
                      <a:pt x="1336" y="21"/>
                      <a:pt x="1227" y="0"/>
                      <a:pt x="112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75" name="Google Shape;12175;p39"/>
              <p:cNvSpPr/>
              <p:nvPr/>
            </p:nvSpPr>
            <p:spPr>
              <a:xfrm rot="-6541634">
                <a:off x="714963" y="4363968"/>
                <a:ext cx="183405" cy="24609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1904" extrusionOk="0">
                    <a:moveTo>
                      <a:pt x="739" y="0"/>
                    </a:moveTo>
                    <a:cubicBezTo>
                      <a:pt x="739" y="0"/>
                      <a:pt x="1330" y="1538"/>
                      <a:pt x="0" y="1856"/>
                    </a:cubicBezTo>
                    <a:cubicBezTo>
                      <a:pt x="101" y="1888"/>
                      <a:pt x="198" y="1904"/>
                      <a:pt x="290" y="1904"/>
                    </a:cubicBezTo>
                    <a:cubicBezTo>
                      <a:pt x="1013" y="1904"/>
                      <a:pt x="1419" y="952"/>
                      <a:pt x="73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76" name="Google Shape;12176;p39"/>
              <p:cNvSpPr/>
              <p:nvPr/>
            </p:nvSpPr>
            <p:spPr>
              <a:xfrm rot="-6541634">
                <a:off x="792271" y="4643075"/>
                <a:ext cx="40455" cy="34122"/>
              </a:xfrm>
              <a:custGeom>
                <a:avLst/>
                <a:gdLst/>
                <a:ahLst/>
                <a:cxnLst/>
                <a:rect l="l" t="t" r="r" b="b"/>
                <a:pathLst>
                  <a:path w="313" h="264" extrusionOk="0">
                    <a:moveTo>
                      <a:pt x="134" y="0"/>
                    </a:moveTo>
                    <a:cubicBezTo>
                      <a:pt x="67" y="0"/>
                      <a:pt x="5" y="52"/>
                      <a:pt x="5" y="132"/>
                    </a:cubicBezTo>
                    <a:cubicBezTo>
                      <a:pt x="0" y="204"/>
                      <a:pt x="60" y="264"/>
                      <a:pt x="131" y="264"/>
                    </a:cubicBezTo>
                    <a:cubicBezTo>
                      <a:pt x="252" y="264"/>
                      <a:pt x="312" y="121"/>
                      <a:pt x="230" y="39"/>
                    </a:cubicBezTo>
                    <a:cubicBezTo>
                      <a:pt x="201" y="12"/>
                      <a:pt x="167" y="0"/>
                      <a:pt x="13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77" name="Google Shape;12177;p39"/>
              <p:cNvSpPr/>
              <p:nvPr/>
            </p:nvSpPr>
            <p:spPr>
              <a:xfrm rot="-6541634">
                <a:off x="782500" y="4589432"/>
                <a:ext cx="39680" cy="34122"/>
              </a:xfrm>
              <a:custGeom>
                <a:avLst/>
                <a:gdLst/>
                <a:ahLst/>
                <a:cxnLst/>
                <a:rect l="l" t="t" r="r" b="b"/>
                <a:pathLst>
                  <a:path w="307" h="264" extrusionOk="0">
                    <a:moveTo>
                      <a:pt x="134" y="1"/>
                    </a:moveTo>
                    <a:cubicBezTo>
                      <a:pt x="66" y="1"/>
                      <a:pt x="0" y="53"/>
                      <a:pt x="0" y="132"/>
                    </a:cubicBezTo>
                    <a:cubicBezTo>
                      <a:pt x="0" y="203"/>
                      <a:pt x="61" y="263"/>
                      <a:pt x="132" y="263"/>
                    </a:cubicBezTo>
                    <a:cubicBezTo>
                      <a:pt x="252" y="263"/>
                      <a:pt x="307" y="121"/>
                      <a:pt x="225" y="39"/>
                    </a:cubicBezTo>
                    <a:cubicBezTo>
                      <a:pt x="199" y="12"/>
                      <a:pt x="166" y="1"/>
                      <a:pt x="13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78" name="Google Shape;12178;p39"/>
              <p:cNvSpPr/>
              <p:nvPr/>
            </p:nvSpPr>
            <p:spPr>
              <a:xfrm rot="-6541634">
                <a:off x="688482" y="4614270"/>
                <a:ext cx="39680" cy="34251"/>
              </a:xfrm>
              <a:custGeom>
                <a:avLst/>
                <a:gdLst/>
                <a:ahLst/>
                <a:cxnLst/>
                <a:rect l="l" t="t" r="r" b="b"/>
                <a:pathLst>
                  <a:path w="307" h="265" extrusionOk="0">
                    <a:moveTo>
                      <a:pt x="132" y="1"/>
                    </a:moveTo>
                    <a:cubicBezTo>
                      <a:pt x="64" y="1"/>
                      <a:pt x="0" y="52"/>
                      <a:pt x="0" y="133"/>
                    </a:cubicBezTo>
                    <a:cubicBezTo>
                      <a:pt x="0" y="204"/>
                      <a:pt x="60" y="264"/>
                      <a:pt x="132" y="264"/>
                    </a:cubicBezTo>
                    <a:cubicBezTo>
                      <a:pt x="247" y="264"/>
                      <a:pt x="307" y="122"/>
                      <a:pt x="225" y="40"/>
                    </a:cubicBezTo>
                    <a:cubicBezTo>
                      <a:pt x="198" y="13"/>
                      <a:pt x="164" y="1"/>
                      <a:pt x="13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79" name="Google Shape;12179;p39"/>
              <p:cNvSpPr/>
              <p:nvPr/>
            </p:nvSpPr>
            <p:spPr>
              <a:xfrm rot="-6541634">
                <a:off x="807508" y="4744889"/>
                <a:ext cx="33993" cy="34122"/>
              </a:xfrm>
              <a:custGeom>
                <a:avLst/>
                <a:gdLst/>
                <a:ahLst/>
                <a:cxnLst/>
                <a:rect l="l" t="t" r="r" b="b"/>
                <a:pathLst>
                  <a:path w="263" h="264" extrusionOk="0">
                    <a:moveTo>
                      <a:pt x="131" y="0"/>
                    </a:moveTo>
                    <a:cubicBezTo>
                      <a:pt x="60" y="0"/>
                      <a:pt x="0" y="61"/>
                      <a:pt x="0" y="132"/>
                    </a:cubicBezTo>
                    <a:cubicBezTo>
                      <a:pt x="0" y="208"/>
                      <a:pt x="60" y="263"/>
                      <a:pt x="131" y="263"/>
                    </a:cubicBezTo>
                    <a:cubicBezTo>
                      <a:pt x="203" y="263"/>
                      <a:pt x="263" y="208"/>
                      <a:pt x="263" y="132"/>
                    </a:cubicBezTo>
                    <a:cubicBezTo>
                      <a:pt x="263" y="61"/>
                      <a:pt x="203" y="0"/>
                      <a:pt x="13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80" name="Google Shape;12180;p39"/>
              <p:cNvSpPr/>
              <p:nvPr/>
            </p:nvSpPr>
            <p:spPr>
              <a:xfrm rot="-6541634">
                <a:off x="842913" y="4710755"/>
                <a:ext cx="39809" cy="33993"/>
              </a:xfrm>
              <a:custGeom>
                <a:avLst/>
                <a:gdLst/>
                <a:ahLst/>
                <a:cxnLst/>
                <a:rect l="l" t="t" r="r" b="b"/>
                <a:pathLst>
                  <a:path w="308" h="263" extrusionOk="0">
                    <a:moveTo>
                      <a:pt x="134" y="0"/>
                    </a:moveTo>
                    <a:cubicBezTo>
                      <a:pt x="66" y="0"/>
                      <a:pt x="0" y="53"/>
                      <a:pt x="0" y="131"/>
                    </a:cubicBezTo>
                    <a:cubicBezTo>
                      <a:pt x="0" y="203"/>
                      <a:pt x="61" y="263"/>
                      <a:pt x="132" y="263"/>
                    </a:cubicBezTo>
                    <a:cubicBezTo>
                      <a:pt x="247" y="263"/>
                      <a:pt x="307" y="121"/>
                      <a:pt x="225" y="38"/>
                    </a:cubicBezTo>
                    <a:cubicBezTo>
                      <a:pt x="199" y="12"/>
                      <a:pt x="166" y="0"/>
                      <a:pt x="13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81" name="Google Shape;12181;p39"/>
              <p:cNvSpPr/>
              <p:nvPr/>
            </p:nvSpPr>
            <p:spPr>
              <a:xfrm rot="-6541634">
                <a:off x="738795" y="4632166"/>
                <a:ext cx="39809" cy="34122"/>
              </a:xfrm>
              <a:custGeom>
                <a:avLst/>
                <a:gdLst/>
                <a:ahLst/>
                <a:cxnLst/>
                <a:rect l="l" t="t" r="r" b="b"/>
                <a:pathLst>
                  <a:path w="308" h="264" extrusionOk="0">
                    <a:moveTo>
                      <a:pt x="135" y="1"/>
                    </a:moveTo>
                    <a:cubicBezTo>
                      <a:pt x="67" y="1"/>
                      <a:pt x="1" y="55"/>
                      <a:pt x="1" y="137"/>
                    </a:cubicBezTo>
                    <a:cubicBezTo>
                      <a:pt x="1" y="208"/>
                      <a:pt x="61" y="263"/>
                      <a:pt x="132" y="263"/>
                    </a:cubicBezTo>
                    <a:cubicBezTo>
                      <a:pt x="247" y="263"/>
                      <a:pt x="307" y="121"/>
                      <a:pt x="225" y="39"/>
                    </a:cubicBezTo>
                    <a:cubicBezTo>
                      <a:pt x="199" y="13"/>
                      <a:pt x="167" y="1"/>
                      <a:pt x="13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82" name="Google Shape;12182;p39"/>
              <p:cNvSpPr/>
              <p:nvPr/>
            </p:nvSpPr>
            <p:spPr>
              <a:xfrm rot="-6541634">
                <a:off x="695987" y="4674027"/>
                <a:ext cx="40455" cy="34251"/>
              </a:xfrm>
              <a:custGeom>
                <a:avLst/>
                <a:gdLst/>
                <a:ahLst/>
                <a:cxnLst/>
                <a:rect l="l" t="t" r="r" b="b"/>
                <a:pathLst>
                  <a:path w="313" h="265" extrusionOk="0">
                    <a:moveTo>
                      <a:pt x="133" y="1"/>
                    </a:moveTo>
                    <a:cubicBezTo>
                      <a:pt x="68" y="1"/>
                      <a:pt x="6" y="52"/>
                      <a:pt x="6" y="133"/>
                    </a:cubicBezTo>
                    <a:cubicBezTo>
                      <a:pt x="0" y="204"/>
                      <a:pt x="61" y="264"/>
                      <a:pt x="137" y="264"/>
                    </a:cubicBezTo>
                    <a:cubicBezTo>
                      <a:pt x="252" y="264"/>
                      <a:pt x="312" y="122"/>
                      <a:pt x="225" y="40"/>
                    </a:cubicBezTo>
                    <a:cubicBezTo>
                      <a:pt x="198" y="13"/>
                      <a:pt x="165" y="1"/>
                      <a:pt x="13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83" name="Google Shape;12183;p39"/>
              <p:cNvSpPr/>
              <p:nvPr/>
            </p:nvSpPr>
            <p:spPr>
              <a:xfrm rot="-6541634">
                <a:off x="643221" y="4672075"/>
                <a:ext cx="33993" cy="34122"/>
              </a:xfrm>
              <a:custGeom>
                <a:avLst/>
                <a:gdLst/>
                <a:ahLst/>
                <a:cxnLst/>
                <a:rect l="l" t="t" r="r" b="b"/>
                <a:pathLst>
                  <a:path w="263" h="264" extrusionOk="0">
                    <a:moveTo>
                      <a:pt x="131" y="0"/>
                    </a:moveTo>
                    <a:cubicBezTo>
                      <a:pt x="55" y="0"/>
                      <a:pt x="0" y="61"/>
                      <a:pt x="0" y="132"/>
                    </a:cubicBezTo>
                    <a:cubicBezTo>
                      <a:pt x="0" y="203"/>
                      <a:pt x="55" y="263"/>
                      <a:pt x="131" y="263"/>
                    </a:cubicBezTo>
                    <a:cubicBezTo>
                      <a:pt x="203" y="263"/>
                      <a:pt x="263" y="203"/>
                      <a:pt x="263" y="132"/>
                    </a:cubicBezTo>
                    <a:cubicBezTo>
                      <a:pt x="263" y="61"/>
                      <a:pt x="203" y="0"/>
                      <a:pt x="13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84" name="Google Shape;12184;p39"/>
              <p:cNvSpPr/>
              <p:nvPr/>
            </p:nvSpPr>
            <p:spPr>
              <a:xfrm rot="-6541634">
                <a:off x="707935" y="4722877"/>
                <a:ext cx="39680" cy="34122"/>
              </a:xfrm>
              <a:custGeom>
                <a:avLst/>
                <a:gdLst/>
                <a:ahLst/>
                <a:cxnLst/>
                <a:rect l="l" t="t" r="r" b="b"/>
                <a:pathLst>
                  <a:path w="307" h="264" extrusionOk="0">
                    <a:moveTo>
                      <a:pt x="132" y="0"/>
                    </a:moveTo>
                    <a:cubicBezTo>
                      <a:pt x="65" y="0"/>
                      <a:pt x="0" y="51"/>
                      <a:pt x="0" y="132"/>
                    </a:cubicBezTo>
                    <a:cubicBezTo>
                      <a:pt x="0" y="204"/>
                      <a:pt x="60" y="264"/>
                      <a:pt x="132" y="264"/>
                    </a:cubicBezTo>
                    <a:cubicBezTo>
                      <a:pt x="247" y="264"/>
                      <a:pt x="307" y="121"/>
                      <a:pt x="225" y="39"/>
                    </a:cubicBezTo>
                    <a:cubicBezTo>
                      <a:pt x="198" y="12"/>
                      <a:pt x="164" y="0"/>
                      <a:pt x="13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85" name="Google Shape;12185;p39"/>
              <p:cNvSpPr/>
              <p:nvPr/>
            </p:nvSpPr>
            <p:spPr>
              <a:xfrm rot="-6541634">
                <a:off x="731208" y="4777946"/>
                <a:ext cx="34122" cy="34122"/>
              </a:xfrm>
              <a:custGeom>
                <a:avLst/>
                <a:gdLst/>
                <a:ahLst/>
                <a:cxnLst/>
                <a:rect l="l" t="t" r="r" b="b"/>
                <a:pathLst>
                  <a:path w="264" h="264" extrusionOk="0">
                    <a:moveTo>
                      <a:pt x="132" y="1"/>
                    </a:moveTo>
                    <a:cubicBezTo>
                      <a:pt x="56" y="1"/>
                      <a:pt x="1" y="61"/>
                      <a:pt x="1" y="132"/>
                    </a:cubicBezTo>
                    <a:cubicBezTo>
                      <a:pt x="1" y="204"/>
                      <a:pt x="56" y="264"/>
                      <a:pt x="132" y="264"/>
                    </a:cubicBezTo>
                    <a:cubicBezTo>
                      <a:pt x="203" y="264"/>
                      <a:pt x="264" y="204"/>
                      <a:pt x="264" y="132"/>
                    </a:cubicBezTo>
                    <a:cubicBezTo>
                      <a:pt x="264" y="61"/>
                      <a:pt x="203" y="1"/>
                      <a:pt x="13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86" name="Google Shape;12186;p39"/>
              <p:cNvSpPr/>
              <p:nvPr/>
            </p:nvSpPr>
            <p:spPr>
              <a:xfrm rot="-6541634">
                <a:off x="658612" y="4733806"/>
                <a:ext cx="39680" cy="34251"/>
              </a:xfrm>
              <a:custGeom>
                <a:avLst/>
                <a:gdLst/>
                <a:ahLst/>
                <a:cxnLst/>
                <a:rect l="l" t="t" r="r" b="b"/>
                <a:pathLst>
                  <a:path w="307" h="265" extrusionOk="0">
                    <a:moveTo>
                      <a:pt x="131" y="1"/>
                    </a:moveTo>
                    <a:cubicBezTo>
                      <a:pt x="64" y="1"/>
                      <a:pt x="0" y="52"/>
                      <a:pt x="0" y="133"/>
                    </a:cubicBezTo>
                    <a:cubicBezTo>
                      <a:pt x="0" y="204"/>
                      <a:pt x="60" y="264"/>
                      <a:pt x="131" y="264"/>
                    </a:cubicBezTo>
                    <a:cubicBezTo>
                      <a:pt x="252" y="264"/>
                      <a:pt x="307" y="122"/>
                      <a:pt x="224" y="40"/>
                    </a:cubicBezTo>
                    <a:cubicBezTo>
                      <a:pt x="198" y="13"/>
                      <a:pt x="164" y="1"/>
                      <a:pt x="13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87" name="Google Shape;12187;p39"/>
              <p:cNvSpPr/>
              <p:nvPr/>
            </p:nvSpPr>
            <p:spPr>
              <a:xfrm rot="-6541634">
                <a:off x="762849" y="4728889"/>
                <a:ext cx="40455" cy="33993"/>
              </a:xfrm>
              <a:custGeom>
                <a:avLst/>
                <a:gdLst/>
                <a:ahLst/>
                <a:cxnLst/>
                <a:rect l="l" t="t" r="r" b="b"/>
                <a:pathLst>
                  <a:path w="313" h="263" extrusionOk="0">
                    <a:moveTo>
                      <a:pt x="137" y="0"/>
                    </a:moveTo>
                    <a:cubicBezTo>
                      <a:pt x="69" y="0"/>
                      <a:pt x="6" y="53"/>
                      <a:pt x="6" y="131"/>
                    </a:cubicBezTo>
                    <a:cubicBezTo>
                      <a:pt x="0" y="202"/>
                      <a:pt x="60" y="262"/>
                      <a:pt x="132" y="262"/>
                    </a:cubicBezTo>
                    <a:cubicBezTo>
                      <a:pt x="252" y="262"/>
                      <a:pt x="312" y="120"/>
                      <a:pt x="230" y="38"/>
                    </a:cubicBezTo>
                    <a:cubicBezTo>
                      <a:pt x="202" y="12"/>
                      <a:pt x="169" y="0"/>
                      <a:pt x="13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88" name="Google Shape;12188;p39"/>
              <p:cNvSpPr/>
              <p:nvPr/>
            </p:nvSpPr>
            <p:spPr>
              <a:xfrm rot="-6541634">
                <a:off x="804350" y="4692442"/>
                <a:ext cx="39680" cy="34510"/>
              </a:xfrm>
              <a:custGeom>
                <a:avLst/>
                <a:gdLst/>
                <a:ahLst/>
                <a:cxnLst/>
                <a:rect l="l" t="t" r="r" b="b"/>
                <a:pathLst>
                  <a:path w="307" h="267" extrusionOk="0">
                    <a:moveTo>
                      <a:pt x="132" y="1"/>
                    </a:moveTo>
                    <a:cubicBezTo>
                      <a:pt x="65" y="1"/>
                      <a:pt x="0" y="54"/>
                      <a:pt x="0" y="135"/>
                    </a:cubicBezTo>
                    <a:cubicBezTo>
                      <a:pt x="0" y="206"/>
                      <a:pt x="61" y="261"/>
                      <a:pt x="132" y="266"/>
                    </a:cubicBezTo>
                    <a:cubicBezTo>
                      <a:pt x="247" y="266"/>
                      <a:pt x="307" y="124"/>
                      <a:pt x="225" y="42"/>
                    </a:cubicBezTo>
                    <a:cubicBezTo>
                      <a:pt x="198" y="13"/>
                      <a:pt x="164" y="1"/>
                      <a:pt x="13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89" name="Google Shape;12189;p39"/>
              <p:cNvSpPr/>
              <p:nvPr/>
            </p:nvSpPr>
            <p:spPr>
              <a:xfrm rot="-6541634">
                <a:off x="846203" y="4657259"/>
                <a:ext cx="39809" cy="33993"/>
              </a:xfrm>
              <a:custGeom>
                <a:avLst/>
                <a:gdLst/>
                <a:ahLst/>
                <a:cxnLst/>
                <a:rect l="l" t="t" r="r" b="b"/>
                <a:pathLst>
                  <a:path w="308" h="263" extrusionOk="0">
                    <a:moveTo>
                      <a:pt x="134" y="0"/>
                    </a:moveTo>
                    <a:cubicBezTo>
                      <a:pt x="66" y="0"/>
                      <a:pt x="1" y="53"/>
                      <a:pt x="1" y="131"/>
                    </a:cubicBezTo>
                    <a:cubicBezTo>
                      <a:pt x="1" y="202"/>
                      <a:pt x="61" y="263"/>
                      <a:pt x="132" y="263"/>
                    </a:cubicBezTo>
                    <a:cubicBezTo>
                      <a:pt x="247" y="263"/>
                      <a:pt x="307" y="126"/>
                      <a:pt x="225" y="38"/>
                    </a:cubicBezTo>
                    <a:cubicBezTo>
                      <a:pt x="199" y="12"/>
                      <a:pt x="166" y="0"/>
                      <a:pt x="13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90" name="Google Shape;12190;p39"/>
              <p:cNvSpPr/>
              <p:nvPr/>
            </p:nvSpPr>
            <p:spPr>
              <a:xfrm rot="-6541634">
                <a:off x="753468" y="4683250"/>
                <a:ext cx="39680" cy="34122"/>
              </a:xfrm>
              <a:custGeom>
                <a:avLst/>
                <a:gdLst/>
                <a:ahLst/>
                <a:cxnLst/>
                <a:rect l="l" t="t" r="r" b="b"/>
                <a:pathLst>
                  <a:path w="307" h="264" extrusionOk="0">
                    <a:moveTo>
                      <a:pt x="134" y="1"/>
                    </a:moveTo>
                    <a:cubicBezTo>
                      <a:pt x="66" y="1"/>
                      <a:pt x="0" y="54"/>
                      <a:pt x="0" y="132"/>
                    </a:cubicBezTo>
                    <a:cubicBezTo>
                      <a:pt x="0" y="208"/>
                      <a:pt x="61" y="263"/>
                      <a:pt x="132" y="263"/>
                    </a:cubicBezTo>
                    <a:cubicBezTo>
                      <a:pt x="252" y="263"/>
                      <a:pt x="307" y="126"/>
                      <a:pt x="225" y="39"/>
                    </a:cubicBezTo>
                    <a:cubicBezTo>
                      <a:pt x="199" y="12"/>
                      <a:pt x="166" y="1"/>
                      <a:pt x="13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91" name="Google Shape;12191;p39"/>
              <p:cNvSpPr/>
              <p:nvPr/>
            </p:nvSpPr>
            <p:spPr>
              <a:xfrm rot="-6541634">
                <a:off x="204028" y="4279035"/>
                <a:ext cx="329715" cy="229547"/>
              </a:xfrm>
              <a:custGeom>
                <a:avLst/>
                <a:gdLst/>
                <a:ahLst/>
                <a:cxnLst/>
                <a:rect l="l" t="t" r="r" b="b"/>
                <a:pathLst>
                  <a:path w="2551" h="1776" extrusionOk="0">
                    <a:moveTo>
                      <a:pt x="2499" y="1"/>
                    </a:moveTo>
                    <a:cubicBezTo>
                      <a:pt x="2482" y="1"/>
                      <a:pt x="2455" y="22"/>
                      <a:pt x="2414" y="79"/>
                    </a:cubicBezTo>
                    <a:cubicBezTo>
                      <a:pt x="2245" y="309"/>
                      <a:pt x="1342" y="478"/>
                      <a:pt x="816" y="593"/>
                    </a:cubicBezTo>
                    <a:cubicBezTo>
                      <a:pt x="291" y="708"/>
                      <a:pt x="1" y="1551"/>
                      <a:pt x="1046" y="1759"/>
                    </a:cubicBezTo>
                    <a:cubicBezTo>
                      <a:pt x="1103" y="1770"/>
                      <a:pt x="1158" y="1775"/>
                      <a:pt x="1212" y="1775"/>
                    </a:cubicBezTo>
                    <a:cubicBezTo>
                      <a:pt x="2141" y="1775"/>
                      <a:pt x="2513" y="199"/>
                      <a:pt x="2513" y="199"/>
                    </a:cubicBezTo>
                    <a:cubicBezTo>
                      <a:pt x="2513" y="199"/>
                      <a:pt x="2550" y="1"/>
                      <a:pt x="249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92" name="Google Shape;12192;p39"/>
              <p:cNvSpPr/>
              <p:nvPr/>
            </p:nvSpPr>
            <p:spPr>
              <a:xfrm rot="-6541634">
                <a:off x="211837" y="4263480"/>
                <a:ext cx="223860" cy="174616"/>
              </a:xfrm>
              <a:custGeom>
                <a:avLst/>
                <a:gdLst/>
                <a:ahLst/>
                <a:cxnLst/>
                <a:rect l="l" t="t" r="r" b="b"/>
                <a:pathLst>
                  <a:path w="1732" h="1351" extrusionOk="0">
                    <a:moveTo>
                      <a:pt x="1730" y="0"/>
                    </a:moveTo>
                    <a:cubicBezTo>
                      <a:pt x="1730" y="0"/>
                      <a:pt x="1730" y="0"/>
                      <a:pt x="1730" y="0"/>
                    </a:cubicBezTo>
                    <a:cubicBezTo>
                      <a:pt x="1489" y="383"/>
                      <a:pt x="1106" y="498"/>
                      <a:pt x="487" y="794"/>
                    </a:cubicBezTo>
                    <a:cubicBezTo>
                      <a:pt x="1" y="1026"/>
                      <a:pt x="279" y="1350"/>
                      <a:pt x="647" y="1350"/>
                    </a:cubicBezTo>
                    <a:cubicBezTo>
                      <a:pt x="747" y="1350"/>
                      <a:pt x="853" y="1326"/>
                      <a:pt x="952" y="1270"/>
                    </a:cubicBezTo>
                    <a:cubicBezTo>
                      <a:pt x="1415" y="1009"/>
                      <a:pt x="1732" y="0"/>
                      <a:pt x="173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93" name="Google Shape;12193;p39"/>
              <p:cNvSpPr/>
              <p:nvPr/>
            </p:nvSpPr>
            <p:spPr>
              <a:xfrm rot="-6541634">
                <a:off x="49875" y="4346231"/>
                <a:ext cx="369523" cy="186377"/>
              </a:xfrm>
              <a:custGeom>
                <a:avLst/>
                <a:gdLst/>
                <a:ahLst/>
                <a:cxnLst/>
                <a:rect l="l" t="t" r="r" b="b"/>
                <a:pathLst>
                  <a:path w="2859" h="1442" extrusionOk="0">
                    <a:moveTo>
                      <a:pt x="811" y="0"/>
                    </a:moveTo>
                    <a:cubicBezTo>
                      <a:pt x="394" y="0"/>
                      <a:pt x="0" y="404"/>
                      <a:pt x="500" y="1091"/>
                    </a:cubicBezTo>
                    <a:cubicBezTo>
                      <a:pt x="689" y="1351"/>
                      <a:pt x="957" y="1442"/>
                      <a:pt x="1240" y="1442"/>
                    </a:cubicBezTo>
                    <a:cubicBezTo>
                      <a:pt x="1898" y="1442"/>
                      <a:pt x="2635" y="949"/>
                      <a:pt x="2635" y="949"/>
                    </a:cubicBezTo>
                    <a:cubicBezTo>
                      <a:pt x="2635" y="949"/>
                      <a:pt x="2858" y="781"/>
                      <a:pt x="2718" y="781"/>
                    </a:cubicBezTo>
                    <a:cubicBezTo>
                      <a:pt x="2701" y="781"/>
                      <a:pt x="2677" y="784"/>
                      <a:pt x="2646" y="790"/>
                    </a:cubicBezTo>
                    <a:cubicBezTo>
                      <a:pt x="2631" y="793"/>
                      <a:pt x="2615" y="794"/>
                      <a:pt x="2598" y="794"/>
                    </a:cubicBezTo>
                    <a:cubicBezTo>
                      <a:pt x="2285" y="794"/>
                      <a:pt x="1560" y="343"/>
                      <a:pt x="1124" y="84"/>
                    </a:cubicBezTo>
                    <a:cubicBezTo>
                      <a:pt x="1028" y="27"/>
                      <a:pt x="919" y="0"/>
                      <a:pt x="81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94" name="Google Shape;12194;p39"/>
              <p:cNvSpPr/>
              <p:nvPr/>
            </p:nvSpPr>
            <p:spPr>
              <a:xfrm rot="-6541634">
                <a:off x="105922" y="4342157"/>
                <a:ext cx="268192" cy="92930"/>
              </a:xfrm>
              <a:custGeom>
                <a:avLst/>
                <a:gdLst/>
                <a:ahLst/>
                <a:cxnLst/>
                <a:rect l="l" t="t" r="r" b="b"/>
                <a:pathLst>
                  <a:path w="2075" h="719" extrusionOk="0">
                    <a:moveTo>
                      <a:pt x="412" y="0"/>
                    </a:moveTo>
                    <a:cubicBezTo>
                      <a:pt x="0" y="0"/>
                      <a:pt x="174" y="593"/>
                      <a:pt x="631" y="699"/>
                    </a:cubicBezTo>
                    <a:cubicBezTo>
                      <a:pt x="687" y="712"/>
                      <a:pt x="747" y="718"/>
                      <a:pt x="810" y="718"/>
                    </a:cubicBezTo>
                    <a:cubicBezTo>
                      <a:pt x="1338" y="718"/>
                      <a:pt x="2074" y="299"/>
                      <a:pt x="2060" y="299"/>
                    </a:cubicBezTo>
                    <a:lnTo>
                      <a:pt x="2060" y="299"/>
                    </a:lnTo>
                    <a:cubicBezTo>
                      <a:pt x="1962" y="326"/>
                      <a:pt x="1868" y="339"/>
                      <a:pt x="1773" y="339"/>
                    </a:cubicBezTo>
                    <a:cubicBezTo>
                      <a:pt x="1449" y="339"/>
                      <a:pt x="1119" y="197"/>
                      <a:pt x="615" y="36"/>
                    </a:cubicBezTo>
                    <a:cubicBezTo>
                      <a:pt x="536" y="11"/>
                      <a:pt x="468" y="0"/>
                      <a:pt x="41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95" name="Google Shape;12195;p39"/>
              <p:cNvSpPr/>
              <p:nvPr/>
            </p:nvSpPr>
            <p:spPr>
              <a:xfrm rot="-6541634">
                <a:off x="-35750" y="4274677"/>
                <a:ext cx="252424" cy="294947"/>
              </a:xfrm>
              <a:custGeom>
                <a:avLst/>
                <a:gdLst/>
                <a:ahLst/>
                <a:cxnLst/>
                <a:rect l="l" t="t" r="r" b="b"/>
                <a:pathLst>
                  <a:path w="1953" h="2282" extrusionOk="0">
                    <a:moveTo>
                      <a:pt x="924" y="1"/>
                    </a:moveTo>
                    <a:cubicBezTo>
                      <a:pt x="690" y="1"/>
                      <a:pt x="441" y="177"/>
                      <a:pt x="301" y="650"/>
                    </a:cubicBezTo>
                    <a:cubicBezTo>
                      <a:pt x="0" y="1673"/>
                      <a:pt x="1719" y="2254"/>
                      <a:pt x="1719" y="2254"/>
                    </a:cubicBezTo>
                    <a:cubicBezTo>
                      <a:pt x="1719" y="2254"/>
                      <a:pt x="1812" y="2282"/>
                      <a:pt x="1872" y="2282"/>
                    </a:cubicBezTo>
                    <a:cubicBezTo>
                      <a:pt x="1927" y="2282"/>
                      <a:pt x="1953" y="2258"/>
                      <a:pt x="1850" y="2166"/>
                    </a:cubicBezTo>
                    <a:cubicBezTo>
                      <a:pt x="1637" y="1975"/>
                      <a:pt x="1549" y="1055"/>
                      <a:pt x="1484" y="524"/>
                    </a:cubicBezTo>
                    <a:cubicBezTo>
                      <a:pt x="1448" y="239"/>
                      <a:pt x="1196" y="1"/>
                      <a:pt x="92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96" name="Google Shape;12196;p39"/>
              <p:cNvSpPr/>
              <p:nvPr/>
            </p:nvSpPr>
            <p:spPr>
              <a:xfrm rot="-6541634">
                <a:off x="38618" y="4269435"/>
                <a:ext cx="173582" cy="206411"/>
              </a:xfrm>
              <a:custGeom>
                <a:avLst/>
                <a:gdLst/>
                <a:ahLst/>
                <a:cxnLst/>
                <a:rect l="l" t="t" r="r" b="b"/>
                <a:pathLst>
                  <a:path w="1343" h="1597" extrusionOk="0">
                    <a:moveTo>
                      <a:pt x="390" y="0"/>
                    </a:moveTo>
                    <a:cubicBezTo>
                      <a:pt x="184" y="0"/>
                      <a:pt x="0" y="374"/>
                      <a:pt x="149" y="710"/>
                    </a:cubicBezTo>
                    <a:cubicBezTo>
                      <a:pt x="365" y="1190"/>
                      <a:pt x="1328" y="1597"/>
                      <a:pt x="1342" y="1597"/>
                    </a:cubicBezTo>
                    <a:cubicBezTo>
                      <a:pt x="1343" y="1597"/>
                      <a:pt x="1343" y="1596"/>
                      <a:pt x="1343" y="1596"/>
                    </a:cubicBezTo>
                    <a:cubicBezTo>
                      <a:pt x="987" y="1328"/>
                      <a:pt x="905" y="934"/>
                      <a:pt x="664" y="288"/>
                    </a:cubicBezTo>
                    <a:cubicBezTo>
                      <a:pt x="589" y="82"/>
                      <a:pt x="487" y="0"/>
                      <a:pt x="39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97" name="Google Shape;12197;p39"/>
              <p:cNvSpPr/>
              <p:nvPr/>
            </p:nvSpPr>
            <p:spPr>
              <a:xfrm rot="-6541634">
                <a:off x="-111979" y="4105028"/>
                <a:ext cx="275430" cy="301280"/>
              </a:xfrm>
              <a:custGeom>
                <a:avLst/>
                <a:gdLst/>
                <a:ahLst/>
                <a:cxnLst/>
                <a:rect l="l" t="t" r="r" b="b"/>
                <a:pathLst>
                  <a:path w="2131" h="2331" extrusionOk="0">
                    <a:moveTo>
                      <a:pt x="1436" y="1"/>
                    </a:moveTo>
                    <a:cubicBezTo>
                      <a:pt x="1316" y="1"/>
                      <a:pt x="1175" y="25"/>
                      <a:pt x="1013" y="82"/>
                    </a:cubicBezTo>
                    <a:cubicBezTo>
                      <a:pt x="0" y="427"/>
                      <a:pt x="526" y="2162"/>
                      <a:pt x="526" y="2162"/>
                    </a:cubicBezTo>
                    <a:cubicBezTo>
                      <a:pt x="526" y="2162"/>
                      <a:pt x="585" y="2330"/>
                      <a:pt x="630" y="2330"/>
                    </a:cubicBezTo>
                    <a:cubicBezTo>
                      <a:pt x="649" y="2330"/>
                      <a:pt x="665" y="2301"/>
                      <a:pt x="673" y="2217"/>
                    </a:cubicBezTo>
                    <a:cubicBezTo>
                      <a:pt x="701" y="1932"/>
                      <a:pt x="1401" y="1330"/>
                      <a:pt x="1795" y="969"/>
                    </a:cubicBezTo>
                    <a:cubicBezTo>
                      <a:pt x="2131" y="666"/>
                      <a:pt x="2061" y="1"/>
                      <a:pt x="143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98" name="Google Shape;12198;p39"/>
              <p:cNvSpPr/>
              <p:nvPr/>
            </p:nvSpPr>
            <p:spPr>
              <a:xfrm rot="-6541634">
                <a:off x="-3087" y="4145150"/>
                <a:ext cx="145922" cy="231615"/>
              </a:xfrm>
              <a:custGeom>
                <a:avLst/>
                <a:gdLst/>
                <a:ahLst/>
                <a:cxnLst/>
                <a:rect l="l" t="t" r="r" b="b"/>
                <a:pathLst>
                  <a:path w="1129" h="1792" extrusionOk="0">
                    <a:moveTo>
                      <a:pt x="771" y="0"/>
                    </a:moveTo>
                    <a:cubicBezTo>
                      <a:pt x="602" y="0"/>
                      <a:pt x="388" y="100"/>
                      <a:pt x="268" y="302"/>
                    </a:cubicBezTo>
                    <a:cubicBezTo>
                      <a:pt x="1" y="760"/>
                      <a:pt x="232" y="1791"/>
                      <a:pt x="235" y="1791"/>
                    </a:cubicBezTo>
                    <a:cubicBezTo>
                      <a:pt x="235" y="1791"/>
                      <a:pt x="235" y="1791"/>
                      <a:pt x="235" y="1791"/>
                    </a:cubicBezTo>
                    <a:cubicBezTo>
                      <a:pt x="251" y="1337"/>
                      <a:pt x="525" y="1047"/>
                      <a:pt x="913" y="477"/>
                    </a:cubicBezTo>
                    <a:cubicBezTo>
                      <a:pt x="1128" y="162"/>
                      <a:pt x="986" y="0"/>
                      <a:pt x="77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99" name="Google Shape;12199;p39"/>
              <p:cNvSpPr/>
              <p:nvPr/>
            </p:nvSpPr>
            <p:spPr>
              <a:xfrm rot="-6541634">
                <a:off x="-116193" y="4036270"/>
                <a:ext cx="375081" cy="169316"/>
              </a:xfrm>
              <a:custGeom>
                <a:avLst/>
                <a:gdLst/>
                <a:ahLst/>
                <a:cxnLst/>
                <a:rect l="l" t="t" r="r" b="b"/>
                <a:pathLst>
                  <a:path w="2902" h="1310" extrusionOk="0">
                    <a:moveTo>
                      <a:pt x="1617" y="0"/>
                    </a:moveTo>
                    <a:cubicBezTo>
                      <a:pt x="853" y="0"/>
                      <a:pt x="123" y="1033"/>
                      <a:pt x="123" y="1033"/>
                    </a:cubicBezTo>
                    <a:cubicBezTo>
                      <a:pt x="123" y="1033"/>
                      <a:pt x="1" y="1224"/>
                      <a:pt x="73" y="1224"/>
                    </a:cubicBezTo>
                    <a:cubicBezTo>
                      <a:pt x="92" y="1224"/>
                      <a:pt x="123" y="1212"/>
                      <a:pt x="172" y="1180"/>
                    </a:cubicBezTo>
                    <a:cubicBezTo>
                      <a:pt x="237" y="1138"/>
                      <a:pt x="355" y="1121"/>
                      <a:pt x="502" y="1121"/>
                    </a:cubicBezTo>
                    <a:cubicBezTo>
                      <a:pt x="884" y="1121"/>
                      <a:pt x="1464" y="1234"/>
                      <a:pt x="1847" y="1301"/>
                    </a:cubicBezTo>
                    <a:cubicBezTo>
                      <a:pt x="1880" y="1307"/>
                      <a:pt x="1913" y="1310"/>
                      <a:pt x="1946" y="1310"/>
                    </a:cubicBezTo>
                    <a:cubicBezTo>
                      <a:pt x="2440" y="1310"/>
                      <a:pt x="2902" y="684"/>
                      <a:pt x="2066" y="135"/>
                    </a:cubicBezTo>
                    <a:cubicBezTo>
                      <a:pt x="1918" y="40"/>
                      <a:pt x="1767" y="0"/>
                      <a:pt x="161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00" name="Google Shape;12200;p39"/>
              <p:cNvSpPr/>
              <p:nvPr/>
            </p:nvSpPr>
            <p:spPr>
              <a:xfrm rot="-6541634">
                <a:off x="-34373" y="4108339"/>
                <a:ext cx="271682" cy="115420"/>
              </a:xfrm>
              <a:custGeom>
                <a:avLst/>
                <a:gdLst/>
                <a:ahLst/>
                <a:cxnLst/>
                <a:rect l="l" t="t" r="r" b="b"/>
                <a:pathLst>
                  <a:path w="2102" h="893" extrusionOk="0">
                    <a:moveTo>
                      <a:pt x="1279" y="1"/>
                    </a:moveTo>
                    <a:cubicBezTo>
                      <a:pt x="1251" y="1"/>
                      <a:pt x="1224" y="2"/>
                      <a:pt x="1196" y="6"/>
                    </a:cubicBezTo>
                    <a:cubicBezTo>
                      <a:pt x="669" y="71"/>
                      <a:pt x="1" y="893"/>
                      <a:pt x="3" y="893"/>
                    </a:cubicBezTo>
                    <a:cubicBezTo>
                      <a:pt x="3" y="893"/>
                      <a:pt x="3" y="893"/>
                      <a:pt x="3" y="893"/>
                    </a:cubicBezTo>
                    <a:cubicBezTo>
                      <a:pt x="369" y="630"/>
                      <a:pt x="764" y="663"/>
                      <a:pt x="1453" y="619"/>
                    </a:cubicBezTo>
                    <a:cubicBezTo>
                      <a:pt x="2102" y="578"/>
                      <a:pt x="1767" y="1"/>
                      <a:pt x="127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01" name="Google Shape;12201;p39"/>
              <p:cNvSpPr/>
              <p:nvPr/>
            </p:nvSpPr>
            <p:spPr>
              <a:xfrm rot="-6541634">
                <a:off x="114502" y="3989570"/>
                <a:ext cx="296368" cy="240533"/>
              </a:xfrm>
              <a:custGeom>
                <a:avLst/>
                <a:gdLst/>
                <a:ahLst/>
                <a:cxnLst/>
                <a:rect l="l" t="t" r="r" b="b"/>
                <a:pathLst>
                  <a:path w="2293" h="1861" extrusionOk="0">
                    <a:moveTo>
                      <a:pt x="417" y="0"/>
                    </a:moveTo>
                    <a:cubicBezTo>
                      <a:pt x="378" y="0"/>
                      <a:pt x="356" y="1"/>
                      <a:pt x="356" y="1"/>
                    </a:cubicBezTo>
                    <a:cubicBezTo>
                      <a:pt x="356" y="1"/>
                      <a:pt x="1" y="34"/>
                      <a:pt x="263" y="132"/>
                    </a:cubicBezTo>
                    <a:cubicBezTo>
                      <a:pt x="532" y="231"/>
                      <a:pt x="937" y="1058"/>
                      <a:pt x="1188" y="1534"/>
                    </a:cubicBezTo>
                    <a:cubicBezTo>
                      <a:pt x="1292" y="1734"/>
                      <a:pt x="1510" y="1861"/>
                      <a:pt x="1722" y="1861"/>
                    </a:cubicBezTo>
                    <a:cubicBezTo>
                      <a:pt x="2013" y="1861"/>
                      <a:pt x="2292" y="1621"/>
                      <a:pt x="2245" y="1003"/>
                    </a:cubicBezTo>
                    <a:cubicBezTo>
                      <a:pt x="2177" y="52"/>
                      <a:pt x="733" y="0"/>
                      <a:pt x="41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02" name="Google Shape;12202;p39"/>
              <p:cNvSpPr/>
              <p:nvPr/>
            </p:nvSpPr>
            <p:spPr>
              <a:xfrm rot="-6541634">
                <a:off x="117288" y="4066491"/>
                <a:ext cx="221404" cy="151092"/>
              </a:xfrm>
              <a:custGeom>
                <a:avLst/>
                <a:gdLst/>
                <a:ahLst/>
                <a:cxnLst/>
                <a:rect l="l" t="t" r="r" b="b"/>
                <a:pathLst>
                  <a:path w="1713" h="1169" extrusionOk="0">
                    <a:moveTo>
                      <a:pt x="10" y="1"/>
                    </a:moveTo>
                    <a:cubicBezTo>
                      <a:pt x="3" y="1"/>
                      <a:pt x="0" y="1"/>
                      <a:pt x="1" y="1"/>
                    </a:cubicBezTo>
                    <a:cubicBezTo>
                      <a:pt x="433" y="127"/>
                      <a:pt x="647" y="466"/>
                      <a:pt x="1096" y="986"/>
                    </a:cubicBezTo>
                    <a:cubicBezTo>
                      <a:pt x="1208" y="1116"/>
                      <a:pt x="1309" y="1169"/>
                      <a:pt x="1390" y="1169"/>
                    </a:cubicBezTo>
                    <a:cubicBezTo>
                      <a:pt x="1636" y="1169"/>
                      <a:pt x="1713" y="695"/>
                      <a:pt x="1430" y="412"/>
                    </a:cubicBezTo>
                    <a:cubicBezTo>
                      <a:pt x="1074" y="51"/>
                      <a:pt x="111" y="1"/>
                      <a:pt x="1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03" name="Google Shape;12203;p39"/>
              <p:cNvSpPr/>
              <p:nvPr/>
            </p:nvSpPr>
            <p:spPr>
              <a:xfrm rot="-6541634">
                <a:off x="207639" y="4007292"/>
                <a:ext cx="254362" cy="326096"/>
              </a:xfrm>
              <a:custGeom>
                <a:avLst/>
                <a:gdLst/>
                <a:ahLst/>
                <a:cxnLst/>
                <a:rect l="l" t="t" r="r" b="b"/>
                <a:pathLst>
                  <a:path w="1968" h="2523" extrusionOk="0">
                    <a:moveTo>
                      <a:pt x="543" y="0"/>
                    </a:moveTo>
                    <a:cubicBezTo>
                      <a:pt x="517" y="0"/>
                      <a:pt x="509" y="30"/>
                      <a:pt x="545" y="121"/>
                    </a:cubicBezTo>
                    <a:cubicBezTo>
                      <a:pt x="649" y="390"/>
                      <a:pt x="309" y="1243"/>
                      <a:pt x="123" y="1747"/>
                    </a:cubicBezTo>
                    <a:cubicBezTo>
                      <a:pt x="1" y="2092"/>
                      <a:pt x="215" y="2522"/>
                      <a:pt x="594" y="2522"/>
                    </a:cubicBezTo>
                    <a:cubicBezTo>
                      <a:pt x="775" y="2522"/>
                      <a:pt x="992" y="2425"/>
                      <a:pt x="1229" y="2174"/>
                    </a:cubicBezTo>
                    <a:cubicBezTo>
                      <a:pt x="1968" y="1402"/>
                      <a:pt x="704" y="105"/>
                      <a:pt x="704" y="105"/>
                    </a:cubicBezTo>
                    <a:cubicBezTo>
                      <a:pt x="704" y="105"/>
                      <a:pt x="592" y="0"/>
                      <a:pt x="54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04" name="Google Shape;12204;p39"/>
              <p:cNvSpPr/>
              <p:nvPr/>
            </p:nvSpPr>
            <p:spPr>
              <a:xfrm rot="-6541634">
                <a:off x="247342" y="4077253"/>
                <a:ext cx="92155" cy="242213"/>
              </a:xfrm>
              <a:custGeom>
                <a:avLst/>
                <a:gdLst/>
                <a:ahLst/>
                <a:cxnLst/>
                <a:rect l="l" t="t" r="r" b="b"/>
                <a:pathLst>
                  <a:path w="713" h="1874" extrusionOk="0">
                    <a:moveTo>
                      <a:pt x="29" y="1"/>
                    </a:moveTo>
                    <a:cubicBezTo>
                      <a:pt x="29" y="1"/>
                      <a:pt x="29" y="1"/>
                      <a:pt x="29" y="1"/>
                    </a:cubicBezTo>
                    <a:cubicBezTo>
                      <a:pt x="220" y="406"/>
                      <a:pt x="116" y="789"/>
                      <a:pt x="34" y="1473"/>
                    </a:cubicBezTo>
                    <a:cubicBezTo>
                      <a:pt x="0" y="1758"/>
                      <a:pt x="102" y="1874"/>
                      <a:pt x="236" y="1874"/>
                    </a:cubicBezTo>
                    <a:cubicBezTo>
                      <a:pt x="422" y="1874"/>
                      <a:pt x="670" y="1646"/>
                      <a:pt x="686" y="1336"/>
                    </a:cubicBezTo>
                    <a:cubicBezTo>
                      <a:pt x="713" y="803"/>
                      <a:pt x="32" y="1"/>
                      <a:pt x="2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05" name="Google Shape;12205;p39"/>
              <p:cNvSpPr/>
              <p:nvPr/>
            </p:nvSpPr>
            <p:spPr>
              <a:xfrm rot="-6541634">
                <a:off x="127626" y="4206678"/>
                <a:ext cx="123950" cy="106372"/>
              </a:xfrm>
              <a:custGeom>
                <a:avLst/>
                <a:gdLst/>
                <a:ahLst/>
                <a:cxnLst/>
                <a:rect l="l" t="t" r="r" b="b"/>
                <a:pathLst>
                  <a:path w="959" h="823" extrusionOk="0">
                    <a:moveTo>
                      <a:pt x="414" y="1"/>
                    </a:moveTo>
                    <a:cubicBezTo>
                      <a:pt x="203" y="1"/>
                      <a:pt x="0" y="164"/>
                      <a:pt x="0" y="412"/>
                    </a:cubicBezTo>
                    <a:cubicBezTo>
                      <a:pt x="0" y="641"/>
                      <a:pt x="186" y="822"/>
                      <a:pt x="411" y="822"/>
                    </a:cubicBezTo>
                    <a:cubicBezTo>
                      <a:pt x="778" y="822"/>
                      <a:pt x="958" y="379"/>
                      <a:pt x="701" y="121"/>
                    </a:cubicBezTo>
                    <a:cubicBezTo>
                      <a:pt x="618" y="38"/>
                      <a:pt x="515" y="1"/>
                      <a:pt x="41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06" name="Google Shape;12206;p39"/>
              <p:cNvSpPr/>
              <p:nvPr/>
            </p:nvSpPr>
            <p:spPr>
              <a:xfrm rot="-6541634">
                <a:off x="-166929" y="2683019"/>
                <a:ext cx="180561" cy="125630"/>
              </a:xfrm>
              <a:custGeom>
                <a:avLst/>
                <a:gdLst/>
                <a:ahLst/>
                <a:cxnLst/>
                <a:rect l="l" t="t" r="r" b="b"/>
                <a:pathLst>
                  <a:path w="1397" h="972" extrusionOk="0">
                    <a:moveTo>
                      <a:pt x="1367" y="0"/>
                    </a:moveTo>
                    <a:cubicBezTo>
                      <a:pt x="1358" y="0"/>
                      <a:pt x="1343" y="12"/>
                      <a:pt x="1320" y="43"/>
                    </a:cubicBezTo>
                    <a:cubicBezTo>
                      <a:pt x="1227" y="169"/>
                      <a:pt x="729" y="262"/>
                      <a:pt x="444" y="328"/>
                    </a:cubicBezTo>
                    <a:cubicBezTo>
                      <a:pt x="165" y="388"/>
                      <a:pt x="1" y="848"/>
                      <a:pt x="576" y="963"/>
                    </a:cubicBezTo>
                    <a:cubicBezTo>
                      <a:pt x="606" y="969"/>
                      <a:pt x="636" y="971"/>
                      <a:pt x="664" y="971"/>
                    </a:cubicBezTo>
                    <a:cubicBezTo>
                      <a:pt x="1169" y="971"/>
                      <a:pt x="1375" y="109"/>
                      <a:pt x="1375" y="109"/>
                    </a:cubicBezTo>
                    <a:cubicBezTo>
                      <a:pt x="1375" y="109"/>
                      <a:pt x="1396" y="0"/>
                      <a:pt x="136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07" name="Google Shape;12207;p39"/>
              <p:cNvSpPr/>
              <p:nvPr/>
            </p:nvSpPr>
            <p:spPr>
              <a:xfrm rot="-6541634">
                <a:off x="-162610" y="2674971"/>
                <a:ext cx="122399" cy="95644"/>
              </a:xfrm>
              <a:custGeom>
                <a:avLst/>
                <a:gdLst/>
                <a:ahLst/>
                <a:cxnLst/>
                <a:rect l="l" t="t" r="r" b="b"/>
                <a:pathLst>
                  <a:path w="947" h="740" extrusionOk="0">
                    <a:moveTo>
                      <a:pt x="946" y="1"/>
                    </a:moveTo>
                    <a:cubicBezTo>
                      <a:pt x="946" y="1"/>
                      <a:pt x="946" y="1"/>
                      <a:pt x="946" y="1"/>
                    </a:cubicBezTo>
                    <a:lnTo>
                      <a:pt x="946" y="1"/>
                    </a:lnTo>
                    <a:cubicBezTo>
                      <a:pt x="946" y="1"/>
                      <a:pt x="946" y="1"/>
                      <a:pt x="946" y="1"/>
                    </a:cubicBezTo>
                    <a:cubicBezTo>
                      <a:pt x="946" y="1"/>
                      <a:pt x="946" y="1"/>
                      <a:pt x="946" y="1"/>
                    </a:cubicBezTo>
                    <a:close/>
                    <a:moveTo>
                      <a:pt x="946" y="1"/>
                    </a:moveTo>
                    <a:cubicBezTo>
                      <a:pt x="814" y="214"/>
                      <a:pt x="607" y="275"/>
                      <a:pt x="267" y="439"/>
                    </a:cubicBezTo>
                    <a:cubicBezTo>
                      <a:pt x="0" y="564"/>
                      <a:pt x="153" y="739"/>
                      <a:pt x="353" y="739"/>
                    </a:cubicBezTo>
                    <a:cubicBezTo>
                      <a:pt x="408" y="739"/>
                      <a:pt x="465" y="726"/>
                      <a:pt x="519" y="696"/>
                    </a:cubicBezTo>
                    <a:cubicBezTo>
                      <a:pt x="771" y="556"/>
                      <a:pt x="939" y="17"/>
                      <a:pt x="94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08" name="Google Shape;12208;p39"/>
              <p:cNvSpPr/>
              <p:nvPr/>
            </p:nvSpPr>
            <p:spPr>
              <a:xfrm rot="-6541634">
                <a:off x="-251527" y="2719499"/>
                <a:ext cx="202016" cy="101978"/>
              </a:xfrm>
              <a:custGeom>
                <a:avLst/>
                <a:gdLst/>
                <a:ahLst/>
                <a:cxnLst/>
                <a:rect l="l" t="t" r="r" b="b"/>
                <a:pathLst>
                  <a:path w="1563" h="789" extrusionOk="0">
                    <a:moveTo>
                      <a:pt x="446" y="1"/>
                    </a:moveTo>
                    <a:cubicBezTo>
                      <a:pt x="219" y="1"/>
                      <a:pt x="0" y="223"/>
                      <a:pt x="275" y="598"/>
                    </a:cubicBezTo>
                    <a:cubicBezTo>
                      <a:pt x="377" y="739"/>
                      <a:pt x="523" y="789"/>
                      <a:pt x="676" y="789"/>
                    </a:cubicBezTo>
                    <a:cubicBezTo>
                      <a:pt x="1034" y="789"/>
                      <a:pt x="1435" y="521"/>
                      <a:pt x="1435" y="521"/>
                    </a:cubicBezTo>
                    <a:cubicBezTo>
                      <a:pt x="1435" y="521"/>
                      <a:pt x="1562" y="428"/>
                      <a:pt x="1489" y="428"/>
                    </a:cubicBezTo>
                    <a:cubicBezTo>
                      <a:pt x="1478" y="428"/>
                      <a:pt x="1465" y="430"/>
                      <a:pt x="1446" y="434"/>
                    </a:cubicBezTo>
                    <a:cubicBezTo>
                      <a:pt x="1438" y="436"/>
                      <a:pt x="1428" y="436"/>
                      <a:pt x="1418" y="436"/>
                    </a:cubicBezTo>
                    <a:cubicBezTo>
                      <a:pt x="1246" y="436"/>
                      <a:pt x="857" y="185"/>
                      <a:pt x="614" y="45"/>
                    </a:cubicBezTo>
                    <a:cubicBezTo>
                      <a:pt x="563" y="15"/>
                      <a:pt x="504" y="1"/>
                      <a:pt x="44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09" name="Google Shape;12209;p39"/>
              <p:cNvSpPr/>
              <p:nvPr/>
            </p:nvSpPr>
            <p:spPr>
              <a:xfrm rot="-6541634">
                <a:off x="-220135" y="2717690"/>
                <a:ext cx="146310" cy="50795"/>
              </a:xfrm>
              <a:custGeom>
                <a:avLst/>
                <a:gdLst/>
                <a:ahLst/>
                <a:cxnLst/>
                <a:rect l="l" t="t" r="r" b="b"/>
                <a:pathLst>
                  <a:path w="1132" h="393" extrusionOk="0">
                    <a:moveTo>
                      <a:pt x="222" y="0"/>
                    </a:moveTo>
                    <a:cubicBezTo>
                      <a:pt x="0" y="0"/>
                      <a:pt x="94" y="324"/>
                      <a:pt x="344" y="382"/>
                    </a:cubicBezTo>
                    <a:cubicBezTo>
                      <a:pt x="375" y="389"/>
                      <a:pt x="409" y="393"/>
                      <a:pt x="444" y="393"/>
                    </a:cubicBezTo>
                    <a:cubicBezTo>
                      <a:pt x="733" y="393"/>
                      <a:pt x="1132" y="163"/>
                      <a:pt x="1127" y="163"/>
                    </a:cubicBezTo>
                    <a:lnTo>
                      <a:pt x="1127" y="163"/>
                    </a:lnTo>
                    <a:cubicBezTo>
                      <a:pt x="1073" y="178"/>
                      <a:pt x="1021" y="184"/>
                      <a:pt x="968" y="184"/>
                    </a:cubicBezTo>
                    <a:cubicBezTo>
                      <a:pt x="792" y="184"/>
                      <a:pt x="611" y="109"/>
                      <a:pt x="333" y="20"/>
                    </a:cubicBezTo>
                    <a:cubicBezTo>
                      <a:pt x="290" y="6"/>
                      <a:pt x="253" y="0"/>
                      <a:pt x="22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10" name="Google Shape;12210;p39"/>
              <p:cNvSpPr/>
              <p:nvPr/>
            </p:nvSpPr>
            <p:spPr>
              <a:xfrm rot="-6541634">
                <a:off x="-297851" y="2680893"/>
                <a:ext cx="137521" cy="160786"/>
              </a:xfrm>
              <a:custGeom>
                <a:avLst/>
                <a:gdLst/>
                <a:ahLst/>
                <a:cxnLst/>
                <a:rect l="l" t="t" r="r" b="b"/>
                <a:pathLst>
                  <a:path w="1064" h="1244" extrusionOk="0">
                    <a:moveTo>
                      <a:pt x="499" y="0"/>
                    </a:moveTo>
                    <a:cubicBezTo>
                      <a:pt x="371" y="0"/>
                      <a:pt x="235" y="96"/>
                      <a:pt x="159" y="353"/>
                    </a:cubicBezTo>
                    <a:cubicBezTo>
                      <a:pt x="1" y="917"/>
                      <a:pt x="937" y="1229"/>
                      <a:pt x="937" y="1229"/>
                    </a:cubicBezTo>
                    <a:cubicBezTo>
                      <a:pt x="937" y="1229"/>
                      <a:pt x="986" y="1244"/>
                      <a:pt x="1018" y="1244"/>
                    </a:cubicBezTo>
                    <a:cubicBezTo>
                      <a:pt x="1048" y="1244"/>
                      <a:pt x="1064" y="1231"/>
                      <a:pt x="1008" y="1180"/>
                    </a:cubicBezTo>
                    <a:cubicBezTo>
                      <a:pt x="893" y="1081"/>
                      <a:pt x="844" y="578"/>
                      <a:pt x="805" y="288"/>
                    </a:cubicBezTo>
                    <a:cubicBezTo>
                      <a:pt x="788" y="131"/>
                      <a:pt x="649" y="0"/>
                      <a:pt x="49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11" name="Google Shape;12211;p39"/>
              <p:cNvSpPr/>
              <p:nvPr/>
            </p:nvSpPr>
            <p:spPr>
              <a:xfrm rot="-6541634">
                <a:off x="-257206" y="2678020"/>
                <a:ext cx="94998" cy="112835"/>
              </a:xfrm>
              <a:custGeom>
                <a:avLst/>
                <a:gdLst/>
                <a:ahLst/>
                <a:cxnLst/>
                <a:rect l="l" t="t" r="r" b="b"/>
                <a:pathLst>
                  <a:path w="735" h="873" extrusionOk="0">
                    <a:moveTo>
                      <a:pt x="217" y="1"/>
                    </a:moveTo>
                    <a:cubicBezTo>
                      <a:pt x="102" y="1"/>
                      <a:pt x="0" y="206"/>
                      <a:pt x="83" y="385"/>
                    </a:cubicBezTo>
                    <a:cubicBezTo>
                      <a:pt x="202" y="650"/>
                      <a:pt x="727" y="873"/>
                      <a:pt x="734" y="873"/>
                    </a:cubicBezTo>
                    <a:cubicBezTo>
                      <a:pt x="734" y="873"/>
                      <a:pt x="734" y="873"/>
                      <a:pt x="734" y="872"/>
                    </a:cubicBezTo>
                    <a:cubicBezTo>
                      <a:pt x="537" y="725"/>
                      <a:pt x="493" y="511"/>
                      <a:pt x="367" y="155"/>
                    </a:cubicBezTo>
                    <a:cubicBezTo>
                      <a:pt x="326" y="45"/>
                      <a:pt x="270" y="1"/>
                      <a:pt x="21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12" name="Google Shape;12212;p39"/>
              <p:cNvSpPr/>
              <p:nvPr/>
            </p:nvSpPr>
            <p:spPr>
              <a:xfrm rot="-6541634">
                <a:off x="-339587" y="2587708"/>
                <a:ext cx="151222" cy="165051"/>
              </a:xfrm>
              <a:custGeom>
                <a:avLst/>
                <a:gdLst/>
                <a:ahLst/>
                <a:cxnLst/>
                <a:rect l="l" t="t" r="r" b="b"/>
                <a:pathLst>
                  <a:path w="1170" h="1277" extrusionOk="0">
                    <a:moveTo>
                      <a:pt x="792" y="1"/>
                    </a:moveTo>
                    <a:cubicBezTo>
                      <a:pt x="726" y="1"/>
                      <a:pt x="648" y="14"/>
                      <a:pt x="559" y="45"/>
                    </a:cubicBezTo>
                    <a:cubicBezTo>
                      <a:pt x="0" y="231"/>
                      <a:pt x="290" y="1184"/>
                      <a:pt x="290" y="1184"/>
                    </a:cubicBezTo>
                    <a:cubicBezTo>
                      <a:pt x="290" y="1184"/>
                      <a:pt x="321" y="1277"/>
                      <a:pt x="344" y="1277"/>
                    </a:cubicBezTo>
                    <a:cubicBezTo>
                      <a:pt x="354" y="1277"/>
                      <a:pt x="362" y="1261"/>
                      <a:pt x="367" y="1216"/>
                    </a:cubicBezTo>
                    <a:cubicBezTo>
                      <a:pt x="383" y="1058"/>
                      <a:pt x="767" y="729"/>
                      <a:pt x="986" y="532"/>
                    </a:cubicBezTo>
                    <a:cubicBezTo>
                      <a:pt x="1169" y="362"/>
                      <a:pt x="1133" y="1"/>
                      <a:pt x="79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13" name="Google Shape;12213;p39"/>
              <p:cNvSpPr/>
              <p:nvPr/>
            </p:nvSpPr>
            <p:spPr>
              <a:xfrm rot="-6541634">
                <a:off x="-279969" y="2610324"/>
                <a:ext cx="79876" cy="126276"/>
              </a:xfrm>
              <a:custGeom>
                <a:avLst/>
                <a:gdLst/>
                <a:ahLst/>
                <a:cxnLst/>
                <a:rect l="l" t="t" r="r" b="b"/>
                <a:pathLst>
                  <a:path w="618" h="977" extrusionOk="0">
                    <a:moveTo>
                      <a:pt x="425" y="0"/>
                    </a:moveTo>
                    <a:cubicBezTo>
                      <a:pt x="333" y="0"/>
                      <a:pt x="215" y="55"/>
                      <a:pt x="148" y="166"/>
                    </a:cubicBezTo>
                    <a:cubicBezTo>
                      <a:pt x="1" y="417"/>
                      <a:pt x="130" y="976"/>
                      <a:pt x="131" y="976"/>
                    </a:cubicBezTo>
                    <a:cubicBezTo>
                      <a:pt x="131" y="976"/>
                      <a:pt x="131" y="976"/>
                      <a:pt x="131" y="976"/>
                    </a:cubicBezTo>
                    <a:cubicBezTo>
                      <a:pt x="137" y="730"/>
                      <a:pt x="290" y="571"/>
                      <a:pt x="498" y="259"/>
                    </a:cubicBezTo>
                    <a:cubicBezTo>
                      <a:pt x="617" y="88"/>
                      <a:pt x="542" y="0"/>
                      <a:pt x="42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14" name="Google Shape;12214;p39"/>
              <p:cNvSpPr/>
              <p:nvPr/>
            </p:nvSpPr>
            <p:spPr>
              <a:xfrm rot="-6541634">
                <a:off x="-341546" y="2550466"/>
                <a:ext cx="205118" cy="92284"/>
              </a:xfrm>
              <a:custGeom>
                <a:avLst/>
                <a:gdLst/>
                <a:ahLst/>
                <a:cxnLst/>
                <a:rect l="l" t="t" r="r" b="b"/>
                <a:pathLst>
                  <a:path w="1587" h="714" extrusionOk="0">
                    <a:moveTo>
                      <a:pt x="884" y="0"/>
                    </a:moveTo>
                    <a:cubicBezTo>
                      <a:pt x="465" y="0"/>
                      <a:pt x="67" y="566"/>
                      <a:pt x="67" y="566"/>
                    </a:cubicBezTo>
                    <a:cubicBezTo>
                      <a:pt x="67" y="566"/>
                      <a:pt x="1" y="665"/>
                      <a:pt x="41" y="665"/>
                    </a:cubicBezTo>
                    <a:cubicBezTo>
                      <a:pt x="51" y="665"/>
                      <a:pt x="68" y="658"/>
                      <a:pt x="95" y="643"/>
                    </a:cubicBezTo>
                    <a:cubicBezTo>
                      <a:pt x="130" y="621"/>
                      <a:pt x="191" y="612"/>
                      <a:pt x="267" y="612"/>
                    </a:cubicBezTo>
                    <a:cubicBezTo>
                      <a:pt x="476" y="612"/>
                      <a:pt x="796" y="677"/>
                      <a:pt x="1009" y="709"/>
                    </a:cubicBezTo>
                    <a:cubicBezTo>
                      <a:pt x="1026" y="712"/>
                      <a:pt x="1044" y="713"/>
                      <a:pt x="1062" y="713"/>
                    </a:cubicBezTo>
                    <a:cubicBezTo>
                      <a:pt x="1335" y="713"/>
                      <a:pt x="1586" y="372"/>
                      <a:pt x="1129" y="74"/>
                    </a:cubicBezTo>
                    <a:cubicBezTo>
                      <a:pt x="1048" y="22"/>
                      <a:pt x="966" y="0"/>
                      <a:pt x="88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15" name="Google Shape;12215;p39"/>
              <p:cNvSpPr/>
              <p:nvPr/>
            </p:nvSpPr>
            <p:spPr>
              <a:xfrm rot="-6541634">
                <a:off x="-297075" y="2589519"/>
                <a:ext cx="148895" cy="63461"/>
              </a:xfrm>
              <a:custGeom>
                <a:avLst/>
                <a:gdLst/>
                <a:ahLst/>
                <a:cxnLst/>
                <a:rect l="l" t="t" r="r" b="b"/>
                <a:pathLst>
                  <a:path w="1152" h="491" extrusionOk="0">
                    <a:moveTo>
                      <a:pt x="701" y="0"/>
                    </a:moveTo>
                    <a:cubicBezTo>
                      <a:pt x="687" y="0"/>
                      <a:pt x="672" y="1"/>
                      <a:pt x="657" y="3"/>
                    </a:cubicBezTo>
                    <a:cubicBezTo>
                      <a:pt x="367" y="42"/>
                      <a:pt x="0" y="490"/>
                      <a:pt x="6" y="490"/>
                    </a:cubicBezTo>
                    <a:cubicBezTo>
                      <a:pt x="203" y="343"/>
                      <a:pt x="416" y="359"/>
                      <a:pt x="794" y="337"/>
                    </a:cubicBezTo>
                    <a:cubicBezTo>
                      <a:pt x="1152" y="316"/>
                      <a:pt x="969" y="0"/>
                      <a:pt x="70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16" name="Google Shape;12216;p39"/>
              <p:cNvSpPr/>
              <p:nvPr/>
            </p:nvSpPr>
            <p:spPr>
              <a:xfrm rot="-6541634">
                <a:off x="-215956" y="2524651"/>
                <a:ext cx="162595" cy="131705"/>
              </a:xfrm>
              <a:custGeom>
                <a:avLst/>
                <a:gdLst/>
                <a:ahLst/>
                <a:cxnLst/>
                <a:rect l="l" t="t" r="r" b="b"/>
                <a:pathLst>
                  <a:path w="1258" h="1019" extrusionOk="0">
                    <a:moveTo>
                      <a:pt x="226" y="0"/>
                    </a:moveTo>
                    <a:cubicBezTo>
                      <a:pt x="208" y="0"/>
                      <a:pt x="198" y="1"/>
                      <a:pt x="198" y="1"/>
                    </a:cubicBezTo>
                    <a:cubicBezTo>
                      <a:pt x="198" y="1"/>
                      <a:pt x="1" y="17"/>
                      <a:pt x="149" y="72"/>
                    </a:cubicBezTo>
                    <a:cubicBezTo>
                      <a:pt x="291" y="127"/>
                      <a:pt x="515" y="581"/>
                      <a:pt x="652" y="838"/>
                    </a:cubicBezTo>
                    <a:cubicBezTo>
                      <a:pt x="710" y="949"/>
                      <a:pt x="830" y="1019"/>
                      <a:pt x="946" y="1019"/>
                    </a:cubicBezTo>
                    <a:cubicBezTo>
                      <a:pt x="1105" y="1019"/>
                      <a:pt x="1258" y="887"/>
                      <a:pt x="1232" y="548"/>
                    </a:cubicBezTo>
                    <a:cubicBezTo>
                      <a:pt x="1188" y="27"/>
                      <a:pt x="389" y="0"/>
                      <a:pt x="22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17" name="Google Shape;12217;p39"/>
              <p:cNvSpPr/>
              <p:nvPr/>
            </p:nvSpPr>
            <p:spPr>
              <a:xfrm rot="-6541634">
                <a:off x="-214371" y="2566895"/>
                <a:ext cx="121494" cy="82719"/>
              </a:xfrm>
              <a:custGeom>
                <a:avLst/>
                <a:gdLst/>
                <a:ahLst/>
                <a:cxnLst/>
                <a:rect l="l" t="t" r="r" b="b"/>
                <a:pathLst>
                  <a:path w="940" h="640" extrusionOk="0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lnTo>
                      <a:pt x="0" y="0"/>
                    </a:lnTo>
                    <a:cubicBezTo>
                      <a:pt x="0" y="0"/>
                      <a:pt x="0" y="0"/>
                      <a:pt x="0" y="0"/>
                    </a:cubicBezTo>
                    <a:close/>
                    <a:moveTo>
                      <a:pt x="0" y="0"/>
                    </a:moveTo>
                    <a:cubicBezTo>
                      <a:pt x="236" y="71"/>
                      <a:pt x="356" y="257"/>
                      <a:pt x="603" y="542"/>
                    </a:cubicBezTo>
                    <a:cubicBezTo>
                      <a:pt x="664" y="611"/>
                      <a:pt x="718" y="639"/>
                      <a:pt x="763" y="639"/>
                    </a:cubicBezTo>
                    <a:cubicBezTo>
                      <a:pt x="898" y="639"/>
                      <a:pt x="940" y="381"/>
                      <a:pt x="783" y="225"/>
                    </a:cubicBezTo>
                    <a:cubicBezTo>
                      <a:pt x="577" y="19"/>
                      <a:pt x="7" y="0"/>
                      <a:pt x="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18" name="Google Shape;12218;p39"/>
              <p:cNvSpPr/>
              <p:nvPr/>
            </p:nvSpPr>
            <p:spPr>
              <a:xfrm rot="-6541634">
                <a:off x="-164504" y="2534755"/>
                <a:ext cx="138943" cy="178364"/>
              </a:xfrm>
              <a:custGeom>
                <a:avLst/>
                <a:gdLst/>
                <a:ahLst/>
                <a:cxnLst/>
                <a:rect l="l" t="t" r="r" b="b"/>
                <a:pathLst>
                  <a:path w="1075" h="1380" extrusionOk="0">
                    <a:moveTo>
                      <a:pt x="298" y="0"/>
                    </a:moveTo>
                    <a:cubicBezTo>
                      <a:pt x="283" y="0"/>
                      <a:pt x="278" y="17"/>
                      <a:pt x="298" y="69"/>
                    </a:cubicBezTo>
                    <a:cubicBezTo>
                      <a:pt x="358" y="211"/>
                      <a:pt x="172" y="682"/>
                      <a:pt x="68" y="955"/>
                    </a:cubicBezTo>
                    <a:cubicBezTo>
                      <a:pt x="1" y="1145"/>
                      <a:pt x="118" y="1379"/>
                      <a:pt x="326" y="1379"/>
                    </a:cubicBezTo>
                    <a:cubicBezTo>
                      <a:pt x="425" y="1379"/>
                      <a:pt x="545" y="1326"/>
                      <a:pt x="675" y="1191"/>
                    </a:cubicBezTo>
                    <a:cubicBezTo>
                      <a:pt x="1075" y="764"/>
                      <a:pt x="385" y="58"/>
                      <a:pt x="385" y="58"/>
                    </a:cubicBezTo>
                    <a:cubicBezTo>
                      <a:pt x="385" y="58"/>
                      <a:pt x="325" y="0"/>
                      <a:pt x="29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19" name="Google Shape;12219;p39"/>
              <p:cNvSpPr/>
              <p:nvPr/>
            </p:nvSpPr>
            <p:spPr>
              <a:xfrm rot="-6541634">
                <a:off x="-143113" y="2573209"/>
                <a:ext cx="50666" cy="132868"/>
              </a:xfrm>
              <a:custGeom>
                <a:avLst/>
                <a:gdLst/>
                <a:ahLst/>
                <a:cxnLst/>
                <a:rect l="l" t="t" r="r" b="b"/>
                <a:pathLst>
                  <a:path w="392" h="1028" extrusionOk="0"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29" y="225"/>
                      <a:pt x="63" y="433"/>
                      <a:pt x="19" y="810"/>
                    </a:cubicBezTo>
                    <a:cubicBezTo>
                      <a:pt x="1" y="965"/>
                      <a:pt x="56" y="1028"/>
                      <a:pt x="129" y="1028"/>
                    </a:cubicBezTo>
                    <a:cubicBezTo>
                      <a:pt x="230" y="1028"/>
                      <a:pt x="365" y="903"/>
                      <a:pt x="375" y="734"/>
                    </a:cubicBezTo>
                    <a:cubicBezTo>
                      <a:pt x="391" y="440"/>
                      <a:pt x="24" y="0"/>
                      <a:pt x="1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20" name="Google Shape;12220;p39"/>
              <p:cNvSpPr/>
              <p:nvPr/>
            </p:nvSpPr>
            <p:spPr>
              <a:xfrm rot="-6541634">
                <a:off x="-208680" y="2643110"/>
                <a:ext cx="67985" cy="58291"/>
              </a:xfrm>
              <a:custGeom>
                <a:avLst/>
                <a:gdLst/>
                <a:ahLst/>
                <a:cxnLst/>
                <a:rect l="l" t="t" r="r" b="b"/>
                <a:pathLst>
                  <a:path w="526" h="451" extrusionOk="0">
                    <a:moveTo>
                      <a:pt x="225" y="1"/>
                    </a:moveTo>
                    <a:cubicBezTo>
                      <a:pt x="110" y="1"/>
                      <a:pt x="0" y="90"/>
                      <a:pt x="0" y="227"/>
                    </a:cubicBezTo>
                    <a:cubicBezTo>
                      <a:pt x="0" y="352"/>
                      <a:pt x="99" y="451"/>
                      <a:pt x="225" y="451"/>
                    </a:cubicBezTo>
                    <a:cubicBezTo>
                      <a:pt x="422" y="451"/>
                      <a:pt x="526" y="210"/>
                      <a:pt x="384" y="68"/>
                    </a:cubicBezTo>
                    <a:cubicBezTo>
                      <a:pt x="337" y="22"/>
                      <a:pt x="280" y="1"/>
                      <a:pt x="22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21" name="Google Shape;12221;p39"/>
              <p:cNvSpPr/>
              <p:nvPr/>
            </p:nvSpPr>
            <p:spPr>
              <a:xfrm rot="-6541634">
                <a:off x="1812443" y="4477057"/>
                <a:ext cx="331524" cy="344708"/>
              </a:xfrm>
              <a:custGeom>
                <a:avLst/>
                <a:gdLst/>
                <a:ahLst/>
                <a:cxnLst/>
                <a:rect l="l" t="t" r="r" b="b"/>
                <a:pathLst>
                  <a:path w="2565" h="2667" extrusionOk="0">
                    <a:moveTo>
                      <a:pt x="1931" y="1"/>
                    </a:moveTo>
                    <a:cubicBezTo>
                      <a:pt x="1801" y="1"/>
                      <a:pt x="1636" y="47"/>
                      <a:pt x="1426" y="164"/>
                    </a:cubicBezTo>
                    <a:cubicBezTo>
                      <a:pt x="594" y="635"/>
                      <a:pt x="217" y="1215"/>
                      <a:pt x="102" y="1418"/>
                    </a:cubicBezTo>
                    <a:cubicBezTo>
                      <a:pt x="0" y="1584"/>
                      <a:pt x="58" y="1823"/>
                      <a:pt x="294" y="1823"/>
                    </a:cubicBezTo>
                    <a:cubicBezTo>
                      <a:pt x="339" y="1823"/>
                      <a:pt x="389" y="1815"/>
                      <a:pt x="447" y="1795"/>
                    </a:cubicBezTo>
                    <a:lnTo>
                      <a:pt x="447" y="1795"/>
                    </a:lnTo>
                    <a:cubicBezTo>
                      <a:pt x="344" y="2147"/>
                      <a:pt x="483" y="2366"/>
                      <a:pt x="725" y="2366"/>
                    </a:cubicBezTo>
                    <a:cubicBezTo>
                      <a:pt x="833" y="2366"/>
                      <a:pt x="961" y="2322"/>
                      <a:pt x="1098" y="2228"/>
                    </a:cubicBezTo>
                    <a:lnTo>
                      <a:pt x="1098" y="2228"/>
                    </a:lnTo>
                    <a:cubicBezTo>
                      <a:pt x="1066" y="2498"/>
                      <a:pt x="1311" y="2666"/>
                      <a:pt x="1552" y="2666"/>
                    </a:cubicBezTo>
                    <a:cubicBezTo>
                      <a:pt x="1726" y="2666"/>
                      <a:pt x="1898" y="2578"/>
                      <a:pt x="1963" y="2376"/>
                    </a:cubicBezTo>
                    <a:cubicBezTo>
                      <a:pt x="1994" y="2433"/>
                      <a:pt x="2080" y="2502"/>
                      <a:pt x="2176" y="2502"/>
                    </a:cubicBezTo>
                    <a:cubicBezTo>
                      <a:pt x="2281" y="2502"/>
                      <a:pt x="2398" y="2417"/>
                      <a:pt x="2461" y="2135"/>
                    </a:cubicBezTo>
                    <a:cubicBezTo>
                      <a:pt x="2565" y="1582"/>
                      <a:pt x="2548" y="1018"/>
                      <a:pt x="2417" y="476"/>
                    </a:cubicBezTo>
                    <a:cubicBezTo>
                      <a:pt x="2377" y="318"/>
                      <a:pt x="2275" y="1"/>
                      <a:pt x="193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22" name="Google Shape;12222;p39"/>
              <p:cNvSpPr/>
              <p:nvPr/>
            </p:nvSpPr>
            <p:spPr>
              <a:xfrm rot="-6541634">
                <a:off x="1806970" y="4498388"/>
                <a:ext cx="222955" cy="270260"/>
              </a:xfrm>
              <a:custGeom>
                <a:avLst/>
                <a:gdLst/>
                <a:ahLst/>
                <a:cxnLst/>
                <a:rect l="l" t="t" r="r" b="b"/>
                <a:pathLst>
                  <a:path w="1725" h="2091" extrusionOk="0">
                    <a:moveTo>
                      <a:pt x="1436" y="0"/>
                    </a:moveTo>
                    <a:cubicBezTo>
                      <a:pt x="1389" y="0"/>
                      <a:pt x="1335" y="12"/>
                      <a:pt x="1270" y="38"/>
                    </a:cubicBezTo>
                    <a:cubicBezTo>
                      <a:pt x="849" y="213"/>
                      <a:pt x="225" y="777"/>
                      <a:pt x="0" y="1187"/>
                    </a:cubicBezTo>
                    <a:cubicBezTo>
                      <a:pt x="318" y="782"/>
                      <a:pt x="1095" y="465"/>
                      <a:pt x="1095" y="465"/>
                    </a:cubicBezTo>
                    <a:lnTo>
                      <a:pt x="1095" y="465"/>
                    </a:lnTo>
                    <a:cubicBezTo>
                      <a:pt x="1095" y="465"/>
                      <a:pt x="405" y="1215"/>
                      <a:pt x="285" y="1773"/>
                    </a:cubicBezTo>
                    <a:cubicBezTo>
                      <a:pt x="329" y="1724"/>
                      <a:pt x="800" y="1067"/>
                      <a:pt x="1254" y="618"/>
                    </a:cubicBezTo>
                    <a:lnTo>
                      <a:pt x="1254" y="618"/>
                    </a:lnTo>
                    <a:cubicBezTo>
                      <a:pt x="1254" y="618"/>
                      <a:pt x="1205" y="990"/>
                      <a:pt x="942" y="2091"/>
                    </a:cubicBezTo>
                    <a:cubicBezTo>
                      <a:pt x="975" y="2052"/>
                      <a:pt x="1385" y="1149"/>
                      <a:pt x="1445" y="602"/>
                    </a:cubicBezTo>
                    <a:cubicBezTo>
                      <a:pt x="1484" y="695"/>
                      <a:pt x="1588" y="1018"/>
                      <a:pt x="1533" y="1937"/>
                    </a:cubicBezTo>
                    <a:cubicBezTo>
                      <a:pt x="1725" y="1653"/>
                      <a:pt x="1697" y="355"/>
                      <a:pt x="1697" y="355"/>
                    </a:cubicBezTo>
                    <a:cubicBezTo>
                      <a:pt x="1697" y="355"/>
                      <a:pt x="1697" y="0"/>
                      <a:pt x="143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23" name="Google Shape;12223;p39"/>
              <p:cNvSpPr/>
              <p:nvPr/>
            </p:nvSpPr>
            <p:spPr>
              <a:xfrm rot="-6541634">
                <a:off x="1667226" y="4202206"/>
                <a:ext cx="361898" cy="338116"/>
              </a:xfrm>
              <a:custGeom>
                <a:avLst/>
                <a:gdLst/>
                <a:ahLst/>
                <a:cxnLst/>
                <a:rect l="l" t="t" r="r" b="b"/>
                <a:pathLst>
                  <a:path w="2800" h="2616" extrusionOk="0">
                    <a:moveTo>
                      <a:pt x="651" y="1"/>
                    </a:moveTo>
                    <a:cubicBezTo>
                      <a:pt x="400" y="1"/>
                      <a:pt x="1" y="91"/>
                      <a:pt x="134" y="837"/>
                    </a:cubicBezTo>
                    <a:cubicBezTo>
                      <a:pt x="303" y="1779"/>
                      <a:pt x="725" y="2331"/>
                      <a:pt x="873" y="2507"/>
                    </a:cubicBezTo>
                    <a:cubicBezTo>
                      <a:pt x="934" y="2575"/>
                      <a:pt x="1021" y="2615"/>
                      <a:pt x="1104" y="2615"/>
                    </a:cubicBezTo>
                    <a:cubicBezTo>
                      <a:pt x="1228" y="2615"/>
                      <a:pt x="1342" y="2525"/>
                      <a:pt x="1349" y="2299"/>
                    </a:cubicBezTo>
                    <a:cubicBezTo>
                      <a:pt x="1477" y="2391"/>
                      <a:pt x="1595" y="2433"/>
                      <a:pt x="1696" y="2433"/>
                    </a:cubicBezTo>
                    <a:cubicBezTo>
                      <a:pt x="1935" y="2433"/>
                      <a:pt x="2069" y="2194"/>
                      <a:pt x="1973" y="1828"/>
                    </a:cubicBezTo>
                    <a:lnTo>
                      <a:pt x="1973" y="1828"/>
                    </a:lnTo>
                    <a:cubicBezTo>
                      <a:pt x="2027" y="1855"/>
                      <a:pt x="2082" y="1867"/>
                      <a:pt x="2134" y="1867"/>
                    </a:cubicBezTo>
                    <a:cubicBezTo>
                      <a:pt x="2481" y="1867"/>
                      <a:pt x="2742" y="1328"/>
                      <a:pt x="2394" y="1062"/>
                    </a:cubicBezTo>
                    <a:cubicBezTo>
                      <a:pt x="2526" y="1040"/>
                      <a:pt x="2799" y="804"/>
                      <a:pt x="2329" y="514"/>
                    </a:cubicBezTo>
                    <a:cubicBezTo>
                      <a:pt x="1847" y="235"/>
                      <a:pt x="1311" y="60"/>
                      <a:pt x="752" y="5"/>
                    </a:cubicBezTo>
                    <a:cubicBezTo>
                      <a:pt x="723" y="3"/>
                      <a:pt x="689" y="1"/>
                      <a:pt x="65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24" name="Google Shape;12224;p39"/>
              <p:cNvSpPr/>
              <p:nvPr/>
            </p:nvSpPr>
            <p:spPr>
              <a:xfrm rot="-6541634">
                <a:off x="1690288" y="4312993"/>
                <a:ext cx="245056" cy="246478"/>
              </a:xfrm>
              <a:custGeom>
                <a:avLst/>
                <a:gdLst/>
                <a:ahLst/>
                <a:cxnLst/>
                <a:rect l="l" t="t" r="r" b="b"/>
                <a:pathLst>
                  <a:path w="1896" h="1907" extrusionOk="0">
                    <a:moveTo>
                      <a:pt x="283" y="1"/>
                    </a:moveTo>
                    <a:cubicBezTo>
                      <a:pt x="153" y="1"/>
                      <a:pt x="0" y="57"/>
                      <a:pt x="13" y="325"/>
                    </a:cubicBezTo>
                    <a:cubicBezTo>
                      <a:pt x="40" y="785"/>
                      <a:pt x="369" y="1562"/>
                      <a:pt x="681" y="1907"/>
                    </a:cubicBezTo>
                    <a:cubicBezTo>
                      <a:pt x="402" y="1469"/>
                      <a:pt x="363" y="632"/>
                      <a:pt x="363" y="631"/>
                    </a:cubicBezTo>
                    <a:lnTo>
                      <a:pt x="363" y="631"/>
                    </a:lnTo>
                    <a:cubicBezTo>
                      <a:pt x="363" y="632"/>
                      <a:pt x="840" y="1529"/>
                      <a:pt x="1327" y="1830"/>
                    </a:cubicBezTo>
                    <a:cubicBezTo>
                      <a:pt x="1299" y="1770"/>
                      <a:pt x="834" y="1113"/>
                      <a:pt x="560" y="533"/>
                    </a:cubicBezTo>
                    <a:lnTo>
                      <a:pt x="560" y="533"/>
                    </a:lnTo>
                    <a:cubicBezTo>
                      <a:pt x="560" y="533"/>
                      <a:pt x="894" y="703"/>
                      <a:pt x="1847" y="1316"/>
                    </a:cubicBezTo>
                    <a:cubicBezTo>
                      <a:pt x="1819" y="1272"/>
                      <a:pt x="1097" y="588"/>
                      <a:pt x="604" y="352"/>
                    </a:cubicBezTo>
                    <a:cubicBezTo>
                      <a:pt x="614" y="352"/>
                      <a:pt x="627" y="351"/>
                      <a:pt x="642" y="351"/>
                    </a:cubicBezTo>
                    <a:cubicBezTo>
                      <a:pt x="780" y="351"/>
                      <a:pt x="1131" y="387"/>
                      <a:pt x="1896" y="708"/>
                    </a:cubicBezTo>
                    <a:cubicBezTo>
                      <a:pt x="1688" y="434"/>
                      <a:pt x="456" y="29"/>
                      <a:pt x="456" y="29"/>
                    </a:cubicBezTo>
                    <a:cubicBezTo>
                      <a:pt x="456" y="29"/>
                      <a:pt x="376" y="1"/>
                      <a:pt x="28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25" name="Google Shape;12225;p39"/>
              <p:cNvSpPr/>
              <p:nvPr/>
            </p:nvSpPr>
            <p:spPr>
              <a:xfrm rot="-6541634">
                <a:off x="1355800" y="4279837"/>
                <a:ext cx="394856" cy="309035"/>
              </a:xfrm>
              <a:custGeom>
                <a:avLst/>
                <a:gdLst/>
                <a:ahLst/>
                <a:cxnLst/>
                <a:rect l="l" t="t" r="r" b="b"/>
                <a:pathLst>
                  <a:path w="3055" h="2391" extrusionOk="0">
                    <a:moveTo>
                      <a:pt x="1546" y="1"/>
                    </a:moveTo>
                    <a:cubicBezTo>
                      <a:pt x="1463" y="1"/>
                      <a:pt x="1354" y="45"/>
                      <a:pt x="1216" y="168"/>
                    </a:cubicBezTo>
                    <a:cubicBezTo>
                      <a:pt x="805" y="545"/>
                      <a:pt x="477" y="1005"/>
                      <a:pt x="258" y="1519"/>
                    </a:cubicBezTo>
                    <a:cubicBezTo>
                      <a:pt x="176" y="1727"/>
                      <a:pt x="1" y="2247"/>
                      <a:pt x="871" y="2357"/>
                    </a:cubicBezTo>
                    <a:cubicBezTo>
                      <a:pt x="1057" y="2381"/>
                      <a:pt x="1231" y="2391"/>
                      <a:pt x="1393" y="2391"/>
                    </a:cubicBezTo>
                    <a:cubicBezTo>
                      <a:pt x="2057" y="2391"/>
                      <a:pt x="2511" y="2224"/>
                      <a:pt x="2683" y="2149"/>
                    </a:cubicBezTo>
                    <a:cubicBezTo>
                      <a:pt x="2896" y="2061"/>
                      <a:pt x="2989" y="1760"/>
                      <a:pt x="2633" y="1640"/>
                    </a:cubicBezTo>
                    <a:cubicBezTo>
                      <a:pt x="3055" y="1317"/>
                      <a:pt x="2907" y="928"/>
                      <a:pt x="2371" y="901"/>
                    </a:cubicBezTo>
                    <a:cubicBezTo>
                      <a:pt x="2633" y="630"/>
                      <a:pt x="2339" y="188"/>
                      <a:pt x="1999" y="188"/>
                    </a:cubicBezTo>
                    <a:cubicBezTo>
                      <a:pt x="1921" y="188"/>
                      <a:pt x="1840" y="212"/>
                      <a:pt x="1763" y="266"/>
                    </a:cubicBezTo>
                    <a:cubicBezTo>
                      <a:pt x="1774" y="178"/>
                      <a:pt x="1712" y="1"/>
                      <a:pt x="154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26" name="Google Shape;12226;p39"/>
              <p:cNvSpPr/>
              <p:nvPr/>
            </p:nvSpPr>
            <p:spPr>
              <a:xfrm rot="-6541634">
                <a:off x="1456321" y="4379303"/>
                <a:ext cx="294430" cy="223472"/>
              </a:xfrm>
              <a:custGeom>
                <a:avLst/>
                <a:gdLst/>
                <a:ahLst/>
                <a:cxnLst/>
                <a:rect l="l" t="t" r="r" b="b"/>
                <a:pathLst>
                  <a:path w="2278" h="1729" extrusionOk="0">
                    <a:moveTo>
                      <a:pt x="1380" y="0"/>
                    </a:moveTo>
                    <a:lnTo>
                      <a:pt x="1380" y="0"/>
                    </a:lnTo>
                    <a:cubicBezTo>
                      <a:pt x="1057" y="115"/>
                      <a:pt x="301" y="1166"/>
                      <a:pt x="301" y="1166"/>
                    </a:cubicBezTo>
                    <a:cubicBezTo>
                      <a:pt x="301" y="1166"/>
                      <a:pt x="0" y="1566"/>
                      <a:pt x="449" y="1675"/>
                    </a:cubicBezTo>
                    <a:cubicBezTo>
                      <a:pt x="592" y="1712"/>
                      <a:pt x="775" y="1729"/>
                      <a:pt x="971" y="1729"/>
                    </a:cubicBezTo>
                    <a:cubicBezTo>
                      <a:pt x="1390" y="1729"/>
                      <a:pt x="1872" y="1651"/>
                      <a:pt x="2162" y="1516"/>
                    </a:cubicBezTo>
                    <a:lnTo>
                      <a:pt x="2162" y="1516"/>
                    </a:lnTo>
                    <a:cubicBezTo>
                      <a:pt x="2040" y="1550"/>
                      <a:pt x="1900" y="1562"/>
                      <a:pt x="1758" y="1562"/>
                    </a:cubicBezTo>
                    <a:cubicBezTo>
                      <a:pt x="1313" y="1562"/>
                      <a:pt x="849" y="1440"/>
                      <a:pt x="849" y="1440"/>
                    </a:cubicBezTo>
                    <a:cubicBezTo>
                      <a:pt x="849" y="1440"/>
                      <a:pt x="1850" y="1248"/>
                      <a:pt x="2277" y="876"/>
                    </a:cubicBezTo>
                    <a:lnTo>
                      <a:pt x="2277" y="876"/>
                    </a:lnTo>
                    <a:cubicBezTo>
                      <a:pt x="2217" y="887"/>
                      <a:pt x="1445" y="1139"/>
                      <a:pt x="810" y="1221"/>
                    </a:cubicBezTo>
                    <a:cubicBezTo>
                      <a:pt x="810" y="1221"/>
                      <a:pt x="1073" y="953"/>
                      <a:pt x="1944" y="230"/>
                    </a:cubicBezTo>
                    <a:lnTo>
                      <a:pt x="1944" y="230"/>
                    </a:lnTo>
                    <a:cubicBezTo>
                      <a:pt x="1894" y="241"/>
                      <a:pt x="1024" y="723"/>
                      <a:pt x="652" y="1122"/>
                    </a:cubicBezTo>
                    <a:cubicBezTo>
                      <a:pt x="679" y="1024"/>
                      <a:pt x="783" y="701"/>
                      <a:pt x="138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27" name="Google Shape;12227;p39"/>
              <p:cNvSpPr/>
              <p:nvPr/>
            </p:nvSpPr>
            <p:spPr>
              <a:xfrm rot="-6541634">
                <a:off x="1399818" y="4528908"/>
                <a:ext cx="330749" cy="358796"/>
              </a:xfrm>
              <a:custGeom>
                <a:avLst/>
                <a:gdLst/>
                <a:ahLst/>
                <a:cxnLst/>
                <a:rect l="l" t="t" r="r" b="b"/>
                <a:pathLst>
                  <a:path w="2559" h="2776" extrusionOk="0">
                    <a:moveTo>
                      <a:pt x="1629" y="1"/>
                    </a:moveTo>
                    <a:cubicBezTo>
                      <a:pt x="1475" y="1"/>
                      <a:pt x="1318" y="134"/>
                      <a:pt x="1223" y="394"/>
                    </a:cubicBezTo>
                    <a:cubicBezTo>
                      <a:pt x="1152" y="259"/>
                      <a:pt x="1027" y="201"/>
                      <a:pt x="897" y="201"/>
                    </a:cubicBezTo>
                    <a:cubicBezTo>
                      <a:pt x="627" y="201"/>
                      <a:pt x="331" y="450"/>
                      <a:pt x="435" y="772"/>
                    </a:cubicBezTo>
                    <a:cubicBezTo>
                      <a:pt x="409" y="759"/>
                      <a:pt x="371" y="750"/>
                      <a:pt x="331" y="750"/>
                    </a:cubicBezTo>
                    <a:cubicBezTo>
                      <a:pt x="185" y="750"/>
                      <a:pt x="0" y="860"/>
                      <a:pt x="172" y="1259"/>
                    </a:cubicBezTo>
                    <a:cubicBezTo>
                      <a:pt x="407" y="1768"/>
                      <a:pt x="747" y="2217"/>
                      <a:pt x="1168" y="2584"/>
                    </a:cubicBezTo>
                    <a:cubicBezTo>
                      <a:pt x="1253" y="2658"/>
                      <a:pt x="1406" y="2775"/>
                      <a:pt x="1585" y="2775"/>
                    </a:cubicBezTo>
                    <a:cubicBezTo>
                      <a:pt x="1763" y="2775"/>
                      <a:pt x="1967" y="2658"/>
                      <a:pt x="2153" y="2261"/>
                    </a:cubicBezTo>
                    <a:cubicBezTo>
                      <a:pt x="2558" y="1396"/>
                      <a:pt x="2531" y="701"/>
                      <a:pt x="2509" y="471"/>
                    </a:cubicBezTo>
                    <a:cubicBezTo>
                      <a:pt x="2496" y="328"/>
                      <a:pt x="2391" y="204"/>
                      <a:pt x="2260" y="204"/>
                    </a:cubicBezTo>
                    <a:cubicBezTo>
                      <a:pt x="2181" y="204"/>
                      <a:pt x="2091" y="251"/>
                      <a:pt x="2006" y="367"/>
                    </a:cubicBezTo>
                    <a:cubicBezTo>
                      <a:pt x="1920" y="121"/>
                      <a:pt x="1776" y="1"/>
                      <a:pt x="162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28" name="Google Shape;12228;p39"/>
              <p:cNvSpPr/>
              <p:nvPr/>
            </p:nvSpPr>
            <p:spPr>
              <a:xfrm rot="-6541634">
                <a:off x="1504482" y="4532852"/>
                <a:ext cx="225023" cy="278274"/>
              </a:xfrm>
              <a:custGeom>
                <a:avLst/>
                <a:gdLst/>
                <a:ahLst/>
                <a:cxnLst/>
                <a:rect l="l" t="t" r="r" b="b"/>
                <a:pathLst>
                  <a:path w="1741" h="2153" extrusionOk="0">
                    <a:moveTo>
                      <a:pt x="1111" y="1"/>
                    </a:moveTo>
                    <a:cubicBezTo>
                      <a:pt x="1100" y="61"/>
                      <a:pt x="1106" y="871"/>
                      <a:pt x="991" y="1501"/>
                    </a:cubicBezTo>
                    <a:cubicBezTo>
                      <a:pt x="991" y="1501"/>
                      <a:pt x="816" y="1167"/>
                      <a:pt x="394" y="116"/>
                    </a:cubicBezTo>
                    <a:lnTo>
                      <a:pt x="394" y="116"/>
                    </a:lnTo>
                    <a:cubicBezTo>
                      <a:pt x="389" y="171"/>
                      <a:pt x="580" y="1145"/>
                      <a:pt x="849" y="1621"/>
                    </a:cubicBezTo>
                    <a:cubicBezTo>
                      <a:pt x="761" y="1572"/>
                      <a:pt x="487" y="1369"/>
                      <a:pt x="0" y="587"/>
                    </a:cubicBezTo>
                    <a:lnTo>
                      <a:pt x="0" y="587"/>
                    </a:lnTo>
                    <a:cubicBezTo>
                      <a:pt x="11" y="926"/>
                      <a:pt x="783" y="1971"/>
                      <a:pt x="783" y="1971"/>
                    </a:cubicBezTo>
                    <a:cubicBezTo>
                      <a:pt x="783" y="1971"/>
                      <a:pt x="914" y="2152"/>
                      <a:pt x="1073" y="2152"/>
                    </a:cubicBezTo>
                    <a:cubicBezTo>
                      <a:pt x="1151" y="2152"/>
                      <a:pt x="1235" y="2109"/>
                      <a:pt x="1314" y="1982"/>
                    </a:cubicBezTo>
                    <a:cubicBezTo>
                      <a:pt x="1560" y="1594"/>
                      <a:pt x="1741" y="773"/>
                      <a:pt x="1681" y="307"/>
                    </a:cubicBezTo>
                    <a:lnTo>
                      <a:pt x="1681" y="307"/>
                    </a:lnTo>
                    <a:cubicBezTo>
                      <a:pt x="1659" y="822"/>
                      <a:pt x="1210" y="1528"/>
                      <a:pt x="1210" y="1528"/>
                    </a:cubicBezTo>
                    <a:cubicBezTo>
                      <a:pt x="1210" y="1528"/>
                      <a:pt x="1336" y="521"/>
                      <a:pt x="111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29" name="Google Shape;12229;p39"/>
              <p:cNvSpPr/>
              <p:nvPr/>
            </p:nvSpPr>
            <p:spPr>
              <a:xfrm rot="-6541634">
                <a:off x="1553712" y="4651063"/>
                <a:ext cx="406101" cy="319633"/>
              </a:xfrm>
              <a:custGeom>
                <a:avLst/>
                <a:gdLst/>
                <a:ahLst/>
                <a:cxnLst/>
                <a:rect l="l" t="t" r="r" b="b"/>
                <a:pathLst>
                  <a:path w="3142" h="2473" extrusionOk="0">
                    <a:moveTo>
                      <a:pt x="930" y="0"/>
                    </a:moveTo>
                    <a:cubicBezTo>
                      <a:pt x="738" y="0"/>
                      <a:pt x="571" y="161"/>
                      <a:pt x="739" y="441"/>
                    </a:cubicBezTo>
                    <a:cubicBezTo>
                      <a:pt x="718" y="440"/>
                      <a:pt x="698" y="439"/>
                      <a:pt x="679" y="439"/>
                    </a:cubicBezTo>
                    <a:cubicBezTo>
                      <a:pt x="198" y="439"/>
                      <a:pt x="81" y="822"/>
                      <a:pt x="465" y="1169"/>
                    </a:cubicBezTo>
                    <a:cubicBezTo>
                      <a:pt x="0" y="1219"/>
                      <a:pt x="17" y="2007"/>
                      <a:pt x="515" y="2045"/>
                    </a:cubicBezTo>
                    <a:cubicBezTo>
                      <a:pt x="418" y="2131"/>
                      <a:pt x="315" y="2472"/>
                      <a:pt x="840" y="2472"/>
                    </a:cubicBezTo>
                    <a:cubicBezTo>
                      <a:pt x="848" y="2472"/>
                      <a:pt x="856" y="2472"/>
                      <a:pt x="865" y="2472"/>
                    </a:cubicBezTo>
                    <a:cubicBezTo>
                      <a:pt x="1423" y="2450"/>
                      <a:pt x="1971" y="2308"/>
                      <a:pt x="2474" y="2061"/>
                    </a:cubicBezTo>
                    <a:cubicBezTo>
                      <a:pt x="2671" y="1957"/>
                      <a:pt x="3142" y="1667"/>
                      <a:pt x="2551" y="1021"/>
                    </a:cubicBezTo>
                    <a:cubicBezTo>
                      <a:pt x="1899" y="321"/>
                      <a:pt x="1254" y="80"/>
                      <a:pt x="1029" y="14"/>
                    </a:cubicBezTo>
                    <a:cubicBezTo>
                      <a:pt x="996" y="5"/>
                      <a:pt x="963" y="0"/>
                      <a:pt x="93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30" name="Google Shape;12230;p39"/>
              <p:cNvSpPr/>
              <p:nvPr/>
            </p:nvSpPr>
            <p:spPr>
              <a:xfrm rot="-6541634">
                <a:off x="1601465" y="4644412"/>
                <a:ext cx="302960" cy="218819"/>
              </a:xfrm>
              <a:custGeom>
                <a:avLst/>
                <a:gdLst/>
                <a:ahLst/>
                <a:cxnLst/>
                <a:rect l="l" t="t" r="r" b="b"/>
                <a:pathLst>
                  <a:path w="2344" h="1693" extrusionOk="0">
                    <a:moveTo>
                      <a:pt x="663" y="1"/>
                    </a:moveTo>
                    <a:cubicBezTo>
                      <a:pt x="1134" y="220"/>
                      <a:pt x="1615" y="904"/>
                      <a:pt x="1615" y="904"/>
                    </a:cubicBezTo>
                    <a:cubicBezTo>
                      <a:pt x="1615" y="904"/>
                      <a:pt x="748" y="417"/>
                      <a:pt x="178" y="417"/>
                    </a:cubicBezTo>
                    <a:cubicBezTo>
                      <a:pt x="172" y="417"/>
                      <a:pt x="166" y="417"/>
                      <a:pt x="159" y="417"/>
                    </a:cubicBezTo>
                    <a:cubicBezTo>
                      <a:pt x="214" y="450"/>
                      <a:pt x="964" y="751"/>
                      <a:pt x="1506" y="1096"/>
                    </a:cubicBezTo>
                    <a:cubicBezTo>
                      <a:pt x="1506" y="1096"/>
                      <a:pt x="1217" y="1125"/>
                      <a:pt x="389" y="1125"/>
                    </a:cubicBezTo>
                    <a:cubicBezTo>
                      <a:pt x="271" y="1125"/>
                      <a:pt x="142" y="1124"/>
                      <a:pt x="1" y="1123"/>
                    </a:cubicBezTo>
                    <a:lnTo>
                      <a:pt x="1" y="1123"/>
                    </a:lnTo>
                    <a:cubicBezTo>
                      <a:pt x="38" y="1146"/>
                      <a:pt x="756" y="1290"/>
                      <a:pt x="1305" y="1290"/>
                    </a:cubicBezTo>
                    <a:cubicBezTo>
                      <a:pt x="1399" y="1290"/>
                      <a:pt x="1487" y="1286"/>
                      <a:pt x="1566" y="1276"/>
                    </a:cubicBezTo>
                    <a:lnTo>
                      <a:pt x="1566" y="1276"/>
                    </a:lnTo>
                    <a:cubicBezTo>
                      <a:pt x="1484" y="1337"/>
                      <a:pt x="1194" y="1512"/>
                      <a:pt x="285" y="1665"/>
                    </a:cubicBezTo>
                    <a:cubicBezTo>
                      <a:pt x="336" y="1684"/>
                      <a:pt x="410" y="1692"/>
                      <a:pt x="500" y="1692"/>
                    </a:cubicBezTo>
                    <a:cubicBezTo>
                      <a:pt x="972" y="1692"/>
                      <a:pt x="1862" y="1468"/>
                      <a:pt x="1862" y="1468"/>
                    </a:cubicBezTo>
                    <a:cubicBezTo>
                      <a:pt x="1862" y="1468"/>
                      <a:pt x="2343" y="1353"/>
                      <a:pt x="2075" y="981"/>
                    </a:cubicBezTo>
                    <a:cubicBezTo>
                      <a:pt x="1807" y="603"/>
                      <a:pt x="1117" y="127"/>
                      <a:pt x="66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31" name="Google Shape;12231;p39"/>
              <p:cNvSpPr/>
              <p:nvPr/>
            </p:nvSpPr>
            <p:spPr>
              <a:xfrm rot="-6541634">
                <a:off x="1665383" y="4516973"/>
                <a:ext cx="165568" cy="165697"/>
              </a:xfrm>
              <a:custGeom>
                <a:avLst/>
                <a:gdLst/>
                <a:ahLst/>
                <a:cxnLst/>
                <a:rect l="l" t="t" r="r" b="b"/>
                <a:pathLst>
                  <a:path w="1281" h="1282" extrusionOk="0">
                    <a:moveTo>
                      <a:pt x="641" y="0"/>
                    </a:moveTo>
                    <a:cubicBezTo>
                      <a:pt x="285" y="0"/>
                      <a:pt x="0" y="285"/>
                      <a:pt x="0" y="641"/>
                    </a:cubicBezTo>
                    <a:cubicBezTo>
                      <a:pt x="0" y="996"/>
                      <a:pt x="285" y="1281"/>
                      <a:pt x="641" y="1281"/>
                    </a:cubicBezTo>
                    <a:cubicBezTo>
                      <a:pt x="996" y="1281"/>
                      <a:pt x="1281" y="996"/>
                      <a:pt x="1281" y="641"/>
                    </a:cubicBezTo>
                    <a:cubicBezTo>
                      <a:pt x="1281" y="285"/>
                      <a:pt x="996" y="0"/>
                      <a:pt x="64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32" name="Google Shape;12232;p39"/>
              <p:cNvSpPr/>
              <p:nvPr/>
            </p:nvSpPr>
            <p:spPr>
              <a:xfrm rot="-6541634">
                <a:off x="635100" y="3258219"/>
                <a:ext cx="161432" cy="365904"/>
              </a:xfrm>
              <a:custGeom>
                <a:avLst/>
                <a:gdLst/>
                <a:ahLst/>
                <a:cxnLst/>
                <a:rect l="l" t="t" r="r" b="b"/>
                <a:pathLst>
                  <a:path w="1249" h="2831" extrusionOk="0">
                    <a:moveTo>
                      <a:pt x="389" y="1"/>
                    </a:moveTo>
                    <a:lnTo>
                      <a:pt x="356" y="6"/>
                    </a:lnTo>
                    <a:cubicBezTo>
                      <a:pt x="356" y="6"/>
                      <a:pt x="0" y="795"/>
                      <a:pt x="33" y="1096"/>
                    </a:cubicBezTo>
                    <a:cubicBezTo>
                      <a:pt x="60" y="1397"/>
                      <a:pt x="131" y="1648"/>
                      <a:pt x="1111" y="2831"/>
                    </a:cubicBezTo>
                    <a:cubicBezTo>
                      <a:pt x="1122" y="2568"/>
                      <a:pt x="1248" y="2048"/>
                      <a:pt x="1248" y="1227"/>
                    </a:cubicBezTo>
                    <a:cubicBezTo>
                      <a:pt x="1248" y="406"/>
                      <a:pt x="389" y="1"/>
                      <a:pt x="38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33" name="Google Shape;12233;p39"/>
              <p:cNvSpPr/>
              <p:nvPr/>
            </p:nvSpPr>
            <p:spPr>
              <a:xfrm rot="-6541634">
                <a:off x="577456" y="3362712"/>
                <a:ext cx="94869" cy="176296"/>
              </a:xfrm>
              <a:custGeom>
                <a:avLst/>
                <a:gdLst/>
                <a:ahLst/>
                <a:cxnLst/>
                <a:rect l="l" t="t" r="r" b="b"/>
                <a:pathLst>
                  <a:path w="734" h="1364" extrusionOk="0">
                    <a:moveTo>
                      <a:pt x="11" y="1"/>
                    </a:moveTo>
                    <a:cubicBezTo>
                      <a:pt x="6" y="6"/>
                      <a:pt x="6" y="6"/>
                      <a:pt x="6" y="6"/>
                    </a:cubicBezTo>
                    <a:cubicBezTo>
                      <a:pt x="0" y="12"/>
                      <a:pt x="0" y="23"/>
                      <a:pt x="6" y="28"/>
                    </a:cubicBezTo>
                    <a:cubicBezTo>
                      <a:pt x="11" y="33"/>
                      <a:pt x="701" y="581"/>
                      <a:pt x="684" y="1347"/>
                    </a:cubicBezTo>
                    <a:cubicBezTo>
                      <a:pt x="679" y="1353"/>
                      <a:pt x="690" y="1358"/>
                      <a:pt x="695" y="1364"/>
                    </a:cubicBezTo>
                    <a:cubicBezTo>
                      <a:pt x="706" y="1364"/>
                      <a:pt x="712" y="1358"/>
                      <a:pt x="712" y="1347"/>
                    </a:cubicBezTo>
                    <a:cubicBezTo>
                      <a:pt x="734" y="570"/>
                      <a:pt x="27" y="12"/>
                      <a:pt x="2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34" name="Google Shape;12234;p39"/>
              <p:cNvSpPr/>
              <p:nvPr/>
            </p:nvSpPr>
            <p:spPr>
              <a:xfrm rot="-6541634">
                <a:off x="619731" y="3331356"/>
                <a:ext cx="83624" cy="240662"/>
              </a:xfrm>
              <a:custGeom>
                <a:avLst/>
                <a:gdLst/>
                <a:ahLst/>
                <a:cxnLst/>
                <a:rect l="l" t="t" r="r" b="b"/>
                <a:pathLst>
                  <a:path w="647" h="1862" extrusionOk="0">
                    <a:moveTo>
                      <a:pt x="11" y="0"/>
                    </a:moveTo>
                    <a:cubicBezTo>
                      <a:pt x="11" y="0"/>
                      <a:pt x="6" y="0"/>
                      <a:pt x="6" y="6"/>
                    </a:cubicBezTo>
                    <a:cubicBezTo>
                      <a:pt x="0" y="11"/>
                      <a:pt x="0" y="16"/>
                      <a:pt x="6" y="22"/>
                    </a:cubicBezTo>
                    <a:cubicBezTo>
                      <a:pt x="597" y="619"/>
                      <a:pt x="613" y="1834"/>
                      <a:pt x="613" y="1845"/>
                    </a:cubicBezTo>
                    <a:cubicBezTo>
                      <a:pt x="613" y="1856"/>
                      <a:pt x="624" y="1861"/>
                      <a:pt x="630" y="1861"/>
                    </a:cubicBezTo>
                    <a:cubicBezTo>
                      <a:pt x="641" y="1861"/>
                      <a:pt x="646" y="1850"/>
                      <a:pt x="646" y="1845"/>
                    </a:cubicBezTo>
                    <a:cubicBezTo>
                      <a:pt x="646" y="1834"/>
                      <a:pt x="630" y="608"/>
                      <a:pt x="28" y="6"/>
                    </a:cubicBezTo>
                    <a:cubicBezTo>
                      <a:pt x="22" y="0"/>
                      <a:pt x="17" y="0"/>
                      <a:pt x="1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35" name="Google Shape;12235;p39"/>
              <p:cNvSpPr/>
              <p:nvPr/>
            </p:nvSpPr>
            <p:spPr>
              <a:xfrm rot="-6541634">
                <a:off x="632406" y="3358006"/>
                <a:ext cx="57516" cy="216880"/>
              </a:xfrm>
              <a:custGeom>
                <a:avLst/>
                <a:gdLst/>
                <a:ahLst/>
                <a:cxnLst/>
                <a:rect l="l" t="t" r="r" b="b"/>
                <a:pathLst>
                  <a:path w="445" h="1678" extrusionOk="0">
                    <a:moveTo>
                      <a:pt x="17" y="1"/>
                    </a:moveTo>
                    <a:cubicBezTo>
                      <a:pt x="15" y="1"/>
                      <a:pt x="13" y="1"/>
                      <a:pt x="12" y="3"/>
                    </a:cubicBezTo>
                    <a:cubicBezTo>
                      <a:pt x="1" y="3"/>
                      <a:pt x="1" y="14"/>
                      <a:pt x="6" y="19"/>
                    </a:cubicBezTo>
                    <a:cubicBezTo>
                      <a:pt x="362" y="627"/>
                      <a:pt x="417" y="1656"/>
                      <a:pt x="417" y="1661"/>
                    </a:cubicBezTo>
                    <a:cubicBezTo>
                      <a:pt x="417" y="1672"/>
                      <a:pt x="422" y="1678"/>
                      <a:pt x="428" y="1678"/>
                    </a:cubicBezTo>
                    <a:cubicBezTo>
                      <a:pt x="439" y="1678"/>
                      <a:pt x="444" y="1672"/>
                      <a:pt x="444" y="1661"/>
                    </a:cubicBezTo>
                    <a:cubicBezTo>
                      <a:pt x="444" y="1650"/>
                      <a:pt x="395" y="621"/>
                      <a:pt x="28" y="8"/>
                    </a:cubicBezTo>
                    <a:cubicBezTo>
                      <a:pt x="24" y="4"/>
                      <a:pt x="21" y="1"/>
                      <a:pt x="1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36" name="Google Shape;12236;p39"/>
              <p:cNvSpPr/>
              <p:nvPr/>
            </p:nvSpPr>
            <p:spPr>
              <a:xfrm rot="-6541634">
                <a:off x="644646" y="3390418"/>
                <a:ext cx="31925" cy="186894"/>
              </a:xfrm>
              <a:custGeom>
                <a:avLst/>
                <a:gdLst/>
                <a:ahLst/>
                <a:cxnLst/>
                <a:rect l="l" t="t" r="r" b="b"/>
                <a:pathLst>
                  <a:path w="247" h="1446" extrusionOk="0">
                    <a:moveTo>
                      <a:pt x="11" y="0"/>
                    </a:moveTo>
                    <a:cubicBezTo>
                      <a:pt x="6" y="0"/>
                      <a:pt x="1" y="11"/>
                      <a:pt x="6" y="17"/>
                    </a:cubicBezTo>
                    <a:cubicBezTo>
                      <a:pt x="154" y="471"/>
                      <a:pt x="219" y="947"/>
                      <a:pt x="187" y="1429"/>
                    </a:cubicBezTo>
                    <a:cubicBezTo>
                      <a:pt x="181" y="1435"/>
                      <a:pt x="187" y="1440"/>
                      <a:pt x="198" y="1446"/>
                    </a:cubicBezTo>
                    <a:cubicBezTo>
                      <a:pt x="203" y="1446"/>
                      <a:pt x="214" y="1440"/>
                      <a:pt x="214" y="1429"/>
                    </a:cubicBezTo>
                    <a:cubicBezTo>
                      <a:pt x="247" y="947"/>
                      <a:pt x="181" y="466"/>
                      <a:pt x="28" y="11"/>
                    </a:cubicBezTo>
                    <a:cubicBezTo>
                      <a:pt x="22" y="0"/>
                      <a:pt x="17" y="0"/>
                      <a:pt x="1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37" name="Google Shape;12237;p39"/>
              <p:cNvSpPr/>
              <p:nvPr/>
            </p:nvSpPr>
            <p:spPr>
              <a:xfrm rot="-6541634">
                <a:off x="655843" y="3425902"/>
                <a:ext cx="7238" cy="159235"/>
              </a:xfrm>
              <a:custGeom>
                <a:avLst/>
                <a:gdLst/>
                <a:ahLst/>
                <a:cxnLst/>
                <a:rect l="l" t="t" r="r" b="b"/>
                <a:pathLst>
                  <a:path w="56" h="1232" extrusionOk="0">
                    <a:moveTo>
                      <a:pt x="33" y="0"/>
                    </a:moveTo>
                    <a:cubicBezTo>
                      <a:pt x="28" y="0"/>
                      <a:pt x="22" y="6"/>
                      <a:pt x="22" y="11"/>
                    </a:cubicBezTo>
                    <a:cubicBezTo>
                      <a:pt x="0" y="438"/>
                      <a:pt x="6" y="980"/>
                      <a:pt x="6" y="1155"/>
                    </a:cubicBezTo>
                    <a:lnTo>
                      <a:pt x="6" y="1215"/>
                    </a:lnTo>
                    <a:cubicBezTo>
                      <a:pt x="6" y="1221"/>
                      <a:pt x="11" y="1232"/>
                      <a:pt x="17" y="1232"/>
                    </a:cubicBezTo>
                    <a:cubicBezTo>
                      <a:pt x="28" y="1232"/>
                      <a:pt x="33" y="1226"/>
                      <a:pt x="33" y="1215"/>
                    </a:cubicBezTo>
                    <a:lnTo>
                      <a:pt x="33" y="1155"/>
                    </a:lnTo>
                    <a:cubicBezTo>
                      <a:pt x="33" y="980"/>
                      <a:pt x="33" y="438"/>
                      <a:pt x="55" y="17"/>
                    </a:cubicBezTo>
                    <a:cubicBezTo>
                      <a:pt x="55" y="6"/>
                      <a:pt x="50" y="0"/>
                      <a:pt x="3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38" name="Google Shape;12238;p39"/>
              <p:cNvSpPr/>
              <p:nvPr/>
            </p:nvSpPr>
            <p:spPr>
              <a:xfrm rot="-6541634">
                <a:off x="529072" y="3562250"/>
                <a:ext cx="322089" cy="207445"/>
              </a:xfrm>
              <a:custGeom>
                <a:avLst/>
                <a:gdLst/>
                <a:ahLst/>
                <a:cxnLst/>
                <a:rect l="l" t="t" r="r" b="b"/>
                <a:pathLst>
                  <a:path w="2492" h="1605" extrusionOk="0">
                    <a:moveTo>
                      <a:pt x="1774" y="0"/>
                    </a:moveTo>
                    <a:cubicBezTo>
                      <a:pt x="1599" y="0"/>
                      <a:pt x="1434" y="14"/>
                      <a:pt x="1336" y="55"/>
                    </a:cubicBezTo>
                    <a:cubicBezTo>
                      <a:pt x="1057" y="176"/>
                      <a:pt x="833" y="313"/>
                      <a:pt x="1" y="1604"/>
                    </a:cubicBezTo>
                    <a:cubicBezTo>
                      <a:pt x="253" y="1533"/>
                      <a:pt x="783" y="1500"/>
                      <a:pt x="1572" y="1259"/>
                    </a:cubicBezTo>
                    <a:cubicBezTo>
                      <a:pt x="2360" y="1019"/>
                      <a:pt x="2491" y="77"/>
                      <a:pt x="2491" y="77"/>
                    </a:cubicBezTo>
                    <a:lnTo>
                      <a:pt x="2475" y="50"/>
                    </a:lnTo>
                    <a:cubicBezTo>
                      <a:pt x="2475" y="50"/>
                      <a:pt x="2107" y="0"/>
                      <a:pt x="177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39" name="Google Shape;12239;p39"/>
              <p:cNvSpPr/>
              <p:nvPr/>
            </p:nvSpPr>
            <p:spPr>
              <a:xfrm rot="-6541634">
                <a:off x="572768" y="3521945"/>
                <a:ext cx="143079" cy="139331"/>
              </a:xfrm>
              <a:custGeom>
                <a:avLst/>
                <a:gdLst/>
                <a:ahLst/>
                <a:cxnLst/>
                <a:rect l="l" t="t" r="r" b="b"/>
                <a:pathLst>
                  <a:path w="1107" h="1078" extrusionOk="0">
                    <a:moveTo>
                      <a:pt x="1090" y="1"/>
                    </a:moveTo>
                    <a:cubicBezTo>
                      <a:pt x="1089" y="1"/>
                      <a:pt x="1087" y="2"/>
                      <a:pt x="1084" y="5"/>
                    </a:cubicBezTo>
                    <a:cubicBezTo>
                      <a:pt x="1079" y="5"/>
                      <a:pt x="1074" y="5"/>
                      <a:pt x="1074" y="10"/>
                    </a:cubicBezTo>
                    <a:cubicBezTo>
                      <a:pt x="1074" y="21"/>
                      <a:pt x="751" y="842"/>
                      <a:pt x="12" y="1050"/>
                    </a:cubicBezTo>
                    <a:cubicBezTo>
                      <a:pt x="6" y="1050"/>
                      <a:pt x="1" y="1056"/>
                      <a:pt x="6" y="1067"/>
                    </a:cubicBezTo>
                    <a:cubicBezTo>
                      <a:pt x="6" y="1072"/>
                      <a:pt x="12" y="1078"/>
                      <a:pt x="23" y="1078"/>
                    </a:cubicBezTo>
                    <a:cubicBezTo>
                      <a:pt x="772" y="870"/>
                      <a:pt x="1101" y="32"/>
                      <a:pt x="1101" y="21"/>
                    </a:cubicBezTo>
                    <a:cubicBezTo>
                      <a:pt x="1106" y="16"/>
                      <a:pt x="1101" y="5"/>
                      <a:pt x="1095" y="5"/>
                    </a:cubicBezTo>
                    <a:cubicBezTo>
                      <a:pt x="1093" y="2"/>
                      <a:pt x="1091" y="1"/>
                      <a:pt x="109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40" name="Google Shape;12240;p39"/>
              <p:cNvSpPr/>
              <p:nvPr/>
            </p:nvSpPr>
            <p:spPr>
              <a:xfrm rot="-6541634">
                <a:off x="551810" y="3550597"/>
                <a:ext cx="207316" cy="149929"/>
              </a:xfrm>
              <a:custGeom>
                <a:avLst/>
                <a:gdLst/>
                <a:ahLst/>
                <a:cxnLst/>
                <a:rect l="l" t="t" r="r" b="b"/>
                <a:pathLst>
                  <a:path w="1604" h="1160" extrusionOk="0">
                    <a:moveTo>
                      <a:pt x="1582" y="1"/>
                    </a:moveTo>
                    <a:cubicBezTo>
                      <a:pt x="1577" y="1"/>
                      <a:pt x="1571" y="6"/>
                      <a:pt x="1571" y="12"/>
                    </a:cubicBezTo>
                    <a:cubicBezTo>
                      <a:pt x="1177" y="756"/>
                      <a:pt x="22" y="1128"/>
                      <a:pt x="11" y="1134"/>
                    </a:cubicBezTo>
                    <a:cubicBezTo>
                      <a:pt x="0" y="1134"/>
                      <a:pt x="0" y="1145"/>
                      <a:pt x="0" y="1150"/>
                    </a:cubicBezTo>
                    <a:cubicBezTo>
                      <a:pt x="3" y="1157"/>
                      <a:pt x="9" y="1159"/>
                      <a:pt x="13" y="1159"/>
                    </a:cubicBezTo>
                    <a:cubicBezTo>
                      <a:pt x="17" y="1159"/>
                      <a:pt x="20" y="1158"/>
                      <a:pt x="22" y="1156"/>
                    </a:cubicBezTo>
                    <a:cubicBezTo>
                      <a:pt x="33" y="1150"/>
                      <a:pt x="1199" y="772"/>
                      <a:pt x="1599" y="23"/>
                    </a:cubicBezTo>
                    <a:cubicBezTo>
                      <a:pt x="1604" y="12"/>
                      <a:pt x="1599" y="6"/>
                      <a:pt x="159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41" name="Google Shape;12241;p39"/>
              <p:cNvSpPr/>
              <p:nvPr/>
            </p:nvSpPr>
            <p:spPr>
              <a:xfrm rot="-6541634">
                <a:off x="544877" y="3571016"/>
                <a:ext cx="192581" cy="118134"/>
              </a:xfrm>
              <a:custGeom>
                <a:avLst/>
                <a:gdLst/>
                <a:ahLst/>
                <a:cxnLst/>
                <a:rect l="l" t="t" r="r" b="b"/>
                <a:pathLst>
                  <a:path w="1490" h="914" extrusionOk="0">
                    <a:moveTo>
                      <a:pt x="1476" y="1"/>
                    </a:moveTo>
                    <a:cubicBezTo>
                      <a:pt x="1473" y="1"/>
                      <a:pt x="1470" y="2"/>
                      <a:pt x="1467" y="5"/>
                    </a:cubicBezTo>
                    <a:lnTo>
                      <a:pt x="1462" y="5"/>
                    </a:lnTo>
                    <a:cubicBezTo>
                      <a:pt x="991" y="530"/>
                      <a:pt x="22" y="886"/>
                      <a:pt x="11" y="886"/>
                    </a:cubicBezTo>
                    <a:cubicBezTo>
                      <a:pt x="6" y="886"/>
                      <a:pt x="0" y="891"/>
                      <a:pt x="6" y="902"/>
                    </a:cubicBezTo>
                    <a:cubicBezTo>
                      <a:pt x="6" y="908"/>
                      <a:pt x="17" y="913"/>
                      <a:pt x="22" y="913"/>
                    </a:cubicBezTo>
                    <a:cubicBezTo>
                      <a:pt x="33" y="908"/>
                      <a:pt x="1002" y="557"/>
                      <a:pt x="1484" y="27"/>
                    </a:cubicBezTo>
                    <a:cubicBezTo>
                      <a:pt x="1489" y="21"/>
                      <a:pt x="1489" y="10"/>
                      <a:pt x="1484" y="5"/>
                    </a:cubicBezTo>
                    <a:cubicBezTo>
                      <a:pt x="1481" y="2"/>
                      <a:pt x="1478" y="1"/>
                      <a:pt x="14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42" name="Google Shape;12242;p39"/>
              <p:cNvSpPr/>
              <p:nvPr/>
            </p:nvSpPr>
            <p:spPr>
              <a:xfrm rot="-6541634">
                <a:off x="536467" y="3595169"/>
                <a:ext cx="172031" cy="80393"/>
              </a:xfrm>
              <a:custGeom>
                <a:avLst/>
                <a:gdLst/>
                <a:ahLst/>
                <a:cxnLst/>
                <a:rect l="l" t="t" r="r" b="b"/>
                <a:pathLst>
                  <a:path w="1331" h="622" extrusionOk="0">
                    <a:moveTo>
                      <a:pt x="1313" y="1"/>
                    </a:moveTo>
                    <a:cubicBezTo>
                      <a:pt x="1311" y="1"/>
                      <a:pt x="1310" y="2"/>
                      <a:pt x="1308" y="3"/>
                    </a:cubicBezTo>
                    <a:cubicBezTo>
                      <a:pt x="920" y="282"/>
                      <a:pt x="482" y="485"/>
                      <a:pt x="16" y="589"/>
                    </a:cubicBezTo>
                    <a:cubicBezTo>
                      <a:pt x="5" y="594"/>
                      <a:pt x="0" y="600"/>
                      <a:pt x="5" y="611"/>
                    </a:cubicBezTo>
                    <a:cubicBezTo>
                      <a:pt x="5" y="616"/>
                      <a:pt x="11" y="622"/>
                      <a:pt x="22" y="622"/>
                    </a:cubicBezTo>
                    <a:cubicBezTo>
                      <a:pt x="493" y="512"/>
                      <a:pt x="931" y="310"/>
                      <a:pt x="1325" y="25"/>
                    </a:cubicBezTo>
                    <a:cubicBezTo>
                      <a:pt x="1330" y="20"/>
                      <a:pt x="1330" y="14"/>
                      <a:pt x="1325" y="9"/>
                    </a:cubicBezTo>
                    <a:cubicBezTo>
                      <a:pt x="1321" y="5"/>
                      <a:pt x="1317" y="1"/>
                      <a:pt x="131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43" name="Google Shape;12243;p39"/>
              <p:cNvSpPr/>
              <p:nvPr/>
            </p:nvSpPr>
            <p:spPr>
              <a:xfrm rot="-6541634">
                <a:off x="527208" y="3615413"/>
                <a:ext cx="152902" cy="47693"/>
              </a:xfrm>
              <a:custGeom>
                <a:avLst/>
                <a:gdLst/>
                <a:ahLst/>
                <a:cxnLst/>
                <a:rect l="l" t="t" r="r" b="b"/>
                <a:pathLst>
                  <a:path w="1183" h="369" extrusionOk="0">
                    <a:moveTo>
                      <a:pt x="1170" y="0"/>
                    </a:moveTo>
                    <a:cubicBezTo>
                      <a:pt x="1169" y="0"/>
                      <a:pt x="1167" y="1"/>
                      <a:pt x="1166" y="2"/>
                    </a:cubicBezTo>
                    <a:lnTo>
                      <a:pt x="1128" y="13"/>
                    </a:lnTo>
                    <a:cubicBezTo>
                      <a:pt x="723" y="112"/>
                      <a:pt x="230" y="270"/>
                      <a:pt x="66" y="320"/>
                    </a:cubicBezTo>
                    <a:lnTo>
                      <a:pt x="11" y="336"/>
                    </a:lnTo>
                    <a:cubicBezTo>
                      <a:pt x="6" y="342"/>
                      <a:pt x="0" y="347"/>
                      <a:pt x="0" y="358"/>
                    </a:cubicBezTo>
                    <a:cubicBezTo>
                      <a:pt x="0" y="364"/>
                      <a:pt x="11" y="369"/>
                      <a:pt x="16" y="369"/>
                    </a:cubicBezTo>
                    <a:lnTo>
                      <a:pt x="77" y="347"/>
                    </a:lnTo>
                    <a:cubicBezTo>
                      <a:pt x="246" y="298"/>
                      <a:pt x="761" y="134"/>
                      <a:pt x="1171" y="30"/>
                    </a:cubicBezTo>
                    <a:cubicBezTo>
                      <a:pt x="1177" y="30"/>
                      <a:pt x="1182" y="19"/>
                      <a:pt x="1182" y="13"/>
                    </a:cubicBezTo>
                    <a:cubicBezTo>
                      <a:pt x="1178" y="5"/>
                      <a:pt x="1174" y="0"/>
                      <a:pt x="117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44" name="Google Shape;12244;p39"/>
              <p:cNvSpPr/>
              <p:nvPr/>
            </p:nvSpPr>
            <p:spPr>
              <a:xfrm rot="-6541634">
                <a:off x="315275" y="3610948"/>
                <a:ext cx="299341" cy="236914"/>
              </a:xfrm>
              <a:custGeom>
                <a:avLst/>
                <a:gdLst/>
                <a:ahLst/>
                <a:cxnLst/>
                <a:rect l="l" t="t" r="r" b="b"/>
                <a:pathLst>
                  <a:path w="2316" h="1833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48" y="214"/>
                      <a:pt x="367" y="701"/>
                      <a:pt x="865" y="1352"/>
                    </a:cubicBezTo>
                    <a:cubicBezTo>
                      <a:pt x="1170" y="1754"/>
                      <a:pt x="1637" y="1832"/>
                      <a:pt x="1953" y="1832"/>
                    </a:cubicBezTo>
                    <a:cubicBezTo>
                      <a:pt x="2154" y="1832"/>
                      <a:pt x="2294" y="1801"/>
                      <a:pt x="2294" y="1801"/>
                    </a:cubicBezTo>
                    <a:lnTo>
                      <a:pt x="2316" y="1774"/>
                    </a:lnTo>
                    <a:cubicBezTo>
                      <a:pt x="2316" y="1774"/>
                      <a:pt x="2124" y="936"/>
                      <a:pt x="1911" y="712"/>
                    </a:cubicBezTo>
                    <a:cubicBezTo>
                      <a:pt x="1703" y="493"/>
                      <a:pt x="1500" y="334"/>
                      <a:pt x="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45" name="Google Shape;12245;p39"/>
              <p:cNvSpPr/>
              <p:nvPr/>
            </p:nvSpPr>
            <p:spPr>
              <a:xfrm rot="-6541634">
                <a:off x="424537" y="3615585"/>
                <a:ext cx="179786" cy="86468"/>
              </a:xfrm>
              <a:custGeom>
                <a:avLst/>
                <a:gdLst/>
                <a:ahLst/>
                <a:cxnLst/>
                <a:rect l="l" t="t" r="r" b="b"/>
                <a:pathLst>
                  <a:path w="1391" h="669" extrusionOk="0">
                    <a:moveTo>
                      <a:pt x="6" y="0"/>
                    </a:moveTo>
                    <a:cubicBezTo>
                      <a:pt x="0" y="6"/>
                      <a:pt x="0" y="17"/>
                      <a:pt x="6" y="22"/>
                    </a:cubicBezTo>
                    <a:cubicBezTo>
                      <a:pt x="465" y="652"/>
                      <a:pt x="1363" y="668"/>
                      <a:pt x="1374" y="668"/>
                    </a:cubicBezTo>
                    <a:cubicBezTo>
                      <a:pt x="1380" y="668"/>
                      <a:pt x="1390" y="663"/>
                      <a:pt x="1390" y="652"/>
                    </a:cubicBezTo>
                    <a:cubicBezTo>
                      <a:pt x="1390" y="641"/>
                      <a:pt x="1385" y="635"/>
                      <a:pt x="1374" y="635"/>
                    </a:cubicBezTo>
                    <a:cubicBezTo>
                      <a:pt x="1363" y="635"/>
                      <a:pt x="482" y="624"/>
                      <a:pt x="33" y="6"/>
                    </a:cubicBezTo>
                    <a:cubicBezTo>
                      <a:pt x="28" y="0"/>
                      <a:pt x="22" y="0"/>
                      <a:pt x="1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46" name="Google Shape;12246;p39"/>
              <p:cNvSpPr/>
              <p:nvPr/>
            </p:nvSpPr>
            <p:spPr>
              <a:xfrm rot="-6541634">
                <a:off x="380253" y="3609418"/>
                <a:ext cx="211710" cy="143079"/>
              </a:xfrm>
              <a:custGeom>
                <a:avLst/>
                <a:gdLst/>
                <a:ahLst/>
                <a:cxnLst/>
                <a:rect l="l" t="t" r="r" b="b"/>
                <a:pathLst>
                  <a:path w="1638" h="1107" extrusionOk="0">
                    <a:moveTo>
                      <a:pt x="12" y="1"/>
                    </a:moveTo>
                    <a:lnTo>
                      <a:pt x="6" y="6"/>
                    </a:lnTo>
                    <a:cubicBezTo>
                      <a:pt x="1" y="12"/>
                      <a:pt x="1" y="17"/>
                      <a:pt x="6" y="23"/>
                    </a:cubicBezTo>
                    <a:cubicBezTo>
                      <a:pt x="12" y="34"/>
                      <a:pt x="772" y="997"/>
                      <a:pt x="1621" y="1106"/>
                    </a:cubicBezTo>
                    <a:cubicBezTo>
                      <a:pt x="1626" y="1106"/>
                      <a:pt x="1637" y="1101"/>
                      <a:pt x="1637" y="1095"/>
                    </a:cubicBezTo>
                    <a:cubicBezTo>
                      <a:pt x="1637" y="1084"/>
                      <a:pt x="1632" y="1079"/>
                      <a:pt x="1621" y="1079"/>
                    </a:cubicBezTo>
                    <a:cubicBezTo>
                      <a:pt x="789" y="964"/>
                      <a:pt x="39" y="17"/>
                      <a:pt x="28" y="6"/>
                    </a:cubicBezTo>
                    <a:cubicBezTo>
                      <a:pt x="23" y="1"/>
                      <a:pt x="17" y="1"/>
                      <a:pt x="1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47" name="Google Shape;12247;p39"/>
              <p:cNvSpPr/>
              <p:nvPr/>
            </p:nvSpPr>
            <p:spPr>
              <a:xfrm rot="-6541634">
                <a:off x="388812" y="3599388"/>
                <a:ext cx="176942" cy="140106"/>
              </a:xfrm>
              <a:custGeom>
                <a:avLst/>
                <a:gdLst/>
                <a:ahLst/>
                <a:cxnLst/>
                <a:rect l="l" t="t" r="r" b="b"/>
                <a:pathLst>
                  <a:path w="1369" h="1084" extrusionOk="0">
                    <a:moveTo>
                      <a:pt x="22" y="1"/>
                    </a:moveTo>
                    <a:cubicBezTo>
                      <a:pt x="20" y="1"/>
                      <a:pt x="19" y="1"/>
                      <a:pt x="17" y="3"/>
                    </a:cubicBezTo>
                    <a:lnTo>
                      <a:pt x="11" y="3"/>
                    </a:lnTo>
                    <a:cubicBezTo>
                      <a:pt x="1" y="8"/>
                      <a:pt x="1" y="19"/>
                      <a:pt x="11" y="25"/>
                    </a:cubicBezTo>
                    <a:cubicBezTo>
                      <a:pt x="17" y="36"/>
                      <a:pt x="685" y="824"/>
                      <a:pt x="1347" y="1081"/>
                    </a:cubicBezTo>
                    <a:cubicBezTo>
                      <a:pt x="1350" y="1083"/>
                      <a:pt x="1353" y="1083"/>
                      <a:pt x="1355" y="1083"/>
                    </a:cubicBezTo>
                    <a:cubicBezTo>
                      <a:pt x="1361" y="1083"/>
                      <a:pt x="1365" y="1080"/>
                      <a:pt x="1369" y="1076"/>
                    </a:cubicBezTo>
                    <a:cubicBezTo>
                      <a:pt x="1369" y="1065"/>
                      <a:pt x="1369" y="1059"/>
                      <a:pt x="1358" y="1054"/>
                    </a:cubicBezTo>
                    <a:cubicBezTo>
                      <a:pt x="701" y="796"/>
                      <a:pt x="39" y="14"/>
                      <a:pt x="33" y="8"/>
                    </a:cubicBezTo>
                    <a:cubicBezTo>
                      <a:pt x="30" y="4"/>
                      <a:pt x="26" y="1"/>
                      <a:pt x="2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48" name="Google Shape;12248;p39"/>
              <p:cNvSpPr/>
              <p:nvPr/>
            </p:nvSpPr>
            <p:spPr>
              <a:xfrm rot="-6541634">
                <a:off x="397970" y="3586215"/>
                <a:ext cx="134548" cy="134290"/>
              </a:xfrm>
              <a:custGeom>
                <a:avLst/>
                <a:gdLst/>
                <a:ahLst/>
                <a:cxnLst/>
                <a:rect l="l" t="t" r="r" b="b"/>
                <a:pathLst>
                  <a:path w="1041" h="1039" extrusionOk="0">
                    <a:moveTo>
                      <a:pt x="11" y="0"/>
                    </a:moveTo>
                    <a:cubicBezTo>
                      <a:pt x="1" y="6"/>
                      <a:pt x="1" y="11"/>
                      <a:pt x="6" y="22"/>
                    </a:cubicBezTo>
                    <a:cubicBezTo>
                      <a:pt x="269" y="422"/>
                      <a:pt x="614" y="767"/>
                      <a:pt x="1013" y="1035"/>
                    </a:cubicBezTo>
                    <a:cubicBezTo>
                      <a:pt x="1015" y="1037"/>
                      <a:pt x="1019" y="1039"/>
                      <a:pt x="1022" y="1039"/>
                    </a:cubicBezTo>
                    <a:cubicBezTo>
                      <a:pt x="1027" y="1039"/>
                      <a:pt x="1032" y="1036"/>
                      <a:pt x="1035" y="1029"/>
                    </a:cubicBezTo>
                    <a:cubicBezTo>
                      <a:pt x="1041" y="1024"/>
                      <a:pt x="1035" y="1019"/>
                      <a:pt x="1030" y="1013"/>
                    </a:cubicBezTo>
                    <a:cubicBezTo>
                      <a:pt x="635" y="745"/>
                      <a:pt x="291" y="405"/>
                      <a:pt x="28" y="6"/>
                    </a:cubicBezTo>
                    <a:cubicBezTo>
                      <a:pt x="22" y="0"/>
                      <a:pt x="17" y="0"/>
                      <a:pt x="1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49" name="Google Shape;12249;p39"/>
              <p:cNvSpPr/>
              <p:nvPr/>
            </p:nvSpPr>
            <p:spPr>
              <a:xfrm rot="-6541634">
                <a:off x="406508" y="3572819"/>
                <a:ext cx="97066" cy="128474"/>
              </a:xfrm>
              <a:custGeom>
                <a:avLst/>
                <a:gdLst/>
                <a:ahLst/>
                <a:cxnLst/>
                <a:rect l="l" t="t" r="r" b="b"/>
                <a:pathLst>
                  <a:path w="751" h="994" extrusionOk="0">
                    <a:moveTo>
                      <a:pt x="12" y="1"/>
                    </a:moveTo>
                    <a:cubicBezTo>
                      <a:pt x="1" y="6"/>
                      <a:pt x="1" y="17"/>
                      <a:pt x="6" y="22"/>
                    </a:cubicBezTo>
                    <a:lnTo>
                      <a:pt x="44" y="72"/>
                    </a:lnTo>
                    <a:cubicBezTo>
                      <a:pt x="154" y="208"/>
                      <a:pt x="488" y="635"/>
                      <a:pt x="729" y="986"/>
                    </a:cubicBezTo>
                    <a:cubicBezTo>
                      <a:pt x="729" y="990"/>
                      <a:pt x="734" y="993"/>
                      <a:pt x="739" y="993"/>
                    </a:cubicBezTo>
                    <a:cubicBezTo>
                      <a:pt x="741" y="993"/>
                      <a:pt x="743" y="993"/>
                      <a:pt x="745" y="991"/>
                    </a:cubicBezTo>
                    <a:cubicBezTo>
                      <a:pt x="751" y="986"/>
                      <a:pt x="751" y="975"/>
                      <a:pt x="745" y="969"/>
                    </a:cubicBezTo>
                    <a:cubicBezTo>
                      <a:pt x="504" y="619"/>
                      <a:pt x="170" y="192"/>
                      <a:pt x="61" y="50"/>
                    </a:cubicBezTo>
                    <a:lnTo>
                      <a:pt x="28" y="6"/>
                    </a:lnTo>
                    <a:cubicBezTo>
                      <a:pt x="23" y="1"/>
                      <a:pt x="17" y="1"/>
                      <a:pt x="1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50" name="Google Shape;12250;p39"/>
              <p:cNvSpPr/>
              <p:nvPr/>
            </p:nvSpPr>
            <p:spPr>
              <a:xfrm rot="-6541634">
                <a:off x="288532" y="3266544"/>
                <a:ext cx="376503" cy="155099"/>
              </a:xfrm>
              <a:custGeom>
                <a:avLst/>
                <a:gdLst/>
                <a:ahLst/>
                <a:cxnLst/>
                <a:rect l="l" t="t" r="r" b="b"/>
                <a:pathLst>
                  <a:path w="2913" h="1200" extrusionOk="0">
                    <a:moveTo>
                      <a:pt x="1153" y="0"/>
                    </a:moveTo>
                    <a:cubicBezTo>
                      <a:pt x="1101" y="0"/>
                      <a:pt x="1052" y="5"/>
                      <a:pt x="1002" y="10"/>
                    </a:cubicBezTo>
                    <a:cubicBezTo>
                      <a:pt x="701" y="37"/>
                      <a:pt x="1" y="541"/>
                      <a:pt x="1" y="541"/>
                    </a:cubicBezTo>
                    <a:lnTo>
                      <a:pt x="1" y="579"/>
                    </a:lnTo>
                    <a:cubicBezTo>
                      <a:pt x="1" y="579"/>
                      <a:pt x="460" y="1199"/>
                      <a:pt x="1141" y="1199"/>
                    </a:cubicBezTo>
                    <a:cubicBezTo>
                      <a:pt x="1215" y="1199"/>
                      <a:pt x="1291" y="1192"/>
                      <a:pt x="1369" y="1176"/>
                    </a:cubicBezTo>
                    <a:cubicBezTo>
                      <a:pt x="2174" y="1012"/>
                      <a:pt x="2661" y="782"/>
                      <a:pt x="2913" y="722"/>
                    </a:cubicBezTo>
                    <a:cubicBezTo>
                      <a:pt x="1788" y="109"/>
                      <a:pt x="1419" y="0"/>
                      <a:pt x="115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51" name="Google Shape;12251;p39"/>
              <p:cNvSpPr/>
              <p:nvPr/>
            </p:nvSpPr>
            <p:spPr>
              <a:xfrm rot="-6541634">
                <a:off x="436398" y="3386616"/>
                <a:ext cx="190384" cy="60359"/>
              </a:xfrm>
              <a:custGeom>
                <a:avLst/>
                <a:gdLst/>
                <a:ahLst/>
                <a:cxnLst/>
                <a:rect l="l" t="t" r="r" b="b"/>
                <a:pathLst>
                  <a:path w="1473" h="467" extrusionOk="0">
                    <a:moveTo>
                      <a:pt x="6" y="1"/>
                    </a:moveTo>
                    <a:cubicBezTo>
                      <a:pt x="0" y="6"/>
                      <a:pt x="0" y="17"/>
                      <a:pt x="6" y="23"/>
                    </a:cubicBezTo>
                    <a:cubicBezTo>
                      <a:pt x="10" y="27"/>
                      <a:pt x="532" y="466"/>
                      <a:pt x="1167" y="466"/>
                    </a:cubicBezTo>
                    <a:cubicBezTo>
                      <a:pt x="1263" y="466"/>
                      <a:pt x="1362" y="456"/>
                      <a:pt x="1462" y="433"/>
                    </a:cubicBezTo>
                    <a:cubicBezTo>
                      <a:pt x="1467" y="433"/>
                      <a:pt x="1472" y="422"/>
                      <a:pt x="1472" y="417"/>
                    </a:cubicBezTo>
                    <a:cubicBezTo>
                      <a:pt x="1467" y="406"/>
                      <a:pt x="1462" y="406"/>
                      <a:pt x="1451" y="406"/>
                    </a:cubicBezTo>
                    <a:cubicBezTo>
                      <a:pt x="1355" y="428"/>
                      <a:pt x="1260" y="437"/>
                      <a:pt x="1168" y="437"/>
                    </a:cubicBezTo>
                    <a:cubicBezTo>
                      <a:pt x="547" y="437"/>
                      <a:pt x="32" y="6"/>
                      <a:pt x="2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52" name="Google Shape;12252;p39"/>
              <p:cNvSpPr/>
              <p:nvPr/>
            </p:nvSpPr>
            <p:spPr>
              <a:xfrm rot="-6541634">
                <a:off x="380432" y="3371402"/>
                <a:ext cx="252682" cy="42006"/>
              </a:xfrm>
              <a:custGeom>
                <a:avLst/>
                <a:gdLst/>
                <a:ahLst/>
                <a:cxnLst/>
                <a:rect l="l" t="t" r="r" b="b"/>
                <a:pathLst>
                  <a:path w="1955" h="325" extrusionOk="0">
                    <a:moveTo>
                      <a:pt x="16" y="1"/>
                    </a:moveTo>
                    <a:cubicBezTo>
                      <a:pt x="11" y="1"/>
                      <a:pt x="11" y="1"/>
                      <a:pt x="6" y="6"/>
                    </a:cubicBezTo>
                    <a:cubicBezTo>
                      <a:pt x="0" y="12"/>
                      <a:pt x="6" y="22"/>
                      <a:pt x="11" y="28"/>
                    </a:cubicBezTo>
                    <a:cubicBezTo>
                      <a:pt x="371" y="266"/>
                      <a:pt x="857" y="325"/>
                      <a:pt x="1251" y="325"/>
                    </a:cubicBezTo>
                    <a:cubicBezTo>
                      <a:pt x="1636" y="325"/>
                      <a:pt x="1932" y="269"/>
                      <a:pt x="1938" y="269"/>
                    </a:cubicBezTo>
                    <a:cubicBezTo>
                      <a:pt x="1949" y="269"/>
                      <a:pt x="1954" y="258"/>
                      <a:pt x="1949" y="252"/>
                    </a:cubicBezTo>
                    <a:cubicBezTo>
                      <a:pt x="1949" y="244"/>
                      <a:pt x="1943" y="239"/>
                      <a:pt x="1937" y="239"/>
                    </a:cubicBezTo>
                    <a:cubicBezTo>
                      <a:pt x="1936" y="239"/>
                      <a:pt x="1934" y="240"/>
                      <a:pt x="1932" y="241"/>
                    </a:cubicBezTo>
                    <a:cubicBezTo>
                      <a:pt x="1927" y="241"/>
                      <a:pt x="1636" y="296"/>
                      <a:pt x="1259" y="296"/>
                    </a:cubicBezTo>
                    <a:cubicBezTo>
                      <a:pt x="868" y="296"/>
                      <a:pt x="384" y="237"/>
                      <a:pt x="2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53" name="Google Shape;12253;p39"/>
              <p:cNvSpPr/>
              <p:nvPr/>
            </p:nvSpPr>
            <p:spPr>
              <a:xfrm rot="-6541634">
                <a:off x="384705" y="3393384"/>
                <a:ext cx="223730" cy="20938"/>
              </a:xfrm>
              <a:custGeom>
                <a:avLst/>
                <a:gdLst/>
                <a:ahLst/>
                <a:cxnLst/>
                <a:rect l="l" t="t" r="r" b="b"/>
                <a:pathLst>
                  <a:path w="1731" h="162" extrusionOk="0">
                    <a:moveTo>
                      <a:pt x="12" y="1"/>
                    </a:moveTo>
                    <a:cubicBezTo>
                      <a:pt x="6" y="1"/>
                      <a:pt x="1" y="6"/>
                      <a:pt x="1" y="12"/>
                    </a:cubicBezTo>
                    <a:cubicBezTo>
                      <a:pt x="1" y="17"/>
                      <a:pt x="1" y="28"/>
                      <a:pt x="12" y="28"/>
                    </a:cubicBezTo>
                    <a:cubicBezTo>
                      <a:pt x="302" y="132"/>
                      <a:pt x="657" y="161"/>
                      <a:pt x="967" y="161"/>
                    </a:cubicBezTo>
                    <a:cubicBezTo>
                      <a:pt x="1376" y="161"/>
                      <a:pt x="1708" y="110"/>
                      <a:pt x="1714" y="110"/>
                    </a:cubicBezTo>
                    <a:cubicBezTo>
                      <a:pt x="1725" y="110"/>
                      <a:pt x="1730" y="99"/>
                      <a:pt x="1730" y="94"/>
                    </a:cubicBezTo>
                    <a:cubicBezTo>
                      <a:pt x="1726" y="86"/>
                      <a:pt x="1722" y="81"/>
                      <a:pt x="1716" y="81"/>
                    </a:cubicBezTo>
                    <a:cubicBezTo>
                      <a:pt x="1714" y="81"/>
                      <a:pt x="1711" y="81"/>
                      <a:pt x="1709" y="83"/>
                    </a:cubicBezTo>
                    <a:cubicBezTo>
                      <a:pt x="1702" y="83"/>
                      <a:pt x="1376" y="132"/>
                      <a:pt x="973" y="132"/>
                    </a:cubicBezTo>
                    <a:cubicBezTo>
                      <a:pt x="664" y="132"/>
                      <a:pt x="310" y="103"/>
                      <a:pt x="2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54" name="Google Shape;12254;p39"/>
              <p:cNvSpPr/>
              <p:nvPr/>
            </p:nvSpPr>
            <p:spPr>
              <a:xfrm rot="-6541634">
                <a:off x="388028" y="3409167"/>
                <a:ext cx="188962" cy="20809"/>
              </a:xfrm>
              <a:custGeom>
                <a:avLst/>
                <a:gdLst/>
                <a:ahLst/>
                <a:cxnLst/>
                <a:rect l="l" t="t" r="r" b="b"/>
                <a:pathLst>
                  <a:path w="1462" h="161" extrusionOk="0">
                    <a:moveTo>
                      <a:pt x="1440" y="0"/>
                    </a:moveTo>
                    <a:cubicBezTo>
                      <a:pt x="1123" y="87"/>
                      <a:pt x="796" y="132"/>
                      <a:pt x="467" y="132"/>
                    </a:cubicBezTo>
                    <a:cubicBezTo>
                      <a:pt x="319" y="132"/>
                      <a:pt x="170" y="123"/>
                      <a:pt x="22" y="104"/>
                    </a:cubicBezTo>
                    <a:lnTo>
                      <a:pt x="17" y="104"/>
                    </a:lnTo>
                    <a:cubicBezTo>
                      <a:pt x="1" y="104"/>
                      <a:pt x="1" y="132"/>
                      <a:pt x="17" y="132"/>
                    </a:cubicBezTo>
                    <a:cubicBezTo>
                      <a:pt x="171" y="151"/>
                      <a:pt x="326" y="161"/>
                      <a:pt x="480" y="161"/>
                    </a:cubicBezTo>
                    <a:cubicBezTo>
                      <a:pt x="806" y="161"/>
                      <a:pt x="1129" y="117"/>
                      <a:pt x="1446" y="28"/>
                    </a:cubicBezTo>
                    <a:cubicBezTo>
                      <a:pt x="1457" y="28"/>
                      <a:pt x="1462" y="17"/>
                      <a:pt x="1457" y="11"/>
                    </a:cubicBezTo>
                    <a:cubicBezTo>
                      <a:pt x="1457" y="0"/>
                      <a:pt x="1446" y="0"/>
                      <a:pt x="144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55" name="Google Shape;12255;p39"/>
              <p:cNvSpPr/>
              <p:nvPr/>
            </p:nvSpPr>
            <p:spPr>
              <a:xfrm rot="-6541634">
                <a:off x="391886" y="3416910"/>
                <a:ext cx="155745" cy="37224"/>
              </a:xfrm>
              <a:custGeom>
                <a:avLst/>
                <a:gdLst/>
                <a:ahLst/>
                <a:cxnLst/>
                <a:rect l="l" t="t" r="r" b="b"/>
                <a:pathLst>
                  <a:path w="1205" h="288" extrusionOk="0">
                    <a:moveTo>
                      <a:pt x="1183" y="0"/>
                    </a:moveTo>
                    <a:lnTo>
                      <a:pt x="1128" y="11"/>
                    </a:lnTo>
                    <a:cubicBezTo>
                      <a:pt x="958" y="44"/>
                      <a:pt x="449" y="143"/>
                      <a:pt x="44" y="247"/>
                    </a:cubicBezTo>
                    <a:lnTo>
                      <a:pt x="11" y="258"/>
                    </a:lnTo>
                    <a:cubicBezTo>
                      <a:pt x="0" y="258"/>
                      <a:pt x="0" y="269"/>
                      <a:pt x="0" y="274"/>
                    </a:cubicBezTo>
                    <a:cubicBezTo>
                      <a:pt x="0" y="282"/>
                      <a:pt x="6" y="287"/>
                      <a:pt x="11" y="287"/>
                    </a:cubicBezTo>
                    <a:cubicBezTo>
                      <a:pt x="13" y="287"/>
                      <a:pt x="15" y="286"/>
                      <a:pt x="17" y="285"/>
                    </a:cubicBezTo>
                    <a:cubicBezTo>
                      <a:pt x="427" y="175"/>
                      <a:pt x="958" y="77"/>
                      <a:pt x="1133" y="39"/>
                    </a:cubicBezTo>
                    <a:lnTo>
                      <a:pt x="1194" y="28"/>
                    </a:lnTo>
                    <a:cubicBezTo>
                      <a:pt x="1199" y="28"/>
                      <a:pt x="1205" y="17"/>
                      <a:pt x="1205" y="11"/>
                    </a:cubicBezTo>
                    <a:cubicBezTo>
                      <a:pt x="1199" y="6"/>
                      <a:pt x="1194" y="0"/>
                      <a:pt x="118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56" name="Google Shape;12256;p39"/>
              <p:cNvSpPr/>
              <p:nvPr/>
            </p:nvSpPr>
            <p:spPr>
              <a:xfrm rot="-6541634">
                <a:off x="242294" y="3370365"/>
                <a:ext cx="185473" cy="346000"/>
              </a:xfrm>
              <a:custGeom>
                <a:avLst/>
                <a:gdLst/>
                <a:ahLst/>
                <a:cxnLst/>
                <a:rect l="l" t="t" r="r" b="b"/>
                <a:pathLst>
                  <a:path w="1435" h="2677" extrusionOk="0">
                    <a:moveTo>
                      <a:pt x="1418" y="0"/>
                    </a:moveTo>
                    <a:lnTo>
                      <a:pt x="1418" y="0"/>
                    </a:lnTo>
                    <a:cubicBezTo>
                      <a:pt x="263" y="1007"/>
                      <a:pt x="159" y="1243"/>
                      <a:pt x="83" y="1538"/>
                    </a:cubicBezTo>
                    <a:cubicBezTo>
                      <a:pt x="1" y="1834"/>
                      <a:pt x="236" y="2660"/>
                      <a:pt x="236" y="2660"/>
                    </a:cubicBezTo>
                    <a:lnTo>
                      <a:pt x="263" y="2677"/>
                    </a:lnTo>
                    <a:cubicBezTo>
                      <a:pt x="263" y="2677"/>
                      <a:pt x="1183" y="2414"/>
                      <a:pt x="1309" y="1604"/>
                    </a:cubicBezTo>
                    <a:cubicBezTo>
                      <a:pt x="1435" y="788"/>
                      <a:pt x="1391" y="257"/>
                      <a:pt x="141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57" name="Google Shape;12257;p39"/>
              <p:cNvSpPr/>
              <p:nvPr/>
            </p:nvSpPr>
            <p:spPr>
              <a:xfrm rot="-6541634">
                <a:off x="357651" y="3430248"/>
                <a:ext cx="118263" cy="160011"/>
              </a:xfrm>
              <a:custGeom>
                <a:avLst/>
                <a:gdLst/>
                <a:ahLst/>
                <a:cxnLst/>
                <a:rect l="l" t="t" r="r" b="b"/>
                <a:pathLst>
                  <a:path w="915" h="1238" extrusionOk="0">
                    <a:moveTo>
                      <a:pt x="898" y="0"/>
                    </a:moveTo>
                    <a:cubicBezTo>
                      <a:pt x="892" y="0"/>
                      <a:pt x="887" y="6"/>
                      <a:pt x="887" y="11"/>
                    </a:cubicBezTo>
                    <a:cubicBezTo>
                      <a:pt x="788" y="772"/>
                      <a:pt x="17" y="1205"/>
                      <a:pt x="11" y="1210"/>
                    </a:cubicBezTo>
                    <a:cubicBezTo>
                      <a:pt x="0" y="1210"/>
                      <a:pt x="0" y="1221"/>
                      <a:pt x="6" y="1226"/>
                    </a:cubicBezTo>
                    <a:cubicBezTo>
                      <a:pt x="6" y="1237"/>
                      <a:pt x="17" y="1237"/>
                      <a:pt x="22" y="1237"/>
                    </a:cubicBezTo>
                    <a:cubicBezTo>
                      <a:pt x="33" y="1232"/>
                      <a:pt x="816" y="789"/>
                      <a:pt x="914" y="17"/>
                    </a:cubicBezTo>
                    <a:cubicBezTo>
                      <a:pt x="914" y="6"/>
                      <a:pt x="909" y="0"/>
                      <a:pt x="90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58" name="Google Shape;12258;p39"/>
              <p:cNvSpPr/>
              <p:nvPr/>
            </p:nvSpPr>
            <p:spPr>
              <a:xfrm rot="-6541634">
                <a:off x="325058" y="3415050"/>
                <a:ext cx="120331" cy="225023"/>
              </a:xfrm>
              <a:custGeom>
                <a:avLst/>
                <a:gdLst/>
                <a:ahLst/>
                <a:cxnLst/>
                <a:rect l="l" t="t" r="r" b="b"/>
                <a:pathLst>
                  <a:path w="931" h="1741" extrusionOk="0">
                    <a:moveTo>
                      <a:pt x="909" y="1"/>
                    </a:moveTo>
                    <a:cubicBezTo>
                      <a:pt x="904" y="1"/>
                      <a:pt x="898" y="6"/>
                      <a:pt x="898" y="17"/>
                    </a:cubicBezTo>
                    <a:cubicBezTo>
                      <a:pt x="898" y="28"/>
                      <a:pt x="690" y="1222"/>
                      <a:pt x="11" y="1720"/>
                    </a:cubicBezTo>
                    <a:cubicBezTo>
                      <a:pt x="0" y="1725"/>
                      <a:pt x="0" y="1731"/>
                      <a:pt x="11" y="1736"/>
                    </a:cubicBezTo>
                    <a:cubicBezTo>
                      <a:pt x="14" y="1739"/>
                      <a:pt x="17" y="1740"/>
                      <a:pt x="20" y="1740"/>
                    </a:cubicBezTo>
                    <a:cubicBezTo>
                      <a:pt x="22" y="1740"/>
                      <a:pt x="25" y="1739"/>
                      <a:pt x="28" y="1736"/>
                    </a:cubicBezTo>
                    <a:cubicBezTo>
                      <a:pt x="717" y="1238"/>
                      <a:pt x="931" y="28"/>
                      <a:pt x="931" y="17"/>
                    </a:cubicBezTo>
                    <a:cubicBezTo>
                      <a:pt x="931" y="6"/>
                      <a:pt x="925" y="1"/>
                      <a:pt x="92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59" name="Google Shape;12259;p39"/>
              <p:cNvSpPr/>
              <p:nvPr/>
            </p:nvSpPr>
            <p:spPr>
              <a:xfrm rot="-6541634">
                <a:off x="346792" y="3437194"/>
                <a:ext cx="90733" cy="205894"/>
              </a:xfrm>
              <a:custGeom>
                <a:avLst/>
                <a:gdLst/>
                <a:ahLst/>
                <a:cxnLst/>
                <a:rect l="l" t="t" r="r" b="b"/>
                <a:pathLst>
                  <a:path w="702" h="1593" extrusionOk="0">
                    <a:moveTo>
                      <a:pt x="680" y="1"/>
                    </a:moveTo>
                    <a:cubicBezTo>
                      <a:pt x="674" y="6"/>
                      <a:pt x="674" y="6"/>
                      <a:pt x="674" y="12"/>
                    </a:cubicBezTo>
                    <a:cubicBezTo>
                      <a:pt x="669" y="23"/>
                      <a:pt x="461" y="1030"/>
                      <a:pt x="6" y="1572"/>
                    </a:cubicBezTo>
                    <a:cubicBezTo>
                      <a:pt x="1" y="1577"/>
                      <a:pt x="1" y="1583"/>
                      <a:pt x="6" y="1588"/>
                    </a:cubicBezTo>
                    <a:cubicBezTo>
                      <a:pt x="9" y="1591"/>
                      <a:pt x="13" y="1592"/>
                      <a:pt x="17" y="1592"/>
                    </a:cubicBezTo>
                    <a:cubicBezTo>
                      <a:pt x="21" y="1592"/>
                      <a:pt x="25" y="1591"/>
                      <a:pt x="28" y="1588"/>
                    </a:cubicBezTo>
                    <a:cubicBezTo>
                      <a:pt x="488" y="1046"/>
                      <a:pt x="701" y="34"/>
                      <a:pt x="701" y="23"/>
                    </a:cubicBezTo>
                    <a:cubicBezTo>
                      <a:pt x="701" y="12"/>
                      <a:pt x="696" y="6"/>
                      <a:pt x="68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60" name="Google Shape;12260;p39"/>
              <p:cNvSpPr/>
              <p:nvPr/>
            </p:nvSpPr>
            <p:spPr>
              <a:xfrm rot="-6541634">
                <a:off x="374061" y="3466898"/>
                <a:ext cx="55965" cy="18082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1399" extrusionOk="0">
                    <a:moveTo>
                      <a:pt x="411" y="1"/>
                    </a:moveTo>
                    <a:cubicBezTo>
                      <a:pt x="405" y="1"/>
                      <a:pt x="400" y="6"/>
                      <a:pt x="400" y="17"/>
                    </a:cubicBezTo>
                    <a:cubicBezTo>
                      <a:pt x="362" y="494"/>
                      <a:pt x="225" y="953"/>
                      <a:pt x="6" y="1375"/>
                    </a:cubicBezTo>
                    <a:cubicBezTo>
                      <a:pt x="0" y="1386"/>
                      <a:pt x="0" y="1391"/>
                      <a:pt x="11" y="1397"/>
                    </a:cubicBezTo>
                    <a:cubicBezTo>
                      <a:pt x="13" y="1398"/>
                      <a:pt x="15" y="1399"/>
                      <a:pt x="17" y="1399"/>
                    </a:cubicBezTo>
                    <a:cubicBezTo>
                      <a:pt x="22" y="1399"/>
                      <a:pt x="28" y="1395"/>
                      <a:pt x="28" y="1391"/>
                    </a:cubicBezTo>
                    <a:cubicBezTo>
                      <a:pt x="252" y="964"/>
                      <a:pt x="389" y="499"/>
                      <a:pt x="433" y="17"/>
                    </a:cubicBezTo>
                    <a:cubicBezTo>
                      <a:pt x="433" y="6"/>
                      <a:pt x="427" y="1"/>
                      <a:pt x="41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61" name="Google Shape;12261;p39"/>
              <p:cNvSpPr/>
              <p:nvPr/>
            </p:nvSpPr>
            <p:spPr>
              <a:xfrm rot="-6541634">
                <a:off x="399856" y="3494369"/>
                <a:ext cx="26238" cy="157167"/>
              </a:xfrm>
              <a:custGeom>
                <a:avLst/>
                <a:gdLst/>
                <a:ahLst/>
                <a:cxnLst/>
                <a:rect l="l" t="t" r="r" b="b"/>
                <a:pathLst>
                  <a:path w="203" h="1216" extrusionOk="0">
                    <a:moveTo>
                      <a:pt x="181" y="0"/>
                    </a:moveTo>
                    <a:cubicBezTo>
                      <a:pt x="175" y="0"/>
                      <a:pt x="170" y="6"/>
                      <a:pt x="170" y="11"/>
                    </a:cubicBezTo>
                    <a:cubicBezTo>
                      <a:pt x="170" y="17"/>
                      <a:pt x="164" y="33"/>
                      <a:pt x="159" y="71"/>
                    </a:cubicBezTo>
                    <a:cubicBezTo>
                      <a:pt x="131" y="241"/>
                      <a:pt x="44" y="777"/>
                      <a:pt x="0" y="1199"/>
                    </a:cubicBezTo>
                    <a:cubicBezTo>
                      <a:pt x="0" y="1210"/>
                      <a:pt x="6" y="1215"/>
                      <a:pt x="16" y="1215"/>
                    </a:cubicBezTo>
                    <a:cubicBezTo>
                      <a:pt x="22" y="1215"/>
                      <a:pt x="27" y="1210"/>
                      <a:pt x="33" y="1204"/>
                    </a:cubicBezTo>
                    <a:cubicBezTo>
                      <a:pt x="71" y="783"/>
                      <a:pt x="164" y="247"/>
                      <a:pt x="192" y="71"/>
                    </a:cubicBezTo>
                    <a:cubicBezTo>
                      <a:pt x="203" y="33"/>
                      <a:pt x="203" y="17"/>
                      <a:pt x="203" y="17"/>
                    </a:cubicBezTo>
                    <a:cubicBezTo>
                      <a:pt x="203" y="6"/>
                      <a:pt x="192" y="0"/>
                      <a:pt x="18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62" name="Google Shape;12262;p39"/>
              <p:cNvSpPr/>
              <p:nvPr/>
            </p:nvSpPr>
            <p:spPr>
              <a:xfrm rot="-6541634">
                <a:off x="485696" y="3485315"/>
                <a:ext cx="99134" cy="99134"/>
              </a:xfrm>
              <a:custGeom>
                <a:avLst/>
                <a:gdLst/>
                <a:ahLst/>
                <a:cxnLst/>
                <a:rect l="l" t="t" r="r" b="b"/>
                <a:pathLst>
                  <a:path w="767" h="767" extrusionOk="0">
                    <a:moveTo>
                      <a:pt x="383" y="0"/>
                    </a:moveTo>
                    <a:cubicBezTo>
                      <a:pt x="170" y="0"/>
                      <a:pt x="0" y="170"/>
                      <a:pt x="0" y="384"/>
                    </a:cubicBezTo>
                    <a:cubicBezTo>
                      <a:pt x="0" y="592"/>
                      <a:pt x="170" y="767"/>
                      <a:pt x="383" y="767"/>
                    </a:cubicBezTo>
                    <a:cubicBezTo>
                      <a:pt x="591" y="767"/>
                      <a:pt x="766" y="592"/>
                      <a:pt x="766" y="384"/>
                    </a:cubicBezTo>
                    <a:cubicBezTo>
                      <a:pt x="766" y="170"/>
                      <a:pt x="591" y="0"/>
                      <a:pt x="38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2263" name="Google Shape;12263;p39"/>
          <p:cNvSpPr/>
          <p:nvPr/>
        </p:nvSpPr>
        <p:spPr>
          <a:xfrm>
            <a:off x="-628731" y="4512425"/>
            <a:ext cx="5111361" cy="640600"/>
          </a:xfrm>
          <a:custGeom>
            <a:avLst/>
            <a:gdLst/>
            <a:ahLst/>
            <a:cxnLst/>
            <a:rect l="l" t="t" r="r" b="b"/>
            <a:pathLst>
              <a:path w="63896" h="8008" extrusionOk="0">
                <a:moveTo>
                  <a:pt x="25722" y="3896"/>
                </a:moveTo>
                <a:cubicBezTo>
                  <a:pt x="25668" y="4101"/>
                  <a:pt x="25614" y="4305"/>
                  <a:pt x="25539" y="4499"/>
                </a:cubicBezTo>
                <a:cubicBezTo>
                  <a:pt x="25485" y="4628"/>
                  <a:pt x="25431" y="4757"/>
                  <a:pt x="25367" y="4876"/>
                </a:cubicBezTo>
                <a:cubicBezTo>
                  <a:pt x="25367" y="4865"/>
                  <a:pt x="25356" y="4843"/>
                  <a:pt x="25345" y="4833"/>
                </a:cubicBezTo>
                <a:cubicBezTo>
                  <a:pt x="25442" y="4510"/>
                  <a:pt x="25571" y="4198"/>
                  <a:pt x="25711" y="3896"/>
                </a:cubicBezTo>
                <a:close/>
                <a:moveTo>
                  <a:pt x="54070" y="4510"/>
                </a:moveTo>
                <a:cubicBezTo>
                  <a:pt x="54113" y="4790"/>
                  <a:pt x="54134" y="5080"/>
                  <a:pt x="54134" y="5371"/>
                </a:cubicBezTo>
                <a:cubicBezTo>
                  <a:pt x="54059" y="5500"/>
                  <a:pt x="53973" y="5640"/>
                  <a:pt x="53898" y="5769"/>
                </a:cubicBezTo>
                <a:cubicBezTo>
                  <a:pt x="53855" y="5844"/>
                  <a:pt x="53812" y="5920"/>
                  <a:pt x="53768" y="5984"/>
                </a:cubicBezTo>
                <a:cubicBezTo>
                  <a:pt x="53822" y="5489"/>
                  <a:pt x="53919" y="4983"/>
                  <a:pt x="54070" y="4510"/>
                </a:cubicBezTo>
                <a:close/>
                <a:moveTo>
                  <a:pt x="4004" y="4617"/>
                </a:moveTo>
                <a:cubicBezTo>
                  <a:pt x="4004" y="4779"/>
                  <a:pt x="3993" y="4951"/>
                  <a:pt x="3982" y="5112"/>
                </a:cubicBezTo>
                <a:lnTo>
                  <a:pt x="3982" y="5102"/>
                </a:lnTo>
                <a:cubicBezTo>
                  <a:pt x="3950" y="5554"/>
                  <a:pt x="3874" y="5984"/>
                  <a:pt x="3756" y="6415"/>
                </a:cubicBezTo>
                <a:cubicBezTo>
                  <a:pt x="3713" y="6544"/>
                  <a:pt x="3670" y="6662"/>
                  <a:pt x="3616" y="6781"/>
                </a:cubicBezTo>
                <a:cubicBezTo>
                  <a:pt x="3627" y="6038"/>
                  <a:pt x="3756" y="5306"/>
                  <a:pt x="4004" y="4617"/>
                </a:cubicBezTo>
                <a:close/>
                <a:moveTo>
                  <a:pt x="31813" y="3391"/>
                </a:moveTo>
                <a:cubicBezTo>
                  <a:pt x="31964" y="3724"/>
                  <a:pt x="32072" y="4079"/>
                  <a:pt x="32147" y="4445"/>
                </a:cubicBezTo>
                <a:cubicBezTo>
                  <a:pt x="31760" y="5199"/>
                  <a:pt x="31426" y="5995"/>
                  <a:pt x="31157" y="6802"/>
                </a:cubicBezTo>
                <a:cubicBezTo>
                  <a:pt x="31082" y="6189"/>
                  <a:pt x="31114" y="5575"/>
                  <a:pt x="31243" y="4973"/>
                </a:cubicBezTo>
                <a:cubicBezTo>
                  <a:pt x="31361" y="4424"/>
                  <a:pt x="31555" y="3886"/>
                  <a:pt x="31813" y="3391"/>
                </a:cubicBezTo>
                <a:close/>
                <a:moveTo>
                  <a:pt x="10687" y="5091"/>
                </a:moveTo>
                <a:cubicBezTo>
                  <a:pt x="10698" y="5242"/>
                  <a:pt x="10719" y="5382"/>
                  <a:pt x="10730" y="5521"/>
                </a:cubicBezTo>
                <a:cubicBezTo>
                  <a:pt x="10773" y="5855"/>
                  <a:pt x="10762" y="6189"/>
                  <a:pt x="10687" y="6512"/>
                </a:cubicBezTo>
                <a:cubicBezTo>
                  <a:pt x="10644" y="6641"/>
                  <a:pt x="10590" y="6759"/>
                  <a:pt x="10504" y="6877"/>
                </a:cubicBezTo>
                <a:cubicBezTo>
                  <a:pt x="10493" y="6275"/>
                  <a:pt x="10558" y="5683"/>
                  <a:pt x="10687" y="5102"/>
                </a:cubicBezTo>
                <a:lnTo>
                  <a:pt x="10687" y="5091"/>
                </a:lnTo>
                <a:close/>
                <a:moveTo>
                  <a:pt x="20319" y="4370"/>
                </a:moveTo>
                <a:lnTo>
                  <a:pt x="20319" y="4370"/>
                </a:lnTo>
                <a:cubicBezTo>
                  <a:pt x="20330" y="4693"/>
                  <a:pt x="20308" y="5016"/>
                  <a:pt x="20265" y="5338"/>
                </a:cubicBezTo>
                <a:cubicBezTo>
                  <a:pt x="20190" y="5930"/>
                  <a:pt x="20082" y="6512"/>
                  <a:pt x="19932" y="7093"/>
                </a:cubicBezTo>
                <a:cubicBezTo>
                  <a:pt x="19878" y="6845"/>
                  <a:pt x="19856" y="6587"/>
                  <a:pt x="19878" y="6329"/>
                </a:cubicBezTo>
                <a:cubicBezTo>
                  <a:pt x="19910" y="5898"/>
                  <a:pt x="19996" y="5478"/>
                  <a:pt x="20115" y="5069"/>
                </a:cubicBezTo>
                <a:cubicBezTo>
                  <a:pt x="20179" y="4833"/>
                  <a:pt x="20255" y="4607"/>
                  <a:pt x="20319" y="4370"/>
                </a:cubicBezTo>
                <a:close/>
                <a:moveTo>
                  <a:pt x="32201" y="4714"/>
                </a:moveTo>
                <a:cubicBezTo>
                  <a:pt x="32201" y="4800"/>
                  <a:pt x="32212" y="4886"/>
                  <a:pt x="32222" y="4973"/>
                </a:cubicBezTo>
                <a:cubicBezTo>
                  <a:pt x="32298" y="5694"/>
                  <a:pt x="32190" y="6415"/>
                  <a:pt x="31932" y="7093"/>
                </a:cubicBezTo>
                <a:cubicBezTo>
                  <a:pt x="31889" y="6286"/>
                  <a:pt x="31975" y="5478"/>
                  <a:pt x="32201" y="4714"/>
                </a:cubicBezTo>
                <a:close/>
                <a:moveTo>
                  <a:pt x="41725" y="4370"/>
                </a:moveTo>
                <a:lnTo>
                  <a:pt x="41725" y="4370"/>
                </a:lnTo>
                <a:cubicBezTo>
                  <a:pt x="41736" y="4693"/>
                  <a:pt x="41725" y="5016"/>
                  <a:pt x="41672" y="5338"/>
                </a:cubicBezTo>
                <a:cubicBezTo>
                  <a:pt x="41596" y="5930"/>
                  <a:pt x="41489" y="6512"/>
                  <a:pt x="41338" y="7093"/>
                </a:cubicBezTo>
                <a:cubicBezTo>
                  <a:pt x="41284" y="6845"/>
                  <a:pt x="41263" y="6587"/>
                  <a:pt x="41284" y="6329"/>
                </a:cubicBezTo>
                <a:cubicBezTo>
                  <a:pt x="41316" y="5898"/>
                  <a:pt x="41403" y="5478"/>
                  <a:pt x="41532" y="5069"/>
                </a:cubicBezTo>
                <a:cubicBezTo>
                  <a:pt x="41586" y="4833"/>
                  <a:pt x="41661" y="4607"/>
                  <a:pt x="41725" y="4370"/>
                </a:cubicBezTo>
                <a:close/>
                <a:moveTo>
                  <a:pt x="6414" y="0"/>
                </a:moveTo>
                <a:cubicBezTo>
                  <a:pt x="6511" y="323"/>
                  <a:pt x="6554" y="668"/>
                  <a:pt x="6533" y="1012"/>
                </a:cubicBezTo>
                <a:cubicBezTo>
                  <a:pt x="6511" y="1346"/>
                  <a:pt x="6447" y="1669"/>
                  <a:pt x="6350" y="1991"/>
                </a:cubicBezTo>
                <a:cubicBezTo>
                  <a:pt x="6156" y="2616"/>
                  <a:pt x="5876" y="3197"/>
                  <a:pt x="5629" y="3799"/>
                </a:cubicBezTo>
                <a:cubicBezTo>
                  <a:pt x="5489" y="4155"/>
                  <a:pt x="5360" y="4510"/>
                  <a:pt x="5263" y="4876"/>
                </a:cubicBezTo>
                <a:cubicBezTo>
                  <a:pt x="5230" y="4714"/>
                  <a:pt x="5198" y="4553"/>
                  <a:pt x="5177" y="4381"/>
                </a:cubicBezTo>
                <a:cubicBezTo>
                  <a:pt x="5026" y="3272"/>
                  <a:pt x="5069" y="2153"/>
                  <a:pt x="5295" y="1055"/>
                </a:cubicBezTo>
                <a:lnTo>
                  <a:pt x="5295" y="1055"/>
                </a:lnTo>
                <a:cubicBezTo>
                  <a:pt x="4918" y="2153"/>
                  <a:pt x="4660" y="3283"/>
                  <a:pt x="4531" y="4434"/>
                </a:cubicBezTo>
                <a:cubicBezTo>
                  <a:pt x="4520" y="4553"/>
                  <a:pt x="4509" y="4660"/>
                  <a:pt x="4499" y="4779"/>
                </a:cubicBezTo>
                <a:cubicBezTo>
                  <a:pt x="4445" y="4456"/>
                  <a:pt x="4380" y="4144"/>
                  <a:pt x="4326" y="3821"/>
                </a:cubicBezTo>
                <a:cubicBezTo>
                  <a:pt x="4230" y="3240"/>
                  <a:pt x="4187" y="2648"/>
                  <a:pt x="4208" y="2067"/>
                </a:cubicBezTo>
                <a:lnTo>
                  <a:pt x="4208" y="2067"/>
                </a:lnTo>
                <a:cubicBezTo>
                  <a:pt x="4068" y="2820"/>
                  <a:pt x="4057" y="3584"/>
                  <a:pt x="4025" y="4305"/>
                </a:cubicBezTo>
                <a:cubicBezTo>
                  <a:pt x="3745" y="4790"/>
                  <a:pt x="3487" y="5285"/>
                  <a:pt x="3272" y="5801"/>
                </a:cubicBezTo>
                <a:cubicBezTo>
                  <a:pt x="3239" y="5317"/>
                  <a:pt x="3229" y="4843"/>
                  <a:pt x="3250" y="4370"/>
                </a:cubicBezTo>
                <a:cubicBezTo>
                  <a:pt x="3293" y="3240"/>
                  <a:pt x="3584" y="2121"/>
                  <a:pt x="4111" y="1120"/>
                </a:cubicBezTo>
                <a:lnTo>
                  <a:pt x="4111" y="1120"/>
                </a:lnTo>
                <a:cubicBezTo>
                  <a:pt x="3390" y="2099"/>
                  <a:pt x="2938" y="3229"/>
                  <a:pt x="2604" y="4305"/>
                </a:cubicBezTo>
                <a:cubicBezTo>
                  <a:pt x="2508" y="4607"/>
                  <a:pt x="2422" y="4897"/>
                  <a:pt x="2346" y="5188"/>
                </a:cubicBezTo>
                <a:cubicBezTo>
                  <a:pt x="2271" y="4499"/>
                  <a:pt x="2217" y="3799"/>
                  <a:pt x="2185" y="3068"/>
                </a:cubicBezTo>
                <a:cubicBezTo>
                  <a:pt x="2109" y="4015"/>
                  <a:pt x="2002" y="4919"/>
                  <a:pt x="1873" y="5769"/>
                </a:cubicBezTo>
                <a:cubicBezTo>
                  <a:pt x="1571" y="4779"/>
                  <a:pt x="1367" y="3767"/>
                  <a:pt x="1238" y="2745"/>
                </a:cubicBezTo>
                <a:lnTo>
                  <a:pt x="1238" y="2745"/>
                </a:lnTo>
                <a:cubicBezTo>
                  <a:pt x="1227" y="4165"/>
                  <a:pt x="1259" y="5511"/>
                  <a:pt x="1216" y="6727"/>
                </a:cubicBezTo>
                <a:cubicBezTo>
                  <a:pt x="1184" y="6673"/>
                  <a:pt x="1162" y="6630"/>
                  <a:pt x="1130" y="6576"/>
                </a:cubicBezTo>
                <a:cubicBezTo>
                  <a:pt x="1001" y="6296"/>
                  <a:pt x="904" y="6006"/>
                  <a:pt x="850" y="5694"/>
                </a:cubicBezTo>
                <a:cubicBezTo>
                  <a:pt x="796" y="5360"/>
                  <a:pt x="710" y="5037"/>
                  <a:pt x="613" y="4714"/>
                </a:cubicBezTo>
                <a:cubicBezTo>
                  <a:pt x="495" y="4370"/>
                  <a:pt x="291" y="4069"/>
                  <a:pt x="0" y="3843"/>
                </a:cubicBezTo>
                <a:lnTo>
                  <a:pt x="0" y="3843"/>
                </a:lnTo>
                <a:cubicBezTo>
                  <a:pt x="248" y="4101"/>
                  <a:pt x="409" y="4424"/>
                  <a:pt x="452" y="4779"/>
                </a:cubicBezTo>
                <a:cubicBezTo>
                  <a:pt x="484" y="5123"/>
                  <a:pt x="495" y="5457"/>
                  <a:pt x="463" y="5790"/>
                </a:cubicBezTo>
                <a:cubicBezTo>
                  <a:pt x="430" y="6146"/>
                  <a:pt x="441" y="6490"/>
                  <a:pt x="484" y="6834"/>
                </a:cubicBezTo>
                <a:cubicBezTo>
                  <a:pt x="506" y="6964"/>
                  <a:pt x="538" y="7082"/>
                  <a:pt x="570" y="7211"/>
                </a:cubicBezTo>
                <a:lnTo>
                  <a:pt x="570" y="7997"/>
                </a:lnTo>
                <a:lnTo>
                  <a:pt x="4606" y="7997"/>
                </a:lnTo>
                <a:lnTo>
                  <a:pt x="4639" y="8008"/>
                </a:lnTo>
                <a:lnTo>
                  <a:pt x="4639" y="7997"/>
                </a:lnTo>
                <a:lnTo>
                  <a:pt x="63142" y="7997"/>
                </a:lnTo>
                <a:lnTo>
                  <a:pt x="63132" y="7437"/>
                </a:lnTo>
                <a:cubicBezTo>
                  <a:pt x="63229" y="6705"/>
                  <a:pt x="63487" y="6006"/>
                  <a:pt x="63896" y="5392"/>
                </a:cubicBezTo>
                <a:lnTo>
                  <a:pt x="63896" y="5392"/>
                </a:lnTo>
                <a:cubicBezTo>
                  <a:pt x="63562" y="5790"/>
                  <a:pt x="63261" y="6199"/>
                  <a:pt x="62981" y="6641"/>
                </a:cubicBezTo>
                <a:cubicBezTo>
                  <a:pt x="62981" y="6544"/>
                  <a:pt x="62981" y="6436"/>
                  <a:pt x="62992" y="6339"/>
                </a:cubicBezTo>
                <a:cubicBezTo>
                  <a:pt x="63024" y="5909"/>
                  <a:pt x="63110" y="5489"/>
                  <a:pt x="63250" y="5080"/>
                </a:cubicBezTo>
                <a:cubicBezTo>
                  <a:pt x="63368" y="4639"/>
                  <a:pt x="63519" y="4187"/>
                  <a:pt x="63638" y="3724"/>
                </a:cubicBezTo>
                <a:cubicBezTo>
                  <a:pt x="63756" y="3251"/>
                  <a:pt x="63799" y="2756"/>
                  <a:pt x="63756" y="2271"/>
                </a:cubicBezTo>
                <a:lnTo>
                  <a:pt x="63756" y="2271"/>
                </a:lnTo>
                <a:cubicBezTo>
                  <a:pt x="63734" y="2756"/>
                  <a:pt x="63616" y="3240"/>
                  <a:pt x="63401" y="3681"/>
                </a:cubicBezTo>
                <a:cubicBezTo>
                  <a:pt x="63207" y="4101"/>
                  <a:pt x="62981" y="4510"/>
                  <a:pt x="62733" y="4897"/>
                </a:cubicBezTo>
                <a:cubicBezTo>
                  <a:pt x="62486" y="5295"/>
                  <a:pt x="62271" y="5704"/>
                  <a:pt x="62077" y="6135"/>
                </a:cubicBezTo>
                <a:cubicBezTo>
                  <a:pt x="62045" y="6199"/>
                  <a:pt x="62023" y="6264"/>
                  <a:pt x="62002" y="6329"/>
                </a:cubicBezTo>
                <a:cubicBezTo>
                  <a:pt x="62002" y="6221"/>
                  <a:pt x="62002" y="6103"/>
                  <a:pt x="62023" y="5995"/>
                </a:cubicBezTo>
                <a:cubicBezTo>
                  <a:pt x="62099" y="5403"/>
                  <a:pt x="62292" y="4843"/>
                  <a:pt x="62594" y="4338"/>
                </a:cubicBezTo>
                <a:lnTo>
                  <a:pt x="62594" y="4338"/>
                </a:lnTo>
                <a:cubicBezTo>
                  <a:pt x="62368" y="4628"/>
                  <a:pt x="62163" y="4940"/>
                  <a:pt x="61991" y="5263"/>
                </a:cubicBezTo>
                <a:cubicBezTo>
                  <a:pt x="62055" y="4456"/>
                  <a:pt x="62281" y="3670"/>
                  <a:pt x="62637" y="2949"/>
                </a:cubicBezTo>
                <a:lnTo>
                  <a:pt x="62637" y="2949"/>
                </a:lnTo>
                <a:cubicBezTo>
                  <a:pt x="62152" y="3681"/>
                  <a:pt x="61776" y="4477"/>
                  <a:pt x="61496" y="5306"/>
                </a:cubicBezTo>
                <a:cubicBezTo>
                  <a:pt x="61464" y="4639"/>
                  <a:pt x="61399" y="3982"/>
                  <a:pt x="61291" y="3326"/>
                </a:cubicBezTo>
                <a:lnTo>
                  <a:pt x="61291" y="3326"/>
                </a:lnTo>
                <a:cubicBezTo>
                  <a:pt x="61313" y="4122"/>
                  <a:pt x="61238" y="4930"/>
                  <a:pt x="61044" y="5704"/>
                </a:cubicBezTo>
                <a:cubicBezTo>
                  <a:pt x="60947" y="5231"/>
                  <a:pt x="60872" y="4747"/>
                  <a:pt x="60829" y="4262"/>
                </a:cubicBezTo>
                <a:cubicBezTo>
                  <a:pt x="60775" y="3703"/>
                  <a:pt x="60796" y="3132"/>
                  <a:pt x="60915" y="2583"/>
                </a:cubicBezTo>
                <a:cubicBezTo>
                  <a:pt x="61022" y="2002"/>
                  <a:pt x="61270" y="1453"/>
                  <a:pt x="61625" y="980"/>
                </a:cubicBezTo>
                <a:lnTo>
                  <a:pt x="61625" y="980"/>
                </a:lnTo>
                <a:cubicBezTo>
                  <a:pt x="61184" y="1432"/>
                  <a:pt x="60850" y="1959"/>
                  <a:pt x="60624" y="2540"/>
                </a:cubicBezTo>
                <a:cubicBezTo>
                  <a:pt x="60409" y="3100"/>
                  <a:pt x="60247" y="3692"/>
                  <a:pt x="60151" y="4284"/>
                </a:cubicBezTo>
                <a:cubicBezTo>
                  <a:pt x="60097" y="4607"/>
                  <a:pt x="60054" y="4919"/>
                  <a:pt x="60021" y="5231"/>
                </a:cubicBezTo>
                <a:cubicBezTo>
                  <a:pt x="60021" y="5112"/>
                  <a:pt x="60011" y="5005"/>
                  <a:pt x="60000" y="4886"/>
                </a:cubicBezTo>
                <a:cubicBezTo>
                  <a:pt x="59957" y="4391"/>
                  <a:pt x="59795" y="3929"/>
                  <a:pt x="59655" y="3477"/>
                </a:cubicBezTo>
                <a:cubicBezTo>
                  <a:pt x="59526" y="3035"/>
                  <a:pt x="59408" y="2551"/>
                  <a:pt x="59516" y="2067"/>
                </a:cubicBezTo>
                <a:lnTo>
                  <a:pt x="59516" y="2067"/>
                </a:lnTo>
                <a:cubicBezTo>
                  <a:pt x="59343" y="2551"/>
                  <a:pt x="59386" y="3078"/>
                  <a:pt x="59440" y="3552"/>
                </a:cubicBezTo>
                <a:cubicBezTo>
                  <a:pt x="59483" y="4025"/>
                  <a:pt x="59537" y="4488"/>
                  <a:pt x="59451" y="4908"/>
                </a:cubicBezTo>
                <a:cubicBezTo>
                  <a:pt x="59365" y="5338"/>
                  <a:pt x="59247" y="5769"/>
                  <a:pt x="59096" y="6178"/>
                </a:cubicBezTo>
                <a:cubicBezTo>
                  <a:pt x="59096" y="6113"/>
                  <a:pt x="59096" y="6049"/>
                  <a:pt x="59085" y="5973"/>
                </a:cubicBezTo>
                <a:cubicBezTo>
                  <a:pt x="59064" y="5435"/>
                  <a:pt x="59085" y="4843"/>
                  <a:pt x="59010" y="4230"/>
                </a:cubicBezTo>
                <a:cubicBezTo>
                  <a:pt x="58967" y="3918"/>
                  <a:pt x="58891" y="3617"/>
                  <a:pt x="58794" y="3326"/>
                </a:cubicBezTo>
                <a:cubicBezTo>
                  <a:pt x="58687" y="3035"/>
                  <a:pt x="58568" y="2766"/>
                  <a:pt x="58450" y="2497"/>
                </a:cubicBezTo>
                <a:cubicBezTo>
                  <a:pt x="58321" y="2228"/>
                  <a:pt x="58213" y="1948"/>
                  <a:pt x="58138" y="1669"/>
                </a:cubicBezTo>
                <a:cubicBezTo>
                  <a:pt x="58052" y="1378"/>
                  <a:pt x="58020" y="1077"/>
                  <a:pt x="58041" y="775"/>
                </a:cubicBezTo>
                <a:lnTo>
                  <a:pt x="58041" y="775"/>
                </a:lnTo>
                <a:cubicBezTo>
                  <a:pt x="57977" y="1087"/>
                  <a:pt x="57966" y="1399"/>
                  <a:pt x="58009" y="1722"/>
                </a:cubicBezTo>
                <a:cubicBezTo>
                  <a:pt x="58052" y="2024"/>
                  <a:pt x="58106" y="2325"/>
                  <a:pt x="58181" y="2626"/>
                </a:cubicBezTo>
                <a:cubicBezTo>
                  <a:pt x="58256" y="2906"/>
                  <a:pt x="58310" y="3197"/>
                  <a:pt x="58353" y="3487"/>
                </a:cubicBezTo>
                <a:cubicBezTo>
                  <a:pt x="58375" y="3756"/>
                  <a:pt x="58375" y="4025"/>
                  <a:pt x="58332" y="4295"/>
                </a:cubicBezTo>
                <a:cubicBezTo>
                  <a:pt x="58213" y="5145"/>
                  <a:pt x="57826" y="5952"/>
                  <a:pt x="57654" y="6910"/>
                </a:cubicBezTo>
                <a:cubicBezTo>
                  <a:pt x="57535" y="6253"/>
                  <a:pt x="57525" y="5597"/>
                  <a:pt x="57632" y="4940"/>
                </a:cubicBezTo>
                <a:lnTo>
                  <a:pt x="57632" y="4940"/>
                </a:lnTo>
                <a:cubicBezTo>
                  <a:pt x="57492" y="5425"/>
                  <a:pt x="57385" y="5887"/>
                  <a:pt x="57299" y="6339"/>
                </a:cubicBezTo>
                <a:cubicBezTo>
                  <a:pt x="57223" y="6038"/>
                  <a:pt x="57169" y="5715"/>
                  <a:pt x="57137" y="5403"/>
                </a:cubicBezTo>
                <a:cubicBezTo>
                  <a:pt x="57083" y="4564"/>
                  <a:pt x="57202" y="3713"/>
                  <a:pt x="57492" y="2928"/>
                </a:cubicBezTo>
                <a:lnTo>
                  <a:pt x="57492" y="2928"/>
                </a:lnTo>
                <a:cubicBezTo>
                  <a:pt x="57288" y="3315"/>
                  <a:pt x="57116" y="3724"/>
                  <a:pt x="56976" y="4133"/>
                </a:cubicBezTo>
                <a:cubicBezTo>
                  <a:pt x="56825" y="3326"/>
                  <a:pt x="56470" y="2562"/>
                  <a:pt x="55942" y="1927"/>
                </a:cubicBezTo>
                <a:lnTo>
                  <a:pt x="55942" y="1927"/>
                </a:lnTo>
                <a:cubicBezTo>
                  <a:pt x="56502" y="2777"/>
                  <a:pt x="56696" y="3810"/>
                  <a:pt x="56481" y="4811"/>
                </a:cubicBezTo>
                <a:cubicBezTo>
                  <a:pt x="56459" y="4919"/>
                  <a:pt x="56427" y="5037"/>
                  <a:pt x="56394" y="5145"/>
                </a:cubicBezTo>
                <a:cubicBezTo>
                  <a:pt x="56405" y="4854"/>
                  <a:pt x="56384" y="4574"/>
                  <a:pt x="56362" y="4295"/>
                </a:cubicBezTo>
                <a:cubicBezTo>
                  <a:pt x="56319" y="3907"/>
                  <a:pt x="56201" y="3520"/>
                  <a:pt x="56007" y="3186"/>
                </a:cubicBezTo>
                <a:lnTo>
                  <a:pt x="56007" y="3186"/>
                </a:lnTo>
                <a:cubicBezTo>
                  <a:pt x="56158" y="3541"/>
                  <a:pt x="56212" y="3939"/>
                  <a:pt x="56179" y="4327"/>
                </a:cubicBezTo>
                <a:cubicBezTo>
                  <a:pt x="56136" y="4693"/>
                  <a:pt x="56072" y="5059"/>
                  <a:pt x="55953" y="5414"/>
                </a:cubicBezTo>
                <a:lnTo>
                  <a:pt x="55932" y="5511"/>
                </a:lnTo>
                <a:cubicBezTo>
                  <a:pt x="55856" y="5026"/>
                  <a:pt x="55749" y="4553"/>
                  <a:pt x="55587" y="4090"/>
                </a:cubicBezTo>
                <a:cubicBezTo>
                  <a:pt x="55361" y="3509"/>
                  <a:pt x="55071" y="2992"/>
                  <a:pt x="54855" y="2433"/>
                </a:cubicBezTo>
                <a:cubicBezTo>
                  <a:pt x="54748" y="2153"/>
                  <a:pt x="54662" y="1862"/>
                  <a:pt x="54629" y="1572"/>
                </a:cubicBezTo>
                <a:cubicBezTo>
                  <a:pt x="54586" y="1260"/>
                  <a:pt x="54597" y="958"/>
                  <a:pt x="54683" y="657"/>
                </a:cubicBezTo>
                <a:lnTo>
                  <a:pt x="54683" y="657"/>
                </a:lnTo>
                <a:cubicBezTo>
                  <a:pt x="54554" y="958"/>
                  <a:pt x="54490" y="1270"/>
                  <a:pt x="54490" y="1604"/>
                </a:cubicBezTo>
                <a:cubicBezTo>
                  <a:pt x="54490" y="1916"/>
                  <a:pt x="54522" y="2239"/>
                  <a:pt x="54576" y="2551"/>
                </a:cubicBezTo>
                <a:cubicBezTo>
                  <a:pt x="54694" y="3175"/>
                  <a:pt x="54877" y="3756"/>
                  <a:pt x="54920" y="4305"/>
                </a:cubicBezTo>
                <a:cubicBezTo>
                  <a:pt x="54963" y="4833"/>
                  <a:pt x="54909" y="5360"/>
                  <a:pt x="54791" y="5887"/>
                </a:cubicBezTo>
                <a:cubicBezTo>
                  <a:pt x="54716" y="6189"/>
                  <a:pt x="54629" y="6490"/>
                  <a:pt x="54533" y="6781"/>
                </a:cubicBezTo>
                <a:cubicBezTo>
                  <a:pt x="54522" y="6307"/>
                  <a:pt x="54479" y="5844"/>
                  <a:pt x="54382" y="5382"/>
                </a:cubicBezTo>
                <a:cubicBezTo>
                  <a:pt x="54522" y="4973"/>
                  <a:pt x="54608" y="4553"/>
                  <a:pt x="54629" y="4133"/>
                </a:cubicBezTo>
                <a:lnTo>
                  <a:pt x="54629" y="4133"/>
                </a:lnTo>
                <a:cubicBezTo>
                  <a:pt x="54576" y="4434"/>
                  <a:pt x="54479" y="4736"/>
                  <a:pt x="54339" y="5005"/>
                </a:cubicBezTo>
                <a:cubicBezTo>
                  <a:pt x="54328" y="5026"/>
                  <a:pt x="54328" y="5037"/>
                  <a:pt x="54317" y="5059"/>
                </a:cubicBezTo>
                <a:cubicBezTo>
                  <a:pt x="54264" y="4833"/>
                  <a:pt x="54188" y="4617"/>
                  <a:pt x="54113" y="4391"/>
                </a:cubicBezTo>
                <a:cubicBezTo>
                  <a:pt x="54188" y="4176"/>
                  <a:pt x="54264" y="3950"/>
                  <a:pt x="54360" y="3724"/>
                </a:cubicBezTo>
                <a:lnTo>
                  <a:pt x="54360" y="3724"/>
                </a:lnTo>
                <a:cubicBezTo>
                  <a:pt x="54253" y="3896"/>
                  <a:pt x="54156" y="4079"/>
                  <a:pt x="54070" y="4262"/>
                </a:cubicBezTo>
                <a:cubicBezTo>
                  <a:pt x="54038" y="4176"/>
                  <a:pt x="54005" y="4090"/>
                  <a:pt x="53962" y="4015"/>
                </a:cubicBezTo>
                <a:lnTo>
                  <a:pt x="53962" y="4015"/>
                </a:lnTo>
                <a:cubicBezTo>
                  <a:pt x="53994" y="4112"/>
                  <a:pt x="54016" y="4208"/>
                  <a:pt x="54038" y="4316"/>
                </a:cubicBezTo>
                <a:cubicBezTo>
                  <a:pt x="53629" y="5123"/>
                  <a:pt x="53273" y="5952"/>
                  <a:pt x="52983" y="6813"/>
                </a:cubicBezTo>
                <a:cubicBezTo>
                  <a:pt x="52908" y="6199"/>
                  <a:pt x="52940" y="5575"/>
                  <a:pt x="53069" y="4983"/>
                </a:cubicBezTo>
                <a:cubicBezTo>
                  <a:pt x="53273" y="4047"/>
                  <a:pt x="53672" y="3175"/>
                  <a:pt x="54264" y="2422"/>
                </a:cubicBezTo>
                <a:lnTo>
                  <a:pt x="54264" y="2422"/>
                </a:lnTo>
                <a:cubicBezTo>
                  <a:pt x="53553" y="3132"/>
                  <a:pt x="52972" y="3950"/>
                  <a:pt x="52542" y="4843"/>
                </a:cubicBezTo>
                <a:cubicBezTo>
                  <a:pt x="52348" y="5242"/>
                  <a:pt x="52176" y="5640"/>
                  <a:pt x="52047" y="6060"/>
                </a:cubicBezTo>
                <a:cubicBezTo>
                  <a:pt x="52090" y="5069"/>
                  <a:pt x="52229" y="4090"/>
                  <a:pt x="52455" y="3132"/>
                </a:cubicBezTo>
                <a:lnTo>
                  <a:pt x="52455" y="3132"/>
                </a:lnTo>
                <a:cubicBezTo>
                  <a:pt x="52079" y="4144"/>
                  <a:pt x="51734" y="5123"/>
                  <a:pt x="51412" y="6027"/>
                </a:cubicBezTo>
                <a:cubicBezTo>
                  <a:pt x="51315" y="4381"/>
                  <a:pt x="51605" y="2734"/>
                  <a:pt x="52251" y="1217"/>
                </a:cubicBezTo>
                <a:lnTo>
                  <a:pt x="52251" y="1217"/>
                </a:lnTo>
                <a:cubicBezTo>
                  <a:pt x="51487" y="2540"/>
                  <a:pt x="50884" y="3961"/>
                  <a:pt x="50443" y="5425"/>
                </a:cubicBezTo>
                <a:cubicBezTo>
                  <a:pt x="50325" y="4660"/>
                  <a:pt x="50195" y="3886"/>
                  <a:pt x="50023" y="3089"/>
                </a:cubicBezTo>
                <a:lnTo>
                  <a:pt x="50023" y="3089"/>
                </a:lnTo>
                <a:cubicBezTo>
                  <a:pt x="50120" y="4273"/>
                  <a:pt x="50055" y="5468"/>
                  <a:pt x="49808" y="6630"/>
                </a:cubicBezTo>
                <a:cubicBezTo>
                  <a:pt x="49539" y="5780"/>
                  <a:pt x="49474" y="4876"/>
                  <a:pt x="49603" y="3993"/>
                </a:cubicBezTo>
                <a:cubicBezTo>
                  <a:pt x="49690" y="3380"/>
                  <a:pt x="49840" y="2734"/>
                  <a:pt x="49905" y="2056"/>
                </a:cubicBezTo>
                <a:cubicBezTo>
                  <a:pt x="49969" y="1389"/>
                  <a:pt x="49937" y="678"/>
                  <a:pt x="49647" y="54"/>
                </a:cubicBezTo>
                <a:lnTo>
                  <a:pt x="49647" y="54"/>
                </a:lnTo>
                <a:cubicBezTo>
                  <a:pt x="49743" y="377"/>
                  <a:pt x="49786" y="721"/>
                  <a:pt x="49765" y="1066"/>
                </a:cubicBezTo>
                <a:cubicBezTo>
                  <a:pt x="49743" y="1389"/>
                  <a:pt x="49679" y="1712"/>
                  <a:pt x="49582" y="2024"/>
                </a:cubicBezTo>
                <a:cubicBezTo>
                  <a:pt x="49388" y="2648"/>
                  <a:pt x="49098" y="3240"/>
                  <a:pt x="48850" y="3843"/>
                </a:cubicBezTo>
                <a:cubicBezTo>
                  <a:pt x="48710" y="4187"/>
                  <a:pt x="48592" y="4553"/>
                  <a:pt x="48484" y="4919"/>
                </a:cubicBezTo>
                <a:cubicBezTo>
                  <a:pt x="48452" y="4757"/>
                  <a:pt x="48420" y="4585"/>
                  <a:pt x="48398" y="4424"/>
                </a:cubicBezTo>
                <a:cubicBezTo>
                  <a:pt x="48247" y="3315"/>
                  <a:pt x="48290" y="2185"/>
                  <a:pt x="48527" y="1098"/>
                </a:cubicBezTo>
                <a:lnTo>
                  <a:pt x="48527" y="1098"/>
                </a:lnTo>
                <a:cubicBezTo>
                  <a:pt x="48140" y="2185"/>
                  <a:pt x="47892" y="3326"/>
                  <a:pt x="47763" y="4477"/>
                </a:cubicBezTo>
                <a:cubicBezTo>
                  <a:pt x="47688" y="5091"/>
                  <a:pt x="47655" y="5704"/>
                  <a:pt x="47655" y="6329"/>
                </a:cubicBezTo>
                <a:cubicBezTo>
                  <a:pt x="47494" y="5963"/>
                  <a:pt x="47365" y="5586"/>
                  <a:pt x="47279" y="5199"/>
                </a:cubicBezTo>
                <a:cubicBezTo>
                  <a:pt x="47247" y="5048"/>
                  <a:pt x="47214" y="4897"/>
                  <a:pt x="47193" y="4747"/>
                </a:cubicBezTo>
                <a:cubicBezTo>
                  <a:pt x="47300" y="4434"/>
                  <a:pt x="47419" y="4133"/>
                  <a:pt x="47559" y="3843"/>
                </a:cubicBezTo>
                <a:lnTo>
                  <a:pt x="47559" y="3843"/>
                </a:lnTo>
                <a:cubicBezTo>
                  <a:pt x="47419" y="4058"/>
                  <a:pt x="47279" y="4284"/>
                  <a:pt x="47160" y="4510"/>
                </a:cubicBezTo>
                <a:cubicBezTo>
                  <a:pt x="47074" y="3832"/>
                  <a:pt x="47085" y="3154"/>
                  <a:pt x="47193" y="2486"/>
                </a:cubicBezTo>
                <a:lnTo>
                  <a:pt x="47193" y="2486"/>
                </a:lnTo>
                <a:cubicBezTo>
                  <a:pt x="46934" y="3380"/>
                  <a:pt x="46784" y="4305"/>
                  <a:pt x="46762" y="5242"/>
                </a:cubicBezTo>
                <a:cubicBezTo>
                  <a:pt x="46665" y="5435"/>
                  <a:pt x="46579" y="5629"/>
                  <a:pt x="46493" y="5834"/>
                </a:cubicBezTo>
                <a:cubicBezTo>
                  <a:pt x="46461" y="5349"/>
                  <a:pt x="46461" y="4876"/>
                  <a:pt x="46482" y="4402"/>
                </a:cubicBezTo>
                <a:cubicBezTo>
                  <a:pt x="46525" y="3272"/>
                  <a:pt x="46816" y="2153"/>
                  <a:pt x="47333" y="1152"/>
                </a:cubicBezTo>
                <a:lnTo>
                  <a:pt x="47333" y="1152"/>
                </a:lnTo>
                <a:cubicBezTo>
                  <a:pt x="46622" y="2131"/>
                  <a:pt x="46170" y="3261"/>
                  <a:pt x="45826" y="4338"/>
                </a:cubicBezTo>
                <a:cubicBezTo>
                  <a:pt x="45740" y="4639"/>
                  <a:pt x="45654" y="4930"/>
                  <a:pt x="45578" y="5220"/>
                </a:cubicBezTo>
                <a:cubicBezTo>
                  <a:pt x="45503" y="4531"/>
                  <a:pt x="45449" y="3832"/>
                  <a:pt x="45406" y="3100"/>
                </a:cubicBezTo>
                <a:cubicBezTo>
                  <a:pt x="45331" y="4047"/>
                  <a:pt x="45223" y="4951"/>
                  <a:pt x="45094" y="5801"/>
                </a:cubicBezTo>
                <a:cubicBezTo>
                  <a:pt x="44803" y="4811"/>
                  <a:pt x="44588" y="3799"/>
                  <a:pt x="44470" y="2777"/>
                </a:cubicBezTo>
                <a:lnTo>
                  <a:pt x="44470" y="2777"/>
                </a:lnTo>
                <a:cubicBezTo>
                  <a:pt x="44448" y="4338"/>
                  <a:pt x="44491" y="5801"/>
                  <a:pt x="44438" y="7103"/>
                </a:cubicBezTo>
                <a:cubicBezTo>
                  <a:pt x="44287" y="6479"/>
                  <a:pt x="44179" y="5855"/>
                  <a:pt x="44104" y="5231"/>
                </a:cubicBezTo>
                <a:cubicBezTo>
                  <a:pt x="44104" y="5694"/>
                  <a:pt x="44082" y="6135"/>
                  <a:pt x="44050" y="6555"/>
                </a:cubicBezTo>
                <a:cubicBezTo>
                  <a:pt x="43846" y="5554"/>
                  <a:pt x="43867" y="4521"/>
                  <a:pt x="44136" y="3530"/>
                </a:cubicBezTo>
                <a:lnTo>
                  <a:pt x="44136" y="3530"/>
                </a:lnTo>
                <a:cubicBezTo>
                  <a:pt x="43889" y="4155"/>
                  <a:pt x="43684" y="4800"/>
                  <a:pt x="43555" y="5468"/>
                </a:cubicBezTo>
                <a:cubicBezTo>
                  <a:pt x="43437" y="4994"/>
                  <a:pt x="43308" y="4531"/>
                  <a:pt x="43135" y="4079"/>
                </a:cubicBezTo>
                <a:cubicBezTo>
                  <a:pt x="42726" y="2949"/>
                  <a:pt x="42167" y="1862"/>
                  <a:pt x="41618" y="721"/>
                </a:cubicBezTo>
                <a:lnTo>
                  <a:pt x="41618" y="721"/>
                </a:lnTo>
                <a:cubicBezTo>
                  <a:pt x="42027" y="1938"/>
                  <a:pt x="42371" y="3143"/>
                  <a:pt x="42468" y="4284"/>
                </a:cubicBezTo>
                <a:cubicBezTo>
                  <a:pt x="42554" y="5048"/>
                  <a:pt x="42490" y="5823"/>
                  <a:pt x="42296" y="6565"/>
                </a:cubicBezTo>
                <a:cubicBezTo>
                  <a:pt x="42242" y="6146"/>
                  <a:pt x="42188" y="5737"/>
                  <a:pt x="42124" y="5306"/>
                </a:cubicBezTo>
                <a:cubicBezTo>
                  <a:pt x="42081" y="4908"/>
                  <a:pt x="42016" y="4521"/>
                  <a:pt x="41908" y="4133"/>
                </a:cubicBezTo>
                <a:cubicBezTo>
                  <a:pt x="41887" y="4069"/>
                  <a:pt x="41865" y="4015"/>
                  <a:pt x="41844" y="3950"/>
                </a:cubicBezTo>
                <a:cubicBezTo>
                  <a:pt x="41865" y="3864"/>
                  <a:pt x="41887" y="3789"/>
                  <a:pt x="41898" y="3703"/>
                </a:cubicBezTo>
                <a:cubicBezTo>
                  <a:pt x="42016" y="3229"/>
                  <a:pt x="42059" y="2734"/>
                  <a:pt x="42005" y="2250"/>
                </a:cubicBezTo>
                <a:lnTo>
                  <a:pt x="42005" y="2250"/>
                </a:lnTo>
                <a:cubicBezTo>
                  <a:pt x="41995" y="2723"/>
                  <a:pt x="41887" y="3186"/>
                  <a:pt x="41693" y="3617"/>
                </a:cubicBezTo>
                <a:cubicBezTo>
                  <a:pt x="41596" y="3412"/>
                  <a:pt x="41456" y="3229"/>
                  <a:pt x="41306" y="3078"/>
                </a:cubicBezTo>
                <a:lnTo>
                  <a:pt x="41306" y="3078"/>
                </a:lnTo>
                <a:cubicBezTo>
                  <a:pt x="41456" y="3272"/>
                  <a:pt x="41564" y="3498"/>
                  <a:pt x="41629" y="3735"/>
                </a:cubicBezTo>
                <a:cubicBezTo>
                  <a:pt x="41446" y="4133"/>
                  <a:pt x="41241" y="4510"/>
                  <a:pt x="41015" y="4886"/>
                </a:cubicBezTo>
                <a:cubicBezTo>
                  <a:pt x="40778" y="5285"/>
                  <a:pt x="40563" y="5704"/>
                  <a:pt x="40380" y="6124"/>
                </a:cubicBezTo>
                <a:cubicBezTo>
                  <a:pt x="40326" y="6253"/>
                  <a:pt x="40283" y="6372"/>
                  <a:pt x="40240" y="6501"/>
                </a:cubicBezTo>
                <a:cubicBezTo>
                  <a:pt x="40186" y="6092"/>
                  <a:pt x="40165" y="5683"/>
                  <a:pt x="40197" y="5263"/>
                </a:cubicBezTo>
                <a:cubicBezTo>
                  <a:pt x="40262" y="4456"/>
                  <a:pt x="40466" y="3660"/>
                  <a:pt x="40821" y="2928"/>
                </a:cubicBezTo>
                <a:lnTo>
                  <a:pt x="40821" y="2928"/>
                </a:lnTo>
                <a:cubicBezTo>
                  <a:pt x="40143" y="3982"/>
                  <a:pt x="39670" y="5156"/>
                  <a:pt x="39412" y="6382"/>
                </a:cubicBezTo>
                <a:cubicBezTo>
                  <a:pt x="39239" y="5672"/>
                  <a:pt x="39110" y="4962"/>
                  <a:pt x="39024" y="4251"/>
                </a:cubicBezTo>
                <a:cubicBezTo>
                  <a:pt x="38960" y="3692"/>
                  <a:pt x="38981" y="3121"/>
                  <a:pt x="39089" y="2573"/>
                </a:cubicBezTo>
                <a:cubicBezTo>
                  <a:pt x="39196" y="1981"/>
                  <a:pt x="39433" y="1432"/>
                  <a:pt x="39788" y="958"/>
                </a:cubicBezTo>
                <a:lnTo>
                  <a:pt x="39788" y="958"/>
                </a:lnTo>
                <a:cubicBezTo>
                  <a:pt x="39358" y="1399"/>
                  <a:pt x="39013" y="1938"/>
                  <a:pt x="38798" y="2519"/>
                </a:cubicBezTo>
                <a:cubicBezTo>
                  <a:pt x="38594" y="3089"/>
                  <a:pt x="38443" y="3670"/>
                  <a:pt x="38357" y="4273"/>
                </a:cubicBezTo>
                <a:cubicBezTo>
                  <a:pt x="38303" y="4596"/>
                  <a:pt x="38260" y="4908"/>
                  <a:pt x="38228" y="5209"/>
                </a:cubicBezTo>
                <a:cubicBezTo>
                  <a:pt x="38228" y="5091"/>
                  <a:pt x="38217" y="4983"/>
                  <a:pt x="38195" y="4854"/>
                </a:cubicBezTo>
                <a:cubicBezTo>
                  <a:pt x="38152" y="4359"/>
                  <a:pt x="37980" y="3907"/>
                  <a:pt x="37840" y="3455"/>
                </a:cubicBezTo>
                <a:cubicBezTo>
                  <a:pt x="37700" y="3014"/>
                  <a:pt x="37582" y="2540"/>
                  <a:pt x="37679" y="2045"/>
                </a:cubicBezTo>
                <a:lnTo>
                  <a:pt x="37679" y="2045"/>
                </a:lnTo>
                <a:cubicBezTo>
                  <a:pt x="37517" y="2530"/>
                  <a:pt x="37571" y="3057"/>
                  <a:pt x="37625" y="3530"/>
                </a:cubicBezTo>
                <a:cubicBezTo>
                  <a:pt x="37679" y="4004"/>
                  <a:pt x="37733" y="4467"/>
                  <a:pt x="37657" y="4886"/>
                </a:cubicBezTo>
                <a:cubicBezTo>
                  <a:pt x="37571" y="5317"/>
                  <a:pt x="37464" y="5737"/>
                  <a:pt x="37313" y="6156"/>
                </a:cubicBezTo>
                <a:cubicBezTo>
                  <a:pt x="37313" y="6081"/>
                  <a:pt x="37302" y="6017"/>
                  <a:pt x="37302" y="5941"/>
                </a:cubicBezTo>
                <a:cubicBezTo>
                  <a:pt x="37270" y="5403"/>
                  <a:pt x="37291" y="4811"/>
                  <a:pt x="37205" y="4198"/>
                </a:cubicBezTo>
                <a:cubicBezTo>
                  <a:pt x="37162" y="3896"/>
                  <a:pt x="37087" y="3595"/>
                  <a:pt x="36979" y="3304"/>
                </a:cubicBezTo>
                <a:cubicBezTo>
                  <a:pt x="36872" y="3014"/>
                  <a:pt x="36743" y="2745"/>
                  <a:pt x="36624" y="2476"/>
                </a:cubicBezTo>
                <a:cubicBezTo>
                  <a:pt x="36495" y="2207"/>
                  <a:pt x="36387" y="1927"/>
                  <a:pt x="36301" y="1647"/>
                </a:cubicBezTo>
                <a:cubicBezTo>
                  <a:pt x="36215" y="1356"/>
                  <a:pt x="36183" y="1055"/>
                  <a:pt x="36204" y="765"/>
                </a:cubicBezTo>
                <a:lnTo>
                  <a:pt x="36204" y="765"/>
                </a:lnTo>
                <a:cubicBezTo>
                  <a:pt x="36140" y="1066"/>
                  <a:pt x="36129" y="1389"/>
                  <a:pt x="36172" y="1701"/>
                </a:cubicBezTo>
                <a:cubicBezTo>
                  <a:pt x="36215" y="2002"/>
                  <a:pt x="36280" y="2314"/>
                  <a:pt x="36366" y="2605"/>
                </a:cubicBezTo>
                <a:cubicBezTo>
                  <a:pt x="36441" y="2885"/>
                  <a:pt x="36495" y="3175"/>
                  <a:pt x="36538" y="3466"/>
                </a:cubicBezTo>
                <a:cubicBezTo>
                  <a:pt x="36570" y="3735"/>
                  <a:pt x="36570" y="4004"/>
                  <a:pt x="36538" y="4273"/>
                </a:cubicBezTo>
                <a:cubicBezTo>
                  <a:pt x="36420" y="5166"/>
                  <a:pt x="36021" y="5995"/>
                  <a:pt x="35860" y="7007"/>
                </a:cubicBezTo>
                <a:cubicBezTo>
                  <a:pt x="35720" y="6318"/>
                  <a:pt x="35709" y="5608"/>
                  <a:pt x="35817" y="4919"/>
                </a:cubicBezTo>
                <a:lnTo>
                  <a:pt x="35817" y="4919"/>
                </a:lnTo>
                <a:cubicBezTo>
                  <a:pt x="35752" y="5156"/>
                  <a:pt x="35688" y="5392"/>
                  <a:pt x="35634" y="5618"/>
                </a:cubicBezTo>
                <a:cubicBezTo>
                  <a:pt x="35634" y="5554"/>
                  <a:pt x="35656" y="5478"/>
                  <a:pt x="35656" y="5414"/>
                </a:cubicBezTo>
                <a:cubicBezTo>
                  <a:pt x="35752" y="4660"/>
                  <a:pt x="35925" y="3864"/>
                  <a:pt x="35957" y="3035"/>
                </a:cubicBezTo>
                <a:lnTo>
                  <a:pt x="35957" y="3035"/>
                </a:lnTo>
                <a:cubicBezTo>
                  <a:pt x="35817" y="3832"/>
                  <a:pt x="35526" y="4542"/>
                  <a:pt x="35247" y="5242"/>
                </a:cubicBezTo>
                <a:lnTo>
                  <a:pt x="35247" y="4779"/>
                </a:lnTo>
                <a:cubicBezTo>
                  <a:pt x="35204" y="3724"/>
                  <a:pt x="34816" y="2712"/>
                  <a:pt x="34138" y="1895"/>
                </a:cubicBezTo>
                <a:lnTo>
                  <a:pt x="34138" y="1895"/>
                </a:lnTo>
                <a:cubicBezTo>
                  <a:pt x="34687" y="2756"/>
                  <a:pt x="34881" y="3789"/>
                  <a:pt x="34665" y="4779"/>
                </a:cubicBezTo>
                <a:cubicBezTo>
                  <a:pt x="34644" y="4897"/>
                  <a:pt x="34612" y="5005"/>
                  <a:pt x="34579" y="5112"/>
                </a:cubicBezTo>
                <a:cubicBezTo>
                  <a:pt x="34590" y="4833"/>
                  <a:pt x="34579" y="4553"/>
                  <a:pt x="34547" y="4273"/>
                </a:cubicBezTo>
                <a:cubicBezTo>
                  <a:pt x="34515" y="3875"/>
                  <a:pt x="34386" y="3498"/>
                  <a:pt x="34192" y="3154"/>
                </a:cubicBezTo>
                <a:lnTo>
                  <a:pt x="34192" y="3154"/>
                </a:lnTo>
                <a:cubicBezTo>
                  <a:pt x="34343" y="3520"/>
                  <a:pt x="34396" y="3907"/>
                  <a:pt x="34364" y="4295"/>
                </a:cubicBezTo>
                <a:cubicBezTo>
                  <a:pt x="34332" y="4671"/>
                  <a:pt x="34256" y="5026"/>
                  <a:pt x="34149" y="5382"/>
                </a:cubicBezTo>
                <a:lnTo>
                  <a:pt x="34117" y="5478"/>
                </a:lnTo>
                <a:cubicBezTo>
                  <a:pt x="34052" y="4994"/>
                  <a:pt x="33934" y="4521"/>
                  <a:pt x="33772" y="4069"/>
                </a:cubicBezTo>
                <a:cubicBezTo>
                  <a:pt x="33557" y="3477"/>
                  <a:pt x="33256" y="2960"/>
                  <a:pt x="33040" y="2411"/>
                </a:cubicBezTo>
                <a:cubicBezTo>
                  <a:pt x="32933" y="2131"/>
                  <a:pt x="32857" y="1841"/>
                  <a:pt x="32814" y="1539"/>
                </a:cubicBezTo>
                <a:cubicBezTo>
                  <a:pt x="32771" y="1238"/>
                  <a:pt x="32793" y="926"/>
                  <a:pt x="32868" y="635"/>
                </a:cubicBezTo>
                <a:lnTo>
                  <a:pt x="32868" y="635"/>
                </a:lnTo>
                <a:cubicBezTo>
                  <a:pt x="32750" y="926"/>
                  <a:pt x="32685" y="1249"/>
                  <a:pt x="32674" y="1572"/>
                </a:cubicBezTo>
                <a:cubicBezTo>
                  <a:pt x="32674" y="1895"/>
                  <a:pt x="32707" y="2217"/>
                  <a:pt x="32771" y="2530"/>
                </a:cubicBezTo>
                <a:cubicBezTo>
                  <a:pt x="32890" y="3143"/>
                  <a:pt x="33062" y="3735"/>
                  <a:pt x="33105" y="4273"/>
                </a:cubicBezTo>
                <a:cubicBezTo>
                  <a:pt x="33148" y="4747"/>
                  <a:pt x="33105" y="5220"/>
                  <a:pt x="33008" y="5694"/>
                </a:cubicBezTo>
                <a:cubicBezTo>
                  <a:pt x="32879" y="5112"/>
                  <a:pt x="32674" y="4564"/>
                  <a:pt x="32416" y="4036"/>
                </a:cubicBezTo>
                <a:cubicBezTo>
                  <a:pt x="32448" y="3929"/>
                  <a:pt x="32491" y="3810"/>
                  <a:pt x="32545" y="3703"/>
                </a:cubicBezTo>
                <a:lnTo>
                  <a:pt x="32545" y="3703"/>
                </a:lnTo>
                <a:cubicBezTo>
                  <a:pt x="32491" y="3799"/>
                  <a:pt x="32438" y="3886"/>
                  <a:pt x="32384" y="3982"/>
                </a:cubicBezTo>
                <a:cubicBezTo>
                  <a:pt x="32244" y="3713"/>
                  <a:pt x="32093" y="3444"/>
                  <a:pt x="31921" y="3197"/>
                </a:cubicBezTo>
                <a:cubicBezTo>
                  <a:pt x="32072" y="2917"/>
                  <a:pt x="32255" y="2648"/>
                  <a:pt x="32448" y="2390"/>
                </a:cubicBezTo>
                <a:lnTo>
                  <a:pt x="32448" y="2390"/>
                </a:lnTo>
                <a:cubicBezTo>
                  <a:pt x="32233" y="2605"/>
                  <a:pt x="32029" y="2831"/>
                  <a:pt x="31835" y="3068"/>
                </a:cubicBezTo>
                <a:cubicBezTo>
                  <a:pt x="31663" y="2831"/>
                  <a:pt x="31480" y="2605"/>
                  <a:pt x="31275" y="2390"/>
                </a:cubicBezTo>
                <a:lnTo>
                  <a:pt x="31275" y="2390"/>
                </a:lnTo>
                <a:cubicBezTo>
                  <a:pt x="31458" y="2637"/>
                  <a:pt x="31620" y="2906"/>
                  <a:pt x="31749" y="3186"/>
                </a:cubicBezTo>
                <a:cubicBezTo>
                  <a:pt x="31351" y="3692"/>
                  <a:pt x="31006" y="4230"/>
                  <a:pt x="30726" y="4811"/>
                </a:cubicBezTo>
                <a:cubicBezTo>
                  <a:pt x="30533" y="5199"/>
                  <a:pt x="30371" y="5608"/>
                  <a:pt x="30231" y="6017"/>
                </a:cubicBezTo>
                <a:cubicBezTo>
                  <a:pt x="30285" y="5037"/>
                  <a:pt x="30425" y="4058"/>
                  <a:pt x="30651" y="3100"/>
                </a:cubicBezTo>
                <a:lnTo>
                  <a:pt x="30651" y="3100"/>
                </a:lnTo>
                <a:cubicBezTo>
                  <a:pt x="30264" y="4112"/>
                  <a:pt x="29919" y="5080"/>
                  <a:pt x="29596" y="5984"/>
                </a:cubicBezTo>
                <a:cubicBezTo>
                  <a:pt x="29499" y="4338"/>
                  <a:pt x="29790" y="2691"/>
                  <a:pt x="30436" y="1173"/>
                </a:cubicBezTo>
                <a:lnTo>
                  <a:pt x="30436" y="1173"/>
                </a:lnTo>
                <a:cubicBezTo>
                  <a:pt x="29672" y="2508"/>
                  <a:pt x="29069" y="3918"/>
                  <a:pt x="28639" y="5392"/>
                </a:cubicBezTo>
                <a:cubicBezTo>
                  <a:pt x="28520" y="4628"/>
                  <a:pt x="28380" y="3843"/>
                  <a:pt x="28208" y="3057"/>
                </a:cubicBezTo>
                <a:lnTo>
                  <a:pt x="28208" y="3057"/>
                </a:lnTo>
                <a:cubicBezTo>
                  <a:pt x="28316" y="4230"/>
                  <a:pt x="28240" y="5425"/>
                  <a:pt x="27993" y="6587"/>
                </a:cubicBezTo>
                <a:cubicBezTo>
                  <a:pt x="27734" y="5737"/>
                  <a:pt x="27659" y="4843"/>
                  <a:pt x="27788" y="3961"/>
                </a:cubicBezTo>
                <a:cubicBezTo>
                  <a:pt x="27874" y="3347"/>
                  <a:pt x="28025" y="2702"/>
                  <a:pt x="28100" y="2024"/>
                </a:cubicBezTo>
                <a:cubicBezTo>
                  <a:pt x="28165" y="1346"/>
                  <a:pt x="28133" y="635"/>
                  <a:pt x="27831" y="11"/>
                </a:cubicBezTo>
                <a:lnTo>
                  <a:pt x="27831" y="11"/>
                </a:lnTo>
                <a:cubicBezTo>
                  <a:pt x="27939" y="345"/>
                  <a:pt x="27982" y="689"/>
                  <a:pt x="27950" y="1023"/>
                </a:cubicBezTo>
                <a:cubicBezTo>
                  <a:pt x="27928" y="1356"/>
                  <a:pt x="27874" y="1679"/>
                  <a:pt x="27767" y="2002"/>
                </a:cubicBezTo>
                <a:cubicBezTo>
                  <a:pt x="27584" y="2626"/>
                  <a:pt x="27293" y="3208"/>
                  <a:pt x="27046" y="3821"/>
                </a:cubicBezTo>
                <a:cubicBezTo>
                  <a:pt x="26938" y="4090"/>
                  <a:pt x="26841" y="4370"/>
                  <a:pt x="26755" y="4639"/>
                </a:cubicBezTo>
                <a:cubicBezTo>
                  <a:pt x="26744" y="4521"/>
                  <a:pt x="26744" y="4402"/>
                  <a:pt x="26755" y="4284"/>
                </a:cubicBezTo>
                <a:cubicBezTo>
                  <a:pt x="26787" y="3907"/>
                  <a:pt x="26970" y="3520"/>
                  <a:pt x="26992" y="3111"/>
                </a:cubicBezTo>
                <a:lnTo>
                  <a:pt x="26992" y="3111"/>
                </a:lnTo>
                <a:cubicBezTo>
                  <a:pt x="26917" y="3520"/>
                  <a:pt x="26691" y="3853"/>
                  <a:pt x="26572" y="4241"/>
                </a:cubicBezTo>
                <a:cubicBezTo>
                  <a:pt x="26443" y="3186"/>
                  <a:pt x="26486" y="2110"/>
                  <a:pt x="26701" y="1077"/>
                </a:cubicBezTo>
                <a:lnTo>
                  <a:pt x="26701" y="1077"/>
                </a:lnTo>
                <a:cubicBezTo>
                  <a:pt x="26325" y="2164"/>
                  <a:pt x="26066" y="3304"/>
                  <a:pt x="25948" y="4456"/>
                </a:cubicBezTo>
                <a:cubicBezTo>
                  <a:pt x="25883" y="4983"/>
                  <a:pt x="25851" y="5511"/>
                  <a:pt x="25840" y="6027"/>
                </a:cubicBezTo>
                <a:cubicBezTo>
                  <a:pt x="25786" y="5866"/>
                  <a:pt x="25733" y="5715"/>
                  <a:pt x="25679" y="5564"/>
                </a:cubicBezTo>
                <a:cubicBezTo>
                  <a:pt x="25700" y="5446"/>
                  <a:pt x="25733" y="5328"/>
                  <a:pt x="25754" y="5209"/>
                </a:cubicBezTo>
                <a:cubicBezTo>
                  <a:pt x="25819" y="4994"/>
                  <a:pt x="25862" y="4768"/>
                  <a:pt x="25894" y="4542"/>
                </a:cubicBezTo>
                <a:cubicBezTo>
                  <a:pt x="25926" y="4305"/>
                  <a:pt x="25937" y="4079"/>
                  <a:pt x="25948" y="3843"/>
                </a:cubicBezTo>
                <a:cubicBezTo>
                  <a:pt x="25959" y="3380"/>
                  <a:pt x="25916" y="2917"/>
                  <a:pt x="25894" y="2454"/>
                </a:cubicBezTo>
                <a:cubicBezTo>
                  <a:pt x="25873" y="2917"/>
                  <a:pt x="25808" y="3391"/>
                  <a:pt x="25722" y="3853"/>
                </a:cubicBezTo>
                <a:cubicBezTo>
                  <a:pt x="25550" y="4112"/>
                  <a:pt x="25399" y="4370"/>
                  <a:pt x="25248" y="4628"/>
                </a:cubicBezTo>
                <a:cubicBezTo>
                  <a:pt x="25130" y="4402"/>
                  <a:pt x="25001" y="4176"/>
                  <a:pt x="24861" y="3961"/>
                </a:cubicBezTo>
                <a:lnTo>
                  <a:pt x="24861" y="3961"/>
                </a:lnTo>
                <a:cubicBezTo>
                  <a:pt x="24990" y="4219"/>
                  <a:pt x="25087" y="4488"/>
                  <a:pt x="25173" y="4768"/>
                </a:cubicBezTo>
                <a:cubicBezTo>
                  <a:pt x="24990" y="5112"/>
                  <a:pt x="24829" y="5457"/>
                  <a:pt x="24678" y="5801"/>
                </a:cubicBezTo>
                <a:cubicBezTo>
                  <a:pt x="24646" y="5328"/>
                  <a:pt x="24635" y="4854"/>
                  <a:pt x="24656" y="4381"/>
                </a:cubicBezTo>
                <a:cubicBezTo>
                  <a:pt x="24699" y="3251"/>
                  <a:pt x="24990" y="2131"/>
                  <a:pt x="25517" y="1130"/>
                </a:cubicBezTo>
                <a:lnTo>
                  <a:pt x="25517" y="1130"/>
                </a:lnTo>
                <a:cubicBezTo>
                  <a:pt x="24796" y="2110"/>
                  <a:pt x="24344" y="3229"/>
                  <a:pt x="24011" y="4316"/>
                </a:cubicBezTo>
                <a:cubicBezTo>
                  <a:pt x="23914" y="4607"/>
                  <a:pt x="23828" y="4908"/>
                  <a:pt x="23752" y="5199"/>
                </a:cubicBezTo>
                <a:cubicBezTo>
                  <a:pt x="23677" y="4510"/>
                  <a:pt x="23623" y="3799"/>
                  <a:pt x="23591" y="3078"/>
                </a:cubicBezTo>
                <a:cubicBezTo>
                  <a:pt x="23505" y="4025"/>
                  <a:pt x="23408" y="4930"/>
                  <a:pt x="23268" y="5780"/>
                </a:cubicBezTo>
                <a:cubicBezTo>
                  <a:pt x="22978" y="4790"/>
                  <a:pt x="22773" y="3778"/>
                  <a:pt x="22644" y="2745"/>
                </a:cubicBezTo>
                <a:cubicBezTo>
                  <a:pt x="22633" y="3584"/>
                  <a:pt x="22644" y="4391"/>
                  <a:pt x="22644" y="5156"/>
                </a:cubicBezTo>
                <a:cubicBezTo>
                  <a:pt x="22601" y="4930"/>
                  <a:pt x="22547" y="4714"/>
                  <a:pt x="22493" y="4488"/>
                </a:cubicBezTo>
                <a:lnTo>
                  <a:pt x="22493" y="4488"/>
                </a:lnTo>
                <a:cubicBezTo>
                  <a:pt x="22579" y="5177"/>
                  <a:pt x="22547" y="5877"/>
                  <a:pt x="22407" y="6555"/>
                </a:cubicBezTo>
                <a:cubicBezTo>
                  <a:pt x="22160" y="5521"/>
                  <a:pt x="22181" y="4434"/>
                  <a:pt x="22461" y="3401"/>
                </a:cubicBezTo>
                <a:lnTo>
                  <a:pt x="22461" y="3401"/>
                </a:lnTo>
                <a:cubicBezTo>
                  <a:pt x="22267" y="3875"/>
                  <a:pt x="22106" y="4359"/>
                  <a:pt x="21987" y="4854"/>
                </a:cubicBezTo>
                <a:cubicBezTo>
                  <a:pt x="21901" y="4585"/>
                  <a:pt x="21815" y="4316"/>
                  <a:pt x="21718" y="4058"/>
                </a:cubicBezTo>
                <a:cubicBezTo>
                  <a:pt x="21299" y="2917"/>
                  <a:pt x="20750" y="1830"/>
                  <a:pt x="20201" y="700"/>
                </a:cubicBezTo>
                <a:lnTo>
                  <a:pt x="20201" y="700"/>
                </a:lnTo>
                <a:cubicBezTo>
                  <a:pt x="20599" y="1916"/>
                  <a:pt x="20954" y="3121"/>
                  <a:pt x="21051" y="4262"/>
                </a:cubicBezTo>
                <a:cubicBezTo>
                  <a:pt x="21137" y="5026"/>
                  <a:pt x="21073" y="5790"/>
                  <a:pt x="20879" y="6533"/>
                </a:cubicBezTo>
                <a:cubicBezTo>
                  <a:pt x="20814" y="6124"/>
                  <a:pt x="20760" y="5704"/>
                  <a:pt x="20707" y="5274"/>
                </a:cubicBezTo>
                <a:cubicBezTo>
                  <a:pt x="20664" y="4886"/>
                  <a:pt x="20588" y="4488"/>
                  <a:pt x="20481" y="4112"/>
                </a:cubicBezTo>
                <a:cubicBezTo>
                  <a:pt x="20470" y="4047"/>
                  <a:pt x="20448" y="3982"/>
                  <a:pt x="20427" y="3929"/>
                </a:cubicBezTo>
                <a:cubicBezTo>
                  <a:pt x="20438" y="3843"/>
                  <a:pt x="20459" y="3756"/>
                  <a:pt x="20481" y="3681"/>
                </a:cubicBezTo>
                <a:cubicBezTo>
                  <a:pt x="20599" y="3208"/>
                  <a:pt x="20642" y="2712"/>
                  <a:pt x="20588" y="2228"/>
                </a:cubicBezTo>
                <a:lnTo>
                  <a:pt x="20588" y="2228"/>
                </a:lnTo>
                <a:cubicBezTo>
                  <a:pt x="20578" y="2702"/>
                  <a:pt x="20470" y="3164"/>
                  <a:pt x="20276" y="3595"/>
                </a:cubicBezTo>
                <a:cubicBezTo>
                  <a:pt x="20169" y="3391"/>
                  <a:pt x="20039" y="3208"/>
                  <a:pt x="19878" y="3057"/>
                </a:cubicBezTo>
                <a:lnTo>
                  <a:pt x="19878" y="3057"/>
                </a:lnTo>
                <a:cubicBezTo>
                  <a:pt x="20039" y="3251"/>
                  <a:pt x="20147" y="3477"/>
                  <a:pt x="20212" y="3713"/>
                </a:cubicBezTo>
                <a:cubicBezTo>
                  <a:pt x="20029" y="4122"/>
                  <a:pt x="19813" y="4488"/>
                  <a:pt x="19598" y="4865"/>
                </a:cubicBezTo>
                <a:cubicBezTo>
                  <a:pt x="19361" y="5263"/>
                  <a:pt x="19146" y="5672"/>
                  <a:pt x="18952" y="6103"/>
                </a:cubicBezTo>
                <a:cubicBezTo>
                  <a:pt x="18909" y="6221"/>
                  <a:pt x="18856" y="6350"/>
                  <a:pt x="18823" y="6479"/>
                </a:cubicBezTo>
                <a:cubicBezTo>
                  <a:pt x="18759" y="6070"/>
                  <a:pt x="18748" y="5651"/>
                  <a:pt x="18780" y="5242"/>
                </a:cubicBezTo>
                <a:cubicBezTo>
                  <a:pt x="18834" y="4424"/>
                  <a:pt x="19049" y="3638"/>
                  <a:pt x="19394" y="2906"/>
                </a:cubicBezTo>
                <a:lnTo>
                  <a:pt x="19394" y="2906"/>
                </a:lnTo>
                <a:cubicBezTo>
                  <a:pt x="18737" y="3929"/>
                  <a:pt x="18274" y="5069"/>
                  <a:pt x="18016" y="6264"/>
                </a:cubicBezTo>
                <a:cubicBezTo>
                  <a:pt x="17973" y="6135"/>
                  <a:pt x="17941" y="5995"/>
                  <a:pt x="17919" y="5866"/>
                </a:cubicBezTo>
                <a:cubicBezTo>
                  <a:pt x="17822" y="5295"/>
                  <a:pt x="17898" y="4714"/>
                  <a:pt x="18113" y="4187"/>
                </a:cubicBezTo>
                <a:lnTo>
                  <a:pt x="18113" y="4187"/>
                </a:lnTo>
                <a:cubicBezTo>
                  <a:pt x="17952" y="4477"/>
                  <a:pt x="17822" y="4790"/>
                  <a:pt x="17726" y="5112"/>
                </a:cubicBezTo>
                <a:cubicBezTo>
                  <a:pt x="17672" y="4822"/>
                  <a:pt x="17629" y="4521"/>
                  <a:pt x="17596" y="4219"/>
                </a:cubicBezTo>
                <a:cubicBezTo>
                  <a:pt x="17543" y="3660"/>
                  <a:pt x="17564" y="3100"/>
                  <a:pt x="17661" y="2551"/>
                </a:cubicBezTo>
                <a:cubicBezTo>
                  <a:pt x="17769" y="1959"/>
                  <a:pt x="18005" y="1410"/>
                  <a:pt x="18360" y="937"/>
                </a:cubicBezTo>
                <a:lnTo>
                  <a:pt x="18360" y="937"/>
                </a:lnTo>
                <a:cubicBezTo>
                  <a:pt x="17930" y="1378"/>
                  <a:pt x="17596" y="1916"/>
                  <a:pt x="17370" y="2497"/>
                </a:cubicBezTo>
                <a:cubicBezTo>
                  <a:pt x="17166" y="3057"/>
                  <a:pt x="17015" y="3649"/>
                  <a:pt x="16929" y="4241"/>
                </a:cubicBezTo>
                <a:cubicBezTo>
                  <a:pt x="16875" y="4564"/>
                  <a:pt x="16832" y="4886"/>
                  <a:pt x="16800" y="5188"/>
                </a:cubicBezTo>
                <a:cubicBezTo>
                  <a:pt x="16800" y="5069"/>
                  <a:pt x="16789" y="4951"/>
                  <a:pt x="16768" y="4833"/>
                </a:cubicBezTo>
                <a:cubicBezTo>
                  <a:pt x="16725" y="4338"/>
                  <a:pt x="16552" y="3886"/>
                  <a:pt x="16413" y="3434"/>
                </a:cubicBezTo>
                <a:cubicBezTo>
                  <a:pt x="16283" y="2982"/>
                  <a:pt x="16154" y="2508"/>
                  <a:pt x="16251" y="2024"/>
                </a:cubicBezTo>
                <a:lnTo>
                  <a:pt x="16251" y="2024"/>
                </a:lnTo>
                <a:cubicBezTo>
                  <a:pt x="16090" y="2508"/>
                  <a:pt x="16143" y="3035"/>
                  <a:pt x="16197" y="3509"/>
                </a:cubicBezTo>
                <a:cubicBezTo>
                  <a:pt x="16251" y="3982"/>
                  <a:pt x="16305" y="4445"/>
                  <a:pt x="16230" y="4865"/>
                </a:cubicBezTo>
                <a:cubicBezTo>
                  <a:pt x="16143" y="5295"/>
                  <a:pt x="16036" y="5715"/>
                  <a:pt x="15885" y="6135"/>
                </a:cubicBezTo>
                <a:cubicBezTo>
                  <a:pt x="15874" y="6060"/>
                  <a:pt x="15874" y="5984"/>
                  <a:pt x="15874" y="5909"/>
                </a:cubicBezTo>
                <a:cubicBezTo>
                  <a:pt x="15842" y="5371"/>
                  <a:pt x="15864" y="4790"/>
                  <a:pt x="15778" y="4176"/>
                </a:cubicBezTo>
                <a:cubicBezTo>
                  <a:pt x="15734" y="3864"/>
                  <a:pt x="15659" y="3563"/>
                  <a:pt x="15552" y="3272"/>
                </a:cubicBezTo>
                <a:cubicBezTo>
                  <a:pt x="15444" y="2992"/>
                  <a:pt x="15315" y="2723"/>
                  <a:pt x="15196" y="2454"/>
                </a:cubicBezTo>
                <a:cubicBezTo>
                  <a:pt x="15067" y="2185"/>
                  <a:pt x="14960" y="1905"/>
                  <a:pt x="14874" y="1625"/>
                </a:cubicBezTo>
                <a:cubicBezTo>
                  <a:pt x="14787" y="1335"/>
                  <a:pt x="14755" y="1034"/>
                  <a:pt x="14777" y="732"/>
                </a:cubicBezTo>
                <a:lnTo>
                  <a:pt x="14777" y="732"/>
                </a:lnTo>
                <a:cubicBezTo>
                  <a:pt x="14712" y="1044"/>
                  <a:pt x="14701" y="1367"/>
                  <a:pt x="14744" y="1679"/>
                </a:cubicBezTo>
                <a:cubicBezTo>
                  <a:pt x="14798" y="1981"/>
                  <a:pt x="14852" y="2282"/>
                  <a:pt x="14938" y="2583"/>
                </a:cubicBezTo>
                <a:cubicBezTo>
                  <a:pt x="15013" y="2863"/>
                  <a:pt x="15067" y="3154"/>
                  <a:pt x="15110" y="3444"/>
                </a:cubicBezTo>
                <a:cubicBezTo>
                  <a:pt x="15143" y="3703"/>
                  <a:pt x="15143" y="3982"/>
                  <a:pt x="15110" y="4251"/>
                </a:cubicBezTo>
                <a:cubicBezTo>
                  <a:pt x="15024" y="4962"/>
                  <a:pt x="14744" y="5629"/>
                  <a:pt x="14561" y="6382"/>
                </a:cubicBezTo>
                <a:cubicBezTo>
                  <a:pt x="14540" y="5973"/>
                  <a:pt x="14529" y="5575"/>
                  <a:pt x="14551" y="5166"/>
                </a:cubicBezTo>
                <a:cubicBezTo>
                  <a:pt x="14594" y="4725"/>
                  <a:pt x="14594" y="4284"/>
                  <a:pt x="14561" y="3843"/>
                </a:cubicBezTo>
                <a:cubicBezTo>
                  <a:pt x="14518" y="3391"/>
                  <a:pt x="14357" y="2917"/>
                  <a:pt x="14023" y="2594"/>
                </a:cubicBezTo>
                <a:lnTo>
                  <a:pt x="14023" y="2594"/>
                </a:lnTo>
                <a:cubicBezTo>
                  <a:pt x="14292" y="2960"/>
                  <a:pt x="14411" y="3423"/>
                  <a:pt x="14357" y="3864"/>
                </a:cubicBezTo>
                <a:cubicBezTo>
                  <a:pt x="14303" y="4295"/>
                  <a:pt x="14195" y="4714"/>
                  <a:pt x="14056" y="5123"/>
                </a:cubicBezTo>
                <a:cubicBezTo>
                  <a:pt x="13959" y="5435"/>
                  <a:pt x="13862" y="5747"/>
                  <a:pt x="13776" y="6060"/>
                </a:cubicBezTo>
                <a:cubicBezTo>
                  <a:pt x="13830" y="5629"/>
                  <a:pt x="13840" y="5188"/>
                  <a:pt x="13830" y="4757"/>
                </a:cubicBezTo>
                <a:cubicBezTo>
                  <a:pt x="13776" y="3692"/>
                  <a:pt x="13388" y="2680"/>
                  <a:pt x="12710" y="1873"/>
                </a:cubicBezTo>
                <a:lnTo>
                  <a:pt x="12710" y="1873"/>
                </a:lnTo>
                <a:cubicBezTo>
                  <a:pt x="13270" y="2723"/>
                  <a:pt x="13464" y="3756"/>
                  <a:pt x="13248" y="4757"/>
                </a:cubicBezTo>
                <a:cubicBezTo>
                  <a:pt x="13227" y="4865"/>
                  <a:pt x="13195" y="4983"/>
                  <a:pt x="13162" y="5091"/>
                </a:cubicBezTo>
                <a:cubicBezTo>
                  <a:pt x="13173" y="4811"/>
                  <a:pt x="13162" y="4521"/>
                  <a:pt x="13130" y="4241"/>
                </a:cubicBezTo>
                <a:cubicBezTo>
                  <a:pt x="13098" y="3853"/>
                  <a:pt x="12969" y="3477"/>
                  <a:pt x="12775" y="3132"/>
                </a:cubicBezTo>
                <a:lnTo>
                  <a:pt x="12775" y="3132"/>
                </a:lnTo>
                <a:cubicBezTo>
                  <a:pt x="12926" y="3487"/>
                  <a:pt x="12979" y="3886"/>
                  <a:pt x="12947" y="4273"/>
                </a:cubicBezTo>
                <a:cubicBezTo>
                  <a:pt x="12915" y="4639"/>
                  <a:pt x="12839" y="5005"/>
                  <a:pt x="12732" y="5360"/>
                </a:cubicBezTo>
                <a:cubicBezTo>
                  <a:pt x="12721" y="5392"/>
                  <a:pt x="12710" y="5425"/>
                  <a:pt x="12700" y="5457"/>
                </a:cubicBezTo>
                <a:cubicBezTo>
                  <a:pt x="12635" y="4973"/>
                  <a:pt x="12517" y="4499"/>
                  <a:pt x="12355" y="4036"/>
                </a:cubicBezTo>
                <a:cubicBezTo>
                  <a:pt x="12140" y="3455"/>
                  <a:pt x="11839" y="2938"/>
                  <a:pt x="11623" y="2379"/>
                </a:cubicBezTo>
                <a:cubicBezTo>
                  <a:pt x="11516" y="2099"/>
                  <a:pt x="11440" y="1808"/>
                  <a:pt x="11397" y="1518"/>
                </a:cubicBezTo>
                <a:cubicBezTo>
                  <a:pt x="11354" y="1217"/>
                  <a:pt x="11376" y="904"/>
                  <a:pt x="11451" y="603"/>
                </a:cubicBezTo>
                <a:lnTo>
                  <a:pt x="11451" y="603"/>
                </a:lnTo>
                <a:cubicBezTo>
                  <a:pt x="11333" y="904"/>
                  <a:pt x="11268" y="1227"/>
                  <a:pt x="11257" y="1550"/>
                </a:cubicBezTo>
                <a:cubicBezTo>
                  <a:pt x="11257" y="1862"/>
                  <a:pt x="11290" y="2185"/>
                  <a:pt x="11354" y="2497"/>
                </a:cubicBezTo>
                <a:cubicBezTo>
                  <a:pt x="11473" y="3121"/>
                  <a:pt x="11645" y="3703"/>
                  <a:pt x="11688" y="4251"/>
                </a:cubicBezTo>
                <a:cubicBezTo>
                  <a:pt x="11731" y="4779"/>
                  <a:pt x="11688" y="5317"/>
                  <a:pt x="11559" y="5834"/>
                </a:cubicBezTo>
                <a:cubicBezTo>
                  <a:pt x="11516" y="5995"/>
                  <a:pt x="11473" y="6156"/>
                  <a:pt x="11430" y="6318"/>
                </a:cubicBezTo>
                <a:cubicBezTo>
                  <a:pt x="11376" y="5984"/>
                  <a:pt x="11290" y="5661"/>
                  <a:pt x="11161" y="5349"/>
                </a:cubicBezTo>
                <a:cubicBezTo>
                  <a:pt x="11042" y="5048"/>
                  <a:pt x="10935" y="4736"/>
                  <a:pt x="10859" y="4413"/>
                </a:cubicBezTo>
                <a:cubicBezTo>
                  <a:pt x="10935" y="4165"/>
                  <a:pt x="11031" y="3918"/>
                  <a:pt x="11128" y="3670"/>
                </a:cubicBezTo>
                <a:lnTo>
                  <a:pt x="11128" y="3670"/>
                </a:lnTo>
                <a:cubicBezTo>
                  <a:pt x="11021" y="3853"/>
                  <a:pt x="10924" y="4036"/>
                  <a:pt x="10827" y="4219"/>
                </a:cubicBezTo>
                <a:cubicBezTo>
                  <a:pt x="10762" y="3853"/>
                  <a:pt x="10827" y="3487"/>
                  <a:pt x="10999" y="3154"/>
                </a:cubicBezTo>
                <a:lnTo>
                  <a:pt x="10999" y="3154"/>
                </a:lnTo>
                <a:cubicBezTo>
                  <a:pt x="10762" y="3498"/>
                  <a:pt x="10644" y="3896"/>
                  <a:pt x="10644" y="4316"/>
                </a:cubicBezTo>
                <a:lnTo>
                  <a:pt x="10644" y="4564"/>
                </a:lnTo>
                <a:cubicBezTo>
                  <a:pt x="10300" y="5274"/>
                  <a:pt x="9998" y="6006"/>
                  <a:pt x="9751" y="6759"/>
                </a:cubicBezTo>
                <a:cubicBezTo>
                  <a:pt x="9675" y="6146"/>
                  <a:pt x="9708" y="5532"/>
                  <a:pt x="9837" y="4930"/>
                </a:cubicBezTo>
                <a:cubicBezTo>
                  <a:pt x="10041" y="3993"/>
                  <a:pt x="10439" y="3121"/>
                  <a:pt x="11021" y="2368"/>
                </a:cubicBezTo>
                <a:lnTo>
                  <a:pt x="11021" y="2368"/>
                </a:lnTo>
                <a:cubicBezTo>
                  <a:pt x="10321" y="3078"/>
                  <a:pt x="9740" y="3896"/>
                  <a:pt x="9309" y="4790"/>
                </a:cubicBezTo>
                <a:cubicBezTo>
                  <a:pt x="9116" y="5188"/>
                  <a:pt x="8943" y="5586"/>
                  <a:pt x="8804" y="6006"/>
                </a:cubicBezTo>
                <a:cubicBezTo>
                  <a:pt x="8857" y="5016"/>
                  <a:pt x="8997" y="4036"/>
                  <a:pt x="9223" y="3078"/>
                </a:cubicBezTo>
                <a:lnTo>
                  <a:pt x="9223" y="3078"/>
                </a:lnTo>
                <a:cubicBezTo>
                  <a:pt x="8847" y="4101"/>
                  <a:pt x="8502" y="5069"/>
                  <a:pt x="8169" y="5973"/>
                </a:cubicBezTo>
                <a:cubicBezTo>
                  <a:pt x="8082" y="4327"/>
                  <a:pt x="8373" y="2680"/>
                  <a:pt x="9019" y="1163"/>
                </a:cubicBezTo>
                <a:lnTo>
                  <a:pt x="9019" y="1163"/>
                </a:lnTo>
                <a:cubicBezTo>
                  <a:pt x="8255" y="2486"/>
                  <a:pt x="7652" y="3907"/>
                  <a:pt x="7211" y="5371"/>
                </a:cubicBezTo>
                <a:cubicBezTo>
                  <a:pt x="7092" y="4617"/>
                  <a:pt x="6963" y="3832"/>
                  <a:pt x="6791" y="3035"/>
                </a:cubicBezTo>
                <a:lnTo>
                  <a:pt x="6791" y="3035"/>
                </a:lnTo>
                <a:cubicBezTo>
                  <a:pt x="6888" y="4219"/>
                  <a:pt x="6823" y="5414"/>
                  <a:pt x="6576" y="6576"/>
                </a:cubicBezTo>
                <a:cubicBezTo>
                  <a:pt x="6307" y="5726"/>
                  <a:pt x="6231" y="4822"/>
                  <a:pt x="6371" y="3950"/>
                </a:cubicBezTo>
                <a:cubicBezTo>
                  <a:pt x="6447" y="3326"/>
                  <a:pt x="6608" y="2680"/>
                  <a:pt x="6673" y="2013"/>
                </a:cubicBezTo>
                <a:cubicBezTo>
                  <a:pt x="6737" y="1335"/>
                  <a:pt x="6705" y="625"/>
                  <a:pt x="6414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64" name="Google Shape;12264;p39"/>
          <p:cNvSpPr/>
          <p:nvPr/>
        </p:nvSpPr>
        <p:spPr>
          <a:xfrm>
            <a:off x="4371094" y="4512425"/>
            <a:ext cx="5111361" cy="640600"/>
          </a:xfrm>
          <a:custGeom>
            <a:avLst/>
            <a:gdLst/>
            <a:ahLst/>
            <a:cxnLst/>
            <a:rect l="l" t="t" r="r" b="b"/>
            <a:pathLst>
              <a:path w="63896" h="8008" extrusionOk="0">
                <a:moveTo>
                  <a:pt x="25722" y="3896"/>
                </a:moveTo>
                <a:cubicBezTo>
                  <a:pt x="25668" y="4101"/>
                  <a:pt x="25614" y="4305"/>
                  <a:pt x="25539" y="4499"/>
                </a:cubicBezTo>
                <a:cubicBezTo>
                  <a:pt x="25485" y="4628"/>
                  <a:pt x="25431" y="4757"/>
                  <a:pt x="25367" y="4876"/>
                </a:cubicBezTo>
                <a:cubicBezTo>
                  <a:pt x="25367" y="4865"/>
                  <a:pt x="25356" y="4843"/>
                  <a:pt x="25345" y="4833"/>
                </a:cubicBezTo>
                <a:cubicBezTo>
                  <a:pt x="25442" y="4510"/>
                  <a:pt x="25571" y="4198"/>
                  <a:pt x="25711" y="3896"/>
                </a:cubicBezTo>
                <a:close/>
                <a:moveTo>
                  <a:pt x="54070" y="4510"/>
                </a:moveTo>
                <a:cubicBezTo>
                  <a:pt x="54113" y="4790"/>
                  <a:pt x="54134" y="5080"/>
                  <a:pt x="54134" y="5371"/>
                </a:cubicBezTo>
                <a:cubicBezTo>
                  <a:pt x="54059" y="5500"/>
                  <a:pt x="53973" y="5640"/>
                  <a:pt x="53898" y="5769"/>
                </a:cubicBezTo>
                <a:cubicBezTo>
                  <a:pt x="53855" y="5844"/>
                  <a:pt x="53812" y="5920"/>
                  <a:pt x="53768" y="5984"/>
                </a:cubicBezTo>
                <a:cubicBezTo>
                  <a:pt x="53822" y="5489"/>
                  <a:pt x="53919" y="4983"/>
                  <a:pt x="54070" y="4510"/>
                </a:cubicBezTo>
                <a:close/>
                <a:moveTo>
                  <a:pt x="4004" y="4617"/>
                </a:moveTo>
                <a:cubicBezTo>
                  <a:pt x="4004" y="4779"/>
                  <a:pt x="3993" y="4951"/>
                  <a:pt x="3982" y="5112"/>
                </a:cubicBezTo>
                <a:lnTo>
                  <a:pt x="3982" y="5102"/>
                </a:lnTo>
                <a:cubicBezTo>
                  <a:pt x="3950" y="5554"/>
                  <a:pt x="3874" y="5984"/>
                  <a:pt x="3756" y="6415"/>
                </a:cubicBezTo>
                <a:cubicBezTo>
                  <a:pt x="3713" y="6544"/>
                  <a:pt x="3670" y="6662"/>
                  <a:pt x="3616" y="6781"/>
                </a:cubicBezTo>
                <a:cubicBezTo>
                  <a:pt x="3627" y="6038"/>
                  <a:pt x="3756" y="5306"/>
                  <a:pt x="4004" y="4617"/>
                </a:cubicBezTo>
                <a:close/>
                <a:moveTo>
                  <a:pt x="31813" y="3391"/>
                </a:moveTo>
                <a:cubicBezTo>
                  <a:pt x="31964" y="3724"/>
                  <a:pt x="32072" y="4079"/>
                  <a:pt x="32147" y="4445"/>
                </a:cubicBezTo>
                <a:cubicBezTo>
                  <a:pt x="31760" y="5199"/>
                  <a:pt x="31426" y="5995"/>
                  <a:pt x="31157" y="6802"/>
                </a:cubicBezTo>
                <a:cubicBezTo>
                  <a:pt x="31082" y="6189"/>
                  <a:pt x="31114" y="5575"/>
                  <a:pt x="31243" y="4973"/>
                </a:cubicBezTo>
                <a:cubicBezTo>
                  <a:pt x="31361" y="4424"/>
                  <a:pt x="31555" y="3886"/>
                  <a:pt x="31813" y="3391"/>
                </a:cubicBezTo>
                <a:close/>
                <a:moveTo>
                  <a:pt x="10687" y="5091"/>
                </a:moveTo>
                <a:cubicBezTo>
                  <a:pt x="10698" y="5242"/>
                  <a:pt x="10719" y="5382"/>
                  <a:pt x="10730" y="5521"/>
                </a:cubicBezTo>
                <a:cubicBezTo>
                  <a:pt x="10773" y="5855"/>
                  <a:pt x="10762" y="6189"/>
                  <a:pt x="10687" y="6512"/>
                </a:cubicBezTo>
                <a:cubicBezTo>
                  <a:pt x="10644" y="6641"/>
                  <a:pt x="10590" y="6759"/>
                  <a:pt x="10504" y="6877"/>
                </a:cubicBezTo>
                <a:cubicBezTo>
                  <a:pt x="10493" y="6275"/>
                  <a:pt x="10558" y="5683"/>
                  <a:pt x="10687" y="5102"/>
                </a:cubicBezTo>
                <a:lnTo>
                  <a:pt x="10687" y="5091"/>
                </a:lnTo>
                <a:close/>
                <a:moveTo>
                  <a:pt x="20319" y="4370"/>
                </a:moveTo>
                <a:lnTo>
                  <a:pt x="20319" y="4370"/>
                </a:lnTo>
                <a:cubicBezTo>
                  <a:pt x="20330" y="4693"/>
                  <a:pt x="20308" y="5016"/>
                  <a:pt x="20265" y="5338"/>
                </a:cubicBezTo>
                <a:cubicBezTo>
                  <a:pt x="20190" y="5930"/>
                  <a:pt x="20082" y="6512"/>
                  <a:pt x="19932" y="7093"/>
                </a:cubicBezTo>
                <a:cubicBezTo>
                  <a:pt x="19878" y="6845"/>
                  <a:pt x="19856" y="6587"/>
                  <a:pt x="19878" y="6329"/>
                </a:cubicBezTo>
                <a:cubicBezTo>
                  <a:pt x="19910" y="5898"/>
                  <a:pt x="19996" y="5478"/>
                  <a:pt x="20115" y="5069"/>
                </a:cubicBezTo>
                <a:cubicBezTo>
                  <a:pt x="20179" y="4833"/>
                  <a:pt x="20255" y="4607"/>
                  <a:pt x="20319" y="4370"/>
                </a:cubicBezTo>
                <a:close/>
                <a:moveTo>
                  <a:pt x="32201" y="4714"/>
                </a:moveTo>
                <a:cubicBezTo>
                  <a:pt x="32201" y="4800"/>
                  <a:pt x="32212" y="4886"/>
                  <a:pt x="32222" y="4973"/>
                </a:cubicBezTo>
                <a:cubicBezTo>
                  <a:pt x="32298" y="5694"/>
                  <a:pt x="32190" y="6415"/>
                  <a:pt x="31932" y="7093"/>
                </a:cubicBezTo>
                <a:cubicBezTo>
                  <a:pt x="31889" y="6286"/>
                  <a:pt x="31975" y="5478"/>
                  <a:pt x="32201" y="4714"/>
                </a:cubicBezTo>
                <a:close/>
                <a:moveTo>
                  <a:pt x="41725" y="4370"/>
                </a:moveTo>
                <a:lnTo>
                  <a:pt x="41725" y="4370"/>
                </a:lnTo>
                <a:cubicBezTo>
                  <a:pt x="41736" y="4693"/>
                  <a:pt x="41725" y="5016"/>
                  <a:pt x="41672" y="5338"/>
                </a:cubicBezTo>
                <a:cubicBezTo>
                  <a:pt x="41596" y="5930"/>
                  <a:pt x="41489" y="6512"/>
                  <a:pt x="41338" y="7093"/>
                </a:cubicBezTo>
                <a:cubicBezTo>
                  <a:pt x="41284" y="6845"/>
                  <a:pt x="41263" y="6587"/>
                  <a:pt x="41284" y="6329"/>
                </a:cubicBezTo>
                <a:cubicBezTo>
                  <a:pt x="41316" y="5898"/>
                  <a:pt x="41403" y="5478"/>
                  <a:pt x="41532" y="5069"/>
                </a:cubicBezTo>
                <a:cubicBezTo>
                  <a:pt x="41586" y="4833"/>
                  <a:pt x="41661" y="4607"/>
                  <a:pt x="41725" y="4370"/>
                </a:cubicBezTo>
                <a:close/>
                <a:moveTo>
                  <a:pt x="6414" y="0"/>
                </a:moveTo>
                <a:cubicBezTo>
                  <a:pt x="6511" y="323"/>
                  <a:pt x="6554" y="668"/>
                  <a:pt x="6533" y="1012"/>
                </a:cubicBezTo>
                <a:cubicBezTo>
                  <a:pt x="6511" y="1346"/>
                  <a:pt x="6447" y="1669"/>
                  <a:pt x="6350" y="1991"/>
                </a:cubicBezTo>
                <a:cubicBezTo>
                  <a:pt x="6156" y="2616"/>
                  <a:pt x="5876" y="3197"/>
                  <a:pt x="5629" y="3799"/>
                </a:cubicBezTo>
                <a:cubicBezTo>
                  <a:pt x="5489" y="4155"/>
                  <a:pt x="5360" y="4510"/>
                  <a:pt x="5263" y="4876"/>
                </a:cubicBezTo>
                <a:cubicBezTo>
                  <a:pt x="5230" y="4714"/>
                  <a:pt x="5198" y="4553"/>
                  <a:pt x="5177" y="4381"/>
                </a:cubicBezTo>
                <a:cubicBezTo>
                  <a:pt x="5026" y="3272"/>
                  <a:pt x="5069" y="2153"/>
                  <a:pt x="5295" y="1055"/>
                </a:cubicBezTo>
                <a:lnTo>
                  <a:pt x="5295" y="1055"/>
                </a:lnTo>
                <a:cubicBezTo>
                  <a:pt x="4918" y="2153"/>
                  <a:pt x="4660" y="3283"/>
                  <a:pt x="4531" y="4434"/>
                </a:cubicBezTo>
                <a:cubicBezTo>
                  <a:pt x="4520" y="4553"/>
                  <a:pt x="4509" y="4660"/>
                  <a:pt x="4499" y="4779"/>
                </a:cubicBezTo>
                <a:cubicBezTo>
                  <a:pt x="4445" y="4456"/>
                  <a:pt x="4380" y="4144"/>
                  <a:pt x="4326" y="3821"/>
                </a:cubicBezTo>
                <a:cubicBezTo>
                  <a:pt x="4230" y="3240"/>
                  <a:pt x="4187" y="2648"/>
                  <a:pt x="4208" y="2067"/>
                </a:cubicBezTo>
                <a:lnTo>
                  <a:pt x="4208" y="2067"/>
                </a:lnTo>
                <a:cubicBezTo>
                  <a:pt x="4068" y="2820"/>
                  <a:pt x="4057" y="3584"/>
                  <a:pt x="4025" y="4305"/>
                </a:cubicBezTo>
                <a:cubicBezTo>
                  <a:pt x="3745" y="4790"/>
                  <a:pt x="3487" y="5285"/>
                  <a:pt x="3272" y="5801"/>
                </a:cubicBezTo>
                <a:cubicBezTo>
                  <a:pt x="3239" y="5317"/>
                  <a:pt x="3229" y="4843"/>
                  <a:pt x="3250" y="4370"/>
                </a:cubicBezTo>
                <a:cubicBezTo>
                  <a:pt x="3293" y="3240"/>
                  <a:pt x="3584" y="2121"/>
                  <a:pt x="4111" y="1120"/>
                </a:cubicBezTo>
                <a:lnTo>
                  <a:pt x="4111" y="1120"/>
                </a:lnTo>
                <a:cubicBezTo>
                  <a:pt x="3390" y="2099"/>
                  <a:pt x="2938" y="3229"/>
                  <a:pt x="2604" y="4305"/>
                </a:cubicBezTo>
                <a:cubicBezTo>
                  <a:pt x="2508" y="4607"/>
                  <a:pt x="2422" y="4897"/>
                  <a:pt x="2346" y="5188"/>
                </a:cubicBezTo>
                <a:cubicBezTo>
                  <a:pt x="2271" y="4499"/>
                  <a:pt x="2217" y="3799"/>
                  <a:pt x="2185" y="3068"/>
                </a:cubicBezTo>
                <a:cubicBezTo>
                  <a:pt x="2109" y="4015"/>
                  <a:pt x="2002" y="4919"/>
                  <a:pt x="1873" y="5769"/>
                </a:cubicBezTo>
                <a:cubicBezTo>
                  <a:pt x="1571" y="4779"/>
                  <a:pt x="1367" y="3767"/>
                  <a:pt x="1238" y="2745"/>
                </a:cubicBezTo>
                <a:lnTo>
                  <a:pt x="1238" y="2745"/>
                </a:lnTo>
                <a:cubicBezTo>
                  <a:pt x="1227" y="4165"/>
                  <a:pt x="1259" y="5511"/>
                  <a:pt x="1216" y="6727"/>
                </a:cubicBezTo>
                <a:cubicBezTo>
                  <a:pt x="1184" y="6673"/>
                  <a:pt x="1162" y="6630"/>
                  <a:pt x="1130" y="6576"/>
                </a:cubicBezTo>
                <a:cubicBezTo>
                  <a:pt x="1001" y="6296"/>
                  <a:pt x="904" y="6006"/>
                  <a:pt x="850" y="5694"/>
                </a:cubicBezTo>
                <a:cubicBezTo>
                  <a:pt x="796" y="5360"/>
                  <a:pt x="710" y="5037"/>
                  <a:pt x="613" y="4714"/>
                </a:cubicBezTo>
                <a:cubicBezTo>
                  <a:pt x="495" y="4370"/>
                  <a:pt x="291" y="4069"/>
                  <a:pt x="0" y="3843"/>
                </a:cubicBezTo>
                <a:lnTo>
                  <a:pt x="0" y="3843"/>
                </a:lnTo>
                <a:cubicBezTo>
                  <a:pt x="248" y="4101"/>
                  <a:pt x="409" y="4424"/>
                  <a:pt x="452" y="4779"/>
                </a:cubicBezTo>
                <a:cubicBezTo>
                  <a:pt x="484" y="5123"/>
                  <a:pt x="495" y="5457"/>
                  <a:pt x="463" y="5790"/>
                </a:cubicBezTo>
                <a:cubicBezTo>
                  <a:pt x="430" y="6146"/>
                  <a:pt x="441" y="6490"/>
                  <a:pt x="484" y="6834"/>
                </a:cubicBezTo>
                <a:cubicBezTo>
                  <a:pt x="506" y="6964"/>
                  <a:pt x="538" y="7082"/>
                  <a:pt x="570" y="7211"/>
                </a:cubicBezTo>
                <a:lnTo>
                  <a:pt x="570" y="7997"/>
                </a:lnTo>
                <a:lnTo>
                  <a:pt x="4606" y="7997"/>
                </a:lnTo>
                <a:lnTo>
                  <a:pt x="4639" y="8008"/>
                </a:lnTo>
                <a:lnTo>
                  <a:pt x="4639" y="7997"/>
                </a:lnTo>
                <a:lnTo>
                  <a:pt x="63142" y="7997"/>
                </a:lnTo>
                <a:lnTo>
                  <a:pt x="63132" y="7437"/>
                </a:lnTo>
                <a:cubicBezTo>
                  <a:pt x="63229" y="6705"/>
                  <a:pt x="63487" y="6006"/>
                  <a:pt x="63896" y="5392"/>
                </a:cubicBezTo>
                <a:lnTo>
                  <a:pt x="63896" y="5392"/>
                </a:lnTo>
                <a:cubicBezTo>
                  <a:pt x="63562" y="5790"/>
                  <a:pt x="63261" y="6199"/>
                  <a:pt x="62981" y="6641"/>
                </a:cubicBezTo>
                <a:cubicBezTo>
                  <a:pt x="62981" y="6544"/>
                  <a:pt x="62981" y="6436"/>
                  <a:pt x="62992" y="6339"/>
                </a:cubicBezTo>
                <a:cubicBezTo>
                  <a:pt x="63024" y="5909"/>
                  <a:pt x="63110" y="5489"/>
                  <a:pt x="63250" y="5080"/>
                </a:cubicBezTo>
                <a:cubicBezTo>
                  <a:pt x="63368" y="4639"/>
                  <a:pt x="63519" y="4187"/>
                  <a:pt x="63638" y="3724"/>
                </a:cubicBezTo>
                <a:cubicBezTo>
                  <a:pt x="63756" y="3251"/>
                  <a:pt x="63799" y="2756"/>
                  <a:pt x="63756" y="2271"/>
                </a:cubicBezTo>
                <a:lnTo>
                  <a:pt x="63756" y="2271"/>
                </a:lnTo>
                <a:cubicBezTo>
                  <a:pt x="63734" y="2756"/>
                  <a:pt x="63616" y="3240"/>
                  <a:pt x="63401" y="3681"/>
                </a:cubicBezTo>
                <a:cubicBezTo>
                  <a:pt x="63207" y="4101"/>
                  <a:pt x="62981" y="4510"/>
                  <a:pt x="62733" y="4897"/>
                </a:cubicBezTo>
                <a:cubicBezTo>
                  <a:pt x="62486" y="5295"/>
                  <a:pt x="62271" y="5704"/>
                  <a:pt x="62077" y="6135"/>
                </a:cubicBezTo>
                <a:cubicBezTo>
                  <a:pt x="62045" y="6199"/>
                  <a:pt x="62023" y="6264"/>
                  <a:pt x="62002" y="6329"/>
                </a:cubicBezTo>
                <a:cubicBezTo>
                  <a:pt x="62002" y="6221"/>
                  <a:pt x="62002" y="6103"/>
                  <a:pt x="62023" y="5995"/>
                </a:cubicBezTo>
                <a:cubicBezTo>
                  <a:pt x="62099" y="5403"/>
                  <a:pt x="62292" y="4843"/>
                  <a:pt x="62594" y="4338"/>
                </a:cubicBezTo>
                <a:lnTo>
                  <a:pt x="62594" y="4338"/>
                </a:lnTo>
                <a:cubicBezTo>
                  <a:pt x="62368" y="4628"/>
                  <a:pt x="62163" y="4940"/>
                  <a:pt x="61991" y="5263"/>
                </a:cubicBezTo>
                <a:cubicBezTo>
                  <a:pt x="62055" y="4456"/>
                  <a:pt x="62281" y="3670"/>
                  <a:pt x="62637" y="2949"/>
                </a:cubicBezTo>
                <a:lnTo>
                  <a:pt x="62637" y="2949"/>
                </a:lnTo>
                <a:cubicBezTo>
                  <a:pt x="62152" y="3681"/>
                  <a:pt x="61776" y="4477"/>
                  <a:pt x="61496" y="5306"/>
                </a:cubicBezTo>
                <a:cubicBezTo>
                  <a:pt x="61464" y="4639"/>
                  <a:pt x="61399" y="3982"/>
                  <a:pt x="61291" y="3326"/>
                </a:cubicBezTo>
                <a:lnTo>
                  <a:pt x="61291" y="3326"/>
                </a:lnTo>
                <a:cubicBezTo>
                  <a:pt x="61313" y="4122"/>
                  <a:pt x="61238" y="4930"/>
                  <a:pt x="61044" y="5704"/>
                </a:cubicBezTo>
                <a:cubicBezTo>
                  <a:pt x="60947" y="5231"/>
                  <a:pt x="60872" y="4747"/>
                  <a:pt x="60829" y="4262"/>
                </a:cubicBezTo>
                <a:cubicBezTo>
                  <a:pt x="60775" y="3703"/>
                  <a:pt x="60796" y="3132"/>
                  <a:pt x="60915" y="2583"/>
                </a:cubicBezTo>
                <a:cubicBezTo>
                  <a:pt x="61022" y="2002"/>
                  <a:pt x="61270" y="1453"/>
                  <a:pt x="61625" y="980"/>
                </a:cubicBezTo>
                <a:lnTo>
                  <a:pt x="61625" y="980"/>
                </a:lnTo>
                <a:cubicBezTo>
                  <a:pt x="61184" y="1432"/>
                  <a:pt x="60850" y="1959"/>
                  <a:pt x="60624" y="2540"/>
                </a:cubicBezTo>
                <a:cubicBezTo>
                  <a:pt x="60409" y="3100"/>
                  <a:pt x="60247" y="3692"/>
                  <a:pt x="60151" y="4284"/>
                </a:cubicBezTo>
                <a:cubicBezTo>
                  <a:pt x="60097" y="4607"/>
                  <a:pt x="60054" y="4919"/>
                  <a:pt x="60021" y="5231"/>
                </a:cubicBezTo>
                <a:cubicBezTo>
                  <a:pt x="60021" y="5112"/>
                  <a:pt x="60011" y="5005"/>
                  <a:pt x="60000" y="4886"/>
                </a:cubicBezTo>
                <a:cubicBezTo>
                  <a:pt x="59957" y="4391"/>
                  <a:pt x="59795" y="3929"/>
                  <a:pt x="59655" y="3477"/>
                </a:cubicBezTo>
                <a:cubicBezTo>
                  <a:pt x="59526" y="3035"/>
                  <a:pt x="59408" y="2551"/>
                  <a:pt x="59516" y="2067"/>
                </a:cubicBezTo>
                <a:lnTo>
                  <a:pt x="59516" y="2067"/>
                </a:lnTo>
                <a:cubicBezTo>
                  <a:pt x="59343" y="2551"/>
                  <a:pt x="59386" y="3078"/>
                  <a:pt x="59440" y="3552"/>
                </a:cubicBezTo>
                <a:cubicBezTo>
                  <a:pt x="59483" y="4025"/>
                  <a:pt x="59537" y="4488"/>
                  <a:pt x="59451" y="4908"/>
                </a:cubicBezTo>
                <a:cubicBezTo>
                  <a:pt x="59365" y="5338"/>
                  <a:pt x="59247" y="5769"/>
                  <a:pt x="59096" y="6178"/>
                </a:cubicBezTo>
                <a:cubicBezTo>
                  <a:pt x="59096" y="6113"/>
                  <a:pt x="59096" y="6049"/>
                  <a:pt x="59085" y="5973"/>
                </a:cubicBezTo>
                <a:cubicBezTo>
                  <a:pt x="59064" y="5435"/>
                  <a:pt x="59085" y="4843"/>
                  <a:pt x="59010" y="4230"/>
                </a:cubicBezTo>
                <a:cubicBezTo>
                  <a:pt x="58967" y="3918"/>
                  <a:pt x="58891" y="3617"/>
                  <a:pt x="58794" y="3326"/>
                </a:cubicBezTo>
                <a:cubicBezTo>
                  <a:pt x="58687" y="3035"/>
                  <a:pt x="58568" y="2766"/>
                  <a:pt x="58450" y="2497"/>
                </a:cubicBezTo>
                <a:cubicBezTo>
                  <a:pt x="58321" y="2228"/>
                  <a:pt x="58213" y="1948"/>
                  <a:pt x="58138" y="1669"/>
                </a:cubicBezTo>
                <a:cubicBezTo>
                  <a:pt x="58052" y="1378"/>
                  <a:pt x="58020" y="1077"/>
                  <a:pt x="58041" y="775"/>
                </a:cubicBezTo>
                <a:lnTo>
                  <a:pt x="58041" y="775"/>
                </a:lnTo>
                <a:cubicBezTo>
                  <a:pt x="57977" y="1087"/>
                  <a:pt x="57966" y="1399"/>
                  <a:pt x="58009" y="1722"/>
                </a:cubicBezTo>
                <a:cubicBezTo>
                  <a:pt x="58052" y="2024"/>
                  <a:pt x="58106" y="2325"/>
                  <a:pt x="58181" y="2626"/>
                </a:cubicBezTo>
                <a:cubicBezTo>
                  <a:pt x="58256" y="2906"/>
                  <a:pt x="58310" y="3197"/>
                  <a:pt x="58353" y="3487"/>
                </a:cubicBezTo>
                <a:cubicBezTo>
                  <a:pt x="58375" y="3756"/>
                  <a:pt x="58375" y="4025"/>
                  <a:pt x="58332" y="4295"/>
                </a:cubicBezTo>
                <a:cubicBezTo>
                  <a:pt x="58213" y="5145"/>
                  <a:pt x="57826" y="5952"/>
                  <a:pt x="57654" y="6910"/>
                </a:cubicBezTo>
                <a:cubicBezTo>
                  <a:pt x="57535" y="6253"/>
                  <a:pt x="57525" y="5597"/>
                  <a:pt x="57632" y="4940"/>
                </a:cubicBezTo>
                <a:lnTo>
                  <a:pt x="57632" y="4940"/>
                </a:lnTo>
                <a:cubicBezTo>
                  <a:pt x="57492" y="5425"/>
                  <a:pt x="57385" y="5887"/>
                  <a:pt x="57299" y="6339"/>
                </a:cubicBezTo>
                <a:cubicBezTo>
                  <a:pt x="57223" y="6038"/>
                  <a:pt x="57169" y="5715"/>
                  <a:pt x="57137" y="5403"/>
                </a:cubicBezTo>
                <a:cubicBezTo>
                  <a:pt x="57083" y="4564"/>
                  <a:pt x="57202" y="3713"/>
                  <a:pt x="57492" y="2928"/>
                </a:cubicBezTo>
                <a:lnTo>
                  <a:pt x="57492" y="2928"/>
                </a:lnTo>
                <a:cubicBezTo>
                  <a:pt x="57288" y="3315"/>
                  <a:pt x="57116" y="3724"/>
                  <a:pt x="56976" y="4133"/>
                </a:cubicBezTo>
                <a:cubicBezTo>
                  <a:pt x="56825" y="3326"/>
                  <a:pt x="56470" y="2562"/>
                  <a:pt x="55942" y="1927"/>
                </a:cubicBezTo>
                <a:lnTo>
                  <a:pt x="55942" y="1927"/>
                </a:lnTo>
                <a:cubicBezTo>
                  <a:pt x="56502" y="2777"/>
                  <a:pt x="56696" y="3810"/>
                  <a:pt x="56481" y="4811"/>
                </a:cubicBezTo>
                <a:cubicBezTo>
                  <a:pt x="56459" y="4919"/>
                  <a:pt x="56427" y="5037"/>
                  <a:pt x="56394" y="5145"/>
                </a:cubicBezTo>
                <a:cubicBezTo>
                  <a:pt x="56405" y="4854"/>
                  <a:pt x="56384" y="4574"/>
                  <a:pt x="56362" y="4295"/>
                </a:cubicBezTo>
                <a:cubicBezTo>
                  <a:pt x="56319" y="3907"/>
                  <a:pt x="56201" y="3520"/>
                  <a:pt x="56007" y="3186"/>
                </a:cubicBezTo>
                <a:lnTo>
                  <a:pt x="56007" y="3186"/>
                </a:lnTo>
                <a:cubicBezTo>
                  <a:pt x="56158" y="3541"/>
                  <a:pt x="56212" y="3939"/>
                  <a:pt x="56179" y="4327"/>
                </a:cubicBezTo>
                <a:cubicBezTo>
                  <a:pt x="56136" y="4693"/>
                  <a:pt x="56072" y="5059"/>
                  <a:pt x="55953" y="5414"/>
                </a:cubicBezTo>
                <a:lnTo>
                  <a:pt x="55932" y="5511"/>
                </a:lnTo>
                <a:cubicBezTo>
                  <a:pt x="55856" y="5026"/>
                  <a:pt x="55749" y="4553"/>
                  <a:pt x="55587" y="4090"/>
                </a:cubicBezTo>
                <a:cubicBezTo>
                  <a:pt x="55361" y="3509"/>
                  <a:pt x="55071" y="2992"/>
                  <a:pt x="54855" y="2433"/>
                </a:cubicBezTo>
                <a:cubicBezTo>
                  <a:pt x="54748" y="2153"/>
                  <a:pt x="54662" y="1862"/>
                  <a:pt x="54629" y="1572"/>
                </a:cubicBezTo>
                <a:cubicBezTo>
                  <a:pt x="54586" y="1260"/>
                  <a:pt x="54597" y="958"/>
                  <a:pt x="54683" y="657"/>
                </a:cubicBezTo>
                <a:lnTo>
                  <a:pt x="54683" y="657"/>
                </a:lnTo>
                <a:cubicBezTo>
                  <a:pt x="54554" y="958"/>
                  <a:pt x="54490" y="1270"/>
                  <a:pt x="54490" y="1604"/>
                </a:cubicBezTo>
                <a:cubicBezTo>
                  <a:pt x="54490" y="1916"/>
                  <a:pt x="54522" y="2239"/>
                  <a:pt x="54576" y="2551"/>
                </a:cubicBezTo>
                <a:cubicBezTo>
                  <a:pt x="54694" y="3175"/>
                  <a:pt x="54877" y="3756"/>
                  <a:pt x="54920" y="4305"/>
                </a:cubicBezTo>
                <a:cubicBezTo>
                  <a:pt x="54963" y="4833"/>
                  <a:pt x="54909" y="5360"/>
                  <a:pt x="54791" y="5887"/>
                </a:cubicBezTo>
                <a:cubicBezTo>
                  <a:pt x="54716" y="6189"/>
                  <a:pt x="54629" y="6490"/>
                  <a:pt x="54533" y="6781"/>
                </a:cubicBezTo>
                <a:cubicBezTo>
                  <a:pt x="54522" y="6307"/>
                  <a:pt x="54479" y="5844"/>
                  <a:pt x="54382" y="5382"/>
                </a:cubicBezTo>
                <a:cubicBezTo>
                  <a:pt x="54522" y="4973"/>
                  <a:pt x="54608" y="4553"/>
                  <a:pt x="54629" y="4133"/>
                </a:cubicBezTo>
                <a:lnTo>
                  <a:pt x="54629" y="4133"/>
                </a:lnTo>
                <a:cubicBezTo>
                  <a:pt x="54576" y="4434"/>
                  <a:pt x="54479" y="4736"/>
                  <a:pt x="54339" y="5005"/>
                </a:cubicBezTo>
                <a:cubicBezTo>
                  <a:pt x="54328" y="5026"/>
                  <a:pt x="54328" y="5037"/>
                  <a:pt x="54317" y="5059"/>
                </a:cubicBezTo>
                <a:cubicBezTo>
                  <a:pt x="54264" y="4833"/>
                  <a:pt x="54188" y="4617"/>
                  <a:pt x="54113" y="4391"/>
                </a:cubicBezTo>
                <a:cubicBezTo>
                  <a:pt x="54188" y="4176"/>
                  <a:pt x="54264" y="3950"/>
                  <a:pt x="54360" y="3724"/>
                </a:cubicBezTo>
                <a:lnTo>
                  <a:pt x="54360" y="3724"/>
                </a:lnTo>
                <a:cubicBezTo>
                  <a:pt x="54253" y="3896"/>
                  <a:pt x="54156" y="4079"/>
                  <a:pt x="54070" y="4262"/>
                </a:cubicBezTo>
                <a:cubicBezTo>
                  <a:pt x="54038" y="4176"/>
                  <a:pt x="54005" y="4090"/>
                  <a:pt x="53962" y="4015"/>
                </a:cubicBezTo>
                <a:lnTo>
                  <a:pt x="53962" y="4015"/>
                </a:lnTo>
                <a:cubicBezTo>
                  <a:pt x="53994" y="4112"/>
                  <a:pt x="54016" y="4208"/>
                  <a:pt x="54038" y="4316"/>
                </a:cubicBezTo>
                <a:cubicBezTo>
                  <a:pt x="53629" y="5123"/>
                  <a:pt x="53273" y="5952"/>
                  <a:pt x="52983" y="6813"/>
                </a:cubicBezTo>
                <a:cubicBezTo>
                  <a:pt x="52908" y="6199"/>
                  <a:pt x="52940" y="5575"/>
                  <a:pt x="53069" y="4983"/>
                </a:cubicBezTo>
                <a:cubicBezTo>
                  <a:pt x="53273" y="4047"/>
                  <a:pt x="53672" y="3175"/>
                  <a:pt x="54264" y="2422"/>
                </a:cubicBezTo>
                <a:lnTo>
                  <a:pt x="54264" y="2422"/>
                </a:lnTo>
                <a:cubicBezTo>
                  <a:pt x="53553" y="3132"/>
                  <a:pt x="52972" y="3950"/>
                  <a:pt x="52542" y="4843"/>
                </a:cubicBezTo>
                <a:cubicBezTo>
                  <a:pt x="52348" y="5242"/>
                  <a:pt x="52176" y="5640"/>
                  <a:pt x="52047" y="6060"/>
                </a:cubicBezTo>
                <a:cubicBezTo>
                  <a:pt x="52090" y="5069"/>
                  <a:pt x="52229" y="4090"/>
                  <a:pt x="52455" y="3132"/>
                </a:cubicBezTo>
                <a:lnTo>
                  <a:pt x="52455" y="3132"/>
                </a:lnTo>
                <a:cubicBezTo>
                  <a:pt x="52079" y="4144"/>
                  <a:pt x="51734" y="5123"/>
                  <a:pt x="51412" y="6027"/>
                </a:cubicBezTo>
                <a:cubicBezTo>
                  <a:pt x="51315" y="4381"/>
                  <a:pt x="51605" y="2734"/>
                  <a:pt x="52251" y="1217"/>
                </a:cubicBezTo>
                <a:lnTo>
                  <a:pt x="52251" y="1217"/>
                </a:lnTo>
                <a:cubicBezTo>
                  <a:pt x="51487" y="2540"/>
                  <a:pt x="50884" y="3961"/>
                  <a:pt x="50443" y="5425"/>
                </a:cubicBezTo>
                <a:cubicBezTo>
                  <a:pt x="50325" y="4660"/>
                  <a:pt x="50195" y="3886"/>
                  <a:pt x="50023" y="3089"/>
                </a:cubicBezTo>
                <a:lnTo>
                  <a:pt x="50023" y="3089"/>
                </a:lnTo>
                <a:cubicBezTo>
                  <a:pt x="50120" y="4273"/>
                  <a:pt x="50055" y="5468"/>
                  <a:pt x="49808" y="6630"/>
                </a:cubicBezTo>
                <a:cubicBezTo>
                  <a:pt x="49539" y="5780"/>
                  <a:pt x="49474" y="4876"/>
                  <a:pt x="49603" y="3993"/>
                </a:cubicBezTo>
                <a:cubicBezTo>
                  <a:pt x="49690" y="3380"/>
                  <a:pt x="49840" y="2734"/>
                  <a:pt x="49905" y="2056"/>
                </a:cubicBezTo>
                <a:cubicBezTo>
                  <a:pt x="49969" y="1389"/>
                  <a:pt x="49937" y="678"/>
                  <a:pt x="49647" y="54"/>
                </a:cubicBezTo>
                <a:lnTo>
                  <a:pt x="49647" y="54"/>
                </a:lnTo>
                <a:cubicBezTo>
                  <a:pt x="49743" y="377"/>
                  <a:pt x="49786" y="721"/>
                  <a:pt x="49765" y="1066"/>
                </a:cubicBezTo>
                <a:cubicBezTo>
                  <a:pt x="49743" y="1389"/>
                  <a:pt x="49679" y="1712"/>
                  <a:pt x="49582" y="2024"/>
                </a:cubicBezTo>
                <a:cubicBezTo>
                  <a:pt x="49388" y="2648"/>
                  <a:pt x="49098" y="3240"/>
                  <a:pt x="48850" y="3843"/>
                </a:cubicBezTo>
                <a:cubicBezTo>
                  <a:pt x="48710" y="4187"/>
                  <a:pt x="48592" y="4553"/>
                  <a:pt x="48484" y="4919"/>
                </a:cubicBezTo>
                <a:cubicBezTo>
                  <a:pt x="48452" y="4757"/>
                  <a:pt x="48420" y="4585"/>
                  <a:pt x="48398" y="4424"/>
                </a:cubicBezTo>
                <a:cubicBezTo>
                  <a:pt x="48247" y="3315"/>
                  <a:pt x="48290" y="2185"/>
                  <a:pt x="48527" y="1098"/>
                </a:cubicBezTo>
                <a:lnTo>
                  <a:pt x="48527" y="1098"/>
                </a:lnTo>
                <a:cubicBezTo>
                  <a:pt x="48140" y="2185"/>
                  <a:pt x="47892" y="3326"/>
                  <a:pt x="47763" y="4477"/>
                </a:cubicBezTo>
                <a:cubicBezTo>
                  <a:pt x="47688" y="5091"/>
                  <a:pt x="47655" y="5704"/>
                  <a:pt x="47655" y="6329"/>
                </a:cubicBezTo>
                <a:cubicBezTo>
                  <a:pt x="47494" y="5963"/>
                  <a:pt x="47365" y="5586"/>
                  <a:pt x="47279" y="5199"/>
                </a:cubicBezTo>
                <a:cubicBezTo>
                  <a:pt x="47247" y="5048"/>
                  <a:pt x="47214" y="4897"/>
                  <a:pt x="47193" y="4747"/>
                </a:cubicBezTo>
                <a:cubicBezTo>
                  <a:pt x="47300" y="4434"/>
                  <a:pt x="47419" y="4133"/>
                  <a:pt x="47559" y="3843"/>
                </a:cubicBezTo>
                <a:lnTo>
                  <a:pt x="47559" y="3843"/>
                </a:lnTo>
                <a:cubicBezTo>
                  <a:pt x="47419" y="4058"/>
                  <a:pt x="47279" y="4284"/>
                  <a:pt x="47160" y="4510"/>
                </a:cubicBezTo>
                <a:cubicBezTo>
                  <a:pt x="47074" y="3832"/>
                  <a:pt x="47085" y="3154"/>
                  <a:pt x="47193" y="2486"/>
                </a:cubicBezTo>
                <a:lnTo>
                  <a:pt x="47193" y="2486"/>
                </a:lnTo>
                <a:cubicBezTo>
                  <a:pt x="46934" y="3380"/>
                  <a:pt x="46784" y="4305"/>
                  <a:pt x="46762" y="5242"/>
                </a:cubicBezTo>
                <a:cubicBezTo>
                  <a:pt x="46665" y="5435"/>
                  <a:pt x="46579" y="5629"/>
                  <a:pt x="46493" y="5834"/>
                </a:cubicBezTo>
                <a:cubicBezTo>
                  <a:pt x="46461" y="5349"/>
                  <a:pt x="46461" y="4876"/>
                  <a:pt x="46482" y="4402"/>
                </a:cubicBezTo>
                <a:cubicBezTo>
                  <a:pt x="46525" y="3272"/>
                  <a:pt x="46816" y="2153"/>
                  <a:pt x="47333" y="1152"/>
                </a:cubicBezTo>
                <a:lnTo>
                  <a:pt x="47333" y="1152"/>
                </a:lnTo>
                <a:cubicBezTo>
                  <a:pt x="46622" y="2131"/>
                  <a:pt x="46170" y="3261"/>
                  <a:pt x="45826" y="4338"/>
                </a:cubicBezTo>
                <a:cubicBezTo>
                  <a:pt x="45740" y="4639"/>
                  <a:pt x="45654" y="4930"/>
                  <a:pt x="45578" y="5220"/>
                </a:cubicBezTo>
                <a:cubicBezTo>
                  <a:pt x="45503" y="4531"/>
                  <a:pt x="45449" y="3832"/>
                  <a:pt x="45406" y="3100"/>
                </a:cubicBezTo>
                <a:cubicBezTo>
                  <a:pt x="45331" y="4047"/>
                  <a:pt x="45223" y="4951"/>
                  <a:pt x="45094" y="5801"/>
                </a:cubicBezTo>
                <a:cubicBezTo>
                  <a:pt x="44803" y="4811"/>
                  <a:pt x="44588" y="3799"/>
                  <a:pt x="44470" y="2777"/>
                </a:cubicBezTo>
                <a:lnTo>
                  <a:pt x="44470" y="2777"/>
                </a:lnTo>
                <a:cubicBezTo>
                  <a:pt x="44448" y="4338"/>
                  <a:pt x="44491" y="5801"/>
                  <a:pt x="44438" y="7103"/>
                </a:cubicBezTo>
                <a:cubicBezTo>
                  <a:pt x="44287" y="6479"/>
                  <a:pt x="44179" y="5855"/>
                  <a:pt x="44104" y="5231"/>
                </a:cubicBezTo>
                <a:cubicBezTo>
                  <a:pt x="44104" y="5694"/>
                  <a:pt x="44082" y="6135"/>
                  <a:pt x="44050" y="6555"/>
                </a:cubicBezTo>
                <a:cubicBezTo>
                  <a:pt x="43846" y="5554"/>
                  <a:pt x="43867" y="4521"/>
                  <a:pt x="44136" y="3530"/>
                </a:cubicBezTo>
                <a:lnTo>
                  <a:pt x="44136" y="3530"/>
                </a:lnTo>
                <a:cubicBezTo>
                  <a:pt x="43889" y="4155"/>
                  <a:pt x="43684" y="4800"/>
                  <a:pt x="43555" y="5468"/>
                </a:cubicBezTo>
                <a:cubicBezTo>
                  <a:pt x="43437" y="4994"/>
                  <a:pt x="43308" y="4531"/>
                  <a:pt x="43135" y="4079"/>
                </a:cubicBezTo>
                <a:cubicBezTo>
                  <a:pt x="42726" y="2949"/>
                  <a:pt x="42167" y="1862"/>
                  <a:pt x="41618" y="721"/>
                </a:cubicBezTo>
                <a:lnTo>
                  <a:pt x="41618" y="721"/>
                </a:lnTo>
                <a:cubicBezTo>
                  <a:pt x="42027" y="1938"/>
                  <a:pt x="42371" y="3143"/>
                  <a:pt x="42468" y="4284"/>
                </a:cubicBezTo>
                <a:cubicBezTo>
                  <a:pt x="42554" y="5048"/>
                  <a:pt x="42490" y="5823"/>
                  <a:pt x="42296" y="6565"/>
                </a:cubicBezTo>
                <a:cubicBezTo>
                  <a:pt x="42242" y="6146"/>
                  <a:pt x="42188" y="5737"/>
                  <a:pt x="42124" y="5306"/>
                </a:cubicBezTo>
                <a:cubicBezTo>
                  <a:pt x="42081" y="4908"/>
                  <a:pt x="42016" y="4521"/>
                  <a:pt x="41908" y="4133"/>
                </a:cubicBezTo>
                <a:cubicBezTo>
                  <a:pt x="41887" y="4069"/>
                  <a:pt x="41865" y="4015"/>
                  <a:pt x="41844" y="3950"/>
                </a:cubicBezTo>
                <a:cubicBezTo>
                  <a:pt x="41865" y="3864"/>
                  <a:pt x="41887" y="3789"/>
                  <a:pt x="41898" y="3703"/>
                </a:cubicBezTo>
                <a:cubicBezTo>
                  <a:pt x="42016" y="3229"/>
                  <a:pt x="42059" y="2734"/>
                  <a:pt x="42005" y="2250"/>
                </a:cubicBezTo>
                <a:lnTo>
                  <a:pt x="42005" y="2250"/>
                </a:lnTo>
                <a:cubicBezTo>
                  <a:pt x="41995" y="2723"/>
                  <a:pt x="41887" y="3186"/>
                  <a:pt x="41693" y="3617"/>
                </a:cubicBezTo>
                <a:cubicBezTo>
                  <a:pt x="41596" y="3412"/>
                  <a:pt x="41456" y="3229"/>
                  <a:pt x="41306" y="3078"/>
                </a:cubicBezTo>
                <a:lnTo>
                  <a:pt x="41306" y="3078"/>
                </a:lnTo>
                <a:cubicBezTo>
                  <a:pt x="41456" y="3272"/>
                  <a:pt x="41564" y="3498"/>
                  <a:pt x="41629" y="3735"/>
                </a:cubicBezTo>
                <a:cubicBezTo>
                  <a:pt x="41446" y="4133"/>
                  <a:pt x="41241" y="4510"/>
                  <a:pt x="41015" y="4886"/>
                </a:cubicBezTo>
                <a:cubicBezTo>
                  <a:pt x="40778" y="5285"/>
                  <a:pt x="40563" y="5704"/>
                  <a:pt x="40380" y="6124"/>
                </a:cubicBezTo>
                <a:cubicBezTo>
                  <a:pt x="40326" y="6253"/>
                  <a:pt x="40283" y="6372"/>
                  <a:pt x="40240" y="6501"/>
                </a:cubicBezTo>
                <a:cubicBezTo>
                  <a:pt x="40186" y="6092"/>
                  <a:pt x="40165" y="5683"/>
                  <a:pt x="40197" y="5263"/>
                </a:cubicBezTo>
                <a:cubicBezTo>
                  <a:pt x="40262" y="4456"/>
                  <a:pt x="40466" y="3660"/>
                  <a:pt x="40821" y="2928"/>
                </a:cubicBezTo>
                <a:lnTo>
                  <a:pt x="40821" y="2928"/>
                </a:lnTo>
                <a:cubicBezTo>
                  <a:pt x="40143" y="3982"/>
                  <a:pt x="39670" y="5156"/>
                  <a:pt x="39412" y="6382"/>
                </a:cubicBezTo>
                <a:cubicBezTo>
                  <a:pt x="39239" y="5672"/>
                  <a:pt x="39110" y="4962"/>
                  <a:pt x="39024" y="4251"/>
                </a:cubicBezTo>
                <a:cubicBezTo>
                  <a:pt x="38960" y="3692"/>
                  <a:pt x="38981" y="3121"/>
                  <a:pt x="39089" y="2573"/>
                </a:cubicBezTo>
                <a:cubicBezTo>
                  <a:pt x="39196" y="1981"/>
                  <a:pt x="39433" y="1432"/>
                  <a:pt x="39788" y="958"/>
                </a:cubicBezTo>
                <a:lnTo>
                  <a:pt x="39788" y="958"/>
                </a:lnTo>
                <a:cubicBezTo>
                  <a:pt x="39358" y="1399"/>
                  <a:pt x="39013" y="1938"/>
                  <a:pt x="38798" y="2519"/>
                </a:cubicBezTo>
                <a:cubicBezTo>
                  <a:pt x="38594" y="3089"/>
                  <a:pt x="38443" y="3670"/>
                  <a:pt x="38357" y="4273"/>
                </a:cubicBezTo>
                <a:cubicBezTo>
                  <a:pt x="38303" y="4596"/>
                  <a:pt x="38260" y="4908"/>
                  <a:pt x="38228" y="5209"/>
                </a:cubicBezTo>
                <a:cubicBezTo>
                  <a:pt x="38228" y="5091"/>
                  <a:pt x="38217" y="4983"/>
                  <a:pt x="38195" y="4854"/>
                </a:cubicBezTo>
                <a:cubicBezTo>
                  <a:pt x="38152" y="4359"/>
                  <a:pt x="37980" y="3907"/>
                  <a:pt x="37840" y="3455"/>
                </a:cubicBezTo>
                <a:cubicBezTo>
                  <a:pt x="37700" y="3014"/>
                  <a:pt x="37582" y="2540"/>
                  <a:pt x="37679" y="2045"/>
                </a:cubicBezTo>
                <a:lnTo>
                  <a:pt x="37679" y="2045"/>
                </a:lnTo>
                <a:cubicBezTo>
                  <a:pt x="37517" y="2530"/>
                  <a:pt x="37571" y="3057"/>
                  <a:pt x="37625" y="3530"/>
                </a:cubicBezTo>
                <a:cubicBezTo>
                  <a:pt x="37679" y="4004"/>
                  <a:pt x="37733" y="4467"/>
                  <a:pt x="37657" y="4886"/>
                </a:cubicBezTo>
                <a:cubicBezTo>
                  <a:pt x="37571" y="5317"/>
                  <a:pt x="37464" y="5737"/>
                  <a:pt x="37313" y="6156"/>
                </a:cubicBezTo>
                <a:cubicBezTo>
                  <a:pt x="37313" y="6081"/>
                  <a:pt x="37302" y="6017"/>
                  <a:pt x="37302" y="5941"/>
                </a:cubicBezTo>
                <a:cubicBezTo>
                  <a:pt x="37270" y="5403"/>
                  <a:pt x="37291" y="4811"/>
                  <a:pt x="37205" y="4198"/>
                </a:cubicBezTo>
                <a:cubicBezTo>
                  <a:pt x="37162" y="3896"/>
                  <a:pt x="37087" y="3595"/>
                  <a:pt x="36979" y="3304"/>
                </a:cubicBezTo>
                <a:cubicBezTo>
                  <a:pt x="36872" y="3014"/>
                  <a:pt x="36743" y="2745"/>
                  <a:pt x="36624" y="2476"/>
                </a:cubicBezTo>
                <a:cubicBezTo>
                  <a:pt x="36495" y="2207"/>
                  <a:pt x="36387" y="1927"/>
                  <a:pt x="36301" y="1647"/>
                </a:cubicBezTo>
                <a:cubicBezTo>
                  <a:pt x="36215" y="1356"/>
                  <a:pt x="36183" y="1055"/>
                  <a:pt x="36204" y="765"/>
                </a:cubicBezTo>
                <a:lnTo>
                  <a:pt x="36204" y="765"/>
                </a:lnTo>
                <a:cubicBezTo>
                  <a:pt x="36140" y="1066"/>
                  <a:pt x="36129" y="1389"/>
                  <a:pt x="36172" y="1701"/>
                </a:cubicBezTo>
                <a:cubicBezTo>
                  <a:pt x="36215" y="2002"/>
                  <a:pt x="36280" y="2314"/>
                  <a:pt x="36366" y="2605"/>
                </a:cubicBezTo>
                <a:cubicBezTo>
                  <a:pt x="36441" y="2885"/>
                  <a:pt x="36495" y="3175"/>
                  <a:pt x="36538" y="3466"/>
                </a:cubicBezTo>
                <a:cubicBezTo>
                  <a:pt x="36570" y="3735"/>
                  <a:pt x="36570" y="4004"/>
                  <a:pt x="36538" y="4273"/>
                </a:cubicBezTo>
                <a:cubicBezTo>
                  <a:pt x="36420" y="5166"/>
                  <a:pt x="36021" y="5995"/>
                  <a:pt x="35860" y="7007"/>
                </a:cubicBezTo>
                <a:cubicBezTo>
                  <a:pt x="35720" y="6318"/>
                  <a:pt x="35709" y="5608"/>
                  <a:pt x="35817" y="4919"/>
                </a:cubicBezTo>
                <a:lnTo>
                  <a:pt x="35817" y="4919"/>
                </a:lnTo>
                <a:cubicBezTo>
                  <a:pt x="35752" y="5156"/>
                  <a:pt x="35688" y="5392"/>
                  <a:pt x="35634" y="5618"/>
                </a:cubicBezTo>
                <a:cubicBezTo>
                  <a:pt x="35634" y="5554"/>
                  <a:pt x="35656" y="5478"/>
                  <a:pt x="35656" y="5414"/>
                </a:cubicBezTo>
                <a:cubicBezTo>
                  <a:pt x="35752" y="4660"/>
                  <a:pt x="35925" y="3864"/>
                  <a:pt x="35957" y="3035"/>
                </a:cubicBezTo>
                <a:lnTo>
                  <a:pt x="35957" y="3035"/>
                </a:lnTo>
                <a:cubicBezTo>
                  <a:pt x="35817" y="3832"/>
                  <a:pt x="35526" y="4542"/>
                  <a:pt x="35247" y="5242"/>
                </a:cubicBezTo>
                <a:lnTo>
                  <a:pt x="35247" y="4779"/>
                </a:lnTo>
                <a:cubicBezTo>
                  <a:pt x="35204" y="3724"/>
                  <a:pt x="34816" y="2712"/>
                  <a:pt x="34138" y="1895"/>
                </a:cubicBezTo>
                <a:lnTo>
                  <a:pt x="34138" y="1895"/>
                </a:lnTo>
                <a:cubicBezTo>
                  <a:pt x="34687" y="2756"/>
                  <a:pt x="34881" y="3789"/>
                  <a:pt x="34665" y="4779"/>
                </a:cubicBezTo>
                <a:cubicBezTo>
                  <a:pt x="34644" y="4897"/>
                  <a:pt x="34612" y="5005"/>
                  <a:pt x="34579" y="5112"/>
                </a:cubicBezTo>
                <a:cubicBezTo>
                  <a:pt x="34590" y="4833"/>
                  <a:pt x="34579" y="4553"/>
                  <a:pt x="34547" y="4273"/>
                </a:cubicBezTo>
                <a:cubicBezTo>
                  <a:pt x="34515" y="3875"/>
                  <a:pt x="34386" y="3498"/>
                  <a:pt x="34192" y="3154"/>
                </a:cubicBezTo>
                <a:lnTo>
                  <a:pt x="34192" y="3154"/>
                </a:lnTo>
                <a:cubicBezTo>
                  <a:pt x="34343" y="3520"/>
                  <a:pt x="34396" y="3907"/>
                  <a:pt x="34364" y="4295"/>
                </a:cubicBezTo>
                <a:cubicBezTo>
                  <a:pt x="34332" y="4671"/>
                  <a:pt x="34256" y="5026"/>
                  <a:pt x="34149" y="5382"/>
                </a:cubicBezTo>
                <a:lnTo>
                  <a:pt x="34117" y="5478"/>
                </a:lnTo>
                <a:cubicBezTo>
                  <a:pt x="34052" y="4994"/>
                  <a:pt x="33934" y="4521"/>
                  <a:pt x="33772" y="4069"/>
                </a:cubicBezTo>
                <a:cubicBezTo>
                  <a:pt x="33557" y="3477"/>
                  <a:pt x="33256" y="2960"/>
                  <a:pt x="33040" y="2411"/>
                </a:cubicBezTo>
                <a:cubicBezTo>
                  <a:pt x="32933" y="2131"/>
                  <a:pt x="32857" y="1841"/>
                  <a:pt x="32814" y="1539"/>
                </a:cubicBezTo>
                <a:cubicBezTo>
                  <a:pt x="32771" y="1238"/>
                  <a:pt x="32793" y="926"/>
                  <a:pt x="32868" y="635"/>
                </a:cubicBezTo>
                <a:lnTo>
                  <a:pt x="32868" y="635"/>
                </a:lnTo>
                <a:cubicBezTo>
                  <a:pt x="32750" y="926"/>
                  <a:pt x="32685" y="1249"/>
                  <a:pt x="32674" y="1572"/>
                </a:cubicBezTo>
                <a:cubicBezTo>
                  <a:pt x="32674" y="1895"/>
                  <a:pt x="32707" y="2217"/>
                  <a:pt x="32771" y="2530"/>
                </a:cubicBezTo>
                <a:cubicBezTo>
                  <a:pt x="32890" y="3143"/>
                  <a:pt x="33062" y="3735"/>
                  <a:pt x="33105" y="4273"/>
                </a:cubicBezTo>
                <a:cubicBezTo>
                  <a:pt x="33148" y="4747"/>
                  <a:pt x="33105" y="5220"/>
                  <a:pt x="33008" y="5694"/>
                </a:cubicBezTo>
                <a:cubicBezTo>
                  <a:pt x="32879" y="5112"/>
                  <a:pt x="32674" y="4564"/>
                  <a:pt x="32416" y="4036"/>
                </a:cubicBezTo>
                <a:cubicBezTo>
                  <a:pt x="32448" y="3929"/>
                  <a:pt x="32491" y="3810"/>
                  <a:pt x="32545" y="3703"/>
                </a:cubicBezTo>
                <a:lnTo>
                  <a:pt x="32545" y="3703"/>
                </a:lnTo>
                <a:cubicBezTo>
                  <a:pt x="32491" y="3799"/>
                  <a:pt x="32438" y="3886"/>
                  <a:pt x="32384" y="3982"/>
                </a:cubicBezTo>
                <a:cubicBezTo>
                  <a:pt x="32244" y="3713"/>
                  <a:pt x="32093" y="3444"/>
                  <a:pt x="31921" y="3197"/>
                </a:cubicBezTo>
                <a:cubicBezTo>
                  <a:pt x="32072" y="2917"/>
                  <a:pt x="32255" y="2648"/>
                  <a:pt x="32448" y="2390"/>
                </a:cubicBezTo>
                <a:lnTo>
                  <a:pt x="32448" y="2390"/>
                </a:lnTo>
                <a:cubicBezTo>
                  <a:pt x="32233" y="2605"/>
                  <a:pt x="32029" y="2831"/>
                  <a:pt x="31835" y="3068"/>
                </a:cubicBezTo>
                <a:cubicBezTo>
                  <a:pt x="31663" y="2831"/>
                  <a:pt x="31480" y="2605"/>
                  <a:pt x="31275" y="2390"/>
                </a:cubicBezTo>
                <a:lnTo>
                  <a:pt x="31275" y="2390"/>
                </a:lnTo>
                <a:cubicBezTo>
                  <a:pt x="31458" y="2637"/>
                  <a:pt x="31620" y="2906"/>
                  <a:pt x="31749" y="3186"/>
                </a:cubicBezTo>
                <a:cubicBezTo>
                  <a:pt x="31351" y="3692"/>
                  <a:pt x="31006" y="4230"/>
                  <a:pt x="30726" y="4811"/>
                </a:cubicBezTo>
                <a:cubicBezTo>
                  <a:pt x="30533" y="5199"/>
                  <a:pt x="30371" y="5608"/>
                  <a:pt x="30231" y="6017"/>
                </a:cubicBezTo>
                <a:cubicBezTo>
                  <a:pt x="30285" y="5037"/>
                  <a:pt x="30425" y="4058"/>
                  <a:pt x="30651" y="3100"/>
                </a:cubicBezTo>
                <a:lnTo>
                  <a:pt x="30651" y="3100"/>
                </a:lnTo>
                <a:cubicBezTo>
                  <a:pt x="30264" y="4112"/>
                  <a:pt x="29919" y="5080"/>
                  <a:pt x="29596" y="5984"/>
                </a:cubicBezTo>
                <a:cubicBezTo>
                  <a:pt x="29499" y="4338"/>
                  <a:pt x="29790" y="2691"/>
                  <a:pt x="30436" y="1173"/>
                </a:cubicBezTo>
                <a:lnTo>
                  <a:pt x="30436" y="1173"/>
                </a:lnTo>
                <a:cubicBezTo>
                  <a:pt x="29672" y="2508"/>
                  <a:pt x="29069" y="3918"/>
                  <a:pt x="28639" y="5392"/>
                </a:cubicBezTo>
                <a:cubicBezTo>
                  <a:pt x="28520" y="4628"/>
                  <a:pt x="28380" y="3843"/>
                  <a:pt x="28208" y="3057"/>
                </a:cubicBezTo>
                <a:lnTo>
                  <a:pt x="28208" y="3057"/>
                </a:lnTo>
                <a:cubicBezTo>
                  <a:pt x="28316" y="4230"/>
                  <a:pt x="28240" y="5425"/>
                  <a:pt x="27993" y="6587"/>
                </a:cubicBezTo>
                <a:cubicBezTo>
                  <a:pt x="27734" y="5737"/>
                  <a:pt x="27659" y="4843"/>
                  <a:pt x="27788" y="3961"/>
                </a:cubicBezTo>
                <a:cubicBezTo>
                  <a:pt x="27874" y="3347"/>
                  <a:pt x="28025" y="2702"/>
                  <a:pt x="28100" y="2024"/>
                </a:cubicBezTo>
                <a:cubicBezTo>
                  <a:pt x="28165" y="1346"/>
                  <a:pt x="28133" y="635"/>
                  <a:pt x="27831" y="11"/>
                </a:cubicBezTo>
                <a:lnTo>
                  <a:pt x="27831" y="11"/>
                </a:lnTo>
                <a:cubicBezTo>
                  <a:pt x="27939" y="345"/>
                  <a:pt x="27982" y="689"/>
                  <a:pt x="27950" y="1023"/>
                </a:cubicBezTo>
                <a:cubicBezTo>
                  <a:pt x="27928" y="1356"/>
                  <a:pt x="27874" y="1679"/>
                  <a:pt x="27767" y="2002"/>
                </a:cubicBezTo>
                <a:cubicBezTo>
                  <a:pt x="27584" y="2626"/>
                  <a:pt x="27293" y="3208"/>
                  <a:pt x="27046" y="3821"/>
                </a:cubicBezTo>
                <a:cubicBezTo>
                  <a:pt x="26938" y="4090"/>
                  <a:pt x="26841" y="4370"/>
                  <a:pt x="26755" y="4639"/>
                </a:cubicBezTo>
                <a:cubicBezTo>
                  <a:pt x="26744" y="4521"/>
                  <a:pt x="26744" y="4402"/>
                  <a:pt x="26755" y="4284"/>
                </a:cubicBezTo>
                <a:cubicBezTo>
                  <a:pt x="26787" y="3907"/>
                  <a:pt x="26970" y="3520"/>
                  <a:pt x="26992" y="3111"/>
                </a:cubicBezTo>
                <a:lnTo>
                  <a:pt x="26992" y="3111"/>
                </a:lnTo>
                <a:cubicBezTo>
                  <a:pt x="26917" y="3520"/>
                  <a:pt x="26691" y="3853"/>
                  <a:pt x="26572" y="4241"/>
                </a:cubicBezTo>
                <a:cubicBezTo>
                  <a:pt x="26443" y="3186"/>
                  <a:pt x="26486" y="2110"/>
                  <a:pt x="26701" y="1077"/>
                </a:cubicBezTo>
                <a:lnTo>
                  <a:pt x="26701" y="1077"/>
                </a:lnTo>
                <a:cubicBezTo>
                  <a:pt x="26325" y="2164"/>
                  <a:pt x="26066" y="3304"/>
                  <a:pt x="25948" y="4456"/>
                </a:cubicBezTo>
                <a:cubicBezTo>
                  <a:pt x="25883" y="4983"/>
                  <a:pt x="25851" y="5511"/>
                  <a:pt x="25840" y="6027"/>
                </a:cubicBezTo>
                <a:cubicBezTo>
                  <a:pt x="25786" y="5866"/>
                  <a:pt x="25733" y="5715"/>
                  <a:pt x="25679" y="5564"/>
                </a:cubicBezTo>
                <a:cubicBezTo>
                  <a:pt x="25700" y="5446"/>
                  <a:pt x="25733" y="5328"/>
                  <a:pt x="25754" y="5209"/>
                </a:cubicBezTo>
                <a:cubicBezTo>
                  <a:pt x="25819" y="4994"/>
                  <a:pt x="25862" y="4768"/>
                  <a:pt x="25894" y="4542"/>
                </a:cubicBezTo>
                <a:cubicBezTo>
                  <a:pt x="25926" y="4305"/>
                  <a:pt x="25937" y="4079"/>
                  <a:pt x="25948" y="3843"/>
                </a:cubicBezTo>
                <a:cubicBezTo>
                  <a:pt x="25959" y="3380"/>
                  <a:pt x="25916" y="2917"/>
                  <a:pt x="25894" y="2454"/>
                </a:cubicBezTo>
                <a:cubicBezTo>
                  <a:pt x="25873" y="2917"/>
                  <a:pt x="25808" y="3391"/>
                  <a:pt x="25722" y="3853"/>
                </a:cubicBezTo>
                <a:cubicBezTo>
                  <a:pt x="25550" y="4112"/>
                  <a:pt x="25399" y="4370"/>
                  <a:pt x="25248" y="4628"/>
                </a:cubicBezTo>
                <a:cubicBezTo>
                  <a:pt x="25130" y="4402"/>
                  <a:pt x="25001" y="4176"/>
                  <a:pt x="24861" y="3961"/>
                </a:cubicBezTo>
                <a:lnTo>
                  <a:pt x="24861" y="3961"/>
                </a:lnTo>
                <a:cubicBezTo>
                  <a:pt x="24990" y="4219"/>
                  <a:pt x="25087" y="4488"/>
                  <a:pt x="25173" y="4768"/>
                </a:cubicBezTo>
                <a:cubicBezTo>
                  <a:pt x="24990" y="5112"/>
                  <a:pt x="24829" y="5457"/>
                  <a:pt x="24678" y="5801"/>
                </a:cubicBezTo>
                <a:cubicBezTo>
                  <a:pt x="24646" y="5328"/>
                  <a:pt x="24635" y="4854"/>
                  <a:pt x="24656" y="4381"/>
                </a:cubicBezTo>
                <a:cubicBezTo>
                  <a:pt x="24699" y="3251"/>
                  <a:pt x="24990" y="2131"/>
                  <a:pt x="25517" y="1130"/>
                </a:cubicBezTo>
                <a:lnTo>
                  <a:pt x="25517" y="1130"/>
                </a:lnTo>
                <a:cubicBezTo>
                  <a:pt x="24796" y="2110"/>
                  <a:pt x="24344" y="3229"/>
                  <a:pt x="24011" y="4316"/>
                </a:cubicBezTo>
                <a:cubicBezTo>
                  <a:pt x="23914" y="4607"/>
                  <a:pt x="23828" y="4908"/>
                  <a:pt x="23752" y="5199"/>
                </a:cubicBezTo>
                <a:cubicBezTo>
                  <a:pt x="23677" y="4510"/>
                  <a:pt x="23623" y="3799"/>
                  <a:pt x="23591" y="3078"/>
                </a:cubicBezTo>
                <a:cubicBezTo>
                  <a:pt x="23505" y="4025"/>
                  <a:pt x="23408" y="4930"/>
                  <a:pt x="23268" y="5780"/>
                </a:cubicBezTo>
                <a:cubicBezTo>
                  <a:pt x="22978" y="4790"/>
                  <a:pt x="22773" y="3778"/>
                  <a:pt x="22644" y="2745"/>
                </a:cubicBezTo>
                <a:cubicBezTo>
                  <a:pt x="22633" y="3584"/>
                  <a:pt x="22644" y="4391"/>
                  <a:pt x="22644" y="5156"/>
                </a:cubicBezTo>
                <a:cubicBezTo>
                  <a:pt x="22601" y="4930"/>
                  <a:pt x="22547" y="4714"/>
                  <a:pt x="22493" y="4488"/>
                </a:cubicBezTo>
                <a:lnTo>
                  <a:pt x="22493" y="4488"/>
                </a:lnTo>
                <a:cubicBezTo>
                  <a:pt x="22579" y="5177"/>
                  <a:pt x="22547" y="5877"/>
                  <a:pt x="22407" y="6555"/>
                </a:cubicBezTo>
                <a:cubicBezTo>
                  <a:pt x="22160" y="5521"/>
                  <a:pt x="22181" y="4434"/>
                  <a:pt x="22461" y="3401"/>
                </a:cubicBezTo>
                <a:lnTo>
                  <a:pt x="22461" y="3401"/>
                </a:lnTo>
                <a:cubicBezTo>
                  <a:pt x="22267" y="3875"/>
                  <a:pt x="22106" y="4359"/>
                  <a:pt x="21987" y="4854"/>
                </a:cubicBezTo>
                <a:cubicBezTo>
                  <a:pt x="21901" y="4585"/>
                  <a:pt x="21815" y="4316"/>
                  <a:pt x="21718" y="4058"/>
                </a:cubicBezTo>
                <a:cubicBezTo>
                  <a:pt x="21299" y="2917"/>
                  <a:pt x="20750" y="1830"/>
                  <a:pt x="20201" y="700"/>
                </a:cubicBezTo>
                <a:lnTo>
                  <a:pt x="20201" y="700"/>
                </a:lnTo>
                <a:cubicBezTo>
                  <a:pt x="20599" y="1916"/>
                  <a:pt x="20954" y="3121"/>
                  <a:pt x="21051" y="4262"/>
                </a:cubicBezTo>
                <a:cubicBezTo>
                  <a:pt x="21137" y="5026"/>
                  <a:pt x="21073" y="5790"/>
                  <a:pt x="20879" y="6533"/>
                </a:cubicBezTo>
                <a:cubicBezTo>
                  <a:pt x="20814" y="6124"/>
                  <a:pt x="20760" y="5704"/>
                  <a:pt x="20707" y="5274"/>
                </a:cubicBezTo>
                <a:cubicBezTo>
                  <a:pt x="20664" y="4886"/>
                  <a:pt x="20588" y="4488"/>
                  <a:pt x="20481" y="4112"/>
                </a:cubicBezTo>
                <a:cubicBezTo>
                  <a:pt x="20470" y="4047"/>
                  <a:pt x="20448" y="3982"/>
                  <a:pt x="20427" y="3929"/>
                </a:cubicBezTo>
                <a:cubicBezTo>
                  <a:pt x="20438" y="3843"/>
                  <a:pt x="20459" y="3756"/>
                  <a:pt x="20481" y="3681"/>
                </a:cubicBezTo>
                <a:cubicBezTo>
                  <a:pt x="20599" y="3208"/>
                  <a:pt x="20642" y="2712"/>
                  <a:pt x="20588" y="2228"/>
                </a:cubicBezTo>
                <a:lnTo>
                  <a:pt x="20588" y="2228"/>
                </a:lnTo>
                <a:cubicBezTo>
                  <a:pt x="20578" y="2702"/>
                  <a:pt x="20470" y="3164"/>
                  <a:pt x="20276" y="3595"/>
                </a:cubicBezTo>
                <a:cubicBezTo>
                  <a:pt x="20169" y="3391"/>
                  <a:pt x="20039" y="3208"/>
                  <a:pt x="19878" y="3057"/>
                </a:cubicBezTo>
                <a:lnTo>
                  <a:pt x="19878" y="3057"/>
                </a:lnTo>
                <a:cubicBezTo>
                  <a:pt x="20039" y="3251"/>
                  <a:pt x="20147" y="3477"/>
                  <a:pt x="20212" y="3713"/>
                </a:cubicBezTo>
                <a:cubicBezTo>
                  <a:pt x="20029" y="4122"/>
                  <a:pt x="19813" y="4488"/>
                  <a:pt x="19598" y="4865"/>
                </a:cubicBezTo>
                <a:cubicBezTo>
                  <a:pt x="19361" y="5263"/>
                  <a:pt x="19146" y="5672"/>
                  <a:pt x="18952" y="6103"/>
                </a:cubicBezTo>
                <a:cubicBezTo>
                  <a:pt x="18909" y="6221"/>
                  <a:pt x="18856" y="6350"/>
                  <a:pt x="18823" y="6479"/>
                </a:cubicBezTo>
                <a:cubicBezTo>
                  <a:pt x="18759" y="6070"/>
                  <a:pt x="18748" y="5651"/>
                  <a:pt x="18780" y="5242"/>
                </a:cubicBezTo>
                <a:cubicBezTo>
                  <a:pt x="18834" y="4424"/>
                  <a:pt x="19049" y="3638"/>
                  <a:pt x="19394" y="2906"/>
                </a:cubicBezTo>
                <a:lnTo>
                  <a:pt x="19394" y="2906"/>
                </a:lnTo>
                <a:cubicBezTo>
                  <a:pt x="18737" y="3929"/>
                  <a:pt x="18274" y="5069"/>
                  <a:pt x="18016" y="6264"/>
                </a:cubicBezTo>
                <a:cubicBezTo>
                  <a:pt x="17973" y="6135"/>
                  <a:pt x="17941" y="5995"/>
                  <a:pt x="17919" y="5866"/>
                </a:cubicBezTo>
                <a:cubicBezTo>
                  <a:pt x="17822" y="5295"/>
                  <a:pt x="17898" y="4714"/>
                  <a:pt x="18113" y="4187"/>
                </a:cubicBezTo>
                <a:lnTo>
                  <a:pt x="18113" y="4187"/>
                </a:lnTo>
                <a:cubicBezTo>
                  <a:pt x="17952" y="4477"/>
                  <a:pt x="17822" y="4790"/>
                  <a:pt x="17726" y="5112"/>
                </a:cubicBezTo>
                <a:cubicBezTo>
                  <a:pt x="17672" y="4822"/>
                  <a:pt x="17629" y="4521"/>
                  <a:pt x="17596" y="4219"/>
                </a:cubicBezTo>
                <a:cubicBezTo>
                  <a:pt x="17543" y="3660"/>
                  <a:pt x="17564" y="3100"/>
                  <a:pt x="17661" y="2551"/>
                </a:cubicBezTo>
                <a:cubicBezTo>
                  <a:pt x="17769" y="1959"/>
                  <a:pt x="18005" y="1410"/>
                  <a:pt x="18360" y="937"/>
                </a:cubicBezTo>
                <a:lnTo>
                  <a:pt x="18360" y="937"/>
                </a:lnTo>
                <a:cubicBezTo>
                  <a:pt x="17930" y="1378"/>
                  <a:pt x="17596" y="1916"/>
                  <a:pt x="17370" y="2497"/>
                </a:cubicBezTo>
                <a:cubicBezTo>
                  <a:pt x="17166" y="3057"/>
                  <a:pt x="17015" y="3649"/>
                  <a:pt x="16929" y="4241"/>
                </a:cubicBezTo>
                <a:cubicBezTo>
                  <a:pt x="16875" y="4564"/>
                  <a:pt x="16832" y="4886"/>
                  <a:pt x="16800" y="5188"/>
                </a:cubicBezTo>
                <a:cubicBezTo>
                  <a:pt x="16800" y="5069"/>
                  <a:pt x="16789" y="4951"/>
                  <a:pt x="16768" y="4833"/>
                </a:cubicBezTo>
                <a:cubicBezTo>
                  <a:pt x="16725" y="4338"/>
                  <a:pt x="16552" y="3886"/>
                  <a:pt x="16413" y="3434"/>
                </a:cubicBezTo>
                <a:cubicBezTo>
                  <a:pt x="16283" y="2982"/>
                  <a:pt x="16154" y="2508"/>
                  <a:pt x="16251" y="2024"/>
                </a:cubicBezTo>
                <a:lnTo>
                  <a:pt x="16251" y="2024"/>
                </a:lnTo>
                <a:cubicBezTo>
                  <a:pt x="16090" y="2508"/>
                  <a:pt x="16143" y="3035"/>
                  <a:pt x="16197" y="3509"/>
                </a:cubicBezTo>
                <a:cubicBezTo>
                  <a:pt x="16251" y="3982"/>
                  <a:pt x="16305" y="4445"/>
                  <a:pt x="16230" y="4865"/>
                </a:cubicBezTo>
                <a:cubicBezTo>
                  <a:pt x="16143" y="5295"/>
                  <a:pt x="16036" y="5715"/>
                  <a:pt x="15885" y="6135"/>
                </a:cubicBezTo>
                <a:cubicBezTo>
                  <a:pt x="15874" y="6060"/>
                  <a:pt x="15874" y="5984"/>
                  <a:pt x="15874" y="5909"/>
                </a:cubicBezTo>
                <a:cubicBezTo>
                  <a:pt x="15842" y="5371"/>
                  <a:pt x="15864" y="4790"/>
                  <a:pt x="15778" y="4176"/>
                </a:cubicBezTo>
                <a:cubicBezTo>
                  <a:pt x="15734" y="3864"/>
                  <a:pt x="15659" y="3563"/>
                  <a:pt x="15552" y="3272"/>
                </a:cubicBezTo>
                <a:cubicBezTo>
                  <a:pt x="15444" y="2992"/>
                  <a:pt x="15315" y="2723"/>
                  <a:pt x="15196" y="2454"/>
                </a:cubicBezTo>
                <a:cubicBezTo>
                  <a:pt x="15067" y="2185"/>
                  <a:pt x="14960" y="1905"/>
                  <a:pt x="14874" y="1625"/>
                </a:cubicBezTo>
                <a:cubicBezTo>
                  <a:pt x="14787" y="1335"/>
                  <a:pt x="14755" y="1034"/>
                  <a:pt x="14777" y="732"/>
                </a:cubicBezTo>
                <a:lnTo>
                  <a:pt x="14777" y="732"/>
                </a:lnTo>
                <a:cubicBezTo>
                  <a:pt x="14712" y="1044"/>
                  <a:pt x="14701" y="1367"/>
                  <a:pt x="14744" y="1679"/>
                </a:cubicBezTo>
                <a:cubicBezTo>
                  <a:pt x="14798" y="1981"/>
                  <a:pt x="14852" y="2282"/>
                  <a:pt x="14938" y="2583"/>
                </a:cubicBezTo>
                <a:cubicBezTo>
                  <a:pt x="15013" y="2863"/>
                  <a:pt x="15067" y="3154"/>
                  <a:pt x="15110" y="3444"/>
                </a:cubicBezTo>
                <a:cubicBezTo>
                  <a:pt x="15143" y="3703"/>
                  <a:pt x="15143" y="3982"/>
                  <a:pt x="15110" y="4251"/>
                </a:cubicBezTo>
                <a:cubicBezTo>
                  <a:pt x="15024" y="4962"/>
                  <a:pt x="14744" y="5629"/>
                  <a:pt x="14561" y="6382"/>
                </a:cubicBezTo>
                <a:cubicBezTo>
                  <a:pt x="14540" y="5973"/>
                  <a:pt x="14529" y="5575"/>
                  <a:pt x="14551" y="5166"/>
                </a:cubicBezTo>
                <a:cubicBezTo>
                  <a:pt x="14594" y="4725"/>
                  <a:pt x="14594" y="4284"/>
                  <a:pt x="14561" y="3843"/>
                </a:cubicBezTo>
                <a:cubicBezTo>
                  <a:pt x="14518" y="3391"/>
                  <a:pt x="14357" y="2917"/>
                  <a:pt x="14023" y="2594"/>
                </a:cubicBezTo>
                <a:lnTo>
                  <a:pt x="14023" y="2594"/>
                </a:lnTo>
                <a:cubicBezTo>
                  <a:pt x="14292" y="2960"/>
                  <a:pt x="14411" y="3423"/>
                  <a:pt x="14357" y="3864"/>
                </a:cubicBezTo>
                <a:cubicBezTo>
                  <a:pt x="14303" y="4295"/>
                  <a:pt x="14195" y="4714"/>
                  <a:pt x="14056" y="5123"/>
                </a:cubicBezTo>
                <a:cubicBezTo>
                  <a:pt x="13959" y="5435"/>
                  <a:pt x="13862" y="5747"/>
                  <a:pt x="13776" y="6060"/>
                </a:cubicBezTo>
                <a:cubicBezTo>
                  <a:pt x="13830" y="5629"/>
                  <a:pt x="13840" y="5188"/>
                  <a:pt x="13830" y="4757"/>
                </a:cubicBezTo>
                <a:cubicBezTo>
                  <a:pt x="13776" y="3692"/>
                  <a:pt x="13388" y="2680"/>
                  <a:pt x="12710" y="1873"/>
                </a:cubicBezTo>
                <a:lnTo>
                  <a:pt x="12710" y="1873"/>
                </a:lnTo>
                <a:cubicBezTo>
                  <a:pt x="13270" y="2723"/>
                  <a:pt x="13464" y="3756"/>
                  <a:pt x="13248" y="4757"/>
                </a:cubicBezTo>
                <a:cubicBezTo>
                  <a:pt x="13227" y="4865"/>
                  <a:pt x="13195" y="4983"/>
                  <a:pt x="13162" y="5091"/>
                </a:cubicBezTo>
                <a:cubicBezTo>
                  <a:pt x="13173" y="4811"/>
                  <a:pt x="13162" y="4521"/>
                  <a:pt x="13130" y="4241"/>
                </a:cubicBezTo>
                <a:cubicBezTo>
                  <a:pt x="13098" y="3853"/>
                  <a:pt x="12969" y="3477"/>
                  <a:pt x="12775" y="3132"/>
                </a:cubicBezTo>
                <a:lnTo>
                  <a:pt x="12775" y="3132"/>
                </a:lnTo>
                <a:cubicBezTo>
                  <a:pt x="12926" y="3487"/>
                  <a:pt x="12979" y="3886"/>
                  <a:pt x="12947" y="4273"/>
                </a:cubicBezTo>
                <a:cubicBezTo>
                  <a:pt x="12915" y="4639"/>
                  <a:pt x="12839" y="5005"/>
                  <a:pt x="12732" y="5360"/>
                </a:cubicBezTo>
                <a:cubicBezTo>
                  <a:pt x="12721" y="5392"/>
                  <a:pt x="12710" y="5425"/>
                  <a:pt x="12700" y="5457"/>
                </a:cubicBezTo>
                <a:cubicBezTo>
                  <a:pt x="12635" y="4973"/>
                  <a:pt x="12517" y="4499"/>
                  <a:pt x="12355" y="4036"/>
                </a:cubicBezTo>
                <a:cubicBezTo>
                  <a:pt x="12140" y="3455"/>
                  <a:pt x="11839" y="2938"/>
                  <a:pt x="11623" y="2379"/>
                </a:cubicBezTo>
                <a:cubicBezTo>
                  <a:pt x="11516" y="2099"/>
                  <a:pt x="11440" y="1808"/>
                  <a:pt x="11397" y="1518"/>
                </a:cubicBezTo>
                <a:cubicBezTo>
                  <a:pt x="11354" y="1217"/>
                  <a:pt x="11376" y="904"/>
                  <a:pt x="11451" y="603"/>
                </a:cubicBezTo>
                <a:lnTo>
                  <a:pt x="11451" y="603"/>
                </a:lnTo>
                <a:cubicBezTo>
                  <a:pt x="11333" y="904"/>
                  <a:pt x="11268" y="1227"/>
                  <a:pt x="11257" y="1550"/>
                </a:cubicBezTo>
                <a:cubicBezTo>
                  <a:pt x="11257" y="1862"/>
                  <a:pt x="11290" y="2185"/>
                  <a:pt x="11354" y="2497"/>
                </a:cubicBezTo>
                <a:cubicBezTo>
                  <a:pt x="11473" y="3121"/>
                  <a:pt x="11645" y="3703"/>
                  <a:pt x="11688" y="4251"/>
                </a:cubicBezTo>
                <a:cubicBezTo>
                  <a:pt x="11731" y="4779"/>
                  <a:pt x="11688" y="5317"/>
                  <a:pt x="11559" y="5834"/>
                </a:cubicBezTo>
                <a:cubicBezTo>
                  <a:pt x="11516" y="5995"/>
                  <a:pt x="11473" y="6156"/>
                  <a:pt x="11430" y="6318"/>
                </a:cubicBezTo>
                <a:cubicBezTo>
                  <a:pt x="11376" y="5984"/>
                  <a:pt x="11290" y="5661"/>
                  <a:pt x="11161" y="5349"/>
                </a:cubicBezTo>
                <a:cubicBezTo>
                  <a:pt x="11042" y="5048"/>
                  <a:pt x="10935" y="4736"/>
                  <a:pt x="10859" y="4413"/>
                </a:cubicBezTo>
                <a:cubicBezTo>
                  <a:pt x="10935" y="4165"/>
                  <a:pt x="11031" y="3918"/>
                  <a:pt x="11128" y="3670"/>
                </a:cubicBezTo>
                <a:lnTo>
                  <a:pt x="11128" y="3670"/>
                </a:lnTo>
                <a:cubicBezTo>
                  <a:pt x="11021" y="3853"/>
                  <a:pt x="10924" y="4036"/>
                  <a:pt x="10827" y="4219"/>
                </a:cubicBezTo>
                <a:cubicBezTo>
                  <a:pt x="10762" y="3853"/>
                  <a:pt x="10827" y="3487"/>
                  <a:pt x="10999" y="3154"/>
                </a:cubicBezTo>
                <a:lnTo>
                  <a:pt x="10999" y="3154"/>
                </a:lnTo>
                <a:cubicBezTo>
                  <a:pt x="10762" y="3498"/>
                  <a:pt x="10644" y="3896"/>
                  <a:pt x="10644" y="4316"/>
                </a:cubicBezTo>
                <a:lnTo>
                  <a:pt x="10644" y="4564"/>
                </a:lnTo>
                <a:cubicBezTo>
                  <a:pt x="10300" y="5274"/>
                  <a:pt x="9998" y="6006"/>
                  <a:pt x="9751" y="6759"/>
                </a:cubicBezTo>
                <a:cubicBezTo>
                  <a:pt x="9675" y="6146"/>
                  <a:pt x="9708" y="5532"/>
                  <a:pt x="9837" y="4930"/>
                </a:cubicBezTo>
                <a:cubicBezTo>
                  <a:pt x="10041" y="3993"/>
                  <a:pt x="10439" y="3121"/>
                  <a:pt x="11021" y="2368"/>
                </a:cubicBezTo>
                <a:lnTo>
                  <a:pt x="11021" y="2368"/>
                </a:lnTo>
                <a:cubicBezTo>
                  <a:pt x="10321" y="3078"/>
                  <a:pt x="9740" y="3896"/>
                  <a:pt x="9309" y="4790"/>
                </a:cubicBezTo>
                <a:cubicBezTo>
                  <a:pt x="9116" y="5188"/>
                  <a:pt x="8943" y="5586"/>
                  <a:pt x="8804" y="6006"/>
                </a:cubicBezTo>
                <a:cubicBezTo>
                  <a:pt x="8857" y="5016"/>
                  <a:pt x="8997" y="4036"/>
                  <a:pt x="9223" y="3078"/>
                </a:cubicBezTo>
                <a:lnTo>
                  <a:pt x="9223" y="3078"/>
                </a:lnTo>
                <a:cubicBezTo>
                  <a:pt x="8847" y="4101"/>
                  <a:pt x="8502" y="5069"/>
                  <a:pt x="8169" y="5973"/>
                </a:cubicBezTo>
                <a:cubicBezTo>
                  <a:pt x="8082" y="4327"/>
                  <a:pt x="8373" y="2680"/>
                  <a:pt x="9019" y="1163"/>
                </a:cubicBezTo>
                <a:lnTo>
                  <a:pt x="9019" y="1163"/>
                </a:lnTo>
                <a:cubicBezTo>
                  <a:pt x="8255" y="2486"/>
                  <a:pt x="7652" y="3907"/>
                  <a:pt x="7211" y="5371"/>
                </a:cubicBezTo>
                <a:cubicBezTo>
                  <a:pt x="7092" y="4617"/>
                  <a:pt x="6963" y="3832"/>
                  <a:pt x="6791" y="3035"/>
                </a:cubicBezTo>
                <a:lnTo>
                  <a:pt x="6791" y="3035"/>
                </a:lnTo>
                <a:cubicBezTo>
                  <a:pt x="6888" y="4219"/>
                  <a:pt x="6823" y="5414"/>
                  <a:pt x="6576" y="6576"/>
                </a:cubicBezTo>
                <a:cubicBezTo>
                  <a:pt x="6307" y="5726"/>
                  <a:pt x="6231" y="4822"/>
                  <a:pt x="6371" y="3950"/>
                </a:cubicBezTo>
                <a:cubicBezTo>
                  <a:pt x="6447" y="3326"/>
                  <a:pt x="6608" y="2680"/>
                  <a:pt x="6673" y="2013"/>
                </a:cubicBezTo>
                <a:cubicBezTo>
                  <a:pt x="6737" y="1335"/>
                  <a:pt x="6705" y="625"/>
                  <a:pt x="6414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2F2F2">
            <a:alpha val="0"/>
          </a:srgbClr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Patrick Hand"/>
              <a:buNone/>
              <a:defRPr sz="3500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Sriracha"/>
              <a:buNone/>
              <a:defRPr sz="3500">
                <a:solidFill>
                  <a:schemeClr val="accent2"/>
                </a:solidFill>
                <a:latin typeface="Sriracha"/>
                <a:ea typeface="Sriracha"/>
                <a:cs typeface="Sriracha"/>
                <a:sym typeface="Sriracha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Sriracha"/>
              <a:buNone/>
              <a:defRPr sz="3500">
                <a:solidFill>
                  <a:schemeClr val="accent2"/>
                </a:solidFill>
                <a:latin typeface="Sriracha"/>
                <a:ea typeface="Sriracha"/>
                <a:cs typeface="Sriracha"/>
                <a:sym typeface="Sriracha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Sriracha"/>
              <a:buNone/>
              <a:defRPr sz="3500">
                <a:solidFill>
                  <a:schemeClr val="accent2"/>
                </a:solidFill>
                <a:latin typeface="Sriracha"/>
                <a:ea typeface="Sriracha"/>
                <a:cs typeface="Sriracha"/>
                <a:sym typeface="Sriracha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Sriracha"/>
              <a:buNone/>
              <a:defRPr sz="3500">
                <a:solidFill>
                  <a:schemeClr val="accent2"/>
                </a:solidFill>
                <a:latin typeface="Sriracha"/>
                <a:ea typeface="Sriracha"/>
                <a:cs typeface="Sriracha"/>
                <a:sym typeface="Sriracha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Sriracha"/>
              <a:buNone/>
              <a:defRPr sz="3500">
                <a:solidFill>
                  <a:schemeClr val="accent2"/>
                </a:solidFill>
                <a:latin typeface="Sriracha"/>
                <a:ea typeface="Sriracha"/>
                <a:cs typeface="Sriracha"/>
                <a:sym typeface="Sriracha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Sriracha"/>
              <a:buNone/>
              <a:defRPr sz="3500">
                <a:solidFill>
                  <a:schemeClr val="accent2"/>
                </a:solidFill>
                <a:latin typeface="Sriracha"/>
                <a:ea typeface="Sriracha"/>
                <a:cs typeface="Sriracha"/>
                <a:sym typeface="Sriracha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Sriracha"/>
              <a:buNone/>
              <a:defRPr sz="3500">
                <a:solidFill>
                  <a:schemeClr val="accent2"/>
                </a:solidFill>
                <a:latin typeface="Sriracha"/>
                <a:ea typeface="Sriracha"/>
                <a:cs typeface="Sriracha"/>
                <a:sym typeface="Sriracha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Sriracha"/>
              <a:buNone/>
              <a:defRPr sz="3500">
                <a:solidFill>
                  <a:schemeClr val="accent2"/>
                </a:solidFill>
                <a:latin typeface="Sriracha"/>
                <a:ea typeface="Sriracha"/>
                <a:cs typeface="Sriracha"/>
                <a:sym typeface="Sriracha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anum Gothic"/>
              <a:buChar char="●"/>
              <a:defRPr>
                <a:solidFill>
                  <a:schemeClr val="dk1"/>
                </a:solidFill>
                <a:latin typeface="Nanum Gothic"/>
                <a:ea typeface="Nanum Gothic"/>
                <a:cs typeface="Nanum Gothic"/>
                <a:sym typeface="Nanum Gothic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anum Gothic"/>
              <a:buChar char="○"/>
              <a:defRPr>
                <a:solidFill>
                  <a:schemeClr val="dk1"/>
                </a:solidFill>
                <a:latin typeface="Nanum Gothic"/>
                <a:ea typeface="Nanum Gothic"/>
                <a:cs typeface="Nanum Gothic"/>
                <a:sym typeface="Nanum Gothic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anum Gothic"/>
              <a:buChar char="■"/>
              <a:defRPr>
                <a:solidFill>
                  <a:schemeClr val="dk1"/>
                </a:solidFill>
                <a:latin typeface="Nanum Gothic"/>
                <a:ea typeface="Nanum Gothic"/>
                <a:cs typeface="Nanum Gothic"/>
                <a:sym typeface="Nanum Gothic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anum Gothic"/>
              <a:buChar char="●"/>
              <a:defRPr>
                <a:solidFill>
                  <a:schemeClr val="dk1"/>
                </a:solidFill>
                <a:latin typeface="Nanum Gothic"/>
                <a:ea typeface="Nanum Gothic"/>
                <a:cs typeface="Nanum Gothic"/>
                <a:sym typeface="Nanum Gothic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anum Gothic"/>
              <a:buChar char="○"/>
              <a:defRPr>
                <a:solidFill>
                  <a:schemeClr val="dk1"/>
                </a:solidFill>
                <a:latin typeface="Nanum Gothic"/>
                <a:ea typeface="Nanum Gothic"/>
                <a:cs typeface="Nanum Gothic"/>
                <a:sym typeface="Nanum Gothic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anum Gothic"/>
              <a:buChar char="■"/>
              <a:defRPr>
                <a:solidFill>
                  <a:schemeClr val="dk1"/>
                </a:solidFill>
                <a:latin typeface="Nanum Gothic"/>
                <a:ea typeface="Nanum Gothic"/>
                <a:cs typeface="Nanum Gothic"/>
                <a:sym typeface="Nanum Gothic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anum Gothic"/>
              <a:buChar char="●"/>
              <a:defRPr>
                <a:solidFill>
                  <a:schemeClr val="dk1"/>
                </a:solidFill>
                <a:latin typeface="Nanum Gothic"/>
                <a:ea typeface="Nanum Gothic"/>
                <a:cs typeface="Nanum Gothic"/>
                <a:sym typeface="Nanum Gothic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anum Gothic"/>
              <a:buChar char="○"/>
              <a:defRPr>
                <a:solidFill>
                  <a:schemeClr val="dk1"/>
                </a:solidFill>
                <a:latin typeface="Nanum Gothic"/>
                <a:ea typeface="Nanum Gothic"/>
                <a:cs typeface="Nanum Gothic"/>
                <a:sym typeface="Nanum Gothic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anum Gothic"/>
              <a:buChar char="■"/>
              <a:defRPr>
                <a:solidFill>
                  <a:schemeClr val="dk1"/>
                </a:solidFill>
                <a:latin typeface="Nanum Gothic"/>
                <a:ea typeface="Nanum Gothic"/>
                <a:cs typeface="Nanum Gothic"/>
                <a:sym typeface="Nanum Gothic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8" r:id="rId2"/>
    <p:sldLayoutId id="2147483659" r:id="rId3"/>
    <p:sldLayoutId id="2147483660" r:id="rId4"/>
    <p:sldLayoutId id="2147483665" r:id="rId5"/>
    <p:sldLayoutId id="2147483669" r:id="rId6"/>
    <p:sldLayoutId id="2147483680" r:id="rId7"/>
    <p:sldLayoutId id="2147483684" r:id="rId8"/>
    <p:sldLayoutId id="2147483685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g"/><Relationship Id="rId3" Type="http://schemas.microsoft.com/office/2007/relationships/media" Target="../media/media2.mp3"/><Relationship Id="rId7" Type="http://schemas.openxmlformats.org/officeDocument/2006/relationships/image" Target="../media/image3.jp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5.xml"/><Relationship Id="rId4" Type="http://schemas.openxmlformats.org/officeDocument/2006/relationships/audio" Target="../media/media2.mp3"/><Relationship Id="rId9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png"/><Relationship Id="rId4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77" name="Google Shape;12277;p44"/>
          <p:cNvSpPr txBox="1">
            <a:spLocks noGrp="1"/>
          </p:cNvSpPr>
          <p:nvPr>
            <p:ph type="ctrTitle"/>
          </p:nvPr>
        </p:nvSpPr>
        <p:spPr>
          <a:xfrm>
            <a:off x="1973012" y="609150"/>
            <a:ext cx="6832037" cy="221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>
                <a:solidFill>
                  <a:schemeClr val="tx2">
                    <a:lumMod val="75000"/>
                  </a:schemeClr>
                </a:solidFill>
                <a:latin typeface="+mn-lt"/>
              </a:rPr>
              <a:t> </a:t>
            </a:r>
            <a:r>
              <a:rPr lang="en" sz="4400" b="1">
                <a:solidFill>
                  <a:schemeClr val="tx2">
                    <a:lumMod val="75000"/>
                  </a:schemeClr>
                </a:solidFill>
                <a:latin typeface="+mn-lt"/>
              </a:rPr>
              <a:t>CH</a:t>
            </a:r>
            <a:r>
              <a:rPr lang="en-US" sz="4400" b="1">
                <a:solidFill>
                  <a:schemeClr val="tx2">
                    <a:lumMod val="75000"/>
                  </a:schemeClr>
                </a:solidFill>
                <a:latin typeface="+mn-lt"/>
              </a:rPr>
              <a:t>Ủ ĐỀ 2</a:t>
            </a:r>
            <a:br>
              <a:rPr lang="en-US" sz="4400" b="1">
                <a:solidFill>
                  <a:schemeClr val="tx2">
                    <a:lumMod val="75000"/>
                  </a:schemeClr>
                </a:solidFill>
                <a:latin typeface="+mn-lt"/>
              </a:rPr>
            </a:br>
            <a:r>
              <a:rPr lang="en" sz="4400" b="1">
                <a:solidFill>
                  <a:schemeClr val="tx2">
                    <a:lumMod val="75000"/>
                  </a:schemeClr>
                </a:solidFill>
                <a:latin typeface="+mn-lt"/>
              </a:rPr>
              <a:t> </a:t>
            </a:r>
            <a:br>
              <a:rPr lang="en" sz="4400" b="1">
                <a:solidFill>
                  <a:schemeClr val="tx2">
                    <a:lumMod val="75000"/>
                  </a:schemeClr>
                </a:solidFill>
                <a:latin typeface="+mn-lt"/>
              </a:rPr>
            </a:br>
            <a:r>
              <a:rPr lang="en-US" sz="4400" b="1">
                <a:solidFill>
                  <a:schemeClr val="tx2">
                    <a:lumMod val="75000"/>
                  </a:schemeClr>
                </a:solidFill>
                <a:latin typeface="+mn-lt"/>
              </a:rPr>
              <a:t>CUỘC SỐNG T</a:t>
            </a:r>
            <a:r>
              <a:rPr lang="vi-VN" sz="4400" b="1">
                <a:solidFill>
                  <a:schemeClr val="tx2">
                    <a:lumMod val="75000"/>
                  </a:schemeClr>
                </a:solidFill>
                <a:latin typeface="+mn-lt"/>
              </a:rPr>
              <a:t>ƯƠ</a:t>
            </a:r>
            <a:r>
              <a:rPr lang="en-US" sz="4400" b="1">
                <a:solidFill>
                  <a:schemeClr val="tx2">
                    <a:lumMod val="75000"/>
                  </a:schemeClr>
                </a:solidFill>
                <a:latin typeface="+mn-lt"/>
              </a:rPr>
              <a:t>I ĐẸP</a:t>
            </a:r>
            <a:endParaRPr sz="4400" b="1">
              <a:solidFill>
                <a:schemeClr val="tx2">
                  <a:lumMod val="75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2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7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2277;p44">
            <a:extLst>
              <a:ext uri="{FF2B5EF4-FFF2-40B4-BE49-F238E27FC236}">
                <a16:creationId xmlns:a16="http://schemas.microsoft.com/office/drawing/2014/main" id="{7B1D7EAA-481A-4A76-A5D0-28D0B3E4D319}"/>
              </a:ext>
            </a:extLst>
          </p:cNvPr>
          <p:cNvSpPr txBox="1">
            <a:spLocks/>
          </p:cNvSpPr>
          <p:nvPr/>
        </p:nvSpPr>
        <p:spPr>
          <a:xfrm>
            <a:off x="2553221" y="738953"/>
            <a:ext cx="6288767" cy="11669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Patrick Hand"/>
              <a:buNone/>
              <a:defRPr sz="3500" b="1" i="0" u="none" strike="noStrike" cap="none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Sriracha"/>
              <a:buNone/>
              <a:defRPr sz="3500" b="0" i="0" u="none" strike="noStrike" cap="none">
                <a:solidFill>
                  <a:schemeClr val="accent2"/>
                </a:solidFill>
                <a:latin typeface="Sriracha"/>
                <a:ea typeface="Sriracha"/>
                <a:cs typeface="Sriracha"/>
                <a:sym typeface="Srirach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Sriracha"/>
              <a:buNone/>
              <a:defRPr sz="3500" b="0" i="0" u="none" strike="noStrike" cap="none">
                <a:solidFill>
                  <a:schemeClr val="accent2"/>
                </a:solidFill>
                <a:latin typeface="Sriracha"/>
                <a:ea typeface="Sriracha"/>
                <a:cs typeface="Sriracha"/>
                <a:sym typeface="Srirach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Sriracha"/>
              <a:buNone/>
              <a:defRPr sz="3500" b="0" i="0" u="none" strike="noStrike" cap="none">
                <a:solidFill>
                  <a:schemeClr val="accent2"/>
                </a:solidFill>
                <a:latin typeface="Sriracha"/>
                <a:ea typeface="Sriracha"/>
                <a:cs typeface="Sriracha"/>
                <a:sym typeface="Srirach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Sriracha"/>
              <a:buNone/>
              <a:defRPr sz="3500" b="0" i="0" u="none" strike="noStrike" cap="none">
                <a:solidFill>
                  <a:schemeClr val="accent2"/>
                </a:solidFill>
                <a:latin typeface="Sriracha"/>
                <a:ea typeface="Sriracha"/>
                <a:cs typeface="Sriracha"/>
                <a:sym typeface="Srirach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Sriracha"/>
              <a:buNone/>
              <a:defRPr sz="3500" b="0" i="0" u="none" strike="noStrike" cap="none">
                <a:solidFill>
                  <a:schemeClr val="accent2"/>
                </a:solidFill>
                <a:latin typeface="Sriracha"/>
                <a:ea typeface="Sriracha"/>
                <a:cs typeface="Sriracha"/>
                <a:sym typeface="Srirach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Sriracha"/>
              <a:buNone/>
              <a:defRPr sz="3500" b="0" i="0" u="none" strike="noStrike" cap="none">
                <a:solidFill>
                  <a:schemeClr val="accent2"/>
                </a:solidFill>
                <a:latin typeface="Sriracha"/>
                <a:ea typeface="Sriracha"/>
                <a:cs typeface="Sriracha"/>
                <a:sym typeface="Srirach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Sriracha"/>
              <a:buNone/>
              <a:defRPr sz="3500" b="0" i="0" u="none" strike="noStrike" cap="none">
                <a:solidFill>
                  <a:schemeClr val="accent2"/>
                </a:solidFill>
                <a:latin typeface="Sriracha"/>
                <a:ea typeface="Sriracha"/>
                <a:cs typeface="Sriracha"/>
                <a:sym typeface="Srirach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Sriracha"/>
              <a:buNone/>
              <a:defRPr sz="3500" b="0" i="0" u="none" strike="noStrike" cap="none">
                <a:solidFill>
                  <a:schemeClr val="accent2"/>
                </a:solidFill>
                <a:latin typeface="Sriracha"/>
                <a:ea typeface="Sriracha"/>
                <a:cs typeface="Sriracha"/>
                <a:sym typeface="Sriracha"/>
              </a:defRPr>
            </a:lvl9pPr>
          </a:lstStyle>
          <a:p>
            <a:r>
              <a:rPr lang="en-US" sz="4400">
                <a:solidFill>
                  <a:schemeClr val="tx2">
                    <a:lumMod val="75000"/>
                  </a:schemeClr>
                </a:solidFill>
                <a:latin typeface="+mn-lt"/>
              </a:rPr>
              <a:t> </a:t>
            </a:r>
            <a:r>
              <a:rPr lang="en-US" sz="3600">
                <a:solidFill>
                  <a:schemeClr val="tx2">
                    <a:lumMod val="75000"/>
                  </a:schemeClr>
                </a:solidFill>
                <a:latin typeface="+mn-lt"/>
              </a:rPr>
              <a:t>TẠM BIỆT </a:t>
            </a:r>
            <a:br>
              <a:rPr lang="en-US" sz="3600">
                <a:solidFill>
                  <a:schemeClr val="tx2">
                    <a:lumMod val="75000"/>
                  </a:schemeClr>
                </a:solidFill>
                <a:latin typeface="+mn-lt"/>
              </a:rPr>
            </a:br>
            <a:r>
              <a:rPr lang="en-US" sz="3600">
                <a:solidFill>
                  <a:schemeClr val="tx2">
                    <a:lumMod val="75000"/>
                  </a:schemeClr>
                </a:solidFill>
                <a:latin typeface="+mn-lt"/>
              </a:rPr>
              <a:t>HẸN GẶP LẠI CÁC EM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CA651C6-B550-43E6-9597-9632175D7E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7268" y="2207941"/>
            <a:ext cx="3905598" cy="1531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6441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251E61F-F88E-4E33-A491-8A7E54D85E1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964" y="2294820"/>
            <a:ext cx="2972272" cy="297227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14AF8C1-773D-428A-80AB-66D5CC141C2D}"/>
              </a:ext>
            </a:extLst>
          </p:cNvPr>
          <p:cNvSpPr txBox="1"/>
          <p:nvPr/>
        </p:nvSpPr>
        <p:spPr>
          <a:xfrm>
            <a:off x="1029771" y="942330"/>
            <a:ext cx="7225098" cy="1629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0980" marR="95250" algn="ctr">
              <a:spcBef>
                <a:spcPts val="490"/>
              </a:spcBef>
              <a:spcAft>
                <a:spcPts val="0"/>
              </a:spcAft>
            </a:pPr>
            <a:r>
              <a:rPr lang="en-US" sz="2400" b="1">
                <a:solidFill>
                  <a:schemeClr val="tx2">
                    <a:lumMod val="75000"/>
                  </a:schemeClr>
                </a:solidFill>
                <a:latin typeface="+mn-lt"/>
              </a:rPr>
              <a:t>TIẾT 8</a:t>
            </a:r>
          </a:p>
          <a:p>
            <a:pPr marL="220980" marR="95250" algn="ctr">
              <a:lnSpc>
                <a:spcPct val="150000"/>
              </a:lnSpc>
              <a:spcBef>
                <a:spcPts val="490"/>
              </a:spcBef>
              <a:spcAft>
                <a:spcPts val="0"/>
              </a:spcAft>
            </a:pPr>
            <a:r>
              <a:rPr lang="en-US" sz="2400" b="1">
                <a:solidFill>
                  <a:schemeClr val="tx2">
                    <a:lumMod val="75000"/>
                  </a:schemeClr>
                </a:solidFill>
                <a:latin typeface="+mn-lt"/>
              </a:rPr>
              <a:t>VẬN DỤNG – SÁNG TẠO</a:t>
            </a:r>
          </a:p>
          <a:p>
            <a:pPr marL="220980" marR="95250" algn="ctr">
              <a:lnSpc>
                <a:spcPct val="150000"/>
              </a:lnSpc>
              <a:spcBef>
                <a:spcPts val="490"/>
              </a:spcBef>
              <a:spcAft>
                <a:spcPts val="0"/>
              </a:spcAft>
            </a:pPr>
            <a:r>
              <a:rPr lang="en-US" sz="2400" b="1">
                <a:solidFill>
                  <a:schemeClr val="tx2">
                    <a:lumMod val="75000"/>
                  </a:schemeClr>
                </a:solidFill>
                <a:latin typeface="+mn-lt"/>
              </a:rPr>
              <a:t>KIỂM TRA GIỮA KÌ I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2DCD190-4F84-473E-8F24-C961341ACF5A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158280" y="4330750"/>
            <a:ext cx="2697480" cy="82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293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>
            <a:extLst>
              <a:ext uri="{FF2B5EF4-FFF2-40B4-BE49-F238E27FC236}">
                <a16:creationId xmlns:a16="http://schemas.microsoft.com/office/drawing/2014/main" id="{6394430C-75A2-4A5D-9360-02DD4FE900DF}"/>
              </a:ext>
            </a:extLst>
          </p:cNvPr>
          <p:cNvSpPr txBox="1"/>
          <p:nvPr/>
        </p:nvSpPr>
        <p:spPr>
          <a:xfrm>
            <a:off x="2178167" y="319236"/>
            <a:ext cx="52303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 defTabSz="1219170">
              <a:defRPr sz="2400" b="1">
                <a:solidFill>
                  <a:schemeClr val="tx2">
                    <a:lumMod val="75000"/>
                  </a:schemeClr>
                </a:solidFill>
                <a:latin typeface="+mn-lt"/>
              </a:defRPr>
            </a:lvl1pPr>
          </a:lstStyle>
          <a:p>
            <a:r>
              <a:rPr lang="en-US"/>
              <a:t>KHỞI ĐỘNG</a:t>
            </a:r>
          </a:p>
        </p:txBody>
      </p:sp>
      <p:sp>
        <p:nvSpPr>
          <p:cNvPr id="31" name="Google Shape;3248;p49">
            <a:extLst>
              <a:ext uri="{FF2B5EF4-FFF2-40B4-BE49-F238E27FC236}">
                <a16:creationId xmlns:a16="http://schemas.microsoft.com/office/drawing/2014/main" id="{0432F58A-A9EF-479C-992E-3F1B759BD102}"/>
              </a:ext>
            </a:extLst>
          </p:cNvPr>
          <p:cNvSpPr txBox="1">
            <a:spLocks/>
          </p:cNvSpPr>
          <p:nvPr/>
        </p:nvSpPr>
        <p:spPr>
          <a:xfrm>
            <a:off x="1655053" y="842996"/>
            <a:ext cx="6509893" cy="7286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enk One"/>
              <a:buNone/>
              <a:defRPr sz="2000" b="0" i="0" u="none" strike="noStrike" cap="none">
                <a:solidFill>
                  <a:schemeClr val="dk1"/>
                </a:solidFill>
                <a:latin typeface="Denk One"/>
                <a:ea typeface="Denk One"/>
                <a:cs typeface="Denk One"/>
                <a:sym typeface="Denk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enk One"/>
              <a:buNone/>
              <a:defRPr sz="2000" b="0" i="0" u="none" strike="noStrike" cap="none">
                <a:solidFill>
                  <a:schemeClr val="dk1"/>
                </a:solidFill>
                <a:latin typeface="Denk One"/>
                <a:ea typeface="Denk One"/>
                <a:cs typeface="Denk One"/>
                <a:sym typeface="Denk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enk One"/>
              <a:buNone/>
              <a:defRPr sz="2000" b="0" i="0" u="none" strike="noStrike" cap="none">
                <a:solidFill>
                  <a:schemeClr val="dk1"/>
                </a:solidFill>
                <a:latin typeface="Denk One"/>
                <a:ea typeface="Denk One"/>
                <a:cs typeface="Denk One"/>
                <a:sym typeface="Denk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enk One"/>
              <a:buNone/>
              <a:defRPr sz="2000" b="0" i="0" u="none" strike="noStrike" cap="none">
                <a:solidFill>
                  <a:schemeClr val="dk1"/>
                </a:solidFill>
                <a:latin typeface="Denk One"/>
                <a:ea typeface="Denk One"/>
                <a:cs typeface="Denk One"/>
                <a:sym typeface="Denk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enk One"/>
              <a:buNone/>
              <a:defRPr sz="2000" b="0" i="0" u="none" strike="noStrike" cap="none">
                <a:solidFill>
                  <a:schemeClr val="dk1"/>
                </a:solidFill>
                <a:latin typeface="Denk One"/>
                <a:ea typeface="Denk One"/>
                <a:cs typeface="Denk One"/>
                <a:sym typeface="Denk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enk One"/>
              <a:buNone/>
              <a:defRPr sz="2000" b="0" i="0" u="none" strike="noStrike" cap="none">
                <a:solidFill>
                  <a:schemeClr val="dk1"/>
                </a:solidFill>
                <a:latin typeface="Denk One"/>
                <a:ea typeface="Denk One"/>
                <a:cs typeface="Denk One"/>
                <a:sym typeface="Denk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enk One"/>
              <a:buNone/>
              <a:defRPr sz="2000" b="0" i="0" u="none" strike="noStrike" cap="none">
                <a:solidFill>
                  <a:schemeClr val="dk1"/>
                </a:solidFill>
                <a:latin typeface="Denk One"/>
                <a:ea typeface="Denk One"/>
                <a:cs typeface="Denk One"/>
                <a:sym typeface="Denk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enk One"/>
              <a:buNone/>
              <a:defRPr sz="2000" b="0" i="0" u="none" strike="noStrike" cap="none">
                <a:solidFill>
                  <a:schemeClr val="dk1"/>
                </a:solidFill>
                <a:latin typeface="Denk One"/>
                <a:ea typeface="Denk One"/>
                <a:cs typeface="Denk One"/>
                <a:sym typeface="Denk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enk One"/>
              <a:buNone/>
              <a:defRPr sz="2000" b="0" i="0" u="none" strike="noStrike" cap="none">
                <a:solidFill>
                  <a:schemeClr val="dk1"/>
                </a:solidFill>
                <a:latin typeface="Denk One"/>
                <a:ea typeface="Denk One"/>
                <a:cs typeface="Denk One"/>
                <a:sym typeface="Denk One"/>
              </a:defRPr>
            </a:lvl9pPr>
          </a:lstStyle>
          <a:p>
            <a:pPr marL="186263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78A36"/>
              </a:buClr>
              <a:buSzPts val="1400"/>
              <a:buFont typeface="Denk One"/>
              <a:buNone/>
              <a:tabLst/>
              <a:defRPr/>
            </a:pPr>
            <a:r>
              <a:rPr lang="en-US">
                <a:solidFill>
                  <a:schemeClr val="accent2">
                    <a:lumMod val="50000"/>
                  </a:schemeClr>
                </a:solidFill>
                <a:latin typeface="+mn-lt"/>
                <a:cs typeface="Arial"/>
              </a:rPr>
              <a:t>Hãy nghe nét giai điệu sau và cho biết tên bài hát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F5764FE-A35F-4196-AFA2-7FF768EA68D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12307" y="1795783"/>
            <a:ext cx="2151919" cy="225267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22FD5AB-9311-4BAF-ACA9-2D58579DC79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H="1">
            <a:off x="5493402" y="2105891"/>
            <a:ext cx="2004781" cy="1992100"/>
          </a:xfrm>
          <a:prstGeom prst="rect">
            <a:avLst/>
          </a:prstGeom>
        </p:spPr>
      </p:pic>
      <p:pic>
        <p:nvPicPr>
          <p:cNvPr id="2" name="CON ĐƯỜNG HỌC TRÒ KARAOKE - PIANO">
            <a:hlinkClick r:id="" action="ppaction://media"/>
            <a:extLst>
              <a:ext uri="{FF2B5EF4-FFF2-40B4-BE49-F238E27FC236}">
                <a16:creationId xmlns:a16="http://schemas.microsoft.com/office/drawing/2014/main" id="{0E5251C1-D3F2-4C5F-B63E-74CA3F7E7BB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3434155" y="3561098"/>
            <a:ext cx="487363" cy="487363"/>
          </a:xfrm>
          <a:prstGeom prst="rect">
            <a:avLst/>
          </a:prstGeom>
        </p:spPr>
      </p:pic>
      <p:pic>
        <p:nvPicPr>
          <p:cNvPr id="3" name="ĐỜI SỐNG KHÔNG GIÀ VÌ CÓ CHÚNG EM KARAOKE - PIANO -CĐ2">
            <a:hlinkClick r:id="" action="ppaction://media"/>
            <a:extLst>
              <a:ext uri="{FF2B5EF4-FFF2-40B4-BE49-F238E27FC236}">
                <a16:creationId xmlns:a16="http://schemas.microsoft.com/office/drawing/2014/main" id="{A04B3C38-E16B-4690-9D40-DD532EF8626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913830" y="347027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1619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215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3257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3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60DCC1DD-E8C0-4B24-B3EE-9006D0BF8546}"/>
              </a:ext>
            </a:extLst>
          </p:cNvPr>
          <p:cNvSpPr txBox="1"/>
          <p:nvPr/>
        </p:nvSpPr>
        <p:spPr>
          <a:xfrm>
            <a:off x="1099127" y="2232451"/>
            <a:ext cx="67610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en-US" sz="2400" b="1">
                <a:solidFill>
                  <a:schemeClr val="tx2">
                    <a:lumMod val="75000"/>
                  </a:schemeClr>
                </a:solidFill>
                <a:latin typeface="+mn-lt"/>
              </a:rPr>
              <a:t>LUYỆN TẬP - VẬN DỤNG - SÁNG TẠO</a:t>
            </a:r>
          </a:p>
          <a:p>
            <a:pPr algn="ctr" defTabSz="1219170"/>
            <a:r>
              <a:rPr lang="en-US" sz="2400" b="1">
                <a:solidFill>
                  <a:schemeClr val="tx2">
                    <a:lumMod val="75000"/>
                  </a:schemeClr>
                </a:solidFill>
                <a:latin typeface="+mn-lt"/>
              </a:rPr>
              <a:t>KIỂM TRA GIỮA KÌ</a:t>
            </a:r>
          </a:p>
        </p:txBody>
      </p:sp>
    </p:spTree>
    <p:extLst>
      <p:ext uri="{BB962C8B-B14F-4D97-AF65-F5344CB8AC3E}">
        <p14:creationId xmlns:p14="http://schemas.microsoft.com/office/powerpoint/2010/main" val="141103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527AB645-B54D-4ABE-A554-DD69467C9C54}"/>
              </a:ext>
            </a:extLst>
          </p:cNvPr>
          <p:cNvSpPr txBox="1"/>
          <p:nvPr/>
        </p:nvSpPr>
        <p:spPr>
          <a:xfrm>
            <a:off x="1604962" y="246791"/>
            <a:ext cx="59340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lang="en-US" sz="2400" b="1">
                <a:solidFill>
                  <a:schemeClr val="tx2">
                    <a:lumMod val="75000"/>
                  </a:schemeClr>
                </a:solidFill>
                <a:latin typeface="+mn-lt"/>
              </a:rPr>
              <a:t>KHỞI ĐỘNG GIỌNG</a:t>
            </a: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3D2EE719-6DF5-49B9-BDE6-14E3CB9EC7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5131" y="1735787"/>
            <a:ext cx="7453837" cy="12273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129737F-F2F6-4183-91EB-1A1BF93582A1}"/>
              </a:ext>
            </a:extLst>
          </p:cNvPr>
          <p:cNvSpPr txBox="1"/>
          <p:nvPr/>
        </p:nvSpPr>
        <p:spPr>
          <a:xfrm>
            <a:off x="0" y="4742820"/>
            <a:ext cx="416052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https://www.youtube.com/watch?v=6zIk3YXxZBw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C9CB276-602E-479D-A54E-C7843D1FB3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841" y="3565530"/>
            <a:ext cx="1177290" cy="1177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7499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07" name="Google Shape;12307;p47"/>
          <p:cNvSpPr/>
          <p:nvPr/>
        </p:nvSpPr>
        <p:spPr>
          <a:xfrm>
            <a:off x="11315257" y="2752745"/>
            <a:ext cx="49238" cy="30615"/>
          </a:xfrm>
          <a:custGeom>
            <a:avLst/>
            <a:gdLst/>
            <a:ahLst/>
            <a:cxnLst/>
            <a:rect l="l" t="t" r="r" b="b"/>
            <a:pathLst>
              <a:path w="312" h="194" extrusionOk="0">
                <a:moveTo>
                  <a:pt x="76" y="0"/>
                </a:moveTo>
                <a:cubicBezTo>
                  <a:pt x="70" y="0"/>
                  <a:pt x="65" y="2"/>
                  <a:pt x="60" y="5"/>
                </a:cubicBezTo>
                <a:cubicBezTo>
                  <a:pt x="1" y="60"/>
                  <a:pt x="149" y="193"/>
                  <a:pt x="233" y="193"/>
                </a:cubicBezTo>
                <a:cubicBezTo>
                  <a:pt x="250" y="193"/>
                  <a:pt x="264" y="188"/>
                  <a:pt x="273" y="175"/>
                </a:cubicBezTo>
                <a:cubicBezTo>
                  <a:pt x="312" y="120"/>
                  <a:pt x="235" y="87"/>
                  <a:pt x="186" y="60"/>
                </a:cubicBezTo>
                <a:cubicBezTo>
                  <a:pt x="153" y="46"/>
                  <a:pt x="109" y="0"/>
                  <a:pt x="76" y="0"/>
                </a:cubicBezTo>
                <a:close/>
              </a:path>
            </a:pathLst>
          </a:custGeom>
          <a:solidFill>
            <a:srgbClr val="EDF5F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754D3AF-1C74-4788-86AB-25E3D3CD4122}"/>
              </a:ext>
            </a:extLst>
          </p:cNvPr>
          <p:cNvSpPr txBox="1"/>
          <p:nvPr/>
        </p:nvSpPr>
        <p:spPr>
          <a:xfrm>
            <a:off x="1793012" y="1541637"/>
            <a:ext cx="56148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en-US" sz="2400" b="1">
                <a:solidFill>
                  <a:schemeClr val="accent2">
                    <a:lumMod val="50000"/>
                  </a:schemeClr>
                </a:solidFill>
                <a:latin typeface="+mn-lt"/>
                <a:ea typeface="Calibri" panose="020F0502020204030204" pitchFamily="34" charset="0"/>
              </a:rPr>
              <a:t>Ôn tập và kiểm tra bài hát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F867ACE-9DD2-4BC6-A8C8-7B6055D684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3769" y="4589864"/>
            <a:ext cx="3799176" cy="553636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95563AA6-7331-475A-B47C-12E277A84C2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47899" y="3010815"/>
            <a:ext cx="3979791" cy="198293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71BC5F9E-8453-4C56-8226-9A3DF8D04B2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13842"/>
          <a:stretch/>
        </p:blipFill>
        <p:spPr>
          <a:xfrm>
            <a:off x="2321791" y="4374269"/>
            <a:ext cx="2176318" cy="77534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152E47F9-3D98-48CC-A156-3D220BCAF37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33492"/>
          <a:stretch/>
        </p:blipFill>
        <p:spPr>
          <a:xfrm>
            <a:off x="4452973" y="4368160"/>
            <a:ext cx="1679972" cy="775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66638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D9F69EBD-A20C-4487-969A-383738E19554}"/>
              </a:ext>
            </a:extLst>
          </p:cNvPr>
          <p:cNvSpPr txBox="1"/>
          <p:nvPr/>
        </p:nvSpPr>
        <p:spPr>
          <a:xfrm>
            <a:off x="1856672" y="1339269"/>
            <a:ext cx="56148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en-US" sz="2400" b="1" i="1">
                <a:solidFill>
                  <a:schemeClr val="accent2">
                    <a:lumMod val="50000"/>
                  </a:schemeClr>
                </a:solidFill>
                <a:ea typeface="Calibri" panose="020F0502020204030204" pitchFamily="34" charset="0"/>
              </a:rPr>
              <a:t>Ứng tác âm nhạc</a:t>
            </a:r>
            <a:endParaRPr lang="en-US" sz="2400" b="1">
              <a:solidFill>
                <a:schemeClr val="accent2">
                  <a:lumMod val="50000"/>
                </a:schemeClr>
              </a:solidFill>
              <a:latin typeface="+mn-lt"/>
              <a:ea typeface="Calibri" panose="020F0502020204030204" pitchFamily="34" charset="0"/>
            </a:endParaRPr>
          </a:p>
          <a:p>
            <a:pPr algn="ctr" defTabSz="1219170"/>
            <a:r>
              <a:rPr lang="en-US" sz="2400" b="1">
                <a:solidFill>
                  <a:schemeClr val="accent2">
                    <a:lumMod val="50000"/>
                  </a:schemeClr>
                </a:solidFill>
                <a:latin typeface="+mn-lt"/>
                <a:ea typeface="Calibri" panose="020F0502020204030204" pitchFamily="34" charset="0"/>
              </a:rPr>
              <a:t>Ôn tập và kiểm tra Bài đọc nhạc số 1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93602AE-7905-42F5-B0E8-54B652044E4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967"/>
          <a:stretch/>
        </p:blipFill>
        <p:spPr>
          <a:xfrm>
            <a:off x="2697018" y="2705096"/>
            <a:ext cx="3934178" cy="240024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B271FC4-2CD2-4134-8309-815BDE8C577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13842"/>
          <a:stretch/>
        </p:blipFill>
        <p:spPr>
          <a:xfrm>
            <a:off x="2697018" y="4330001"/>
            <a:ext cx="2176318" cy="77534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0FA6628-B647-4BDB-8608-5ACB1DCDA8E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13842"/>
          <a:stretch/>
        </p:blipFill>
        <p:spPr>
          <a:xfrm>
            <a:off x="4873336" y="4368160"/>
            <a:ext cx="2176318" cy="775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688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147,087 Teacher Stock Illustrations, Cliparts and Royalty Free Teacher  Vectors">
            <a:extLst>
              <a:ext uri="{FF2B5EF4-FFF2-40B4-BE49-F238E27FC236}">
                <a16:creationId xmlns:a16="http://schemas.microsoft.com/office/drawing/2014/main" id="{297B913E-E93A-4EB6-8B69-D1E51661B1D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611"/>
          <a:stretch/>
        </p:blipFill>
        <p:spPr bwMode="auto">
          <a:xfrm>
            <a:off x="2645763" y="1338753"/>
            <a:ext cx="4031886" cy="3341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FC5D746A-4769-4E0B-B60D-B7A77A72095E}"/>
              </a:ext>
            </a:extLst>
          </p:cNvPr>
          <p:cNvSpPr txBox="1"/>
          <p:nvPr/>
        </p:nvSpPr>
        <p:spPr>
          <a:xfrm>
            <a:off x="2907863" y="332977"/>
            <a:ext cx="30832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en-US" sz="2400" b="1">
                <a:solidFill>
                  <a:schemeClr val="accent2">
                    <a:lumMod val="50000"/>
                  </a:schemeClr>
                </a:solidFill>
                <a:latin typeface="+mn-lt"/>
                <a:ea typeface="Calibri" panose="020F0502020204030204" pitchFamily="34" charset="0"/>
              </a:rPr>
              <a:t>Trò ch</a:t>
            </a:r>
            <a:r>
              <a:rPr lang="vi-VN" sz="2400" b="1">
                <a:solidFill>
                  <a:schemeClr val="accent2">
                    <a:lumMod val="50000"/>
                  </a:schemeClr>
                </a:solidFill>
                <a:latin typeface="+mn-lt"/>
                <a:ea typeface="Calibri" panose="020F0502020204030204" pitchFamily="34" charset="0"/>
              </a:rPr>
              <a:t>ơ</a:t>
            </a:r>
            <a:r>
              <a:rPr lang="en-US" sz="2400" b="1">
                <a:solidFill>
                  <a:schemeClr val="accent2">
                    <a:lumMod val="50000"/>
                  </a:schemeClr>
                </a:solidFill>
                <a:latin typeface="+mn-lt"/>
                <a:ea typeface="Calibri" panose="020F0502020204030204" pitchFamily="34" charset="0"/>
              </a:rPr>
              <a:t>i âm nhạc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7A7C69C-E956-4FED-AE6C-6FC9F548E423}"/>
              </a:ext>
            </a:extLst>
          </p:cNvPr>
          <p:cNvSpPr txBox="1"/>
          <p:nvPr/>
        </p:nvSpPr>
        <p:spPr>
          <a:xfrm>
            <a:off x="1379095" y="969421"/>
            <a:ext cx="723275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>
                <a:solidFill>
                  <a:schemeClr val="accent2">
                    <a:lumMod val="50000"/>
                  </a:schemeClr>
                </a:solidFill>
                <a:effectLst/>
                <a:ea typeface="Calibri" panose="020F0502020204030204" pitchFamily="34" charset="0"/>
              </a:rPr>
              <a:t>  </a:t>
            </a:r>
            <a:r>
              <a:rPr lang="en-US" sz="1600">
                <a:solidFill>
                  <a:schemeClr val="accent2">
                    <a:lumMod val="50000"/>
                  </a:schemeClr>
                </a:solidFill>
              </a:rPr>
              <a:t>Tìm các chữ cái trong tên của mình gắn với tên nốt nhạc theo kí hiệu Latin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>
            <a:extLst>
              <a:ext uri="{FF2B5EF4-FFF2-40B4-BE49-F238E27FC236}">
                <a16:creationId xmlns:a16="http://schemas.microsoft.com/office/drawing/2014/main" id="{B7CA8F66-7AA8-4DD7-AA8E-F250180C90DA}"/>
              </a:ext>
            </a:extLst>
          </p:cNvPr>
          <p:cNvSpPr txBox="1"/>
          <p:nvPr/>
        </p:nvSpPr>
        <p:spPr>
          <a:xfrm>
            <a:off x="1876425" y="300604"/>
            <a:ext cx="53030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sz="2400" b="1">
                <a:solidFill>
                  <a:schemeClr val="tx2">
                    <a:lumMod val="75000"/>
                  </a:schemeClr>
                </a:solidFill>
                <a:latin typeface="+mn-lt"/>
              </a:rPr>
              <a:t>CHUẨN BỊ BÀI MỚI</a:t>
            </a:r>
          </a:p>
        </p:txBody>
      </p:sp>
      <p:grpSp>
        <p:nvGrpSpPr>
          <p:cNvPr id="75" name="Google Shape;13581;p79">
            <a:extLst>
              <a:ext uri="{FF2B5EF4-FFF2-40B4-BE49-F238E27FC236}">
                <a16:creationId xmlns:a16="http://schemas.microsoft.com/office/drawing/2014/main" id="{BAFDAC4E-FF12-4141-9075-0BDA48539B67}"/>
              </a:ext>
            </a:extLst>
          </p:cNvPr>
          <p:cNvGrpSpPr/>
          <p:nvPr/>
        </p:nvGrpSpPr>
        <p:grpSpPr>
          <a:xfrm>
            <a:off x="1693540" y="1647346"/>
            <a:ext cx="365769" cy="365763"/>
            <a:chOff x="6224800" y="2078350"/>
            <a:chExt cx="213900" cy="212925"/>
          </a:xfrm>
        </p:grpSpPr>
        <p:sp>
          <p:nvSpPr>
            <p:cNvPr id="76" name="Google Shape;13582;p79">
              <a:extLst>
                <a:ext uri="{FF2B5EF4-FFF2-40B4-BE49-F238E27FC236}">
                  <a16:creationId xmlns:a16="http://schemas.microsoft.com/office/drawing/2014/main" id="{798B127A-9EDB-4310-A0C8-CA27F158B392}"/>
                </a:ext>
              </a:extLst>
            </p:cNvPr>
            <p:cNvSpPr/>
            <p:nvPr/>
          </p:nvSpPr>
          <p:spPr>
            <a:xfrm>
              <a:off x="6280050" y="2241325"/>
              <a:ext cx="103400" cy="49950"/>
            </a:xfrm>
            <a:custGeom>
              <a:avLst/>
              <a:gdLst/>
              <a:ahLst/>
              <a:cxnLst/>
              <a:rect l="l" t="t" r="r" b="b"/>
              <a:pathLst>
                <a:path w="4136" h="1998" extrusionOk="0">
                  <a:moveTo>
                    <a:pt x="0" y="0"/>
                  </a:moveTo>
                  <a:lnTo>
                    <a:pt x="331" y="1811"/>
                  </a:lnTo>
                  <a:cubicBezTo>
                    <a:pt x="356" y="1922"/>
                    <a:pt x="458" y="1998"/>
                    <a:pt x="573" y="1998"/>
                  </a:cubicBezTo>
                  <a:lnTo>
                    <a:pt x="3567" y="1998"/>
                  </a:lnTo>
                  <a:cubicBezTo>
                    <a:pt x="3682" y="1998"/>
                    <a:pt x="3779" y="1922"/>
                    <a:pt x="3805" y="1811"/>
                  </a:cubicBezTo>
                  <a:lnTo>
                    <a:pt x="413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13583;p79">
              <a:extLst>
                <a:ext uri="{FF2B5EF4-FFF2-40B4-BE49-F238E27FC236}">
                  <a16:creationId xmlns:a16="http://schemas.microsoft.com/office/drawing/2014/main" id="{DF7F217C-779D-4A67-9340-22AF12E50283}"/>
                </a:ext>
              </a:extLst>
            </p:cNvPr>
            <p:cNvSpPr/>
            <p:nvPr/>
          </p:nvSpPr>
          <p:spPr>
            <a:xfrm>
              <a:off x="6224800" y="2078350"/>
              <a:ext cx="213900" cy="117825"/>
            </a:xfrm>
            <a:custGeom>
              <a:avLst/>
              <a:gdLst/>
              <a:ahLst/>
              <a:cxnLst/>
              <a:rect l="l" t="t" r="r" b="b"/>
              <a:pathLst>
                <a:path w="8556" h="4713" extrusionOk="0">
                  <a:moveTo>
                    <a:pt x="4278" y="0"/>
                  </a:moveTo>
                  <a:cubicBezTo>
                    <a:pt x="4196" y="0"/>
                    <a:pt x="4115" y="38"/>
                    <a:pt x="4064" y="115"/>
                  </a:cubicBezTo>
                  <a:lnTo>
                    <a:pt x="3224" y="1582"/>
                  </a:lnTo>
                  <a:cubicBezTo>
                    <a:pt x="3097" y="1782"/>
                    <a:pt x="3029" y="2011"/>
                    <a:pt x="3029" y="2248"/>
                  </a:cubicBezTo>
                  <a:cubicBezTo>
                    <a:pt x="3029" y="2838"/>
                    <a:pt x="3449" y="3351"/>
                    <a:pt x="4030" y="3470"/>
                  </a:cubicBezTo>
                  <a:lnTo>
                    <a:pt x="4030" y="3669"/>
                  </a:lnTo>
                  <a:cubicBezTo>
                    <a:pt x="3886" y="3890"/>
                    <a:pt x="3767" y="4131"/>
                    <a:pt x="3686" y="4382"/>
                  </a:cubicBezTo>
                  <a:cubicBezTo>
                    <a:pt x="3449" y="4136"/>
                    <a:pt x="3122" y="3996"/>
                    <a:pt x="2783" y="3996"/>
                  </a:cubicBezTo>
                  <a:lnTo>
                    <a:pt x="2770" y="3996"/>
                  </a:lnTo>
                  <a:cubicBezTo>
                    <a:pt x="2668" y="3644"/>
                    <a:pt x="2473" y="3308"/>
                    <a:pt x="2291" y="2995"/>
                  </a:cubicBezTo>
                  <a:cubicBezTo>
                    <a:pt x="2350" y="2910"/>
                    <a:pt x="2401" y="2816"/>
                    <a:pt x="2439" y="2719"/>
                  </a:cubicBezTo>
                  <a:cubicBezTo>
                    <a:pt x="2558" y="2409"/>
                    <a:pt x="2541" y="2066"/>
                    <a:pt x="2397" y="1765"/>
                  </a:cubicBezTo>
                  <a:cubicBezTo>
                    <a:pt x="2304" y="1569"/>
                    <a:pt x="2164" y="1396"/>
                    <a:pt x="1985" y="1273"/>
                  </a:cubicBezTo>
                  <a:lnTo>
                    <a:pt x="565" y="280"/>
                  </a:lnTo>
                  <a:cubicBezTo>
                    <a:pt x="522" y="250"/>
                    <a:pt x="473" y="235"/>
                    <a:pt x="424" y="235"/>
                  </a:cubicBezTo>
                  <a:cubicBezTo>
                    <a:pt x="388" y="235"/>
                    <a:pt x="352" y="243"/>
                    <a:pt x="319" y="259"/>
                  </a:cubicBezTo>
                  <a:cubicBezTo>
                    <a:pt x="238" y="293"/>
                    <a:pt x="183" y="369"/>
                    <a:pt x="174" y="458"/>
                  </a:cubicBezTo>
                  <a:lnTo>
                    <a:pt x="30" y="2138"/>
                  </a:lnTo>
                  <a:cubicBezTo>
                    <a:pt x="0" y="2371"/>
                    <a:pt x="34" y="2604"/>
                    <a:pt x="136" y="2821"/>
                  </a:cubicBezTo>
                  <a:cubicBezTo>
                    <a:pt x="344" y="3258"/>
                    <a:pt x="785" y="3537"/>
                    <a:pt x="1269" y="3537"/>
                  </a:cubicBezTo>
                  <a:cubicBezTo>
                    <a:pt x="1451" y="3537"/>
                    <a:pt x="1629" y="3499"/>
                    <a:pt x="1795" y="3423"/>
                  </a:cubicBezTo>
                  <a:cubicBezTo>
                    <a:pt x="1837" y="3402"/>
                    <a:pt x="1884" y="3376"/>
                    <a:pt x="1922" y="3347"/>
                  </a:cubicBezTo>
                  <a:cubicBezTo>
                    <a:pt x="2032" y="3554"/>
                    <a:pt x="2172" y="3771"/>
                    <a:pt x="2244" y="3991"/>
                  </a:cubicBezTo>
                  <a:lnTo>
                    <a:pt x="2032" y="3991"/>
                  </a:lnTo>
                  <a:cubicBezTo>
                    <a:pt x="2002" y="3991"/>
                    <a:pt x="1973" y="3996"/>
                    <a:pt x="1947" y="4008"/>
                  </a:cubicBezTo>
                  <a:cubicBezTo>
                    <a:pt x="1714" y="4025"/>
                    <a:pt x="1493" y="4123"/>
                    <a:pt x="1328" y="4288"/>
                  </a:cubicBezTo>
                  <a:cubicBezTo>
                    <a:pt x="1273" y="4339"/>
                    <a:pt x="1247" y="4415"/>
                    <a:pt x="1260" y="4492"/>
                  </a:cubicBezTo>
                  <a:cubicBezTo>
                    <a:pt x="1264" y="4547"/>
                    <a:pt x="1290" y="4598"/>
                    <a:pt x="1328" y="4636"/>
                  </a:cubicBezTo>
                  <a:cubicBezTo>
                    <a:pt x="1375" y="4687"/>
                    <a:pt x="1438" y="4712"/>
                    <a:pt x="1502" y="4712"/>
                  </a:cubicBezTo>
                  <a:cubicBezTo>
                    <a:pt x="1566" y="4712"/>
                    <a:pt x="1629" y="4687"/>
                    <a:pt x="1676" y="4636"/>
                  </a:cubicBezTo>
                  <a:cubicBezTo>
                    <a:pt x="1769" y="4551"/>
                    <a:pt x="1890" y="4504"/>
                    <a:pt x="2016" y="4504"/>
                  </a:cubicBezTo>
                  <a:cubicBezTo>
                    <a:pt x="2021" y="4504"/>
                    <a:pt x="2027" y="4504"/>
                    <a:pt x="2032" y="4505"/>
                  </a:cubicBezTo>
                  <a:lnTo>
                    <a:pt x="6524" y="4505"/>
                  </a:lnTo>
                  <a:lnTo>
                    <a:pt x="6524" y="4513"/>
                  </a:lnTo>
                  <a:cubicBezTo>
                    <a:pt x="6546" y="4510"/>
                    <a:pt x="6568" y="4508"/>
                    <a:pt x="6591" y="4508"/>
                  </a:cubicBezTo>
                  <a:cubicBezTo>
                    <a:pt x="6709" y="4508"/>
                    <a:pt x="6825" y="4554"/>
                    <a:pt x="6914" y="4636"/>
                  </a:cubicBezTo>
                  <a:cubicBezTo>
                    <a:pt x="6963" y="4685"/>
                    <a:pt x="7026" y="4709"/>
                    <a:pt x="7090" y="4709"/>
                  </a:cubicBezTo>
                  <a:cubicBezTo>
                    <a:pt x="7154" y="4709"/>
                    <a:pt x="7217" y="4685"/>
                    <a:pt x="7266" y="4636"/>
                  </a:cubicBezTo>
                  <a:cubicBezTo>
                    <a:pt x="7308" y="4602"/>
                    <a:pt x="7330" y="4551"/>
                    <a:pt x="7334" y="4500"/>
                  </a:cubicBezTo>
                  <a:cubicBezTo>
                    <a:pt x="7351" y="4424"/>
                    <a:pt x="7325" y="4339"/>
                    <a:pt x="7266" y="4288"/>
                  </a:cubicBezTo>
                  <a:cubicBezTo>
                    <a:pt x="7101" y="4123"/>
                    <a:pt x="6880" y="4021"/>
                    <a:pt x="6651" y="4008"/>
                  </a:cubicBezTo>
                  <a:cubicBezTo>
                    <a:pt x="6621" y="3996"/>
                    <a:pt x="6592" y="3991"/>
                    <a:pt x="6562" y="3991"/>
                  </a:cubicBezTo>
                  <a:lnTo>
                    <a:pt x="6350" y="3991"/>
                  </a:lnTo>
                  <a:cubicBezTo>
                    <a:pt x="6426" y="3771"/>
                    <a:pt x="6520" y="3554"/>
                    <a:pt x="6634" y="3347"/>
                  </a:cubicBezTo>
                  <a:cubicBezTo>
                    <a:pt x="6672" y="3376"/>
                    <a:pt x="6715" y="3402"/>
                    <a:pt x="6757" y="3423"/>
                  </a:cubicBezTo>
                  <a:cubicBezTo>
                    <a:pt x="6922" y="3499"/>
                    <a:pt x="7105" y="3537"/>
                    <a:pt x="7287" y="3537"/>
                  </a:cubicBezTo>
                  <a:cubicBezTo>
                    <a:pt x="7771" y="3537"/>
                    <a:pt x="8216" y="3258"/>
                    <a:pt x="8420" y="2821"/>
                  </a:cubicBezTo>
                  <a:cubicBezTo>
                    <a:pt x="8517" y="2609"/>
                    <a:pt x="8555" y="2375"/>
                    <a:pt x="8526" y="2146"/>
                  </a:cubicBezTo>
                  <a:lnTo>
                    <a:pt x="8382" y="458"/>
                  </a:lnTo>
                  <a:cubicBezTo>
                    <a:pt x="8373" y="373"/>
                    <a:pt x="8318" y="297"/>
                    <a:pt x="8237" y="259"/>
                  </a:cubicBezTo>
                  <a:cubicBezTo>
                    <a:pt x="8204" y="243"/>
                    <a:pt x="8168" y="235"/>
                    <a:pt x="8132" y="235"/>
                  </a:cubicBezTo>
                  <a:cubicBezTo>
                    <a:pt x="8082" y="235"/>
                    <a:pt x="8032" y="250"/>
                    <a:pt x="7987" y="280"/>
                  </a:cubicBezTo>
                  <a:lnTo>
                    <a:pt x="6570" y="1273"/>
                  </a:lnTo>
                  <a:cubicBezTo>
                    <a:pt x="6108" y="1595"/>
                    <a:pt x="5921" y="2193"/>
                    <a:pt x="6117" y="2719"/>
                  </a:cubicBezTo>
                  <a:cubicBezTo>
                    <a:pt x="6155" y="2816"/>
                    <a:pt x="6201" y="2910"/>
                    <a:pt x="6261" y="2995"/>
                  </a:cubicBezTo>
                  <a:cubicBezTo>
                    <a:pt x="6078" y="3308"/>
                    <a:pt x="5934" y="3644"/>
                    <a:pt x="5832" y="3996"/>
                  </a:cubicBezTo>
                  <a:lnTo>
                    <a:pt x="5815" y="3996"/>
                  </a:lnTo>
                  <a:cubicBezTo>
                    <a:pt x="5811" y="3996"/>
                    <a:pt x="5806" y="3995"/>
                    <a:pt x="5801" y="3995"/>
                  </a:cubicBezTo>
                  <a:cubicBezTo>
                    <a:pt x="5450" y="3995"/>
                    <a:pt x="5117" y="4152"/>
                    <a:pt x="4887" y="4420"/>
                  </a:cubicBezTo>
                  <a:cubicBezTo>
                    <a:pt x="4802" y="4152"/>
                    <a:pt x="4679" y="3902"/>
                    <a:pt x="4526" y="3669"/>
                  </a:cubicBezTo>
                  <a:lnTo>
                    <a:pt x="4526" y="3470"/>
                  </a:lnTo>
                  <a:cubicBezTo>
                    <a:pt x="5107" y="3351"/>
                    <a:pt x="5527" y="2838"/>
                    <a:pt x="5527" y="2248"/>
                  </a:cubicBezTo>
                  <a:cubicBezTo>
                    <a:pt x="5527" y="2028"/>
                    <a:pt x="5472" y="1815"/>
                    <a:pt x="5362" y="1629"/>
                  </a:cubicBezTo>
                  <a:lnTo>
                    <a:pt x="4492" y="115"/>
                  </a:lnTo>
                  <a:cubicBezTo>
                    <a:pt x="4441" y="38"/>
                    <a:pt x="4360" y="0"/>
                    <a:pt x="427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13584;p79">
              <a:extLst>
                <a:ext uri="{FF2B5EF4-FFF2-40B4-BE49-F238E27FC236}">
                  <a16:creationId xmlns:a16="http://schemas.microsoft.com/office/drawing/2014/main" id="{AF233C54-0DE6-4B0F-896B-CB9D905CF5C5}"/>
                </a:ext>
              </a:extLst>
            </p:cNvPr>
            <p:cNvSpPr/>
            <p:nvPr/>
          </p:nvSpPr>
          <p:spPr>
            <a:xfrm>
              <a:off x="6263075" y="2203150"/>
              <a:ext cx="137225" cy="25775"/>
            </a:xfrm>
            <a:custGeom>
              <a:avLst/>
              <a:gdLst/>
              <a:ahLst/>
              <a:cxnLst/>
              <a:rect l="l" t="t" r="r" b="b"/>
              <a:pathLst>
                <a:path w="5489" h="1031" extrusionOk="0">
                  <a:moveTo>
                    <a:pt x="251" y="0"/>
                  </a:moveTo>
                  <a:cubicBezTo>
                    <a:pt x="115" y="0"/>
                    <a:pt x="1" y="111"/>
                    <a:pt x="1" y="251"/>
                  </a:cubicBezTo>
                  <a:cubicBezTo>
                    <a:pt x="1" y="318"/>
                    <a:pt x="9" y="386"/>
                    <a:pt x="22" y="454"/>
                  </a:cubicBezTo>
                  <a:cubicBezTo>
                    <a:pt x="30" y="492"/>
                    <a:pt x="43" y="530"/>
                    <a:pt x="60" y="569"/>
                  </a:cubicBezTo>
                  <a:cubicBezTo>
                    <a:pt x="64" y="573"/>
                    <a:pt x="64" y="573"/>
                    <a:pt x="68" y="577"/>
                  </a:cubicBezTo>
                  <a:cubicBezTo>
                    <a:pt x="77" y="615"/>
                    <a:pt x="94" y="653"/>
                    <a:pt x="119" y="683"/>
                  </a:cubicBezTo>
                  <a:cubicBezTo>
                    <a:pt x="217" y="840"/>
                    <a:pt x="365" y="955"/>
                    <a:pt x="543" y="1001"/>
                  </a:cubicBezTo>
                  <a:cubicBezTo>
                    <a:pt x="611" y="1022"/>
                    <a:pt x="679" y="1031"/>
                    <a:pt x="747" y="1031"/>
                  </a:cubicBezTo>
                  <a:lnTo>
                    <a:pt x="4743" y="1031"/>
                  </a:lnTo>
                  <a:cubicBezTo>
                    <a:pt x="4810" y="1031"/>
                    <a:pt x="4878" y="1022"/>
                    <a:pt x="4946" y="1001"/>
                  </a:cubicBezTo>
                  <a:cubicBezTo>
                    <a:pt x="5124" y="955"/>
                    <a:pt x="5273" y="840"/>
                    <a:pt x="5370" y="683"/>
                  </a:cubicBezTo>
                  <a:cubicBezTo>
                    <a:pt x="5396" y="653"/>
                    <a:pt x="5413" y="615"/>
                    <a:pt x="5421" y="577"/>
                  </a:cubicBezTo>
                  <a:cubicBezTo>
                    <a:pt x="5425" y="573"/>
                    <a:pt x="5430" y="573"/>
                    <a:pt x="5430" y="569"/>
                  </a:cubicBezTo>
                  <a:cubicBezTo>
                    <a:pt x="5447" y="530"/>
                    <a:pt x="5459" y="492"/>
                    <a:pt x="5468" y="454"/>
                  </a:cubicBezTo>
                  <a:cubicBezTo>
                    <a:pt x="5481" y="386"/>
                    <a:pt x="5489" y="318"/>
                    <a:pt x="5489" y="251"/>
                  </a:cubicBezTo>
                  <a:cubicBezTo>
                    <a:pt x="5489" y="111"/>
                    <a:pt x="5379" y="0"/>
                    <a:pt x="523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9" name="Google Shape;13603;p79">
            <a:extLst>
              <a:ext uri="{FF2B5EF4-FFF2-40B4-BE49-F238E27FC236}">
                <a16:creationId xmlns:a16="http://schemas.microsoft.com/office/drawing/2014/main" id="{D8C45066-2005-4571-963C-4FD27429F515}"/>
              </a:ext>
            </a:extLst>
          </p:cNvPr>
          <p:cNvGrpSpPr/>
          <p:nvPr/>
        </p:nvGrpSpPr>
        <p:grpSpPr>
          <a:xfrm>
            <a:off x="1632315" y="3293755"/>
            <a:ext cx="332517" cy="365758"/>
            <a:chOff x="3674625" y="2746375"/>
            <a:chExt cx="178600" cy="201475"/>
          </a:xfrm>
        </p:grpSpPr>
        <p:sp>
          <p:nvSpPr>
            <p:cNvPr id="80" name="Google Shape;13604;p79">
              <a:extLst>
                <a:ext uri="{FF2B5EF4-FFF2-40B4-BE49-F238E27FC236}">
                  <a16:creationId xmlns:a16="http://schemas.microsoft.com/office/drawing/2014/main" id="{1947AF8F-23BD-4971-A4FF-E7D527CF75F6}"/>
                </a:ext>
              </a:extLst>
            </p:cNvPr>
            <p:cNvSpPr/>
            <p:nvPr/>
          </p:nvSpPr>
          <p:spPr>
            <a:xfrm>
              <a:off x="3720975" y="2900650"/>
              <a:ext cx="97775" cy="47200"/>
            </a:xfrm>
            <a:custGeom>
              <a:avLst/>
              <a:gdLst/>
              <a:ahLst/>
              <a:cxnLst/>
              <a:rect l="l" t="t" r="r" b="b"/>
              <a:pathLst>
                <a:path w="3911" h="1888" extrusionOk="0">
                  <a:moveTo>
                    <a:pt x="0" y="0"/>
                  </a:moveTo>
                  <a:lnTo>
                    <a:pt x="310" y="1710"/>
                  </a:lnTo>
                  <a:cubicBezTo>
                    <a:pt x="335" y="1816"/>
                    <a:pt x="429" y="1888"/>
                    <a:pt x="539" y="1888"/>
                  </a:cubicBezTo>
                  <a:lnTo>
                    <a:pt x="3372" y="1888"/>
                  </a:lnTo>
                  <a:cubicBezTo>
                    <a:pt x="3478" y="1888"/>
                    <a:pt x="3572" y="1816"/>
                    <a:pt x="3601" y="1710"/>
                  </a:cubicBezTo>
                  <a:lnTo>
                    <a:pt x="391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13605;p79">
              <a:extLst>
                <a:ext uri="{FF2B5EF4-FFF2-40B4-BE49-F238E27FC236}">
                  <a16:creationId xmlns:a16="http://schemas.microsoft.com/office/drawing/2014/main" id="{0C9CEB0B-59C1-453E-80D5-E6A0BC8B4522}"/>
                </a:ext>
              </a:extLst>
            </p:cNvPr>
            <p:cNvSpPr/>
            <p:nvPr/>
          </p:nvSpPr>
          <p:spPr>
            <a:xfrm>
              <a:off x="3704850" y="2864475"/>
              <a:ext cx="129925" cy="24425"/>
            </a:xfrm>
            <a:custGeom>
              <a:avLst/>
              <a:gdLst/>
              <a:ahLst/>
              <a:cxnLst/>
              <a:rect l="l" t="t" r="r" b="b"/>
              <a:pathLst>
                <a:path w="5197" h="977" extrusionOk="0">
                  <a:moveTo>
                    <a:pt x="4970" y="1"/>
                  </a:moveTo>
                  <a:cubicBezTo>
                    <a:pt x="4968" y="1"/>
                    <a:pt x="4966" y="1"/>
                    <a:pt x="4963" y="1"/>
                  </a:cubicBezTo>
                  <a:lnTo>
                    <a:pt x="238" y="1"/>
                  </a:lnTo>
                  <a:cubicBezTo>
                    <a:pt x="107" y="1"/>
                    <a:pt x="1" y="103"/>
                    <a:pt x="1" y="234"/>
                  </a:cubicBezTo>
                  <a:cubicBezTo>
                    <a:pt x="1" y="624"/>
                    <a:pt x="319" y="976"/>
                    <a:pt x="709" y="976"/>
                  </a:cubicBezTo>
                  <a:lnTo>
                    <a:pt x="4488" y="976"/>
                  </a:lnTo>
                  <a:cubicBezTo>
                    <a:pt x="4878" y="976"/>
                    <a:pt x="5196" y="629"/>
                    <a:pt x="5196" y="234"/>
                  </a:cubicBezTo>
                  <a:cubicBezTo>
                    <a:pt x="5196" y="105"/>
                    <a:pt x="5094" y="1"/>
                    <a:pt x="49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13606;p79">
              <a:extLst>
                <a:ext uri="{FF2B5EF4-FFF2-40B4-BE49-F238E27FC236}">
                  <a16:creationId xmlns:a16="http://schemas.microsoft.com/office/drawing/2014/main" id="{D8DC9501-5BD3-43F0-B4A4-5BB4313197FC}"/>
                </a:ext>
              </a:extLst>
            </p:cNvPr>
            <p:cNvSpPr/>
            <p:nvPr/>
          </p:nvSpPr>
          <p:spPr>
            <a:xfrm>
              <a:off x="3770275" y="2758250"/>
              <a:ext cx="82950" cy="94375"/>
            </a:xfrm>
            <a:custGeom>
              <a:avLst/>
              <a:gdLst/>
              <a:ahLst/>
              <a:cxnLst/>
              <a:rect l="l" t="t" r="r" b="b"/>
              <a:pathLst>
                <a:path w="3318" h="3775" extrusionOk="0">
                  <a:moveTo>
                    <a:pt x="1633" y="1415"/>
                  </a:moveTo>
                  <a:cubicBezTo>
                    <a:pt x="1754" y="1415"/>
                    <a:pt x="1871" y="1509"/>
                    <a:pt x="1871" y="1650"/>
                  </a:cubicBezTo>
                  <a:cubicBezTo>
                    <a:pt x="1871" y="1781"/>
                    <a:pt x="1765" y="1887"/>
                    <a:pt x="1634" y="1887"/>
                  </a:cubicBezTo>
                  <a:cubicBezTo>
                    <a:pt x="1426" y="1887"/>
                    <a:pt x="1320" y="1633"/>
                    <a:pt x="1468" y="1485"/>
                  </a:cubicBezTo>
                  <a:cubicBezTo>
                    <a:pt x="1516" y="1437"/>
                    <a:pt x="1575" y="1415"/>
                    <a:pt x="1633" y="1415"/>
                  </a:cubicBezTo>
                  <a:close/>
                  <a:moveTo>
                    <a:pt x="1634" y="0"/>
                  </a:moveTo>
                  <a:cubicBezTo>
                    <a:pt x="1298" y="0"/>
                    <a:pt x="1027" y="297"/>
                    <a:pt x="951" y="708"/>
                  </a:cubicBezTo>
                  <a:cubicBezTo>
                    <a:pt x="902" y="702"/>
                    <a:pt x="852" y="699"/>
                    <a:pt x="803" y="699"/>
                  </a:cubicBezTo>
                  <a:cubicBezTo>
                    <a:pt x="478" y="699"/>
                    <a:pt x="167" y="835"/>
                    <a:pt x="64" y="1141"/>
                  </a:cubicBezTo>
                  <a:cubicBezTo>
                    <a:pt x="1" y="1336"/>
                    <a:pt x="47" y="1552"/>
                    <a:pt x="196" y="1743"/>
                  </a:cubicBezTo>
                  <a:cubicBezTo>
                    <a:pt x="285" y="1854"/>
                    <a:pt x="399" y="1943"/>
                    <a:pt x="527" y="2010"/>
                  </a:cubicBezTo>
                  <a:cubicBezTo>
                    <a:pt x="374" y="2329"/>
                    <a:pt x="365" y="2698"/>
                    <a:pt x="611" y="2939"/>
                  </a:cubicBezTo>
                  <a:cubicBezTo>
                    <a:pt x="527" y="3211"/>
                    <a:pt x="476" y="3495"/>
                    <a:pt x="459" y="3775"/>
                  </a:cubicBezTo>
                  <a:lnTo>
                    <a:pt x="1871" y="3775"/>
                  </a:lnTo>
                  <a:lnTo>
                    <a:pt x="1871" y="3542"/>
                  </a:lnTo>
                  <a:cubicBezTo>
                    <a:pt x="1871" y="3410"/>
                    <a:pt x="1765" y="3304"/>
                    <a:pt x="1634" y="3304"/>
                  </a:cubicBezTo>
                  <a:cubicBezTo>
                    <a:pt x="1574" y="3304"/>
                    <a:pt x="1521" y="3303"/>
                    <a:pt x="1472" y="3303"/>
                  </a:cubicBezTo>
                  <a:cubicBezTo>
                    <a:pt x="1294" y="3303"/>
                    <a:pt x="1168" y="3314"/>
                    <a:pt x="972" y="3410"/>
                  </a:cubicBezTo>
                  <a:cubicBezTo>
                    <a:pt x="997" y="3304"/>
                    <a:pt x="1023" y="3198"/>
                    <a:pt x="1057" y="3092"/>
                  </a:cubicBezTo>
                  <a:cubicBezTo>
                    <a:pt x="1277" y="3071"/>
                    <a:pt x="1481" y="2973"/>
                    <a:pt x="1634" y="2821"/>
                  </a:cubicBezTo>
                  <a:cubicBezTo>
                    <a:pt x="1823" y="2999"/>
                    <a:pt x="2051" y="3099"/>
                    <a:pt x="2262" y="3099"/>
                  </a:cubicBezTo>
                  <a:cubicBezTo>
                    <a:pt x="2387" y="3099"/>
                    <a:pt x="2507" y="3064"/>
                    <a:pt x="2609" y="2990"/>
                  </a:cubicBezTo>
                  <a:cubicBezTo>
                    <a:pt x="2906" y="2778"/>
                    <a:pt x="2906" y="2346"/>
                    <a:pt x="2745" y="2010"/>
                  </a:cubicBezTo>
                  <a:cubicBezTo>
                    <a:pt x="3080" y="1832"/>
                    <a:pt x="3317" y="1518"/>
                    <a:pt x="3207" y="1175"/>
                  </a:cubicBezTo>
                  <a:cubicBezTo>
                    <a:pt x="3102" y="863"/>
                    <a:pt x="2779" y="700"/>
                    <a:pt x="2447" y="700"/>
                  </a:cubicBezTo>
                  <a:cubicBezTo>
                    <a:pt x="2405" y="700"/>
                    <a:pt x="2363" y="703"/>
                    <a:pt x="2321" y="708"/>
                  </a:cubicBezTo>
                  <a:cubicBezTo>
                    <a:pt x="2244" y="297"/>
                    <a:pt x="1969" y="0"/>
                    <a:pt x="163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13607;p79">
              <a:extLst>
                <a:ext uri="{FF2B5EF4-FFF2-40B4-BE49-F238E27FC236}">
                  <a16:creationId xmlns:a16="http://schemas.microsoft.com/office/drawing/2014/main" id="{0CCC3837-7218-43BF-A8B6-5FE0E756FC34}"/>
                </a:ext>
              </a:extLst>
            </p:cNvPr>
            <p:cNvSpPr/>
            <p:nvPr/>
          </p:nvSpPr>
          <p:spPr>
            <a:xfrm>
              <a:off x="3674625" y="2746375"/>
              <a:ext cx="95250" cy="106250"/>
            </a:xfrm>
            <a:custGeom>
              <a:avLst/>
              <a:gdLst/>
              <a:ahLst/>
              <a:cxnLst/>
              <a:rect l="l" t="t" r="r" b="b"/>
              <a:pathLst>
                <a:path w="3810" h="4250" extrusionOk="0">
                  <a:moveTo>
                    <a:pt x="1679" y="1415"/>
                  </a:moveTo>
                  <a:cubicBezTo>
                    <a:pt x="1801" y="1415"/>
                    <a:pt x="1918" y="1510"/>
                    <a:pt x="1918" y="1654"/>
                  </a:cubicBezTo>
                  <a:cubicBezTo>
                    <a:pt x="1918" y="1783"/>
                    <a:pt x="1816" y="1888"/>
                    <a:pt x="1692" y="1888"/>
                  </a:cubicBezTo>
                  <a:cubicBezTo>
                    <a:pt x="1690" y="1888"/>
                    <a:pt x="1687" y="1888"/>
                    <a:pt x="1685" y="1887"/>
                  </a:cubicBezTo>
                  <a:cubicBezTo>
                    <a:pt x="1473" y="1887"/>
                    <a:pt x="1367" y="1633"/>
                    <a:pt x="1515" y="1485"/>
                  </a:cubicBezTo>
                  <a:cubicBezTo>
                    <a:pt x="1563" y="1437"/>
                    <a:pt x="1622" y="1415"/>
                    <a:pt x="1679" y="1415"/>
                  </a:cubicBezTo>
                  <a:close/>
                  <a:moveTo>
                    <a:pt x="1685" y="0"/>
                  </a:moveTo>
                  <a:cubicBezTo>
                    <a:pt x="1350" y="0"/>
                    <a:pt x="1074" y="297"/>
                    <a:pt x="998" y="708"/>
                  </a:cubicBezTo>
                  <a:cubicBezTo>
                    <a:pt x="950" y="702"/>
                    <a:pt x="902" y="699"/>
                    <a:pt x="854" y="699"/>
                  </a:cubicBezTo>
                  <a:cubicBezTo>
                    <a:pt x="530" y="699"/>
                    <a:pt x="215" y="838"/>
                    <a:pt x="111" y="1141"/>
                  </a:cubicBezTo>
                  <a:cubicBezTo>
                    <a:pt x="1" y="1489"/>
                    <a:pt x="238" y="1832"/>
                    <a:pt x="573" y="2010"/>
                  </a:cubicBezTo>
                  <a:cubicBezTo>
                    <a:pt x="412" y="2346"/>
                    <a:pt x="412" y="2778"/>
                    <a:pt x="709" y="2990"/>
                  </a:cubicBezTo>
                  <a:cubicBezTo>
                    <a:pt x="814" y="3065"/>
                    <a:pt x="932" y="3098"/>
                    <a:pt x="1054" y="3098"/>
                  </a:cubicBezTo>
                  <a:cubicBezTo>
                    <a:pt x="1275" y="3098"/>
                    <a:pt x="1506" y="2988"/>
                    <a:pt x="1685" y="2821"/>
                  </a:cubicBezTo>
                  <a:cubicBezTo>
                    <a:pt x="1837" y="2973"/>
                    <a:pt x="2041" y="3071"/>
                    <a:pt x="2257" y="3088"/>
                  </a:cubicBezTo>
                  <a:cubicBezTo>
                    <a:pt x="2342" y="3355"/>
                    <a:pt x="2384" y="3631"/>
                    <a:pt x="2393" y="3911"/>
                  </a:cubicBezTo>
                  <a:cubicBezTo>
                    <a:pt x="2175" y="3790"/>
                    <a:pt x="2034" y="3779"/>
                    <a:pt x="1833" y="3779"/>
                  </a:cubicBezTo>
                  <a:cubicBezTo>
                    <a:pt x="1787" y="3779"/>
                    <a:pt x="1738" y="3779"/>
                    <a:pt x="1685" y="3779"/>
                  </a:cubicBezTo>
                  <a:cubicBezTo>
                    <a:pt x="1682" y="3779"/>
                    <a:pt x="1680" y="3779"/>
                    <a:pt x="1677" y="3779"/>
                  </a:cubicBezTo>
                  <a:cubicBezTo>
                    <a:pt x="1549" y="3779"/>
                    <a:pt x="1443" y="3888"/>
                    <a:pt x="1447" y="4017"/>
                  </a:cubicBezTo>
                  <a:lnTo>
                    <a:pt x="1447" y="4250"/>
                  </a:lnTo>
                  <a:lnTo>
                    <a:pt x="3810" y="4250"/>
                  </a:lnTo>
                  <a:lnTo>
                    <a:pt x="3810" y="4017"/>
                  </a:lnTo>
                  <a:cubicBezTo>
                    <a:pt x="3810" y="3888"/>
                    <a:pt x="3708" y="3779"/>
                    <a:pt x="3579" y="3779"/>
                  </a:cubicBezTo>
                  <a:cubicBezTo>
                    <a:pt x="3577" y="3779"/>
                    <a:pt x="3575" y="3779"/>
                    <a:pt x="3572" y="3779"/>
                  </a:cubicBezTo>
                  <a:cubicBezTo>
                    <a:pt x="3518" y="3779"/>
                    <a:pt x="3469" y="3779"/>
                    <a:pt x="3423" y="3779"/>
                  </a:cubicBezTo>
                  <a:cubicBezTo>
                    <a:pt x="3219" y="3779"/>
                    <a:pt x="3071" y="3790"/>
                    <a:pt x="2864" y="3911"/>
                  </a:cubicBezTo>
                  <a:cubicBezTo>
                    <a:pt x="2855" y="3584"/>
                    <a:pt x="2804" y="3257"/>
                    <a:pt x="2707" y="2944"/>
                  </a:cubicBezTo>
                  <a:cubicBezTo>
                    <a:pt x="2953" y="2698"/>
                    <a:pt x="2944" y="2329"/>
                    <a:pt x="2792" y="2010"/>
                  </a:cubicBezTo>
                  <a:cubicBezTo>
                    <a:pt x="3127" y="1832"/>
                    <a:pt x="3364" y="1489"/>
                    <a:pt x="3254" y="1141"/>
                  </a:cubicBezTo>
                  <a:cubicBezTo>
                    <a:pt x="3151" y="838"/>
                    <a:pt x="2838" y="699"/>
                    <a:pt x="2513" y="699"/>
                  </a:cubicBezTo>
                  <a:cubicBezTo>
                    <a:pt x="2464" y="699"/>
                    <a:pt x="2416" y="702"/>
                    <a:pt x="2368" y="708"/>
                  </a:cubicBezTo>
                  <a:cubicBezTo>
                    <a:pt x="2291" y="297"/>
                    <a:pt x="2020" y="0"/>
                    <a:pt x="168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5" name="TextBox 84">
            <a:extLst>
              <a:ext uri="{FF2B5EF4-FFF2-40B4-BE49-F238E27FC236}">
                <a16:creationId xmlns:a16="http://schemas.microsoft.com/office/drawing/2014/main" id="{2550C413-E0C3-4BCB-BC2F-D9247E85F5F2}"/>
              </a:ext>
            </a:extLst>
          </p:cNvPr>
          <p:cNvSpPr txBox="1"/>
          <p:nvPr/>
        </p:nvSpPr>
        <p:spPr>
          <a:xfrm>
            <a:off x="2059309" y="1533018"/>
            <a:ext cx="3811249" cy="1483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>
              <a:lnSpc>
                <a:spcPct val="115000"/>
              </a:lnSpc>
              <a:spcAft>
                <a:spcPts val="1000"/>
              </a:spcAft>
            </a:pPr>
            <a:r>
              <a:rPr lang="vi-VN" sz="1600">
                <a:solidFill>
                  <a:schemeClr val="accent2">
                    <a:lumMod val="50000"/>
                  </a:schemeClr>
                </a:solidFill>
              </a:rPr>
              <a:t>Dùng mã </a:t>
            </a:r>
            <a:r>
              <a:rPr lang="en-US" sz="1600">
                <a:solidFill>
                  <a:schemeClr val="accent2">
                    <a:lumMod val="50000"/>
                  </a:schemeClr>
                </a:solidFill>
              </a:rPr>
              <a:t>QR</a:t>
            </a:r>
            <a:r>
              <a:rPr lang="vi-VN" sz="1600">
                <a:solidFill>
                  <a:schemeClr val="accent2">
                    <a:lumMod val="50000"/>
                  </a:schemeClr>
                </a:solidFill>
              </a:rPr>
              <a:t> để khai thác học liệu điện tử, nghe và tập hát trước bài hát </a:t>
            </a:r>
            <a:r>
              <a:rPr lang="vi-VN" sz="1600" i="1">
                <a:solidFill>
                  <a:schemeClr val="accent2">
                    <a:lumMod val="50000"/>
                  </a:schemeClr>
                </a:solidFill>
              </a:rPr>
              <a:t>Thầy cô là tất cả</a:t>
            </a:r>
            <a:r>
              <a:rPr lang="en-US" sz="1600">
                <a:solidFill>
                  <a:schemeClr val="accent2">
                    <a:lumMod val="50000"/>
                  </a:schemeClr>
                </a:solidFill>
              </a:rPr>
              <a:t>; </a:t>
            </a:r>
            <a:r>
              <a:rPr lang="vi-VN" sz="1600">
                <a:solidFill>
                  <a:schemeClr val="accent2">
                    <a:lumMod val="50000"/>
                  </a:schemeClr>
                </a:solidFill>
              </a:rPr>
              <a:t>nghe bài </a:t>
            </a:r>
            <a:r>
              <a:rPr lang="vi-VN" sz="1600" i="1">
                <a:solidFill>
                  <a:schemeClr val="accent2">
                    <a:lumMod val="50000"/>
                  </a:schemeClr>
                </a:solidFill>
              </a:rPr>
              <a:t>Nhớ ơn thầy cô</a:t>
            </a:r>
            <a:r>
              <a:rPr lang="vi-VN" sz="1600">
                <a:solidFill>
                  <a:schemeClr val="accent2">
                    <a:lumMod val="50000"/>
                  </a:schemeClr>
                </a:solidFill>
              </a:rPr>
              <a:t> kết hợp tập vận động nhẹ nhàng theo bài hát.</a:t>
            </a:r>
            <a:endParaRPr lang="en-US" sz="160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630370C7-C9E8-4E16-89E9-BFCA5687F17C}"/>
              </a:ext>
            </a:extLst>
          </p:cNvPr>
          <p:cNvSpPr txBox="1"/>
          <p:nvPr/>
        </p:nvSpPr>
        <p:spPr>
          <a:xfrm>
            <a:off x="1993644" y="3183270"/>
            <a:ext cx="3342853" cy="6345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>
              <a:lnSpc>
                <a:spcPct val="115000"/>
              </a:lnSpc>
              <a:spcAft>
                <a:spcPts val="1000"/>
              </a:spcAft>
            </a:pPr>
            <a:r>
              <a:rPr lang="vi-VN" sz="1600">
                <a:solidFill>
                  <a:schemeClr val="accent2">
                    <a:lumMod val="50000"/>
                  </a:schemeClr>
                </a:solidFill>
              </a:rPr>
              <a:t>Tìm hiểu</a:t>
            </a:r>
            <a:r>
              <a:rPr lang="en-US" sz="1600">
                <a:solidFill>
                  <a:schemeClr val="accent2">
                    <a:lumMod val="50000"/>
                  </a:schemeClr>
                </a:solidFill>
              </a:rPr>
              <a:t> nội dung và</a:t>
            </a:r>
            <a:r>
              <a:rPr lang="vi-VN" sz="1600">
                <a:solidFill>
                  <a:schemeClr val="accent2">
                    <a:lumMod val="50000"/>
                  </a:schemeClr>
                </a:solidFill>
              </a:rPr>
              <a:t> ý nghĩa</a:t>
            </a:r>
            <a:r>
              <a:rPr lang="en-US" sz="160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vi-VN" sz="1600">
                <a:solidFill>
                  <a:schemeClr val="accent2">
                    <a:lumMod val="50000"/>
                  </a:schemeClr>
                </a:solidFill>
              </a:rPr>
              <a:t>lời ca của bài hát </a:t>
            </a:r>
            <a:r>
              <a:rPr lang="vi-VN" sz="1600" i="1">
                <a:solidFill>
                  <a:schemeClr val="accent2">
                    <a:lumMod val="50000"/>
                  </a:schemeClr>
                </a:solidFill>
              </a:rPr>
              <a:t>Thầy cô là tất </a:t>
            </a:r>
            <a:r>
              <a:rPr lang="en-US" sz="1600" i="1">
                <a:solidFill>
                  <a:schemeClr val="accent2">
                    <a:lumMod val="50000"/>
                  </a:schemeClr>
                </a:solidFill>
              </a:rPr>
              <a:t>cả.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" grpId="0"/>
      <p:bldP spid="87" grpId="0"/>
    </p:bldLst>
  </p:timing>
</p:sld>
</file>

<file path=ppt/theme/theme1.xml><?xml version="1.0" encoding="utf-8"?>
<a:theme xmlns:a="http://schemas.openxmlformats.org/drawingml/2006/main" name=" Goyang International Flower Festival by Slidesgo">
  <a:themeElements>
    <a:clrScheme name="Custom 12">
      <a:dk1>
        <a:srgbClr val="30353A"/>
      </a:dk1>
      <a:lt1>
        <a:srgbClr val="FFFFFF"/>
      </a:lt1>
      <a:dk2>
        <a:srgbClr val="B8FBB9"/>
      </a:dk2>
      <a:lt2>
        <a:srgbClr val="A8DC7F"/>
      </a:lt2>
      <a:accent1>
        <a:srgbClr val="027182"/>
      </a:accent1>
      <a:accent2>
        <a:srgbClr val="01C1CB"/>
      </a:accent2>
      <a:accent3>
        <a:srgbClr val="078309"/>
      </a:accent3>
      <a:accent4>
        <a:srgbClr val="FB9C05"/>
      </a:accent4>
      <a:accent5>
        <a:srgbClr val="FEC128"/>
      </a:accent5>
      <a:accent6>
        <a:srgbClr val="FFFFFF"/>
      </a:accent6>
      <a:hlink>
        <a:srgbClr val="30353A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3724</TotalTime>
  <Words>185</Words>
  <Application>Microsoft Office PowerPoint</Application>
  <PresentationFormat>On-screen Show (16:9)</PresentationFormat>
  <Paragraphs>19</Paragraphs>
  <Slides>10</Slides>
  <Notes>10</Notes>
  <HiddenSlides>0</HiddenSlides>
  <MMClips>2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Patrick Hand</vt:lpstr>
      <vt:lpstr>Nanum Gothic</vt:lpstr>
      <vt:lpstr>Arial</vt:lpstr>
      <vt:lpstr>Sriracha</vt:lpstr>
      <vt:lpstr>Denk One</vt:lpstr>
      <vt:lpstr> Goyang International Flower Festival by Slidesgo</vt:lpstr>
      <vt:lpstr> CHỦ ĐỀ 2   CUỘC SỐNG TƯƠI ĐẸP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Goyang International Flower Festival </dc:title>
  <dc:creator>Admin</dc:creator>
  <cp:lastModifiedBy>Nguyễn Lan Hương</cp:lastModifiedBy>
  <cp:revision>29</cp:revision>
  <dcterms:modified xsi:type="dcterms:W3CDTF">2021-10-03T17:12:42Z</dcterms:modified>
</cp:coreProperties>
</file>