
<file path=[Content_Types].xml><?xml version="1.0" encoding="utf-8"?>
<Types xmlns="http://schemas.openxmlformats.org/package/2006/content-types">
  <Default Extension="mp3" ContentType="audio/mpeg"/>
  <Default Extension="png" ContentType="image/png"/>
  <Default Extension="jpeg" ContentType="image/jpeg"/>
  <Default Extension="rels" ContentType="application/vnd.openxmlformats-package.relationships+xml"/>
  <Default Extension="xml" ContentType="application/xml"/>
  <Default Extension="wav" ContentType="audio/x-wav"/>
  <Default Extension="gif" ContentType="image/gif"/>
  <Default Extension="mp4" ContentType="video/mp4"/>
  <Default Extension="jpg" ContentType="image/jpeg"/>
  <Default Extension="wmv" ContentType="video/x-ms-wmv"/>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1" r:id="rId1"/>
  </p:sldMasterIdLst>
  <p:notesMasterIdLst>
    <p:notesMasterId r:id="rId20"/>
  </p:notesMasterIdLst>
  <p:sldIdLst>
    <p:sldId id="292" r:id="rId2"/>
    <p:sldId id="293" r:id="rId3"/>
    <p:sldId id="294" r:id="rId4"/>
    <p:sldId id="295" r:id="rId5"/>
    <p:sldId id="296" r:id="rId6"/>
    <p:sldId id="312" r:id="rId7"/>
    <p:sldId id="311" r:id="rId8"/>
    <p:sldId id="313" r:id="rId9"/>
    <p:sldId id="297" r:id="rId10"/>
    <p:sldId id="299" r:id="rId11"/>
    <p:sldId id="320" r:id="rId12"/>
    <p:sldId id="319" r:id="rId13"/>
    <p:sldId id="321" r:id="rId14"/>
    <p:sldId id="322" r:id="rId15"/>
    <p:sldId id="300" r:id="rId16"/>
    <p:sldId id="317" r:id="rId17"/>
    <p:sldId id="315" r:id="rId18"/>
    <p:sldId id="310" r:id="rId19"/>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C66"/>
    <a:srgbClr val="0000FF"/>
    <a:srgbClr val="FF00FF"/>
    <a:srgbClr val="FFE36D"/>
    <a:srgbClr val="FFF1B3"/>
    <a:srgbClr val="CC00CC"/>
    <a:srgbClr val="C8FFFF"/>
    <a:srgbClr val="FF9900"/>
    <a:srgbClr val="FF7043"/>
    <a:srgbClr val="FFC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356" autoAdjust="0"/>
  </p:normalViewPr>
  <p:slideViewPr>
    <p:cSldViewPr>
      <p:cViewPr varScale="1">
        <p:scale>
          <a:sx n="46" d="100"/>
          <a:sy n="46" d="100"/>
        </p:scale>
        <p:origin x="624" y="4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3467A44-B9E3-4839-A5C6-5F8A911FFAFC}" type="datetimeFigureOut">
              <a:rPr lang="en-US" smtClean="0"/>
              <a:pPr/>
              <a:t>8/5/2023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A8F8F5B-8E1F-4947-81C1-D51EE90A8652}" type="slidenum">
              <a:rPr lang="en-US" smtClean="0"/>
              <a:pPr/>
              <a:t>‹#›</a:t>
            </a:fld>
            <a:endParaRPr lang="en-US"/>
          </a:p>
        </p:txBody>
      </p:sp>
    </p:spTree>
    <p:extLst>
      <p:ext uri="{BB962C8B-B14F-4D97-AF65-F5344CB8AC3E}">
        <p14:creationId xmlns:p14="http://schemas.microsoft.com/office/powerpoint/2010/main" val="38007034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E08C4A0E-AE95-454F-A2E2-71B23AF28C39}"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C2DEE483-DD1C-4192-AD40-C8F21048B1C7}"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AEE4362E-EEC3-4576-BDFE-7739F93EDDF3}" type="slidenum">
              <a:rPr lang="en-US"/>
              <a:pPr>
                <a:defRPr/>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Media" preserve="1">
  <p:cSld name="Title, Text and Media Clip">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Media Placeholder 3"/>
          <p:cNvSpPr>
            <a:spLocks noGrp="1"/>
          </p:cNvSpPr>
          <p:nvPr>
            <p:ph type="media" sz="half" idx="2"/>
          </p:nvPr>
        </p:nvSpPr>
        <p:spPr>
          <a:xfrm>
            <a:off x="4648200" y="1600200"/>
            <a:ext cx="4038600" cy="4525963"/>
          </a:xfrm>
        </p:spPr>
        <p:txBody>
          <a:bodyPr/>
          <a:lstStyle/>
          <a:p>
            <a:pPr lvl="0"/>
            <a:endParaRPr lang="en-US" noProof="0" smtClean="0"/>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9ACDB6DB-3D4F-49D8-8FDB-612300820E85}" type="slidenum">
              <a:rPr lang="en-US"/>
              <a:pPr>
                <a:defRPr/>
              </a:pPr>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74638"/>
            <a:ext cx="8229600" cy="58515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0B6A0F44-ECC0-4664-BB81-4589E688E0BB}" type="slidenum">
              <a:rPr lang="en-US"/>
              <a:pPr>
                <a:defRPr/>
              </a:pPr>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fourObj" preserve="1">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457200" y="274638"/>
            <a:ext cx="8229600" cy="1143000"/>
          </a:xfrm>
        </p:spPr>
        <p:txBody>
          <a:bodyPr/>
          <a:lstStyle/>
          <a:p>
            <a:r>
              <a:rPr lang="en-US" smtClean="0"/>
              <a:t>Click to edit Master title style</a:t>
            </a:r>
            <a:endParaRPr lang="en-US"/>
          </a:p>
        </p:txBody>
      </p:sp>
      <p:sp>
        <p:nvSpPr>
          <p:cNvPr id="3" name="Content Placeholder 2"/>
          <p:cNvSpPr>
            <a:spLocks noGrp="1"/>
          </p:cNvSpPr>
          <p:nvPr>
            <p:ph sz="quarter" idx="1"/>
          </p:nvPr>
        </p:nvSpPr>
        <p:spPr>
          <a:xfrm>
            <a:off x="457200" y="1600200"/>
            <a:ext cx="40386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648200" y="1600200"/>
            <a:ext cx="40386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457200" y="3938588"/>
            <a:ext cx="4038600" cy="218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Content Placeholder 5"/>
          <p:cNvSpPr>
            <a:spLocks noGrp="1"/>
          </p:cNvSpPr>
          <p:nvPr>
            <p:ph sz="quarter" idx="4"/>
          </p:nvPr>
        </p:nvSpPr>
        <p:spPr>
          <a:xfrm>
            <a:off x="4648200" y="3938588"/>
            <a:ext cx="4038600" cy="218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77BB2E09-7A25-4679-9E62-65DB48CA281D}" type="slidenum">
              <a:rPr lang="en-US"/>
              <a:pPr>
                <a:defRPr/>
              </a:pPr>
              <a:t>‹#›</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7E40C62B-41F5-48A8-B539-C8361A2645AC}"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EF7130BA-9B41-4D5B-8CD7-263DBE816A0B}"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9663D9F9-6FA6-4913-AC9C-E88B45A27373}"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81FEDE19-A640-4E92-93C1-021EA31184C3}"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0C395E3F-7D6A-4CA7-B93E-E99E08BA59C6}"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8FB3C4FF-FCF3-423C-AF0D-CC2F270ACB4A}"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A154EED5-014E-4B21-AF20-0FAAD83CEF94}"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1549440E-59E1-47FA-B69F-0F304E999609}"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780BE4AC-A57C-4D7A-8622-A771FD9AD32B}"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4580"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a:lvl1pPr>
          </a:lstStyle>
          <a:p>
            <a:pPr>
              <a:defRPr/>
            </a:pPr>
            <a:endParaRPr lang="en-US"/>
          </a:p>
        </p:txBody>
      </p:sp>
      <p:sp>
        <p:nvSpPr>
          <p:cNvPr id="24581"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a:lvl1pPr>
          </a:lstStyle>
          <a:p>
            <a:pPr>
              <a:defRPr/>
            </a:pPr>
            <a:endParaRPr lang="en-US"/>
          </a:p>
        </p:txBody>
      </p:sp>
      <p:sp>
        <p:nvSpPr>
          <p:cNvPr id="24582"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a:lvl1pPr>
          </a:lstStyle>
          <a:p>
            <a:pPr>
              <a:defRPr/>
            </a:pPr>
            <a:fld id="{035C7E76-F3A5-4018-853D-E449C62038C8}"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52" r:id="rId1"/>
    <p:sldLayoutId id="2147483653" r:id="rId2"/>
    <p:sldLayoutId id="2147483654" r:id="rId3"/>
    <p:sldLayoutId id="2147483655" r:id="rId4"/>
    <p:sldLayoutId id="2147483656" r:id="rId5"/>
    <p:sldLayoutId id="2147483657" r:id="rId6"/>
    <p:sldLayoutId id="2147483658" r:id="rId7"/>
    <p:sldLayoutId id="2147483659" r:id="rId8"/>
    <p:sldLayoutId id="2147483660" r:id="rId9"/>
    <p:sldLayoutId id="2147483661" r:id="rId10"/>
    <p:sldLayoutId id="2147483662" r:id="rId11"/>
    <p:sldLayoutId id="2147483663" r:id="rId12"/>
    <p:sldLayoutId id="2147483664" r:id="rId13"/>
    <p:sldLayoutId id="2147483665" r:id="rId14"/>
    <p:sldLayoutId id="2147483666" r:id="rId15"/>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2.png"/><Relationship Id="rId3" Type="http://schemas.microsoft.com/office/2007/relationships/media" Target="../media/media21.mp3"/><Relationship Id="rId7" Type="http://schemas.openxmlformats.org/officeDocument/2006/relationships/slideLayout" Target="../slideLayouts/slideLayout2.xml"/><Relationship Id="rId2" Type="http://schemas.openxmlformats.org/officeDocument/2006/relationships/audio" Target="../media/media20.mp3"/><Relationship Id="rId1" Type="http://schemas.microsoft.com/office/2007/relationships/media" Target="../media/media20.mp3"/><Relationship Id="rId6" Type="http://schemas.openxmlformats.org/officeDocument/2006/relationships/audio" Target="../media/media22.mp3"/><Relationship Id="rId11" Type="http://schemas.openxmlformats.org/officeDocument/2006/relationships/image" Target="../media/image21.jpeg"/><Relationship Id="rId5" Type="http://schemas.microsoft.com/office/2007/relationships/media" Target="../media/media22.mp3"/><Relationship Id="rId10" Type="http://schemas.openxmlformats.org/officeDocument/2006/relationships/image" Target="../media/image20.jpeg"/><Relationship Id="rId4" Type="http://schemas.openxmlformats.org/officeDocument/2006/relationships/audio" Target="../media/media21.mp3"/><Relationship Id="rId9" Type="http://schemas.openxmlformats.org/officeDocument/2006/relationships/image" Target="../media/image19.jpe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23.wmv"/><Relationship Id="rId1" Type="http://schemas.microsoft.com/office/2007/relationships/media" Target="../media/media23.wmv"/><Relationship Id="rId4" Type="http://schemas.openxmlformats.org/officeDocument/2006/relationships/image" Target="../media/image22.pn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24.wmv"/><Relationship Id="rId1" Type="http://schemas.microsoft.com/office/2007/relationships/media" Target="../media/media24.wmv"/><Relationship Id="rId4" Type="http://schemas.openxmlformats.org/officeDocument/2006/relationships/image" Target="../media/image23.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25.wmv"/><Relationship Id="rId1" Type="http://schemas.microsoft.com/office/2007/relationships/media" Target="../media/media25.wmv"/><Relationship Id="rId4" Type="http://schemas.openxmlformats.org/officeDocument/2006/relationships/image" Target="../media/image24.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26.wmv"/><Relationship Id="rId1" Type="http://schemas.microsoft.com/office/2007/relationships/media" Target="../media/media26.wmv"/><Relationship Id="rId4" Type="http://schemas.openxmlformats.org/officeDocument/2006/relationships/image" Target="../media/image25.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27.mp4"/><Relationship Id="rId1" Type="http://schemas.microsoft.com/office/2007/relationships/media" Target="../media/media27.mp4"/><Relationship Id="rId4" Type="http://schemas.openxmlformats.org/officeDocument/2006/relationships/image" Target="../media/image26.png"/></Relationships>
</file>

<file path=ppt/slides/_rels/slide16.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8" Type="http://schemas.openxmlformats.org/officeDocument/2006/relationships/image" Target="../media/image28.png"/><Relationship Id="rId3" Type="http://schemas.microsoft.com/office/2007/relationships/media" Target="../media/media29.mp3"/><Relationship Id="rId7" Type="http://schemas.openxmlformats.org/officeDocument/2006/relationships/slideLayout" Target="../slideLayouts/slideLayout2.xml"/><Relationship Id="rId12" Type="http://schemas.openxmlformats.org/officeDocument/2006/relationships/image" Target="../media/image31.jpeg"/><Relationship Id="rId2" Type="http://schemas.openxmlformats.org/officeDocument/2006/relationships/audio" Target="../media/media28.wav"/><Relationship Id="rId1" Type="http://schemas.microsoft.com/office/2007/relationships/media" Target="../media/media28.wav"/><Relationship Id="rId6" Type="http://schemas.openxmlformats.org/officeDocument/2006/relationships/audio" Target="../media/media30.mp3"/><Relationship Id="rId11" Type="http://schemas.openxmlformats.org/officeDocument/2006/relationships/image" Target="../media/image30.jpeg"/><Relationship Id="rId5" Type="http://schemas.microsoft.com/office/2007/relationships/media" Target="../media/media30.mp3"/><Relationship Id="rId10" Type="http://schemas.openxmlformats.org/officeDocument/2006/relationships/image" Target="../media/image2.png"/><Relationship Id="rId4" Type="http://schemas.openxmlformats.org/officeDocument/2006/relationships/audio" Target="../media/media29.mp3"/><Relationship Id="rId9" Type="http://schemas.openxmlformats.org/officeDocument/2006/relationships/image" Target="../media/image29.jpeg"/></Relationships>
</file>

<file path=ppt/slides/_rels/slide18.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image" Target="../media/image3.png"/><Relationship Id="rId3" Type="http://schemas.microsoft.com/office/2007/relationships/media" Target="../media/media2.mp4"/><Relationship Id="rId7" Type="http://schemas.openxmlformats.org/officeDocument/2006/relationships/image" Target="../media/image2.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1.png"/><Relationship Id="rId5" Type="http://schemas.openxmlformats.org/officeDocument/2006/relationships/slideLayout" Target="../slideLayouts/slideLayout2.xml"/><Relationship Id="rId4" Type="http://schemas.openxmlformats.org/officeDocument/2006/relationships/video" Target="../media/media2.mp4"/></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2.mp4"/><Relationship Id="rId1" Type="http://schemas.microsoft.com/office/2007/relationships/media" Target="../media/media2.mp4"/><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openxmlformats.org/officeDocument/2006/relationships/audio" Target="../media/media6.wav"/><Relationship Id="rId13" Type="http://schemas.microsoft.com/office/2007/relationships/media" Target="../media/media9.wav"/><Relationship Id="rId18" Type="http://schemas.openxmlformats.org/officeDocument/2006/relationships/image" Target="../media/image9.png"/><Relationship Id="rId3" Type="http://schemas.microsoft.com/office/2007/relationships/media" Target="../media/media4.wav"/><Relationship Id="rId21" Type="http://schemas.openxmlformats.org/officeDocument/2006/relationships/image" Target="../media/image2.png"/><Relationship Id="rId7" Type="http://schemas.microsoft.com/office/2007/relationships/media" Target="../media/media6.wav"/><Relationship Id="rId12" Type="http://schemas.openxmlformats.org/officeDocument/2006/relationships/audio" Target="../media/media8.wav"/><Relationship Id="rId17" Type="http://schemas.openxmlformats.org/officeDocument/2006/relationships/image" Target="../media/image8.png"/><Relationship Id="rId2" Type="http://schemas.openxmlformats.org/officeDocument/2006/relationships/audio" Target="../media/media3.wav"/><Relationship Id="rId16" Type="http://schemas.openxmlformats.org/officeDocument/2006/relationships/image" Target="../media/image7.png"/><Relationship Id="rId20" Type="http://schemas.openxmlformats.org/officeDocument/2006/relationships/image" Target="../media/image11.gif"/><Relationship Id="rId1" Type="http://schemas.microsoft.com/office/2007/relationships/media" Target="../media/media3.wav"/><Relationship Id="rId6" Type="http://schemas.openxmlformats.org/officeDocument/2006/relationships/audio" Target="../media/media5.wav"/><Relationship Id="rId11" Type="http://schemas.microsoft.com/office/2007/relationships/media" Target="../media/media8.wav"/><Relationship Id="rId5" Type="http://schemas.microsoft.com/office/2007/relationships/media" Target="../media/media5.wav"/><Relationship Id="rId15" Type="http://schemas.openxmlformats.org/officeDocument/2006/relationships/slideLayout" Target="../slideLayouts/slideLayout2.xml"/><Relationship Id="rId10" Type="http://schemas.openxmlformats.org/officeDocument/2006/relationships/audio" Target="../media/media7.wav"/><Relationship Id="rId19" Type="http://schemas.openxmlformats.org/officeDocument/2006/relationships/image" Target="../media/image10.png"/><Relationship Id="rId4" Type="http://schemas.openxmlformats.org/officeDocument/2006/relationships/audio" Target="../media/media4.wav"/><Relationship Id="rId9" Type="http://schemas.microsoft.com/office/2007/relationships/media" Target="../media/media7.wav"/><Relationship Id="rId14" Type="http://schemas.openxmlformats.org/officeDocument/2006/relationships/audio" Target="../media/media9.wav"/></Relationships>
</file>

<file path=ppt/slides/_rels/slide7.xml.rels><?xml version="1.0" encoding="UTF-8" standalone="yes"?>
<Relationships xmlns="http://schemas.openxmlformats.org/package/2006/relationships"><Relationship Id="rId8" Type="http://schemas.openxmlformats.org/officeDocument/2006/relationships/audio" Target="../media/media13.wav"/><Relationship Id="rId13" Type="http://schemas.microsoft.com/office/2007/relationships/media" Target="../media/media16.wav"/><Relationship Id="rId18" Type="http://schemas.openxmlformats.org/officeDocument/2006/relationships/image" Target="../media/image12.png"/><Relationship Id="rId3" Type="http://schemas.microsoft.com/office/2007/relationships/media" Target="../media/media11.wav"/><Relationship Id="rId21" Type="http://schemas.openxmlformats.org/officeDocument/2006/relationships/image" Target="../media/image15.png"/><Relationship Id="rId7" Type="http://schemas.microsoft.com/office/2007/relationships/media" Target="../media/media13.wav"/><Relationship Id="rId12" Type="http://schemas.openxmlformats.org/officeDocument/2006/relationships/audio" Target="../media/media15.wav"/><Relationship Id="rId17" Type="http://schemas.openxmlformats.org/officeDocument/2006/relationships/slideLayout" Target="../slideLayouts/slideLayout2.xml"/><Relationship Id="rId2" Type="http://schemas.openxmlformats.org/officeDocument/2006/relationships/audio" Target="../media/media10.wav"/><Relationship Id="rId16" Type="http://schemas.openxmlformats.org/officeDocument/2006/relationships/audio" Target="../media/media17.wav"/><Relationship Id="rId20" Type="http://schemas.openxmlformats.org/officeDocument/2006/relationships/image" Target="../media/image14.png"/><Relationship Id="rId1" Type="http://schemas.microsoft.com/office/2007/relationships/media" Target="../media/media10.wav"/><Relationship Id="rId6" Type="http://schemas.openxmlformats.org/officeDocument/2006/relationships/audio" Target="../media/media12.wav"/><Relationship Id="rId11" Type="http://schemas.microsoft.com/office/2007/relationships/media" Target="../media/media15.wav"/><Relationship Id="rId24" Type="http://schemas.openxmlformats.org/officeDocument/2006/relationships/image" Target="../media/image2.png"/><Relationship Id="rId5" Type="http://schemas.microsoft.com/office/2007/relationships/media" Target="../media/media12.wav"/><Relationship Id="rId15" Type="http://schemas.microsoft.com/office/2007/relationships/media" Target="../media/media17.wav"/><Relationship Id="rId23" Type="http://schemas.openxmlformats.org/officeDocument/2006/relationships/image" Target="../media/image11.gif"/><Relationship Id="rId10" Type="http://schemas.openxmlformats.org/officeDocument/2006/relationships/audio" Target="../media/media14.wav"/><Relationship Id="rId19" Type="http://schemas.openxmlformats.org/officeDocument/2006/relationships/image" Target="../media/image13.png"/><Relationship Id="rId4" Type="http://schemas.openxmlformats.org/officeDocument/2006/relationships/audio" Target="../media/media11.wav"/><Relationship Id="rId9" Type="http://schemas.microsoft.com/office/2007/relationships/media" Target="../media/media14.wav"/><Relationship Id="rId14" Type="http://schemas.openxmlformats.org/officeDocument/2006/relationships/audio" Target="../media/media16.wav"/><Relationship Id="rId22" Type="http://schemas.openxmlformats.org/officeDocument/2006/relationships/image" Target="../media/image16.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8.wav"/><Relationship Id="rId1" Type="http://schemas.microsoft.com/office/2007/relationships/media" Target="../media/media18.wav"/><Relationship Id="rId5" Type="http://schemas.openxmlformats.org/officeDocument/2006/relationships/image" Target="../media/image2.png"/><Relationship Id="rId4" Type="http://schemas.openxmlformats.org/officeDocument/2006/relationships/image" Target="../media/image17.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9.mp4"/><Relationship Id="rId1" Type="http://schemas.microsoft.com/office/2007/relationships/media" Target="../media/media19.mp4"/><Relationship Id="rId4" Type="http://schemas.openxmlformats.org/officeDocument/2006/relationships/image" Target="../media/image1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685800" y="533400"/>
            <a:ext cx="7772400" cy="1470025"/>
          </a:xfrm>
        </p:spPr>
        <p:txBody>
          <a:bodyPr/>
          <a:lstStyle/>
          <a:p>
            <a:r>
              <a:rPr lang="en-US" sz="4000" b="1" dirty="0" err="1" smtClean="0">
                <a:solidFill>
                  <a:srgbClr val="0000FF"/>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Chủ</a:t>
            </a:r>
            <a:r>
              <a:rPr lang="en-US" sz="4000" b="1" dirty="0">
                <a:solidFill>
                  <a:srgbClr val="0000FF"/>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4000" b="1" dirty="0" err="1" smtClean="0">
                <a:solidFill>
                  <a:srgbClr val="0000FF"/>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đề</a:t>
            </a:r>
            <a:r>
              <a:rPr lang="en-US" sz="4000" b="1" dirty="0">
                <a:solidFill>
                  <a:srgbClr val="0000FF"/>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4000" b="1" dirty="0" smtClean="0">
                <a:solidFill>
                  <a:srgbClr val="0000FF"/>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1</a:t>
            </a:r>
            <a:r>
              <a:rPr lang="en-US" sz="4000" b="1" dirty="0">
                <a:solidFill>
                  <a:srgbClr val="0000FF"/>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r>
            <a:br>
              <a:rPr lang="en-US" sz="4000" b="1" dirty="0">
                <a:solidFill>
                  <a:srgbClr val="0000FF"/>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br>
            <a:r>
              <a:rPr lang="en-US" b="1" dirty="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EM </a:t>
            </a:r>
            <a:r>
              <a:rPr lang="en-US" b="1" dirty="0" err="1" smtClean="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YÊU</a:t>
            </a:r>
            <a:r>
              <a:rPr lang="en-US" b="1" dirty="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b="1" dirty="0" err="1" smtClean="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ÂM</a:t>
            </a:r>
            <a:r>
              <a:rPr lang="en-US" b="1" dirty="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b="1" dirty="0" err="1">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NHẠC</a:t>
            </a:r>
            <a:endParaRPr lang="en-US" b="1" dirty="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7" name="Subtitle 6"/>
          <p:cNvSpPr>
            <a:spLocks noGrp="1"/>
          </p:cNvSpPr>
          <p:nvPr>
            <p:ph type="subTitle" idx="1"/>
          </p:nvPr>
        </p:nvSpPr>
        <p:spPr>
          <a:xfrm>
            <a:off x="304800" y="2362200"/>
            <a:ext cx="8839200" cy="3733800"/>
          </a:xfrm>
        </p:spPr>
        <p:txBody>
          <a:bodyPr/>
          <a:lstStyle/>
          <a:p>
            <a:r>
              <a:rPr lang="en-US" sz="4000" b="1" dirty="0" err="1" smtClean="0">
                <a:solidFill>
                  <a:srgbClr val="0000FF"/>
                </a:solidFill>
                <a:latin typeface="+mj-lt"/>
                <a:cs typeface="Times New Roman" panose="02020603050405020304" pitchFamily="18" charset="0"/>
              </a:rPr>
              <a:t>Tiết</a:t>
            </a:r>
            <a:r>
              <a:rPr lang="vi-VN" sz="4000" b="1" dirty="0" smtClean="0">
                <a:solidFill>
                  <a:srgbClr val="0000FF"/>
                </a:solidFill>
                <a:latin typeface="+mj-lt"/>
                <a:cs typeface="Times New Roman" panose="02020603050405020304" pitchFamily="18" charset="0"/>
              </a:rPr>
              <a:t> 1</a:t>
            </a:r>
            <a:endParaRPr lang="en-US" sz="4000" b="1" dirty="0">
              <a:solidFill>
                <a:srgbClr val="0000FF"/>
              </a:solidFill>
              <a:latin typeface="+mj-lt"/>
              <a:cs typeface="Times New Roman" panose="02020603050405020304" pitchFamily="18" charset="0"/>
            </a:endParaRPr>
          </a:p>
          <a:p>
            <a:pPr algn="just"/>
            <a:r>
              <a:rPr lang="en-US" sz="2800" b="1" dirty="0" smtClean="0">
                <a:solidFill>
                  <a:srgbClr val="0000FF"/>
                </a:solidFill>
                <a:latin typeface="Times New Roman" panose="02020603050405020304" pitchFamily="18" charset="0"/>
                <a:cs typeface="Times New Roman" panose="02020603050405020304" pitchFamily="18" charset="0"/>
              </a:rPr>
              <a:t>– </a:t>
            </a:r>
            <a:r>
              <a:rPr lang="en-US" sz="2800" b="1" dirty="0" err="1" smtClean="0">
                <a:solidFill>
                  <a:srgbClr val="0000FF"/>
                </a:solidFill>
                <a:latin typeface="Times New Roman" panose="02020603050405020304" pitchFamily="18" charset="0"/>
                <a:cs typeface="Times New Roman" panose="02020603050405020304" pitchFamily="18" charset="0"/>
              </a:rPr>
              <a:t>Hát</a:t>
            </a:r>
            <a:r>
              <a:rPr lang="en-US" sz="2800" b="1" dirty="0" smtClean="0">
                <a:solidFill>
                  <a:srgbClr val="0000FF"/>
                </a:solidFill>
                <a:latin typeface="Times New Roman" panose="02020603050405020304" pitchFamily="18" charset="0"/>
                <a:cs typeface="Times New Roman" panose="02020603050405020304" pitchFamily="18" charset="0"/>
              </a:rPr>
              <a:t>: </a:t>
            </a:r>
            <a:r>
              <a:rPr lang="en-US" sz="2800" b="1" dirty="0" err="1" smtClean="0">
                <a:solidFill>
                  <a:srgbClr val="0000FF"/>
                </a:solidFill>
                <a:latin typeface="Times New Roman" panose="02020603050405020304" pitchFamily="18" charset="0"/>
                <a:cs typeface="Times New Roman" panose="02020603050405020304" pitchFamily="18" charset="0"/>
              </a:rPr>
              <a:t>Bài</a:t>
            </a:r>
            <a:r>
              <a:rPr lang="en-US" sz="2800" b="1" dirty="0" smtClean="0">
                <a:solidFill>
                  <a:srgbClr val="0000FF"/>
                </a:solidFill>
                <a:latin typeface="Times New Roman" panose="02020603050405020304" pitchFamily="18" charset="0"/>
                <a:cs typeface="Times New Roman" panose="02020603050405020304" pitchFamily="18" charset="0"/>
              </a:rPr>
              <a:t> </a:t>
            </a:r>
            <a:r>
              <a:rPr lang="en-US" sz="2800" b="1" i="1" dirty="0" err="1">
                <a:solidFill>
                  <a:srgbClr val="C00000"/>
                </a:solidFill>
                <a:latin typeface="Times New Roman" panose="02020603050405020304" pitchFamily="18" charset="0"/>
                <a:cs typeface="Times New Roman" panose="02020603050405020304" pitchFamily="18" charset="0"/>
              </a:rPr>
              <a:t>Em</a:t>
            </a:r>
            <a:r>
              <a:rPr lang="en-US" sz="2800" b="1" i="1" dirty="0">
                <a:solidFill>
                  <a:srgbClr val="C00000"/>
                </a:solidFill>
                <a:latin typeface="Times New Roman" panose="02020603050405020304" pitchFamily="18" charset="0"/>
                <a:cs typeface="Times New Roman" panose="02020603050405020304" pitchFamily="18" charset="0"/>
              </a:rPr>
              <a:t> </a:t>
            </a:r>
            <a:r>
              <a:rPr lang="en-US" sz="2800" b="1" i="1" dirty="0" err="1">
                <a:solidFill>
                  <a:srgbClr val="C00000"/>
                </a:solidFill>
                <a:latin typeface="Times New Roman" panose="02020603050405020304" pitchFamily="18" charset="0"/>
                <a:cs typeface="Times New Roman" panose="02020603050405020304" pitchFamily="18" charset="0"/>
              </a:rPr>
              <a:t>yêu</a:t>
            </a:r>
            <a:r>
              <a:rPr lang="en-US" sz="2800" b="1" i="1" dirty="0">
                <a:solidFill>
                  <a:srgbClr val="C00000"/>
                </a:solidFill>
                <a:latin typeface="Times New Roman" panose="02020603050405020304" pitchFamily="18" charset="0"/>
                <a:cs typeface="Times New Roman" panose="02020603050405020304" pitchFamily="18" charset="0"/>
              </a:rPr>
              <a:t> </a:t>
            </a:r>
            <a:r>
              <a:rPr lang="en-US" sz="2800" b="1" i="1" dirty="0" err="1">
                <a:solidFill>
                  <a:srgbClr val="C00000"/>
                </a:solidFill>
                <a:latin typeface="Times New Roman" panose="02020603050405020304" pitchFamily="18" charset="0"/>
                <a:cs typeface="Times New Roman" panose="02020603050405020304" pitchFamily="18" charset="0"/>
              </a:rPr>
              <a:t>giờ</a:t>
            </a:r>
            <a:r>
              <a:rPr lang="en-US" sz="2800" b="1" i="1" dirty="0">
                <a:solidFill>
                  <a:srgbClr val="C00000"/>
                </a:solidFill>
                <a:latin typeface="Times New Roman" panose="02020603050405020304" pitchFamily="18" charset="0"/>
                <a:cs typeface="Times New Roman" panose="02020603050405020304" pitchFamily="18" charset="0"/>
              </a:rPr>
              <a:t> </a:t>
            </a:r>
            <a:r>
              <a:rPr lang="en-US" sz="2800" b="1" i="1" dirty="0" err="1">
                <a:solidFill>
                  <a:srgbClr val="C00000"/>
                </a:solidFill>
                <a:latin typeface="Times New Roman" panose="02020603050405020304" pitchFamily="18" charset="0"/>
                <a:cs typeface="Times New Roman" panose="02020603050405020304" pitchFamily="18" charset="0"/>
              </a:rPr>
              <a:t>học</a:t>
            </a:r>
            <a:r>
              <a:rPr lang="en-US" sz="2800" b="1" i="1" dirty="0">
                <a:solidFill>
                  <a:srgbClr val="C00000"/>
                </a:solidFill>
                <a:latin typeface="Times New Roman" panose="02020603050405020304" pitchFamily="18" charset="0"/>
                <a:cs typeface="Times New Roman" panose="02020603050405020304" pitchFamily="18" charset="0"/>
              </a:rPr>
              <a:t> </a:t>
            </a:r>
            <a:r>
              <a:rPr lang="en-US" sz="2800" b="1" i="1" dirty="0" err="1">
                <a:solidFill>
                  <a:srgbClr val="C00000"/>
                </a:solidFill>
                <a:latin typeface="Times New Roman" panose="02020603050405020304" pitchFamily="18" charset="0"/>
                <a:cs typeface="Times New Roman" panose="02020603050405020304" pitchFamily="18" charset="0"/>
              </a:rPr>
              <a:t>hát</a:t>
            </a:r>
            <a:endParaRPr lang="en-US" sz="2800" i="1" dirty="0">
              <a:solidFill>
                <a:srgbClr val="C00000"/>
              </a:solidFill>
              <a:latin typeface="Times New Roman" panose="02020603050405020304" pitchFamily="18" charset="0"/>
              <a:cs typeface="Times New Roman" panose="02020603050405020304" pitchFamily="18" charset="0"/>
            </a:endParaRPr>
          </a:p>
          <a:p>
            <a:pPr algn="just"/>
            <a:r>
              <a:rPr lang="en-US" sz="2800" b="1" dirty="0" smtClean="0">
                <a:solidFill>
                  <a:srgbClr val="0000FF"/>
                </a:solidFill>
                <a:latin typeface="Times New Roman" panose="02020603050405020304" pitchFamily="18" charset="0"/>
                <a:cs typeface="Times New Roman" panose="02020603050405020304" pitchFamily="18" charset="0"/>
              </a:rPr>
              <a:t>– </a:t>
            </a:r>
            <a:r>
              <a:rPr lang="en-US" sz="2800" b="1" dirty="0" err="1" smtClean="0">
                <a:solidFill>
                  <a:srgbClr val="0000FF"/>
                </a:solidFill>
                <a:latin typeface="Times New Roman" panose="02020603050405020304" pitchFamily="18" charset="0"/>
                <a:cs typeface="Times New Roman" panose="02020603050405020304" pitchFamily="18" charset="0"/>
              </a:rPr>
              <a:t>Lí</a:t>
            </a:r>
            <a:r>
              <a:rPr lang="en-US" sz="2800" b="1" dirty="0" smtClean="0">
                <a:solidFill>
                  <a:srgbClr val="0000FF"/>
                </a:solidFill>
                <a:latin typeface="Times New Roman" panose="02020603050405020304" pitchFamily="18" charset="0"/>
                <a:cs typeface="Times New Roman" panose="02020603050405020304" pitchFamily="18" charset="0"/>
              </a:rPr>
              <a:t> </a:t>
            </a:r>
            <a:r>
              <a:rPr lang="en-US" sz="2800" b="1" dirty="0" err="1">
                <a:solidFill>
                  <a:srgbClr val="0000FF"/>
                </a:solidFill>
                <a:latin typeface="Times New Roman" panose="02020603050405020304" pitchFamily="18" charset="0"/>
                <a:cs typeface="Times New Roman" panose="02020603050405020304" pitchFamily="18" charset="0"/>
              </a:rPr>
              <a:t>thuyết</a:t>
            </a:r>
            <a:r>
              <a:rPr lang="en-US" sz="2800" b="1" dirty="0">
                <a:solidFill>
                  <a:srgbClr val="0000FF"/>
                </a:solidFill>
                <a:latin typeface="Times New Roman" panose="02020603050405020304" pitchFamily="18" charset="0"/>
                <a:cs typeface="Times New Roman" panose="02020603050405020304" pitchFamily="18" charset="0"/>
              </a:rPr>
              <a:t> </a:t>
            </a:r>
            <a:r>
              <a:rPr lang="en-US" sz="2800" b="1" dirty="0" err="1">
                <a:solidFill>
                  <a:srgbClr val="0000FF"/>
                </a:solidFill>
                <a:latin typeface="Times New Roman" panose="02020603050405020304" pitchFamily="18" charset="0"/>
                <a:cs typeface="Times New Roman" panose="02020603050405020304" pitchFamily="18" charset="0"/>
              </a:rPr>
              <a:t>âm</a:t>
            </a:r>
            <a:r>
              <a:rPr lang="en-US" sz="2800" b="1" dirty="0">
                <a:solidFill>
                  <a:srgbClr val="0000FF"/>
                </a:solidFill>
                <a:latin typeface="Times New Roman" panose="02020603050405020304" pitchFamily="18" charset="0"/>
                <a:cs typeface="Times New Roman" panose="02020603050405020304" pitchFamily="18" charset="0"/>
              </a:rPr>
              <a:t> </a:t>
            </a:r>
            <a:r>
              <a:rPr lang="en-US" sz="2800" b="1" dirty="0" err="1">
                <a:solidFill>
                  <a:srgbClr val="0000FF"/>
                </a:solidFill>
                <a:latin typeface="Times New Roman" panose="02020603050405020304" pitchFamily="18" charset="0"/>
                <a:cs typeface="Times New Roman" panose="02020603050405020304" pitchFamily="18" charset="0"/>
              </a:rPr>
              <a:t>nhạc</a:t>
            </a:r>
            <a:r>
              <a:rPr lang="en-US" sz="2800" b="1" dirty="0">
                <a:solidFill>
                  <a:srgbClr val="0000FF"/>
                </a:solidFill>
                <a:latin typeface="Times New Roman" panose="02020603050405020304" pitchFamily="18" charset="0"/>
                <a:cs typeface="Times New Roman" panose="02020603050405020304" pitchFamily="18" charset="0"/>
              </a:rPr>
              <a:t>: </a:t>
            </a:r>
            <a:endParaRPr lang="en-US" sz="2800" b="1" dirty="0" smtClean="0">
              <a:solidFill>
                <a:srgbClr val="0000FF"/>
              </a:solidFill>
              <a:latin typeface="Times New Roman" panose="02020603050405020304" pitchFamily="18" charset="0"/>
              <a:cs typeface="Times New Roman" panose="02020603050405020304" pitchFamily="18" charset="0"/>
            </a:endParaRPr>
          </a:p>
          <a:p>
            <a:pPr algn="just"/>
            <a:r>
              <a:rPr lang="en-US" sz="2800" b="1" dirty="0" smtClean="0">
                <a:solidFill>
                  <a:srgbClr val="0000FF"/>
                </a:solidFill>
                <a:latin typeface="Times New Roman" panose="02020603050405020304" pitchFamily="18" charset="0"/>
                <a:cs typeface="Times New Roman" panose="02020603050405020304" pitchFamily="18" charset="0"/>
              </a:rPr>
              <a:t> </a:t>
            </a:r>
            <a:r>
              <a:rPr lang="en-US" sz="2800" b="1" dirty="0" err="1" smtClean="0">
                <a:solidFill>
                  <a:srgbClr val="C00000"/>
                </a:solidFill>
                <a:latin typeface="Times New Roman" panose="02020603050405020304" pitchFamily="18" charset="0"/>
                <a:cs typeface="Times New Roman" panose="02020603050405020304" pitchFamily="18" charset="0"/>
              </a:rPr>
              <a:t>Các</a:t>
            </a:r>
            <a:r>
              <a:rPr lang="en-US" sz="2800" b="1" dirty="0" smtClean="0">
                <a:solidFill>
                  <a:srgbClr val="C00000"/>
                </a:solidFill>
                <a:latin typeface="Times New Roman" panose="02020603050405020304" pitchFamily="18" charset="0"/>
                <a:cs typeface="Times New Roman" panose="02020603050405020304" pitchFamily="18" charset="0"/>
              </a:rPr>
              <a:t> </a:t>
            </a:r>
            <a:r>
              <a:rPr lang="en-US" sz="2800" b="1" dirty="0" err="1">
                <a:solidFill>
                  <a:srgbClr val="C00000"/>
                </a:solidFill>
                <a:latin typeface="Times New Roman" panose="02020603050405020304" pitchFamily="18" charset="0"/>
                <a:cs typeface="Times New Roman" panose="02020603050405020304" pitchFamily="18" charset="0"/>
              </a:rPr>
              <a:t>thuộc</a:t>
            </a:r>
            <a:r>
              <a:rPr lang="en-US" sz="2800" b="1" dirty="0">
                <a:solidFill>
                  <a:srgbClr val="C00000"/>
                </a:solidFill>
                <a:latin typeface="Times New Roman" panose="02020603050405020304" pitchFamily="18" charset="0"/>
                <a:cs typeface="Times New Roman" panose="02020603050405020304" pitchFamily="18" charset="0"/>
              </a:rPr>
              <a:t> </a:t>
            </a:r>
            <a:r>
              <a:rPr lang="en-US" sz="2800" b="1" dirty="0" err="1">
                <a:solidFill>
                  <a:srgbClr val="C00000"/>
                </a:solidFill>
                <a:latin typeface="Times New Roman" panose="02020603050405020304" pitchFamily="18" charset="0"/>
                <a:cs typeface="Times New Roman" panose="02020603050405020304" pitchFamily="18" charset="0"/>
              </a:rPr>
              <a:t>tính</a:t>
            </a:r>
            <a:r>
              <a:rPr lang="en-US" sz="2800" b="1" dirty="0">
                <a:solidFill>
                  <a:srgbClr val="C00000"/>
                </a:solidFill>
                <a:latin typeface="Times New Roman" panose="02020603050405020304" pitchFamily="18" charset="0"/>
                <a:cs typeface="Times New Roman" panose="02020603050405020304" pitchFamily="18" charset="0"/>
              </a:rPr>
              <a:t> </a:t>
            </a:r>
            <a:r>
              <a:rPr lang="en-US" sz="2800" b="1" dirty="0" err="1">
                <a:solidFill>
                  <a:srgbClr val="C00000"/>
                </a:solidFill>
                <a:latin typeface="Times New Roman" panose="02020603050405020304" pitchFamily="18" charset="0"/>
                <a:cs typeface="Times New Roman" panose="02020603050405020304" pitchFamily="18" charset="0"/>
              </a:rPr>
              <a:t>cơ</a:t>
            </a:r>
            <a:r>
              <a:rPr lang="en-US" sz="2800" b="1" dirty="0">
                <a:solidFill>
                  <a:srgbClr val="C00000"/>
                </a:solidFill>
                <a:latin typeface="Times New Roman" panose="02020603050405020304" pitchFamily="18" charset="0"/>
                <a:cs typeface="Times New Roman" panose="02020603050405020304" pitchFamily="18" charset="0"/>
              </a:rPr>
              <a:t> </a:t>
            </a:r>
            <a:r>
              <a:rPr lang="en-US" sz="2800" b="1" dirty="0" err="1">
                <a:solidFill>
                  <a:srgbClr val="C00000"/>
                </a:solidFill>
                <a:latin typeface="Times New Roman" panose="02020603050405020304" pitchFamily="18" charset="0"/>
                <a:cs typeface="Times New Roman" panose="02020603050405020304" pitchFamily="18" charset="0"/>
              </a:rPr>
              <a:t>bản</a:t>
            </a:r>
            <a:r>
              <a:rPr lang="en-US" sz="2800" b="1" dirty="0">
                <a:solidFill>
                  <a:srgbClr val="C00000"/>
                </a:solidFill>
                <a:latin typeface="Times New Roman" panose="02020603050405020304" pitchFamily="18" charset="0"/>
                <a:cs typeface="Times New Roman" panose="02020603050405020304" pitchFamily="18" charset="0"/>
              </a:rPr>
              <a:t> </a:t>
            </a:r>
            <a:r>
              <a:rPr lang="en-US" sz="2800" b="1" dirty="0" err="1" smtClean="0">
                <a:solidFill>
                  <a:srgbClr val="C00000"/>
                </a:solidFill>
                <a:latin typeface="Times New Roman" panose="02020603050405020304" pitchFamily="18" charset="0"/>
                <a:cs typeface="Times New Roman" panose="02020603050405020304" pitchFamily="18" charset="0"/>
              </a:rPr>
              <a:t>của</a:t>
            </a:r>
            <a:r>
              <a:rPr lang="en-US" sz="2800" b="1" dirty="0" smtClean="0">
                <a:solidFill>
                  <a:srgbClr val="C00000"/>
                </a:solidFill>
                <a:latin typeface="Times New Roman" panose="02020603050405020304" pitchFamily="18" charset="0"/>
                <a:cs typeface="Times New Roman" panose="02020603050405020304" pitchFamily="18" charset="0"/>
              </a:rPr>
              <a:t> </a:t>
            </a:r>
            <a:r>
              <a:rPr lang="en-US" sz="2800" b="1" dirty="0" err="1" smtClean="0">
                <a:solidFill>
                  <a:srgbClr val="C00000"/>
                </a:solidFill>
                <a:latin typeface="Times New Roman" panose="02020603050405020304" pitchFamily="18" charset="0"/>
                <a:cs typeface="Times New Roman" panose="02020603050405020304" pitchFamily="18" charset="0"/>
              </a:rPr>
              <a:t>âm</a:t>
            </a:r>
            <a:r>
              <a:rPr lang="vi-VN" sz="2800" b="1" dirty="0" smtClean="0">
                <a:solidFill>
                  <a:srgbClr val="C00000"/>
                </a:solidFill>
                <a:latin typeface="Times New Roman" panose="02020603050405020304" pitchFamily="18" charset="0"/>
                <a:cs typeface="Times New Roman" panose="02020603050405020304" pitchFamily="18" charset="0"/>
              </a:rPr>
              <a:t> </a:t>
            </a:r>
            <a:r>
              <a:rPr lang="en-US" sz="2800" b="1" dirty="0" err="1" smtClean="0">
                <a:solidFill>
                  <a:srgbClr val="C00000"/>
                </a:solidFill>
                <a:latin typeface="Times New Roman" panose="02020603050405020304" pitchFamily="18" charset="0"/>
                <a:cs typeface="Times New Roman" panose="02020603050405020304" pitchFamily="18" charset="0"/>
              </a:rPr>
              <a:t>thanh</a:t>
            </a:r>
            <a:r>
              <a:rPr lang="en-US" sz="2800" b="1" dirty="0" smtClean="0">
                <a:solidFill>
                  <a:srgbClr val="C00000"/>
                </a:solidFill>
                <a:latin typeface="Times New Roman" panose="02020603050405020304" pitchFamily="18" charset="0"/>
                <a:cs typeface="Times New Roman" panose="02020603050405020304" pitchFamily="18" charset="0"/>
              </a:rPr>
              <a:t> </a:t>
            </a:r>
            <a:r>
              <a:rPr lang="en-US" sz="2800" b="1" dirty="0" err="1">
                <a:solidFill>
                  <a:srgbClr val="C00000"/>
                </a:solidFill>
                <a:latin typeface="Times New Roman" panose="02020603050405020304" pitchFamily="18" charset="0"/>
                <a:cs typeface="Times New Roman" panose="02020603050405020304" pitchFamily="18" charset="0"/>
              </a:rPr>
              <a:t>có</a:t>
            </a:r>
            <a:r>
              <a:rPr lang="en-US" sz="2800" b="1" dirty="0">
                <a:solidFill>
                  <a:srgbClr val="C00000"/>
                </a:solidFill>
                <a:latin typeface="Times New Roman" panose="02020603050405020304" pitchFamily="18" charset="0"/>
                <a:cs typeface="Times New Roman" panose="02020603050405020304" pitchFamily="18" charset="0"/>
              </a:rPr>
              <a:t> </a:t>
            </a:r>
            <a:r>
              <a:rPr lang="en-US" sz="2800" b="1" dirty="0" err="1">
                <a:solidFill>
                  <a:srgbClr val="C00000"/>
                </a:solidFill>
                <a:latin typeface="Times New Roman" panose="02020603050405020304" pitchFamily="18" charset="0"/>
                <a:cs typeface="Times New Roman" panose="02020603050405020304" pitchFamily="18" charset="0"/>
              </a:rPr>
              <a:t>tính</a:t>
            </a:r>
            <a:r>
              <a:rPr lang="en-US" sz="2800" b="1" dirty="0">
                <a:solidFill>
                  <a:srgbClr val="C00000"/>
                </a:solidFill>
                <a:latin typeface="Times New Roman" panose="02020603050405020304" pitchFamily="18" charset="0"/>
                <a:cs typeface="Times New Roman" panose="02020603050405020304" pitchFamily="18" charset="0"/>
              </a:rPr>
              <a:t> </a:t>
            </a:r>
            <a:r>
              <a:rPr lang="en-US" sz="2800" b="1" dirty="0" err="1">
                <a:solidFill>
                  <a:srgbClr val="C00000"/>
                </a:solidFill>
                <a:latin typeface="Times New Roman" panose="02020603050405020304" pitchFamily="18" charset="0"/>
                <a:cs typeface="Times New Roman" panose="02020603050405020304" pitchFamily="18" charset="0"/>
              </a:rPr>
              <a:t>nhạc</a:t>
            </a:r>
            <a:r>
              <a:rPr lang="en-US" sz="2800" b="1" dirty="0">
                <a:solidFill>
                  <a:srgbClr val="0000FF"/>
                </a:solidFill>
                <a:latin typeface="Times New Roman" panose="02020603050405020304" pitchFamily="18" charset="0"/>
                <a:cs typeface="Times New Roman" panose="02020603050405020304" pitchFamily="18" charset="0"/>
              </a:rPr>
              <a:t>                                        </a:t>
            </a:r>
            <a:endParaRPr lang="en-US" sz="2800" dirty="0">
              <a:solidFill>
                <a:srgbClr val="0000FF"/>
              </a:solidFill>
              <a:latin typeface="Times New Roman" panose="02020603050405020304" pitchFamily="18" charset="0"/>
              <a:cs typeface="Times New Roman" panose="02020603050405020304" pitchFamily="18" charset="0"/>
            </a:endParaRPr>
          </a:p>
          <a:p>
            <a:pPr algn="just"/>
            <a:r>
              <a:rPr lang="en-US" sz="2800" b="1" dirty="0" smtClean="0">
                <a:solidFill>
                  <a:srgbClr val="0000FF"/>
                </a:solidFill>
                <a:latin typeface="Times New Roman" panose="02020603050405020304" pitchFamily="18" charset="0"/>
                <a:cs typeface="Times New Roman" panose="02020603050405020304" pitchFamily="18" charset="0"/>
              </a:rPr>
              <a:t>– </a:t>
            </a:r>
            <a:r>
              <a:rPr lang="en-US" sz="2800" b="1" dirty="0" err="1">
                <a:solidFill>
                  <a:srgbClr val="0000FF"/>
                </a:solidFill>
                <a:latin typeface="Times New Roman" panose="02020603050405020304" pitchFamily="18" charset="0"/>
                <a:cs typeface="Times New Roman" panose="02020603050405020304" pitchFamily="18" charset="0"/>
              </a:rPr>
              <a:t>Trải</a:t>
            </a:r>
            <a:r>
              <a:rPr lang="en-US" sz="2800" b="1" dirty="0">
                <a:solidFill>
                  <a:srgbClr val="0000FF"/>
                </a:solidFill>
                <a:latin typeface="Times New Roman" panose="02020603050405020304" pitchFamily="18" charset="0"/>
                <a:cs typeface="Times New Roman" panose="02020603050405020304" pitchFamily="18" charset="0"/>
              </a:rPr>
              <a:t> </a:t>
            </a:r>
            <a:r>
              <a:rPr lang="en-US" sz="2800" b="1" dirty="0" err="1">
                <a:solidFill>
                  <a:srgbClr val="0000FF"/>
                </a:solidFill>
                <a:latin typeface="Times New Roman" panose="02020603050405020304" pitchFamily="18" charset="0"/>
                <a:cs typeface="Times New Roman" panose="02020603050405020304" pitchFamily="18" charset="0"/>
              </a:rPr>
              <a:t>nghiệm</a:t>
            </a:r>
            <a:r>
              <a:rPr lang="en-US" sz="2800" b="1" dirty="0">
                <a:solidFill>
                  <a:srgbClr val="0000FF"/>
                </a:solidFill>
                <a:latin typeface="Times New Roman" panose="02020603050405020304" pitchFamily="18" charset="0"/>
                <a:cs typeface="Times New Roman" panose="02020603050405020304" pitchFamily="18" charset="0"/>
              </a:rPr>
              <a:t> </a:t>
            </a:r>
            <a:r>
              <a:rPr lang="en-US" sz="2800" b="1" dirty="0" err="1">
                <a:solidFill>
                  <a:srgbClr val="0000FF"/>
                </a:solidFill>
                <a:latin typeface="Times New Roman" panose="02020603050405020304" pitchFamily="18" charset="0"/>
                <a:cs typeface="Times New Roman" panose="02020603050405020304" pitchFamily="18" charset="0"/>
              </a:rPr>
              <a:t>và</a:t>
            </a:r>
            <a:r>
              <a:rPr lang="en-US" sz="2800" b="1" dirty="0">
                <a:solidFill>
                  <a:srgbClr val="0000FF"/>
                </a:solidFill>
                <a:latin typeface="Times New Roman" panose="02020603050405020304" pitchFamily="18" charset="0"/>
                <a:cs typeface="Times New Roman" panose="02020603050405020304" pitchFamily="18" charset="0"/>
              </a:rPr>
              <a:t> </a:t>
            </a:r>
            <a:r>
              <a:rPr lang="en-US" sz="2800" b="1" dirty="0" err="1">
                <a:solidFill>
                  <a:srgbClr val="0000FF"/>
                </a:solidFill>
                <a:latin typeface="Times New Roman" panose="02020603050405020304" pitchFamily="18" charset="0"/>
                <a:cs typeface="Times New Roman" panose="02020603050405020304" pitchFamily="18" charset="0"/>
              </a:rPr>
              <a:t>khám</a:t>
            </a:r>
            <a:r>
              <a:rPr lang="en-US" sz="2800" b="1" dirty="0">
                <a:solidFill>
                  <a:srgbClr val="0000FF"/>
                </a:solidFill>
                <a:latin typeface="Times New Roman" panose="02020603050405020304" pitchFamily="18" charset="0"/>
                <a:cs typeface="Times New Roman" panose="02020603050405020304" pitchFamily="18" charset="0"/>
              </a:rPr>
              <a:t> </a:t>
            </a:r>
            <a:r>
              <a:rPr lang="en-US" sz="2800" b="1" dirty="0" err="1" smtClean="0">
                <a:solidFill>
                  <a:srgbClr val="0000FF"/>
                </a:solidFill>
                <a:latin typeface="Times New Roman" panose="02020603050405020304" pitchFamily="18" charset="0"/>
                <a:cs typeface="Times New Roman" panose="02020603050405020304" pitchFamily="18" charset="0"/>
              </a:rPr>
              <a:t>phá</a:t>
            </a:r>
            <a:endParaRPr lang="en-US" sz="2800" dirty="0">
              <a:solidFill>
                <a:srgbClr val="0000FF"/>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5434925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152400"/>
            <a:ext cx="8839200" cy="1554162"/>
          </a:xfrm>
        </p:spPr>
        <p:txBody>
          <a:bodyPr/>
          <a:lstStyle/>
          <a:p>
            <a:r>
              <a:rPr lang="vi-VN" sz="3200" b="1" dirty="0" smtClean="0">
                <a:solidFill>
                  <a:srgbClr val="0000FF"/>
                </a:solidFill>
                <a:latin typeface="Times New Roman" panose="02020603050405020304" pitchFamily="18" charset="0"/>
                <a:cs typeface="Times New Roman" panose="02020603050405020304" pitchFamily="18" charset="0"/>
              </a:rPr>
              <a:t>2. Lí thuyết âm nhạc</a:t>
            </a:r>
            <a:r>
              <a:rPr lang="en-US" sz="3200" b="1" dirty="0" smtClean="0">
                <a:solidFill>
                  <a:srgbClr val="0000FF"/>
                </a:solidFill>
                <a:latin typeface="Times New Roman" panose="02020603050405020304" pitchFamily="18" charset="0"/>
                <a:cs typeface="Times New Roman" panose="02020603050405020304" pitchFamily="18" charset="0"/>
              </a:rPr>
              <a:t/>
            </a:r>
            <a:br>
              <a:rPr lang="en-US" sz="3200" b="1" dirty="0" smtClean="0">
                <a:solidFill>
                  <a:srgbClr val="0000FF"/>
                </a:solidFill>
                <a:latin typeface="Times New Roman" panose="02020603050405020304" pitchFamily="18" charset="0"/>
                <a:cs typeface="Times New Roman" panose="02020603050405020304" pitchFamily="18" charset="0"/>
              </a:rPr>
            </a:br>
            <a:r>
              <a:rPr lang="vi-VN" sz="3200" b="1" dirty="0" smtClean="0">
                <a:solidFill>
                  <a:srgbClr val="C00000"/>
                </a:solidFill>
                <a:latin typeface="Times New Roman" panose="02020603050405020304" pitchFamily="18" charset="0"/>
                <a:cs typeface="Times New Roman" panose="02020603050405020304" pitchFamily="18" charset="0"/>
              </a:rPr>
              <a:t>Các thuộc tính cơ bản</a:t>
            </a:r>
            <a:r>
              <a:rPr lang="en-US" sz="3200" b="1" dirty="0" smtClean="0">
                <a:solidFill>
                  <a:srgbClr val="C00000"/>
                </a:solidFill>
                <a:latin typeface="Times New Roman" panose="02020603050405020304" pitchFamily="18" charset="0"/>
                <a:cs typeface="Times New Roman" panose="02020603050405020304" pitchFamily="18" charset="0"/>
              </a:rPr>
              <a:t> </a:t>
            </a:r>
            <a:r>
              <a:rPr lang="vi-VN" sz="3200" b="1" dirty="0" smtClean="0">
                <a:solidFill>
                  <a:srgbClr val="C00000"/>
                </a:solidFill>
                <a:latin typeface="Times New Roman" panose="02020603050405020304" pitchFamily="18" charset="0"/>
                <a:cs typeface="Times New Roman" panose="02020603050405020304" pitchFamily="18" charset="0"/>
              </a:rPr>
              <a:t>của âm thanh có tính nhạc</a:t>
            </a:r>
            <a:endParaRPr lang="en-US" sz="3200" b="1" dirty="0">
              <a:solidFill>
                <a:srgbClr val="C00000"/>
              </a:solidFill>
              <a:latin typeface="Times New Roman" panose="02020603050405020304" pitchFamily="18" charset="0"/>
              <a:cs typeface="Times New Roman" panose="02020603050405020304" pitchFamily="18" charset="0"/>
            </a:endParaRPr>
          </a:p>
        </p:txBody>
      </p:sp>
      <p:sp>
        <p:nvSpPr>
          <p:cNvPr id="6" name="TextBox 5"/>
          <p:cNvSpPr txBox="1"/>
          <p:nvPr/>
        </p:nvSpPr>
        <p:spPr>
          <a:xfrm>
            <a:off x="457200" y="1905000"/>
            <a:ext cx="3623108" cy="461665"/>
          </a:xfrm>
          <a:prstGeom prst="rect">
            <a:avLst/>
          </a:prstGeom>
          <a:noFill/>
        </p:spPr>
        <p:txBody>
          <a:bodyPr wrap="none" rtlCol="0">
            <a:spAutoFit/>
          </a:bodyPr>
          <a:lstStyle/>
          <a:p>
            <a:r>
              <a:rPr lang="vi-VN" sz="2400" b="1" dirty="0">
                <a:solidFill>
                  <a:srgbClr val="0000FF"/>
                </a:solidFill>
                <a:latin typeface="Times New Roman" panose="02020603050405020304" pitchFamily="18" charset="0"/>
                <a:cs typeface="Times New Roman" panose="02020603050405020304" pitchFamily="18" charset="0"/>
              </a:rPr>
              <a:t>M</a:t>
            </a:r>
            <a:r>
              <a:rPr lang="vi-VN" sz="2400" b="1" dirty="0" smtClean="0">
                <a:solidFill>
                  <a:srgbClr val="0000FF"/>
                </a:solidFill>
                <a:latin typeface="Times New Roman" panose="02020603050405020304" pitchFamily="18" charset="0"/>
                <a:cs typeface="Times New Roman" panose="02020603050405020304" pitchFamily="18" charset="0"/>
              </a:rPr>
              <a:t>ột số ví dụ về âm thanh</a:t>
            </a:r>
            <a:r>
              <a:rPr lang="vi-VN" sz="2400" b="1" dirty="0" smtClean="0">
                <a:solidFill>
                  <a:srgbClr val="0000FF"/>
                </a:solidFill>
              </a:rPr>
              <a:t>:</a:t>
            </a:r>
          </a:p>
        </p:txBody>
      </p:sp>
      <p:sp>
        <p:nvSpPr>
          <p:cNvPr id="7" name="TextBox 6"/>
          <p:cNvSpPr txBox="1"/>
          <p:nvPr/>
        </p:nvSpPr>
        <p:spPr>
          <a:xfrm>
            <a:off x="457200" y="2662535"/>
            <a:ext cx="2235099" cy="3477875"/>
          </a:xfrm>
          <a:prstGeom prst="rect">
            <a:avLst/>
          </a:prstGeom>
          <a:noFill/>
        </p:spPr>
        <p:txBody>
          <a:bodyPr wrap="none" rtlCol="0">
            <a:spAutoFit/>
          </a:bodyPr>
          <a:lstStyle/>
          <a:p>
            <a:pPr marL="342900" indent="-342900">
              <a:buFont typeface="Wingdings" panose="05000000000000000000" pitchFamily="2" charset="2"/>
              <a:buChar char="Ø"/>
            </a:pPr>
            <a:r>
              <a:rPr lang="vi-VN" sz="2000" b="1" dirty="0" smtClean="0">
                <a:solidFill>
                  <a:srgbClr val="0000FF"/>
                </a:solidFill>
                <a:latin typeface="Times New Roman" panose="02020603050405020304" pitchFamily="18" charset="0"/>
                <a:cs typeface="Times New Roman" panose="02020603050405020304" pitchFamily="18" charset="0"/>
              </a:rPr>
              <a:t>Tiếng chim hót</a:t>
            </a:r>
          </a:p>
          <a:p>
            <a:pPr marL="342900" indent="-342900">
              <a:buFont typeface="Wingdings" panose="05000000000000000000" pitchFamily="2" charset="2"/>
              <a:buChar char="Ø"/>
            </a:pPr>
            <a:endParaRPr lang="vi-VN" sz="2000" b="1" dirty="0">
              <a:solidFill>
                <a:srgbClr val="0000FF"/>
              </a:solidFill>
              <a:latin typeface="Times New Roman" panose="02020603050405020304" pitchFamily="18" charset="0"/>
              <a:cs typeface="Times New Roman" panose="02020603050405020304" pitchFamily="18" charset="0"/>
            </a:endParaRPr>
          </a:p>
          <a:p>
            <a:pPr marL="342900" indent="-342900">
              <a:buFont typeface="Wingdings" panose="05000000000000000000" pitchFamily="2" charset="2"/>
              <a:buChar char="Ø"/>
            </a:pPr>
            <a:endParaRPr lang="vi-VN" sz="2000" b="1" dirty="0" smtClean="0">
              <a:solidFill>
                <a:srgbClr val="0000FF"/>
              </a:solidFill>
              <a:latin typeface="Times New Roman" panose="02020603050405020304" pitchFamily="18" charset="0"/>
              <a:cs typeface="Times New Roman" panose="02020603050405020304" pitchFamily="18" charset="0"/>
            </a:endParaRPr>
          </a:p>
          <a:p>
            <a:pPr marL="342900" indent="-342900">
              <a:buFont typeface="Wingdings" panose="05000000000000000000" pitchFamily="2" charset="2"/>
              <a:buChar char="Ø"/>
            </a:pPr>
            <a:endParaRPr lang="vi-VN" sz="2000" b="1" dirty="0" smtClean="0">
              <a:solidFill>
                <a:srgbClr val="0000FF"/>
              </a:solidFill>
              <a:latin typeface="Times New Roman" panose="02020603050405020304" pitchFamily="18" charset="0"/>
              <a:cs typeface="Times New Roman" panose="02020603050405020304" pitchFamily="18" charset="0"/>
            </a:endParaRPr>
          </a:p>
          <a:p>
            <a:pPr marL="342900" indent="-342900">
              <a:buFont typeface="Wingdings" panose="05000000000000000000" pitchFamily="2" charset="2"/>
              <a:buChar char="Ø"/>
            </a:pPr>
            <a:endParaRPr lang="vi-VN" sz="2000" b="1" dirty="0">
              <a:solidFill>
                <a:srgbClr val="0000FF"/>
              </a:solidFill>
              <a:latin typeface="Times New Roman" panose="02020603050405020304" pitchFamily="18" charset="0"/>
              <a:cs typeface="Times New Roman" panose="02020603050405020304" pitchFamily="18" charset="0"/>
            </a:endParaRPr>
          </a:p>
          <a:p>
            <a:pPr marL="342900" indent="-342900">
              <a:buFont typeface="Wingdings" panose="05000000000000000000" pitchFamily="2" charset="2"/>
              <a:buChar char="Ø"/>
            </a:pPr>
            <a:r>
              <a:rPr lang="vi-VN" sz="2000" b="1" dirty="0" smtClean="0">
                <a:solidFill>
                  <a:srgbClr val="0000FF"/>
                </a:solidFill>
                <a:latin typeface="Times New Roman" panose="02020603050405020304" pitchFamily="18" charset="0"/>
                <a:cs typeface="Times New Roman" panose="02020603050405020304" pitchFamily="18" charset="0"/>
              </a:rPr>
              <a:t>Tiếng suối chảy</a:t>
            </a:r>
          </a:p>
          <a:p>
            <a:pPr marL="342900" indent="-342900">
              <a:buFont typeface="Wingdings" panose="05000000000000000000" pitchFamily="2" charset="2"/>
              <a:buChar char="Ø"/>
            </a:pPr>
            <a:endParaRPr lang="vi-VN" sz="2000" b="1" dirty="0">
              <a:solidFill>
                <a:srgbClr val="0000FF"/>
              </a:solidFill>
              <a:latin typeface="Times New Roman" panose="02020603050405020304" pitchFamily="18" charset="0"/>
              <a:cs typeface="Times New Roman" panose="02020603050405020304" pitchFamily="18" charset="0"/>
            </a:endParaRPr>
          </a:p>
          <a:p>
            <a:pPr marL="342900" indent="-342900">
              <a:buFont typeface="Wingdings" panose="05000000000000000000" pitchFamily="2" charset="2"/>
              <a:buChar char="Ø"/>
            </a:pPr>
            <a:endParaRPr lang="vi-VN" sz="2000" b="1" dirty="0" smtClean="0">
              <a:solidFill>
                <a:srgbClr val="0000FF"/>
              </a:solidFill>
              <a:latin typeface="Times New Roman" panose="02020603050405020304" pitchFamily="18" charset="0"/>
              <a:cs typeface="Times New Roman" panose="02020603050405020304" pitchFamily="18" charset="0"/>
            </a:endParaRPr>
          </a:p>
          <a:p>
            <a:endParaRPr lang="vi-VN" sz="2000" b="1" dirty="0" smtClean="0">
              <a:solidFill>
                <a:srgbClr val="0000FF"/>
              </a:solidFill>
              <a:latin typeface="Times New Roman" panose="02020603050405020304" pitchFamily="18" charset="0"/>
              <a:cs typeface="Times New Roman" panose="02020603050405020304" pitchFamily="18" charset="0"/>
            </a:endParaRPr>
          </a:p>
          <a:p>
            <a:pPr marL="342900" indent="-342900">
              <a:buFont typeface="Wingdings" panose="05000000000000000000" pitchFamily="2" charset="2"/>
              <a:buChar char="Ø"/>
            </a:pPr>
            <a:endParaRPr lang="vi-VN" sz="2000" b="1" dirty="0">
              <a:solidFill>
                <a:srgbClr val="0000FF"/>
              </a:solidFill>
              <a:latin typeface="Times New Roman" panose="02020603050405020304" pitchFamily="18" charset="0"/>
              <a:cs typeface="Times New Roman" panose="02020603050405020304" pitchFamily="18" charset="0"/>
            </a:endParaRPr>
          </a:p>
          <a:p>
            <a:pPr marL="342900" indent="-342900">
              <a:buFont typeface="Wingdings" panose="05000000000000000000" pitchFamily="2" charset="2"/>
              <a:buChar char="Ø"/>
            </a:pPr>
            <a:r>
              <a:rPr lang="vi-VN" sz="2000" b="1" dirty="0" smtClean="0">
                <a:solidFill>
                  <a:srgbClr val="0000FF"/>
                </a:solidFill>
                <a:latin typeface="Times New Roman" panose="02020603050405020304" pitchFamily="18" charset="0"/>
                <a:cs typeface="Times New Roman" panose="02020603050405020304" pitchFamily="18" charset="0"/>
              </a:rPr>
              <a:t>Tiếng sấm sét</a:t>
            </a:r>
            <a:endParaRPr lang="vi-VN" sz="2000" b="1" dirty="0">
              <a:solidFill>
                <a:srgbClr val="0000FF"/>
              </a:solidFill>
              <a:latin typeface="Times New Roman" panose="02020603050405020304" pitchFamily="18" charset="0"/>
              <a:cs typeface="Times New Roman" panose="02020603050405020304" pitchFamily="18" charset="0"/>
            </a:endParaRPr>
          </a:p>
        </p:txBody>
      </p:sp>
      <p:pic>
        <p:nvPicPr>
          <p:cNvPr id="3" name="Tiếng chim hót Buổi Sáng 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3276600" y="2545598"/>
            <a:ext cx="633984" cy="633984"/>
          </a:xfrm>
          <a:prstGeom prst="rect">
            <a:avLst/>
          </a:prstGeom>
        </p:spPr>
      </p:pic>
      <p:pic>
        <p:nvPicPr>
          <p:cNvPr id="8" name="Tiếng Suối Chảy róc rách 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8"/>
          <a:stretch>
            <a:fillRect/>
          </a:stretch>
        </p:blipFill>
        <p:spPr>
          <a:xfrm>
            <a:off x="3233651" y="4084480"/>
            <a:ext cx="633984" cy="633984"/>
          </a:xfrm>
          <a:prstGeom prst="rect">
            <a:avLst/>
          </a:prstGeom>
        </p:spPr>
      </p:pic>
      <p:pic>
        <p:nvPicPr>
          <p:cNvPr id="9" name="Hiệu ứng âm thanh tiếng Sấm Sét">
            <a:hlinkClick r:id="" action="ppaction://media"/>
          </p:cNvPr>
          <p:cNvPicPr>
            <a:picLocks noChangeAspect="1"/>
          </p:cNvPicPr>
          <p:nvPr>
            <a:audioFile r:link="rId6"/>
            <p:extLst>
              <p:ext uri="{DAA4B4D4-6D71-4841-9C94-3DE7FCFB9230}">
                <p14:media xmlns:p14="http://schemas.microsoft.com/office/powerpoint/2010/main" r:embed="rId5"/>
              </p:ext>
            </p:extLst>
          </p:nvPr>
        </p:nvPicPr>
        <p:blipFill>
          <a:blip r:embed="rId8"/>
          <a:stretch>
            <a:fillRect/>
          </a:stretch>
        </p:blipFill>
        <p:spPr>
          <a:xfrm>
            <a:off x="3200400" y="5623362"/>
            <a:ext cx="633984" cy="633984"/>
          </a:xfrm>
          <a:prstGeom prst="rect">
            <a:avLst/>
          </a:prstGeom>
        </p:spPr>
      </p:pic>
      <p:pic>
        <p:nvPicPr>
          <p:cNvPr id="2050" name="Picture 2" descr="Ý nghĩa bất ngờ đằng sau tiếng hót của loài chim - KhoaHoc.tv"/>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5181600" y="2209800"/>
            <a:ext cx="2470529" cy="1293168"/>
          </a:xfrm>
          <a:prstGeom prst="rect">
            <a:avLst/>
          </a:prstGeom>
          <a:noFill/>
          <a:ln w="38100">
            <a:solidFill>
              <a:srgbClr val="FFCC66"/>
            </a:solidFill>
          </a:ln>
          <a:extLst>
            <a:ext uri="{909E8E84-426E-40DD-AFC4-6F175D3DCCD1}">
              <a14:hiddenFill xmlns:a14="http://schemas.microsoft.com/office/drawing/2010/main">
                <a:solidFill>
                  <a:srgbClr val="FFFFFF"/>
                </a:solidFill>
              </a14:hiddenFill>
            </a:ext>
          </a:extLst>
        </p:spPr>
      </p:pic>
      <p:pic>
        <p:nvPicPr>
          <p:cNvPr id="2052" name="Picture 4" descr="Ba con suối đẹp như tranh vẽ ở Phú Quốc - VnExpress Du lịch"/>
          <p:cNvPicPr>
            <a:picLocks noChangeAspect="1" noChangeArrowheads="1"/>
          </p:cNvPicPr>
          <p:nvPr/>
        </p:nvPicPr>
        <p:blipFill rotWithShape="1">
          <a:blip r:embed="rId10" cstate="print">
            <a:extLst>
              <a:ext uri="{28A0092B-C50C-407E-A947-70E740481C1C}">
                <a14:useLocalDpi xmlns:a14="http://schemas.microsoft.com/office/drawing/2010/main" val="0"/>
              </a:ext>
            </a:extLst>
          </a:blip>
          <a:srcRect t="21787"/>
          <a:stretch/>
        </p:blipFill>
        <p:spPr bwMode="auto">
          <a:xfrm>
            <a:off x="5181600" y="3747640"/>
            <a:ext cx="2510413" cy="1307664"/>
          </a:xfrm>
          <a:prstGeom prst="rect">
            <a:avLst/>
          </a:prstGeom>
          <a:noFill/>
          <a:ln w="38100">
            <a:solidFill>
              <a:srgbClr val="FFCC66"/>
            </a:solidFill>
          </a:ln>
          <a:extLst>
            <a:ext uri="{909E8E84-426E-40DD-AFC4-6F175D3DCCD1}">
              <a14:hiddenFill xmlns:a14="http://schemas.microsoft.com/office/drawing/2010/main">
                <a:solidFill>
                  <a:srgbClr val="FFFFFF"/>
                </a:solidFill>
              </a14:hiddenFill>
            </a:ext>
          </a:extLst>
        </p:spPr>
      </p:pic>
      <p:pic>
        <p:nvPicPr>
          <p:cNvPr id="2054" name="Picture 6" descr="Sấm sét | Kiến thức Wiki | Fandom"/>
          <p:cNvPicPr>
            <a:picLocks noChangeAspect="1" noChangeArrowheads="1"/>
          </p:cNvPicPr>
          <p:nvPr/>
        </p:nvPicPr>
        <p:blipFill rotWithShape="1">
          <a:blip r:embed="rId11" cstate="print">
            <a:extLst>
              <a:ext uri="{28A0092B-C50C-407E-A947-70E740481C1C}">
                <a14:useLocalDpi xmlns:a14="http://schemas.microsoft.com/office/drawing/2010/main" val="0"/>
              </a:ext>
            </a:extLst>
          </a:blip>
          <a:srcRect b="12737"/>
          <a:stretch/>
        </p:blipFill>
        <p:spPr bwMode="auto">
          <a:xfrm>
            <a:off x="5187076" y="5234220"/>
            <a:ext cx="2499460" cy="1412268"/>
          </a:xfrm>
          <a:prstGeom prst="rect">
            <a:avLst/>
          </a:prstGeom>
          <a:noFill/>
          <a:ln w="38100">
            <a:solidFill>
              <a:srgbClr val="FFCC66"/>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8850560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66220"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seq concurrent="1" nextAc="seek">
              <p:cTn id="8" restart="whenNotActive" fill="hold" evtFilter="cancelBubble" nodeType="interactiveSeq">
                <p:stCondLst>
                  <p:cond evt="onClick" delay="0">
                    <p:tgtEl>
                      <p:spTgt spid="8"/>
                    </p:tgtEl>
                  </p:cond>
                </p:stCondLst>
                <p:endSync evt="end" delay="0">
                  <p:rtn val="all"/>
                </p:endSync>
                <p:childTnLst>
                  <p:par>
                    <p:cTn id="9" fill="hold">
                      <p:stCondLst>
                        <p:cond delay="0"/>
                      </p:stCondLst>
                      <p:childTnLst>
                        <p:par>
                          <p:cTn id="10" fill="hold">
                            <p:stCondLst>
                              <p:cond delay="0"/>
                            </p:stCondLst>
                            <p:childTnLst>
                              <p:par>
                                <p:cTn id="11" presetID="1" presetClass="mediacall" presetSubtype="0" fill="hold" nodeType="clickEffect">
                                  <p:stCondLst>
                                    <p:cond delay="0"/>
                                  </p:stCondLst>
                                  <p:childTnLst>
                                    <p:cmd type="call" cmd="playFrom(0.0)">
                                      <p:cBhvr>
                                        <p:cTn id="12" dur="123611" fill="hold"/>
                                        <p:tgtEl>
                                          <p:spTgt spid="8"/>
                                        </p:tgtEl>
                                      </p:cBhvr>
                                    </p:cmd>
                                  </p:childTnLst>
                                </p:cTn>
                              </p:par>
                            </p:childTnLst>
                          </p:cTn>
                        </p:par>
                      </p:childTnLst>
                    </p:cTn>
                  </p:par>
                </p:childTnLst>
              </p:cTn>
              <p:nextCondLst>
                <p:cond evt="onClick" delay="0">
                  <p:tgtEl>
                    <p:spTgt spid="8"/>
                  </p:tgtEl>
                </p:cond>
              </p:nextCondLst>
            </p:seq>
            <p:audio>
              <p:cMediaNode vol="80000">
                <p:cTn id="13" fill="hold" display="0">
                  <p:stCondLst>
                    <p:cond delay="indefinite"/>
                  </p:stCondLst>
                  <p:endCondLst>
                    <p:cond evt="onStopAudio" delay="0">
                      <p:tgtEl>
                        <p:sldTgt/>
                      </p:tgtEl>
                    </p:cond>
                  </p:endCondLst>
                </p:cTn>
                <p:tgtEl>
                  <p:spTgt spid="8"/>
                </p:tgtEl>
              </p:cMediaNode>
            </p:audio>
            <p:seq concurrent="1" nextAc="seek">
              <p:cTn id="14" restart="whenNotActive" fill="hold" evtFilter="cancelBubble" nodeType="interactiveSeq">
                <p:stCondLst>
                  <p:cond evt="onClick" delay="0">
                    <p:tgtEl>
                      <p:spTgt spid="9"/>
                    </p:tgtEl>
                  </p:cond>
                </p:stCondLst>
                <p:endSync evt="end" delay="0">
                  <p:rtn val="all"/>
                </p:endSync>
                <p:childTnLst>
                  <p:par>
                    <p:cTn id="15" fill="hold">
                      <p:stCondLst>
                        <p:cond delay="0"/>
                      </p:stCondLst>
                      <p:childTnLst>
                        <p:par>
                          <p:cTn id="16" fill="hold">
                            <p:stCondLst>
                              <p:cond delay="0"/>
                            </p:stCondLst>
                            <p:childTnLst>
                              <p:par>
                                <p:cTn id="17" presetID="1" presetClass="mediacall" presetSubtype="0" fill="hold" nodeType="clickEffect">
                                  <p:stCondLst>
                                    <p:cond delay="0"/>
                                  </p:stCondLst>
                                  <p:childTnLst>
                                    <p:cmd type="call" cmd="playFrom(0.0)">
                                      <p:cBhvr>
                                        <p:cTn id="18" dur="61269" fill="hold"/>
                                        <p:tgtEl>
                                          <p:spTgt spid="9"/>
                                        </p:tgtEl>
                                      </p:cBhvr>
                                    </p:cmd>
                                  </p:childTnLst>
                                </p:cTn>
                              </p:par>
                            </p:childTnLst>
                          </p:cTn>
                        </p:par>
                      </p:childTnLst>
                    </p:cTn>
                  </p:par>
                </p:childTnLst>
              </p:cTn>
              <p:nextCondLst>
                <p:cond evt="onClick" delay="0">
                  <p:tgtEl>
                    <p:spTgt spid="9"/>
                  </p:tgtEl>
                </p:cond>
              </p:nextCondLst>
            </p:seq>
            <p:audio>
              <p:cMediaNode vol="80000">
                <p:cTn id="19" fill="hold" display="0">
                  <p:stCondLst>
                    <p:cond delay="indefinite"/>
                  </p:stCondLst>
                  <p:endCondLst>
                    <p:cond evt="onStopAudio" delay="0">
                      <p:tgtEl>
                        <p:sldTgt/>
                      </p:tgtEl>
                    </p:cond>
                  </p:endCondLst>
                </p:cTn>
                <p:tgtEl>
                  <p:spTgt spid="9"/>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VCD Cao do">
            <a:hlinkClick r:id="" action="ppaction://media"/>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685800" y="838200"/>
            <a:ext cx="7924800" cy="5638800"/>
          </a:xfrm>
        </p:spPr>
      </p:pic>
      <p:sp>
        <p:nvSpPr>
          <p:cNvPr id="5" name="Title 1"/>
          <p:cNvSpPr>
            <a:spLocks noGrp="1"/>
          </p:cNvSpPr>
          <p:nvPr>
            <p:ph type="title"/>
          </p:nvPr>
        </p:nvSpPr>
        <p:spPr>
          <a:xfrm>
            <a:off x="1676400" y="0"/>
            <a:ext cx="6172200" cy="715962"/>
          </a:xfrm>
        </p:spPr>
        <p:txBody>
          <a:bodyPr/>
          <a:lstStyle/>
          <a:p>
            <a:r>
              <a:rPr lang="en-US" sz="2800" b="1" dirty="0">
                <a:solidFill>
                  <a:srgbClr val="FF00FF"/>
                </a:solidFill>
                <a:latin typeface="Times New Roman" panose="02020603050405020304" pitchFamily="18" charset="0"/>
                <a:cs typeface="Times New Roman" panose="02020603050405020304" pitchFamily="18" charset="0"/>
              </a:rPr>
              <a:t>C</a:t>
            </a:r>
            <a:r>
              <a:rPr lang="en-US" sz="2800" b="1" dirty="0" smtClean="0">
                <a:solidFill>
                  <a:srgbClr val="FF00FF"/>
                </a:solidFill>
                <a:latin typeface="Times New Roman" panose="02020603050405020304" pitchFamily="18" charset="0"/>
                <a:cs typeface="Times New Roman" panose="02020603050405020304" pitchFamily="18" charset="0"/>
              </a:rPr>
              <a:t>ao </a:t>
            </a:r>
            <a:r>
              <a:rPr lang="en-US" sz="2800" b="1" dirty="0" err="1">
                <a:solidFill>
                  <a:srgbClr val="FF00FF"/>
                </a:solidFill>
                <a:latin typeface="Times New Roman" panose="02020603050405020304" pitchFamily="18" charset="0"/>
                <a:cs typeface="Times New Roman" panose="02020603050405020304" pitchFamily="18" charset="0"/>
              </a:rPr>
              <a:t>độ</a:t>
            </a:r>
            <a:r>
              <a:rPr lang="en-US" sz="2800" b="1" dirty="0" smtClean="0">
                <a:solidFill>
                  <a:srgbClr val="FF00FF"/>
                </a:solidFill>
              </a:rPr>
              <a:t> </a:t>
            </a:r>
            <a:endParaRPr lang="en-US" sz="2800" b="1" dirty="0">
              <a:solidFill>
                <a:srgbClr val="FF00FF"/>
              </a:solidFill>
            </a:endParaRPr>
          </a:p>
        </p:txBody>
      </p:sp>
    </p:spTree>
    <p:extLst>
      <p:ext uri="{BB962C8B-B14F-4D97-AF65-F5344CB8AC3E}">
        <p14:creationId xmlns:p14="http://schemas.microsoft.com/office/powerpoint/2010/main" val="41882450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9666"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4"/>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4"/>
                                        </p:tgtEl>
                                      </p:cBhvr>
                                    </p:cmd>
                                  </p:childTnLst>
                                </p:cTn>
                              </p:par>
                            </p:childTnLst>
                          </p:cTn>
                        </p:par>
                      </p:childTnLst>
                    </p:cTn>
                  </p:par>
                </p:childTnLst>
              </p:cTn>
              <p:nextCondLst>
                <p:cond evt="onClick" delay="0">
                  <p:tgtEl>
                    <p:spTgt spid="4"/>
                  </p:tgtEl>
                </p:cond>
              </p:nextCondLst>
            </p:seq>
            <p:video>
              <p:cMediaNode vol="80000">
                <p:cTn id="12" fill="hold" display="0">
                  <p:stCondLst>
                    <p:cond delay="indefinite"/>
                  </p:stCondLst>
                </p:cTn>
                <p:tgtEl>
                  <p:spTgt spid="4"/>
                </p:tgtEl>
              </p:cMediaNode>
            </p:vide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VCD Truong do">
            <a:hlinkClick r:id="" action="ppaction://media"/>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609600" y="715962"/>
            <a:ext cx="7924801" cy="5456238"/>
          </a:xfrm>
        </p:spPr>
      </p:pic>
      <p:sp>
        <p:nvSpPr>
          <p:cNvPr id="5" name="Title 1"/>
          <p:cNvSpPr>
            <a:spLocks noGrp="1"/>
          </p:cNvSpPr>
          <p:nvPr>
            <p:ph type="title"/>
          </p:nvPr>
        </p:nvSpPr>
        <p:spPr>
          <a:xfrm>
            <a:off x="1447800" y="76200"/>
            <a:ext cx="6172200" cy="639762"/>
          </a:xfrm>
        </p:spPr>
        <p:txBody>
          <a:bodyPr/>
          <a:lstStyle/>
          <a:p>
            <a:r>
              <a:rPr lang="en-US" sz="2800" b="1" dirty="0" err="1">
                <a:solidFill>
                  <a:srgbClr val="FF00FF"/>
                </a:solidFill>
                <a:latin typeface="Times New Roman" panose="02020603050405020304" pitchFamily="18" charset="0"/>
                <a:cs typeface="Times New Roman" panose="02020603050405020304" pitchFamily="18" charset="0"/>
              </a:rPr>
              <a:t>T</a:t>
            </a:r>
            <a:r>
              <a:rPr lang="en-US" sz="2800" b="1" dirty="0" err="1" smtClean="0">
                <a:solidFill>
                  <a:srgbClr val="FF00FF"/>
                </a:solidFill>
                <a:latin typeface="Times New Roman" panose="02020603050405020304" pitchFamily="18" charset="0"/>
                <a:cs typeface="Times New Roman" panose="02020603050405020304" pitchFamily="18" charset="0"/>
              </a:rPr>
              <a:t>r</a:t>
            </a:r>
            <a:r>
              <a:rPr lang="vi-VN" sz="2800" b="1" dirty="0" smtClean="0">
                <a:solidFill>
                  <a:srgbClr val="FF00FF"/>
                </a:solidFill>
                <a:latin typeface="Times New Roman" panose="02020603050405020304" pitchFamily="18" charset="0"/>
                <a:cs typeface="Times New Roman" panose="02020603050405020304" pitchFamily="18" charset="0"/>
              </a:rPr>
              <a:t>ường</a:t>
            </a:r>
            <a:r>
              <a:rPr lang="en-US" sz="2800" b="1" dirty="0">
                <a:solidFill>
                  <a:srgbClr val="FF00FF"/>
                </a:solidFill>
                <a:latin typeface="Times New Roman" panose="02020603050405020304" pitchFamily="18" charset="0"/>
                <a:cs typeface="Times New Roman" panose="02020603050405020304" pitchFamily="18" charset="0"/>
              </a:rPr>
              <a:t> </a:t>
            </a:r>
            <a:r>
              <a:rPr lang="en-US" sz="2800" b="1" dirty="0" err="1">
                <a:solidFill>
                  <a:srgbClr val="FF00FF"/>
                </a:solidFill>
                <a:latin typeface="Times New Roman" panose="02020603050405020304" pitchFamily="18" charset="0"/>
                <a:cs typeface="Times New Roman" panose="02020603050405020304" pitchFamily="18" charset="0"/>
              </a:rPr>
              <a:t>độ</a:t>
            </a:r>
            <a:endParaRPr lang="en-US" sz="2800" b="1" dirty="0">
              <a:solidFill>
                <a:srgbClr val="FF00FF"/>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539000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7533"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4"/>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4"/>
                                        </p:tgtEl>
                                      </p:cBhvr>
                                    </p:cmd>
                                  </p:childTnLst>
                                </p:cTn>
                              </p:par>
                            </p:childTnLst>
                          </p:cTn>
                        </p:par>
                      </p:childTnLst>
                    </p:cTn>
                  </p:par>
                </p:childTnLst>
              </p:cTn>
              <p:nextCondLst>
                <p:cond evt="onClick" delay="0">
                  <p:tgtEl>
                    <p:spTgt spid="4"/>
                  </p:tgtEl>
                </p:cond>
              </p:nextCondLst>
            </p:seq>
            <p:video>
              <p:cMediaNode vol="80000">
                <p:cTn id="12" fill="hold" display="0">
                  <p:stCondLst>
                    <p:cond delay="indefinite"/>
                  </p:stCondLst>
                </p:cTn>
                <p:tgtEl>
                  <p:spTgt spid="4"/>
                </p:tgtEl>
              </p:cMediaNode>
            </p:vide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VCD Cuong do">
            <a:hlinkClick r:id="" action="ppaction://media"/>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685800" y="838200"/>
            <a:ext cx="7924800" cy="5334000"/>
          </a:xfrm>
        </p:spPr>
      </p:pic>
      <p:sp>
        <p:nvSpPr>
          <p:cNvPr id="5" name="Title 1"/>
          <p:cNvSpPr>
            <a:spLocks noGrp="1"/>
          </p:cNvSpPr>
          <p:nvPr>
            <p:ph type="title"/>
          </p:nvPr>
        </p:nvSpPr>
        <p:spPr>
          <a:xfrm>
            <a:off x="1371600" y="152400"/>
            <a:ext cx="6096000" cy="685800"/>
          </a:xfrm>
        </p:spPr>
        <p:txBody>
          <a:bodyPr/>
          <a:lstStyle/>
          <a:p>
            <a:r>
              <a:rPr lang="en-US" sz="2800" b="1" dirty="0" smtClean="0">
                <a:solidFill>
                  <a:srgbClr val="FF00FF"/>
                </a:solidFill>
                <a:latin typeface="Times New Roman" panose="02020603050405020304" pitchFamily="18" charset="0"/>
                <a:cs typeface="Times New Roman" panose="02020603050405020304" pitchFamily="18" charset="0"/>
              </a:rPr>
              <a:t>C</a:t>
            </a:r>
            <a:r>
              <a:rPr lang="vi-VN" sz="2800" b="1" dirty="0">
                <a:solidFill>
                  <a:srgbClr val="FF00FF"/>
                </a:solidFill>
                <a:latin typeface="Times New Roman" panose="02020603050405020304" pitchFamily="18" charset="0"/>
                <a:cs typeface="Times New Roman" panose="02020603050405020304" pitchFamily="18" charset="0"/>
              </a:rPr>
              <a:t>ường</a:t>
            </a:r>
            <a:r>
              <a:rPr lang="en-US" sz="2800" b="1" dirty="0" smtClean="0">
                <a:solidFill>
                  <a:srgbClr val="FF00FF"/>
                </a:solidFill>
                <a:latin typeface="Times New Roman" panose="02020603050405020304" pitchFamily="18" charset="0"/>
                <a:cs typeface="Times New Roman" panose="02020603050405020304" pitchFamily="18" charset="0"/>
              </a:rPr>
              <a:t> </a:t>
            </a:r>
            <a:r>
              <a:rPr lang="en-US" sz="2800" b="1" dirty="0" err="1">
                <a:solidFill>
                  <a:srgbClr val="FF00FF"/>
                </a:solidFill>
                <a:latin typeface="Times New Roman" panose="02020603050405020304" pitchFamily="18" charset="0"/>
                <a:cs typeface="Times New Roman" panose="02020603050405020304" pitchFamily="18" charset="0"/>
              </a:rPr>
              <a:t>độ</a:t>
            </a:r>
            <a:endParaRPr lang="en-US" sz="2800" b="1" dirty="0">
              <a:solidFill>
                <a:srgbClr val="FF00FF"/>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056451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8932"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4"/>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4"/>
                                        </p:tgtEl>
                                      </p:cBhvr>
                                    </p:cmd>
                                  </p:childTnLst>
                                </p:cTn>
                              </p:par>
                            </p:childTnLst>
                          </p:cTn>
                        </p:par>
                      </p:childTnLst>
                    </p:cTn>
                  </p:par>
                </p:childTnLst>
              </p:cTn>
              <p:nextCondLst>
                <p:cond evt="onClick" delay="0">
                  <p:tgtEl>
                    <p:spTgt spid="4"/>
                  </p:tgtEl>
                </p:cond>
              </p:nextCondLst>
            </p:seq>
            <p:video>
              <p:cMediaNode vol="80000">
                <p:cTn id="12" fill="hold" display="0">
                  <p:stCondLst>
                    <p:cond delay="indefinite"/>
                  </p:stCondLst>
                </p:cTn>
                <p:tgtEl>
                  <p:spTgt spid="4"/>
                </p:tgtEl>
              </p:cMediaNode>
            </p:vide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VCD Am sac">
            <a:hlinkClick r:id="" action="ppaction://media"/>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762001" y="838200"/>
            <a:ext cx="7848600" cy="5257800"/>
          </a:xfrm>
        </p:spPr>
      </p:pic>
      <p:sp>
        <p:nvSpPr>
          <p:cNvPr id="5" name="Title 1"/>
          <p:cNvSpPr>
            <a:spLocks noGrp="1"/>
          </p:cNvSpPr>
          <p:nvPr>
            <p:ph type="title"/>
          </p:nvPr>
        </p:nvSpPr>
        <p:spPr>
          <a:xfrm>
            <a:off x="1219200" y="76200"/>
            <a:ext cx="6629400" cy="762000"/>
          </a:xfrm>
        </p:spPr>
        <p:txBody>
          <a:bodyPr/>
          <a:lstStyle/>
          <a:p>
            <a:r>
              <a:rPr lang="en-US" sz="2800" b="1" dirty="0" err="1" smtClean="0">
                <a:solidFill>
                  <a:srgbClr val="FF00FF"/>
                </a:solidFill>
                <a:latin typeface="Times New Roman" panose="02020603050405020304" pitchFamily="18" charset="0"/>
                <a:cs typeface="Times New Roman" panose="02020603050405020304" pitchFamily="18" charset="0"/>
              </a:rPr>
              <a:t>Âm</a:t>
            </a:r>
            <a:r>
              <a:rPr lang="en-US" sz="2800" b="1" dirty="0">
                <a:solidFill>
                  <a:srgbClr val="FF00FF"/>
                </a:solidFill>
                <a:latin typeface="Times New Roman" panose="02020603050405020304" pitchFamily="18" charset="0"/>
                <a:cs typeface="Times New Roman" panose="02020603050405020304" pitchFamily="18" charset="0"/>
              </a:rPr>
              <a:t> </a:t>
            </a:r>
            <a:r>
              <a:rPr lang="en-US" sz="2800" b="1" dirty="0" err="1">
                <a:solidFill>
                  <a:srgbClr val="FF00FF"/>
                </a:solidFill>
                <a:latin typeface="Times New Roman" panose="02020603050405020304" pitchFamily="18" charset="0"/>
                <a:cs typeface="Times New Roman" panose="02020603050405020304" pitchFamily="18" charset="0"/>
              </a:rPr>
              <a:t>sắc</a:t>
            </a:r>
            <a:endParaRPr lang="en-US" sz="2800" b="1" dirty="0">
              <a:solidFill>
                <a:srgbClr val="FF00FF"/>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616377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6932"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4"/>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4"/>
                                        </p:tgtEl>
                                      </p:cBhvr>
                                    </p:cmd>
                                  </p:childTnLst>
                                </p:cTn>
                              </p:par>
                            </p:childTnLst>
                          </p:cTn>
                        </p:par>
                      </p:childTnLst>
                    </p:cTn>
                  </p:par>
                </p:childTnLst>
              </p:cTn>
              <p:nextCondLst>
                <p:cond evt="onClick" delay="0">
                  <p:tgtEl>
                    <p:spTgt spid="4"/>
                  </p:tgtEl>
                </p:cond>
              </p:nextCondLst>
            </p:seq>
            <p:video>
              <p:cMediaNode vol="80000">
                <p:cTn id="12" fill="hold" display="0">
                  <p:stCondLst>
                    <p:cond delay="indefinite"/>
                  </p:stCondLst>
                </p:cTn>
                <p:tgtEl>
                  <p:spTgt spid="4"/>
                </p:tgtEl>
              </p:cMediaNode>
            </p:vide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CD1 BonThuocTinh. BQ">
            <a:hlinkClick r:id="" action="ppaction://media"/>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762000" y="381000"/>
            <a:ext cx="7092950" cy="5278991"/>
          </a:xfrm>
        </p:spPr>
      </p:pic>
    </p:spTree>
    <p:extLst>
      <p:ext uri="{BB962C8B-B14F-4D97-AF65-F5344CB8AC3E}">
        <p14:creationId xmlns:p14="http://schemas.microsoft.com/office/powerpoint/2010/main" val="329923515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15008"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video fullScrn="1">
              <p:cMediaNode vol="80000">
                <p:cTn id="7" fill="hold" display="0">
                  <p:stCondLst>
                    <p:cond delay="indefinite"/>
                  </p:stCondLst>
                </p:cTn>
                <p:tgtEl>
                  <p:spTgt spid="10"/>
                </p:tgtEl>
              </p:cMediaNode>
            </p:video>
            <p:seq concurrent="1" nextAc="seek">
              <p:cTn id="8" restart="whenNotActive" fill="hold" evtFilter="cancelBubble" nodeType="interactiveSeq">
                <p:stCondLst>
                  <p:cond evt="onClick" delay="0">
                    <p:tgtEl>
                      <p:spTgt spid="10"/>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0"/>
                                        </p:tgtEl>
                                      </p:cBhvr>
                                    </p:cmd>
                                  </p:childTnLst>
                                </p:cTn>
                              </p:par>
                            </p:childTnLst>
                          </p:cTn>
                        </p:par>
                      </p:childTnLst>
                    </p:cTn>
                  </p:par>
                </p:childTnLst>
              </p:cTn>
              <p:nextCondLst>
                <p:cond evt="onClick" delay="0">
                  <p:tgtEl>
                    <p:spTgt spid="10"/>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223837" y="376237"/>
            <a:ext cx="8696325" cy="6105525"/>
          </a:xfrm>
          <a:prstGeom prst="rect">
            <a:avLst/>
          </a:prstGeom>
        </p:spPr>
      </p:pic>
    </p:spTree>
    <p:extLst>
      <p:ext uri="{BB962C8B-B14F-4D97-AF65-F5344CB8AC3E}">
        <p14:creationId xmlns:p14="http://schemas.microsoft.com/office/powerpoint/2010/main" val="409535755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8"/>
          <a:srcRect t="88791"/>
          <a:stretch/>
        </p:blipFill>
        <p:spPr>
          <a:xfrm>
            <a:off x="76200" y="381000"/>
            <a:ext cx="8867108" cy="1010794"/>
          </a:xfrm>
          <a:prstGeom prst="rect">
            <a:avLst/>
          </a:prstGeom>
        </p:spPr>
      </p:pic>
      <p:pic>
        <p:nvPicPr>
          <p:cNvPr id="1030" name="Picture 6" descr="Long Hồ Vĩnh Long: Biển: Sóng Và Bờ Cát"/>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2819400" y="4017679"/>
            <a:ext cx="3558254" cy="2097881"/>
          </a:xfrm>
          <a:prstGeom prst="rect">
            <a:avLst/>
          </a:prstGeom>
          <a:solidFill>
            <a:srgbClr val="FFFFFF">
              <a:shade val="85000"/>
            </a:srgbClr>
          </a:solidFill>
          <a:ln w="38100" cap="sq">
            <a:solidFill>
              <a:srgbClr val="FFCC66"/>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pic>
        <p:nvPicPr>
          <p:cNvPr id="2" name="Tieng da lan">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762000" y="3682676"/>
            <a:ext cx="633984" cy="633984"/>
          </a:xfrm>
          <a:prstGeom prst="rect">
            <a:avLst/>
          </a:prstGeom>
        </p:spPr>
      </p:pic>
      <p:pic>
        <p:nvPicPr>
          <p:cNvPr id="3" name="Tiếng Sóng Biển rì rào 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0"/>
          <a:stretch>
            <a:fillRect/>
          </a:stretch>
        </p:blipFill>
        <p:spPr>
          <a:xfrm>
            <a:off x="4281535" y="6224016"/>
            <a:ext cx="633984" cy="633984"/>
          </a:xfrm>
          <a:prstGeom prst="rect">
            <a:avLst/>
          </a:prstGeom>
        </p:spPr>
      </p:pic>
      <p:pic>
        <p:nvPicPr>
          <p:cNvPr id="5" name="Picture 2" descr="De phong lu quet, sat lo dat va ngap ung tai 5 tinh mien nui phia Bac hinh anh 1"/>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685800" y="1567157"/>
            <a:ext cx="3542352" cy="1994002"/>
          </a:xfrm>
          <a:prstGeom prst="rect">
            <a:avLst/>
          </a:prstGeom>
          <a:solidFill>
            <a:srgbClr val="FFFFFF">
              <a:shade val="85000"/>
            </a:srgbClr>
          </a:solidFill>
          <a:ln w="38100" cap="sq">
            <a:solidFill>
              <a:srgbClr val="FFCC66"/>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sp>
        <p:nvSpPr>
          <p:cNvPr id="7" name="AutoShape 4" descr="hình ảnh : chi nhánh, thực vật, Ánh sáng mặt trời, Lá cây, màu xanh lá, Tán  cây, Sản xuất, Thực vật học, Cây bụi, Rụng lá, Cây sồi, thực vật có"/>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vi-VN"/>
          </a:p>
        </p:txBody>
      </p:sp>
      <p:pic>
        <p:nvPicPr>
          <p:cNvPr id="8" name="Picture 6" descr="cây, chi nhánh, thực vật, Ánh sáng mặt trời, Lá, hoa, Lá cây, màu xanh lá, Tán cây, Sản xuất, Thực vật học, lá, Cây bụi, Rụng lá, Cây sồi, thực vật có hoa, Cây gỗ, Nhà máy đất, Họ máy bay"/>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4855507" y="1567157"/>
            <a:ext cx="3572169" cy="1997164"/>
          </a:xfrm>
          <a:prstGeom prst="rect">
            <a:avLst/>
          </a:prstGeom>
          <a:noFill/>
          <a:ln w="38100">
            <a:solidFill>
              <a:srgbClr val="FFCC66"/>
            </a:solidFill>
          </a:ln>
          <a:extLst>
            <a:ext uri="{909E8E84-426E-40DD-AFC4-6F175D3DCCD1}">
              <a14:hiddenFill xmlns:a14="http://schemas.microsoft.com/office/drawing/2010/main">
                <a:solidFill>
                  <a:srgbClr val="FFFFFF"/>
                </a:solidFill>
              </a14:hiddenFill>
            </a:ext>
          </a:extLst>
        </p:spPr>
      </p:pic>
      <p:pic>
        <p:nvPicPr>
          <p:cNvPr id="9" name="Tiếng Lá Cây xào xạc mp3">
            <a:hlinkClick r:id="" action="ppaction://media"/>
          </p:cNvPr>
          <p:cNvPicPr>
            <a:picLocks noChangeAspect="1"/>
          </p:cNvPicPr>
          <p:nvPr>
            <a:audioFile r:link="rId6"/>
            <p:extLst>
              <p:ext uri="{DAA4B4D4-6D71-4841-9C94-3DE7FCFB9230}">
                <p14:media xmlns:p14="http://schemas.microsoft.com/office/powerpoint/2010/main" r:embed="rId5"/>
              </p:ext>
            </p:extLst>
          </p:nvPr>
        </p:nvPicPr>
        <p:blipFill>
          <a:blip r:embed="rId10"/>
          <a:stretch>
            <a:fillRect/>
          </a:stretch>
        </p:blipFill>
        <p:spPr>
          <a:xfrm>
            <a:off x="7924800" y="3682676"/>
            <a:ext cx="633984" cy="633984"/>
          </a:xfrm>
          <a:prstGeom prst="rect">
            <a:avLst/>
          </a:prstGeom>
        </p:spPr>
      </p:pic>
    </p:spTree>
    <p:extLst>
      <p:ext uri="{BB962C8B-B14F-4D97-AF65-F5344CB8AC3E}">
        <p14:creationId xmlns:p14="http://schemas.microsoft.com/office/powerpoint/2010/main" val="186981395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4605"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1" presetClass="mediacall" presetSubtype="0" fill="hold" nodeType="clickEffect">
                                  <p:stCondLst>
                                    <p:cond delay="0"/>
                                  </p:stCondLst>
                                  <p:childTnLst>
                                    <p:cmd type="call" cmd="playFrom(0.0)">
                                      <p:cBhvr>
                                        <p:cTn id="12" dur="62955" fill="hold"/>
                                        <p:tgtEl>
                                          <p:spTgt spid="3"/>
                                        </p:tgtEl>
                                      </p:cBhvr>
                                    </p:cmd>
                                  </p:childTnLst>
                                </p:cTn>
                              </p:par>
                            </p:childTnLst>
                          </p:cTn>
                        </p:par>
                      </p:childTnLst>
                    </p:cTn>
                  </p:par>
                </p:childTnLst>
              </p:cTn>
              <p:nextCondLst>
                <p:cond evt="onClick" delay="0">
                  <p:tgtEl>
                    <p:spTgt spid="3"/>
                  </p:tgtEl>
                </p:cond>
              </p:nextCondLst>
            </p:seq>
            <p:audio>
              <p:cMediaNode vol="80000">
                <p:cTn id="13" fill="hold" display="0">
                  <p:stCondLst>
                    <p:cond delay="indefinite"/>
                  </p:stCondLst>
                  <p:endCondLst>
                    <p:cond evt="onStopAudio" delay="0">
                      <p:tgtEl>
                        <p:sldTgt/>
                      </p:tgtEl>
                    </p:cond>
                  </p:endCondLst>
                </p:cTn>
                <p:tgtEl>
                  <p:spTgt spid="3"/>
                </p:tgtEl>
              </p:cMediaNode>
            </p:audio>
            <p:seq concurrent="1" nextAc="seek">
              <p:cTn id="14" restart="whenNotActive" fill="hold" evtFilter="cancelBubble" nodeType="interactiveSeq">
                <p:stCondLst>
                  <p:cond evt="onClick" delay="0">
                    <p:tgtEl>
                      <p:spTgt spid="9"/>
                    </p:tgtEl>
                  </p:cond>
                </p:stCondLst>
                <p:endSync evt="end" delay="0">
                  <p:rtn val="all"/>
                </p:endSync>
                <p:childTnLst>
                  <p:par>
                    <p:cTn id="15" fill="hold">
                      <p:stCondLst>
                        <p:cond delay="0"/>
                      </p:stCondLst>
                      <p:childTnLst>
                        <p:par>
                          <p:cTn id="16" fill="hold">
                            <p:stCondLst>
                              <p:cond delay="0"/>
                            </p:stCondLst>
                            <p:childTnLst>
                              <p:par>
                                <p:cTn id="17" presetID="1" presetClass="mediacall" presetSubtype="0" fill="hold" nodeType="clickEffect">
                                  <p:stCondLst>
                                    <p:cond delay="0"/>
                                  </p:stCondLst>
                                  <p:childTnLst>
                                    <p:cmd type="call" cmd="playFrom(0.0)">
                                      <p:cBhvr>
                                        <p:cTn id="18" dur="60682" fill="hold"/>
                                        <p:tgtEl>
                                          <p:spTgt spid="9"/>
                                        </p:tgtEl>
                                      </p:cBhvr>
                                    </p:cmd>
                                  </p:childTnLst>
                                </p:cTn>
                              </p:par>
                            </p:childTnLst>
                          </p:cTn>
                        </p:par>
                      </p:childTnLst>
                    </p:cTn>
                  </p:par>
                </p:childTnLst>
              </p:cTn>
              <p:nextCondLst>
                <p:cond evt="onClick" delay="0">
                  <p:tgtEl>
                    <p:spTgt spid="9"/>
                  </p:tgtEl>
                </p:cond>
              </p:nextCondLst>
            </p:seq>
            <p:audio>
              <p:cMediaNode vol="80000">
                <p:cTn id="19" fill="hold" display="0">
                  <p:stCondLst>
                    <p:cond delay="indefinite"/>
                  </p:stCondLst>
                  <p:endCondLst>
                    <p:cond evt="onStopAudio" delay="0">
                      <p:tgtEl>
                        <p:sldTgt/>
                      </p:tgtEl>
                    </p:cond>
                  </p:endCondLst>
                </p:cTn>
                <p:tgtEl>
                  <p:spTgt spid="9"/>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7000" r="-17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854075"/>
            <a:ext cx="8229600" cy="873587"/>
          </a:xfrm>
        </p:spPr>
        <p:txBody>
          <a:bodyPr/>
          <a:lstStyle/>
          <a:p>
            <a:r>
              <a:rPr lang="en-US" sz="3200" b="1" dirty="0" err="1" smtClean="0">
                <a:solidFill>
                  <a:srgbClr val="0000FF"/>
                </a:solidFill>
                <a:latin typeface="Times New Roman" panose="02020603050405020304" pitchFamily="18" charset="0"/>
                <a:cs typeface="Times New Roman" panose="02020603050405020304" pitchFamily="18" charset="0"/>
              </a:rPr>
              <a:t>Dặn</a:t>
            </a:r>
            <a:r>
              <a:rPr lang="en-US" sz="3200" b="1" dirty="0">
                <a:solidFill>
                  <a:srgbClr val="0000FF"/>
                </a:solidFill>
                <a:latin typeface="Times New Roman" panose="02020603050405020304" pitchFamily="18" charset="0"/>
                <a:cs typeface="Times New Roman" panose="02020603050405020304" pitchFamily="18" charset="0"/>
              </a:rPr>
              <a:t> </a:t>
            </a:r>
            <a:r>
              <a:rPr lang="en-US" sz="3200" b="1" dirty="0" err="1" smtClean="0">
                <a:solidFill>
                  <a:srgbClr val="0000FF"/>
                </a:solidFill>
                <a:latin typeface="Times New Roman" panose="02020603050405020304" pitchFamily="18" charset="0"/>
                <a:cs typeface="Times New Roman" panose="02020603050405020304" pitchFamily="18" charset="0"/>
              </a:rPr>
              <a:t>dò</a:t>
            </a:r>
            <a:r>
              <a:rPr lang="en-US" sz="3200" b="1" dirty="0">
                <a:solidFill>
                  <a:srgbClr val="0000FF"/>
                </a:solidFill>
                <a:latin typeface="Times New Roman" panose="02020603050405020304" pitchFamily="18" charset="0"/>
                <a:cs typeface="Times New Roman" panose="02020603050405020304" pitchFamily="18" charset="0"/>
              </a:rPr>
              <a:t> </a:t>
            </a:r>
            <a:r>
              <a:rPr lang="en-US" sz="3200" b="1" dirty="0" err="1" smtClean="0">
                <a:solidFill>
                  <a:srgbClr val="0000FF"/>
                </a:solidFill>
                <a:latin typeface="Times New Roman" panose="02020603050405020304" pitchFamily="18" charset="0"/>
                <a:cs typeface="Times New Roman" panose="02020603050405020304" pitchFamily="18" charset="0"/>
              </a:rPr>
              <a:t>về</a:t>
            </a:r>
            <a:r>
              <a:rPr lang="en-US" sz="3200" b="1" dirty="0">
                <a:solidFill>
                  <a:srgbClr val="0000FF"/>
                </a:solidFill>
                <a:latin typeface="Times New Roman" panose="02020603050405020304" pitchFamily="18" charset="0"/>
                <a:cs typeface="Times New Roman" panose="02020603050405020304" pitchFamily="18" charset="0"/>
              </a:rPr>
              <a:t> </a:t>
            </a:r>
            <a:r>
              <a:rPr lang="en-US" sz="3200" b="1" dirty="0" err="1">
                <a:solidFill>
                  <a:srgbClr val="0000FF"/>
                </a:solidFill>
                <a:latin typeface="Times New Roman" panose="02020603050405020304" pitchFamily="18" charset="0"/>
                <a:cs typeface="Times New Roman" panose="02020603050405020304" pitchFamily="18" charset="0"/>
              </a:rPr>
              <a:t>nhà</a:t>
            </a:r>
            <a:endParaRPr lang="en-US" sz="3200" b="1" dirty="0">
              <a:solidFill>
                <a:srgbClr val="0000FF"/>
              </a:solidFill>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457200" y="2179637"/>
            <a:ext cx="8229600" cy="3459163"/>
          </a:xfrm>
        </p:spPr>
        <p:txBody>
          <a:bodyPr/>
          <a:lstStyle/>
          <a:p>
            <a:pPr marL="0" indent="0">
              <a:buNone/>
            </a:pPr>
            <a:r>
              <a:rPr lang="en-US" sz="2800" dirty="0">
                <a:solidFill>
                  <a:srgbClr val="0000FF"/>
                </a:solidFill>
                <a:latin typeface="Times New Roman" panose="02020603050405020304" pitchFamily="18" charset="0"/>
                <a:cs typeface="Times New Roman" panose="02020603050405020304" pitchFamily="18" charset="0"/>
              </a:rPr>
              <a:t>- </a:t>
            </a:r>
            <a:r>
              <a:rPr lang="en-US" sz="2800" dirty="0" err="1">
                <a:solidFill>
                  <a:srgbClr val="0000FF"/>
                </a:solidFill>
                <a:latin typeface="Times New Roman" panose="02020603050405020304" pitchFamily="18" charset="0"/>
                <a:cs typeface="Times New Roman" panose="02020603050405020304" pitchFamily="18" charset="0"/>
              </a:rPr>
              <a:t>T</a:t>
            </a:r>
            <a:r>
              <a:rPr lang="en-US" sz="2800" dirty="0" err="1" smtClean="0">
                <a:solidFill>
                  <a:srgbClr val="0000FF"/>
                </a:solidFill>
                <a:latin typeface="Times New Roman" panose="02020603050405020304" pitchFamily="18" charset="0"/>
                <a:cs typeface="Times New Roman" panose="02020603050405020304" pitchFamily="18" charset="0"/>
              </a:rPr>
              <a:t>ập</a:t>
            </a:r>
            <a:r>
              <a:rPr lang="en-US" sz="2800" dirty="0" smtClean="0">
                <a:solidFill>
                  <a:srgbClr val="0000FF"/>
                </a:solidFill>
                <a:latin typeface="Times New Roman" panose="02020603050405020304" pitchFamily="18" charset="0"/>
                <a:cs typeface="Times New Roman" panose="02020603050405020304" pitchFamily="18" charset="0"/>
              </a:rPr>
              <a:t> </a:t>
            </a:r>
            <a:r>
              <a:rPr lang="en-US" sz="2800" dirty="0" err="1" smtClean="0">
                <a:solidFill>
                  <a:srgbClr val="0000FF"/>
                </a:solidFill>
                <a:latin typeface="Times New Roman" panose="02020603050405020304" pitchFamily="18" charset="0"/>
                <a:cs typeface="Times New Roman" panose="02020603050405020304" pitchFamily="18" charset="0"/>
              </a:rPr>
              <a:t>hát</a:t>
            </a:r>
            <a:r>
              <a:rPr lang="en-US" sz="2800" dirty="0" smtClean="0">
                <a:solidFill>
                  <a:srgbClr val="0000FF"/>
                </a:solidFill>
                <a:latin typeface="Times New Roman" panose="02020603050405020304" pitchFamily="18" charset="0"/>
                <a:cs typeface="Times New Roman" panose="02020603050405020304" pitchFamily="18" charset="0"/>
              </a:rPr>
              <a:t> </a:t>
            </a:r>
            <a:r>
              <a:rPr lang="en-US" sz="2800" dirty="0" err="1" smtClean="0">
                <a:solidFill>
                  <a:srgbClr val="0000FF"/>
                </a:solidFill>
                <a:latin typeface="Times New Roman" panose="02020603050405020304" pitchFamily="18" charset="0"/>
                <a:cs typeface="Times New Roman" panose="02020603050405020304" pitchFamily="18" charset="0"/>
              </a:rPr>
              <a:t>bài</a:t>
            </a:r>
            <a:r>
              <a:rPr lang="en-US" sz="2800" dirty="0" smtClean="0">
                <a:solidFill>
                  <a:srgbClr val="0000FF"/>
                </a:solidFill>
                <a:latin typeface="Times New Roman" panose="02020603050405020304" pitchFamily="18" charset="0"/>
                <a:cs typeface="Times New Roman" panose="02020603050405020304" pitchFamily="18" charset="0"/>
              </a:rPr>
              <a:t> </a:t>
            </a:r>
            <a:r>
              <a:rPr lang="en-US" sz="2800" i="1" dirty="0" err="1" smtClean="0">
                <a:solidFill>
                  <a:srgbClr val="0000FF"/>
                </a:solidFill>
                <a:latin typeface="Times New Roman" panose="02020603050405020304" pitchFamily="18" charset="0"/>
                <a:cs typeface="Times New Roman" panose="02020603050405020304" pitchFamily="18" charset="0"/>
              </a:rPr>
              <a:t>Em</a:t>
            </a:r>
            <a:r>
              <a:rPr lang="en-US" sz="2800" i="1" dirty="0" smtClean="0">
                <a:solidFill>
                  <a:srgbClr val="0000FF"/>
                </a:solidFill>
                <a:latin typeface="Times New Roman" panose="02020603050405020304" pitchFamily="18" charset="0"/>
                <a:cs typeface="Times New Roman" panose="02020603050405020304" pitchFamily="18" charset="0"/>
              </a:rPr>
              <a:t> </a:t>
            </a:r>
            <a:r>
              <a:rPr lang="en-US" sz="2800" i="1" dirty="0" err="1" smtClean="0">
                <a:solidFill>
                  <a:srgbClr val="0000FF"/>
                </a:solidFill>
                <a:latin typeface="Times New Roman" panose="02020603050405020304" pitchFamily="18" charset="0"/>
                <a:cs typeface="Times New Roman" panose="02020603050405020304" pitchFamily="18" charset="0"/>
              </a:rPr>
              <a:t>yêu</a:t>
            </a:r>
            <a:r>
              <a:rPr lang="en-US" sz="2800" i="1" dirty="0">
                <a:solidFill>
                  <a:srgbClr val="0000FF"/>
                </a:solidFill>
                <a:latin typeface="Times New Roman" panose="02020603050405020304" pitchFamily="18" charset="0"/>
                <a:cs typeface="Times New Roman" panose="02020603050405020304" pitchFamily="18" charset="0"/>
              </a:rPr>
              <a:t> </a:t>
            </a:r>
            <a:r>
              <a:rPr lang="en-US" sz="2800" i="1" dirty="0" err="1" smtClean="0">
                <a:solidFill>
                  <a:srgbClr val="0000FF"/>
                </a:solidFill>
                <a:latin typeface="Times New Roman" panose="02020603050405020304" pitchFamily="18" charset="0"/>
                <a:cs typeface="Times New Roman" panose="02020603050405020304" pitchFamily="18" charset="0"/>
              </a:rPr>
              <a:t>giờ</a:t>
            </a:r>
            <a:r>
              <a:rPr lang="en-US" sz="2800" i="1" dirty="0">
                <a:solidFill>
                  <a:srgbClr val="0000FF"/>
                </a:solidFill>
                <a:latin typeface="Times New Roman" panose="02020603050405020304" pitchFamily="18" charset="0"/>
                <a:cs typeface="Times New Roman" panose="02020603050405020304" pitchFamily="18" charset="0"/>
              </a:rPr>
              <a:t> </a:t>
            </a:r>
            <a:r>
              <a:rPr lang="en-US" sz="2800" i="1" dirty="0" err="1" smtClean="0">
                <a:solidFill>
                  <a:srgbClr val="0000FF"/>
                </a:solidFill>
                <a:latin typeface="Times New Roman" panose="02020603050405020304" pitchFamily="18" charset="0"/>
                <a:cs typeface="Times New Roman" panose="02020603050405020304" pitchFamily="18" charset="0"/>
              </a:rPr>
              <a:t>học</a:t>
            </a:r>
            <a:r>
              <a:rPr lang="en-US" sz="2800" i="1" dirty="0">
                <a:solidFill>
                  <a:srgbClr val="0000FF"/>
                </a:solidFill>
                <a:latin typeface="Times New Roman" panose="02020603050405020304" pitchFamily="18" charset="0"/>
                <a:cs typeface="Times New Roman" panose="02020603050405020304" pitchFamily="18" charset="0"/>
              </a:rPr>
              <a:t> </a:t>
            </a:r>
            <a:r>
              <a:rPr lang="en-US" sz="2800" i="1" dirty="0" err="1" smtClean="0">
                <a:solidFill>
                  <a:srgbClr val="0000FF"/>
                </a:solidFill>
                <a:latin typeface="Times New Roman" panose="02020603050405020304" pitchFamily="18" charset="0"/>
                <a:cs typeface="Times New Roman" panose="02020603050405020304" pitchFamily="18" charset="0"/>
              </a:rPr>
              <a:t>hát</a:t>
            </a:r>
            <a:r>
              <a:rPr lang="en-US" sz="2800" i="1" dirty="0" smtClean="0">
                <a:solidFill>
                  <a:srgbClr val="0000FF"/>
                </a:solidFill>
                <a:latin typeface="Times New Roman" panose="02020603050405020304" pitchFamily="18" charset="0"/>
                <a:cs typeface="Times New Roman" panose="02020603050405020304" pitchFamily="18" charset="0"/>
              </a:rPr>
              <a:t>; </a:t>
            </a:r>
            <a:r>
              <a:rPr lang="en-US" sz="2800" dirty="0" err="1" smtClean="0">
                <a:solidFill>
                  <a:srgbClr val="0000FF"/>
                </a:solidFill>
                <a:latin typeface="Times New Roman" panose="02020603050405020304" pitchFamily="18" charset="0"/>
                <a:cs typeface="Times New Roman" panose="02020603050405020304" pitchFamily="18" charset="0"/>
              </a:rPr>
              <a:t>thuộc</a:t>
            </a:r>
            <a:r>
              <a:rPr lang="en-US" sz="2800" dirty="0" smtClean="0">
                <a:solidFill>
                  <a:srgbClr val="0000FF"/>
                </a:solidFill>
                <a:latin typeface="Times New Roman" panose="02020603050405020304" pitchFamily="18" charset="0"/>
                <a:cs typeface="Times New Roman" panose="02020603050405020304" pitchFamily="18" charset="0"/>
              </a:rPr>
              <a:t> </a:t>
            </a:r>
            <a:r>
              <a:rPr lang="en-US" sz="2800" dirty="0" err="1" smtClean="0">
                <a:solidFill>
                  <a:srgbClr val="0000FF"/>
                </a:solidFill>
                <a:latin typeface="Times New Roman" panose="02020603050405020304" pitchFamily="18" charset="0"/>
                <a:cs typeface="Times New Roman" panose="02020603050405020304" pitchFamily="18" charset="0"/>
              </a:rPr>
              <a:t>lời</a:t>
            </a:r>
            <a:r>
              <a:rPr lang="en-US" sz="2800" dirty="0" smtClean="0">
                <a:solidFill>
                  <a:srgbClr val="0000FF"/>
                </a:solidFill>
                <a:latin typeface="Times New Roman" panose="02020603050405020304" pitchFamily="18" charset="0"/>
                <a:cs typeface="Times New Roman" panose="02020603050405020304" pitchFamily="18" charset="0"/>
              </a:rPr>
              <a:t> ca.</a:t>
            </a:r>
          </a:p>
          <a:p>
            <a:pPr marL="0" indent="0">
              <a:buNone/>
            </a:pPr>
            <a:r>
              <a:rPr lang="en-US" sz="2800" dirty="0" smtClean="0">
                <a:solidFill>
                  <a:srgbClr val="0000FF"/>
                </a:solidFill>
                <a:latin typeface="Times New Roman" panose="02020603050405020304" pitchFamily="18" charset="0"/>
                <a:cs typeface="Times New Roman" panose="02020603050405020304" pitchFamily="18" charset="0"/>
              </a:rPr>
              <a:t>- </a:t>
            </a:r>
            <a:r>
              <a:rPr lang="en-US" sz="2800" dirty="0" err="1" smtClean="0">
                <a:solidFill>
                  <a:srgbClr val="0000FF"/>
                </a:solidFill>
                <a:latin typeface="Times New Roman" panose="02020603050405020304" pitchFamily="18" charset="0"/>
                <a:cs typeface="Times New Roman" panose="02020603050405020304" pitchFamily="18" charset="0"/>
              </a:rPr>
              <a:t>Tìm</a:t>
            </a:r>
            <a:r>
              <a:rPr lang="en-US" sz="2800" dirty="0" smtClean="0">
                <a:solidFill>
                  <a:srgbClr val="0000FF"/>
                </a:solidFill>
                <a:latin typeface="Times New Roman" panose="02020603050405020304" pitchFamily="18" charset="0"/>
                <a:cs typeface="Times New Roman" panose="02020603050405020304" pitchFamily="18" charset="0"/>
              </a:rPr>
              <a:t> </a:t>
            </a:r>
            <a:r>
              <a:rPr lang="en-US" sz="2800" dirty="0" err="1" smtClean="0">
                <a:solidFill>
                  <a:srgbClr val="0000FF"/>
                </a:solidFill>
                <a:latin typeface="Times New Roman" panose="02020603050405020304" pitchFamily="18" charset="0"/>
                <a:cs typeface="Times New Roman" panose="02020603050405020304" pitchFamily="18" charset="0"/>
              </a:rPr>
              <a:t>thêm</a:t>
            </a:r>
            <a:r>
              <a:rPr lang="en-US" sz="2800" dirty="0" smtClean="0">
                <a:solidFill>
                  <a:srgbClr val="0000FF"/>
                </a:solidFill>
                <a:latin typeface="Times New Roman" panose="02020603050405020304" pitchFamily="18" charset="0"/>
                <a:cs typeface="Times New Roman" panose="02020603050405020304" pitchFamily="18" charset="0"/>
              </a:rPr>
              <a:t> </a:t>
            </a:r>
            <a:r>
              <a:rPr lang="en-US" sz="2800" dirty="0" err="1" smtClean="0">
                <a:solidFill>
                  <a:srgbClr val="0000FF"/>
                </a:solidFill>
                <a:latin typeface="Times New Roman" panose="02020603050405020304" pitchFamily="18" charset="0"/>
                <a:cs typeface="Times New Roman" panose="02020603050405020304" pitchFamily="18" charset="0"/>
              </a:rPr>
              <a:t>các</a:t>
            </a:r>
            <a:r>
              <a:rPr lang="en-US" sz="2800" dirty="0" smtClean="0">
                <a:solidFill>
                  <a:srgbClr val="0000FF"/>
                </a:solidFill>
                <a:latin typeface="Times New Roman" panose="02020603050405020304" pitchFamily="18" charset="0"/>
                <a:cs typeface="Times New Roman" panose="02020603050405020304" pitchFamily="18" charset="0"/>
              </a:rPr>
              <a:t> </a:t>
            </a:r>
            <a:r>
              <a:rPr lang="en-US" sz="2800" dirty="0" err="1" smtClean="0">
                <a:solidFill>
                  <a:srgbClr val="0000FF"/>
                </a:solidFill>
                <a:latin typeface="Times New Roman" panose="02020603050405020304" pitchFamily="18" charset="0"/>
                <a:cs typeface="Times New Roman" panose="02020603050405020304" pitchFamily="18" charset="0"/>
              </a:rPr>
              <a:t>ví</a:t>
            </a:r>
            <a:r>
              <a:rPr lang="en-US" sz="2800" dirty="0" smtClean="0">
                <a:solidFill>
                  <a:srgbClr val="0000FF"/>
                </a:solidFill>
                <a:latin typeface="Times New Roman" panose="02020603050405020304" pitchFamily="18" charset="0"/>
                <a:cs typeface="Times New Roman" panose="02020603050405020304" pitchFamily="18" charset="0"/>
              </a:rPr>
              <a:t> </a:t>
            </a:r>
            <a:r>
              <a:rPr lang="en-US" sz="2800" dirty="0" err="1" smtClean="0">
                <a:solidFill>
                  <a:srgbClr val="0000FF"/>
                </a:solidFill>
                <a:latin typeface="Times New Roman" panose="02020603050405020304" pitchFamily="18" charset="0"/>
                <a:cs typeface="Times New Roman" panose="02020603050405020304" pitchFamily="18" charset="0"/>
              </a:rPr>
              <a:t>dụ</a:t>
            </a:r>
            <a:r>
              <a:rPr lang="en-US" sz="2800" dirty="0" smtClean="0">
                <a:solidFill>
                  <a:srgbClr val="0000FF"/>
                </a:solidFill>
                <a:latin typeface="Times New Roman" panose="02020603050405020304" pitchFamily="18" charset="0"/>
                <a:cs typeface="Times New Roman" panose="02020603050405020304" pitchFamily="18" charset="0"/>
              </a:rPr>
              <a:t> minh </a:t>
            </a:r>
            <a:r>
              <a:rPr lang="en-US" sz="2800" dirty="0" err="1" smtClean="0">
                <a:solidFill>
                  <a:srgbClr val="0000FF"/>
                </a:solidFill>
                <a:latin typeface="Times New Roman" panose="02020603050405020304" pitchFamily="18" charset="0"/>
                <a:cs typeface="Times New Roman" panose="02020603050405020304" pitchFamily="18" charset="0"/>
              </a:rPr>
              <a:t>hoạ</a:t>
            </a:r>
            <a:r>
              <a:rPr lang="en-US" sz="2800" dirty="0" smtClean="0">
                <a:solidFill>
                  <a:srgbClr val="0000FF"/>
                </a:solidFill>
                <a:latin typeface="Times New Roman" panose="02020603050405020304" pitchFamily="18" charset="0"/>
                <a:cs typeface="Times New Roman" panose="02020603050405020304" pitchFamily="18" charset="0"/>
              </a:rPr>
              <a:t> </a:t>
            </a:r>
            <a:r>
              <a:rPr lang="en-US" sz="2800" dirty="0" err="1" smtClean="0">
                <a:solidFill>
                  <a:srgbClr val="0000FF"/>
                </a:solidFill>
                <a:latin typeface="Times New Roman" panose="02020603050405020304" pitchFamily="18" charset="0"/>
                <a:cs typeface="Times New Roman" panose="02020603050405020304" pitchFamily="18" charset="0"/>
              </a:rPr>
              <a:t>cho</a:t>
            </a:r>
            <a:r>
              <a:rPr lang="en-US" sz="2800" dirty="0" smtClean="0">
                <a:solidFill>
                  <a:srgbClr val="0000FF"/>
                </a:solidFill>
                <a:latin typeface="Times New Roman" panose="02020603050405020304" pitchFamily="18" charset="0"/>
                <a:cs typeface="Times New Roman" panose="02020603050405020304" pitchFamily="18" charset="0"/>
              </a:rPr>
              <a:t> 4 </a:t>
            </a:r>
            <a:r>
              <a:rPr lang="en-US" sz="2800" dirty="0" err="1" smtClean="0">
                <a:solidFill>
                  <a:srgbClr val="0000FF"/>
                </a:solidFill>
                <a:latin typeface="Times New Roman" panose="02020603050405020304" pitchFamily="18" charset="0"/>
                <a:cs typeface="Times New Roman" panose="02020603050405020304" pitchFamily="18" charset="0"/>
              </a:rPr>
              <a:t>thuộc</a:t>
            </a:r>
            <a:r>
              <a:rPr lang="en-US" sz="2800" dirty="0" smtClean="0">
                <a:solidFill>
                  <a:srgbClr val="0000FF"/>
                </a:solidFill>
                <a:latin typeface="Times New Roman" panose="02020603050405020304" pitchFamily="18" charset="0"/>
                <a:cs typeface="Times New Roman" panose="02020603050405020304" pitchFamily="18" charset="0"/>
              </a:rPr>
              <a:t> </a:t>
            </a:r>
            <a:r>
              <a:rPr lang="en-US" sz="2800" dirty="0" err="1" smtClean="0">
                <a:solidFill>
                  <a:srgbClr val="0000FF"/>
                </a:solidFill>
                <a:latin typeface="Times New Roman" panose="02020603050405020304" pitchFamily="18" charset="0"/>
                <a:cs typeface="Times New Roman" panose="02020603050405020304" pitchFamily="18" charset="0"/>
              </a:rPr>
              <a:t>tính</a:t>
            </a:r>
            <a:r>
              <a:rPr lang="en-US" sz="2800" dirty="0" smtClean="0">
                <a:solidFill>
                  <a:srgbClr val="0000FF"/>
                </a:solidFill>
                <a:latin typeface="Times New Roman" panose="02020603050405020304" pitchFamily="18" charset="0"/>
                <a:cs typeface="Times New Roman" panose="02020603050405020304" pitchFamily="18" charset="0"/>
              </a:rPr>
              <a:t> </a:t>
            </a:r>
            <a:r>
              <a:rPr lang="en-US" sz="2800" dirty="0" err="1" smtClean="0">
                <a:solidFill>
                  <a:srgbClr val="0000FF"/>
                </a:solidFill>
                <a:latin typeface="Times New Roman" panose="02020603050405020304" pitchFamily="18" charset="0"/>
                <a:cs typeface="Times New Roman" panose="02020603050405020304" pitchFamily="18" charset="0"/>
              </a:rPr>
              <a:t>của</a:t>
            </a:r>
            <a:r>
              <a:rPr lang="en-US" sz="2800" dirty="0" smtClean="0">
                <a:solidFill>
                  <a:srgbClr val="0000FF"/>
                </a:solidFill>
                <a:latin typeface="Times New Roman" panose="02020603050405020304" pitchFamily="18" charset="0"/>
                <a:cs typeface="Times New Roman" panose="02020603050405020304" pitchFamily="18" charset="0"/>
              </a:rPr>
              <a:t> </a:t>
            </a:r>
            <a:r>
              <a:rPr lang="en-US" sz="2800" dirty="0" err="1" smtClean="0">
                <a:solidFill>
                  <a:srgbClr val="0000FF"/>
                </a:solidFill>
                <a:latin typeface="Times New Roman" panose="02020603050405020304" pitchFamily="18" charset="0"/>
                <a:cs typeface="Times New Roman" panose="02020603050405020304" pitchFamily="18" charset="0"/>
              </a:rPr>
              <a:t>âm</a:t>
            </a:r>
            <a:r>
              <a:rPr lang="en-US" sz="2800" dirty="0" smtClean="0">
                <a:solidFill>
                  <a:srgbClr val="0000FF"/>
                </a:solidFill>
                <a:latin typeface="Times New Roman" panose="02020603050405020304" pitchFamily="18" charset="0"/>
                <a:cs typeface="Times New Roman" panose="02020603050405020304" pitchFamily="18" charset="0"/>
              </a:rPr>
              <a:t> </a:t>
            </a:r>
            <a:r>
              <a:rPr lang="en-US" sz="2800" dirty="0" err="1" smtClean="0">
                <a:solidFill>
                  <a:srgbClr val="0000FF"/>
                </a:solidFill>
                <a:latin typeface="Times New Roman" panose="02020603050405020304" pitchFamily="18" charset="0"/>
                <a:cs typeface="Times New Roman" panose="02020603050405020304" pitchFamily="18" charset="0"/>
              </a:rPr>
              <a:t>thanh</a:t>
            </a:r>
            <a:r>
              <a:rPr lang="en-US" sz="2800" dirty="0" smtClean="0">
                <a:solidFill>
                  <a:srgbClr val="0000FF"/>
                </a:solidFill>
                <a:latin typeface="Times New Roman" panose="02020603050405020304" pitchFamily="18" charset="0"/>
                <a:cs typeface="Times New Roman" panose="02020603050405020304" pitchFamily="18" charset="0"/>
              </a:rPr>
              <a:t>.</a:t>
            </a:r>
          </a:p>
          <a:p>
            <a:endParaRPr lang="en-US"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43000" y="3948186"/>
            <a:ext cx="2519671" cy="2909814"/>
          </a:xfrm>
          <a:prstGeom prst="rect">
            <a:avLst/>
          </a:prstGeom>
        </p:spPr>
      </p:pic>
    </p:spTree>
    <p:extLst>
      <p:ext uri="{BB962C8B-B14F-4D97-AF65-F5344CB8AC3E}">
        <p14:creationId xmlns:p14="http://schemas.microsoft.com/office/powerpoint/2010/main" val="98672191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6"/>
          <a:stretch>
            <a:fillRect/>
          </a:stretch>
        </p:blipFill>
        <p:spPr>
          <a:xfrm>
            <a:off x="1040892" y="228600"/>
            <a:ext cx="7036308" cy="6488525"/>
          </a:xfrm>
          <a:prstGeom prst="rect">
            <a:avLst/>
          </a:prstGeom>
        </p:spPr>
      </p:pic>
      <p:sp>
        <p:nvSpPr>
          <p:cNvPr id="2" name="Title 1"/>
          <p:cNvSpPr>
            <a:spLocks noGrp="1"/>
          </p:cNvSpPr>
          <p:nvPr>
            <p:ph type="title"/>
          </p:nvPr>
        </p:nvSpPr>
        <p:spPr>
          <a:xfrm>
            <a:off x="838200" y="0"/>
            <a:ext cx="7315200" cy="715962"/>
          </a:xfrm>
        </p:spPr>
        <p:txBody>
          <a:bodyPr/>
          <a:lstStyle/>
          <a:p>
            <a:r>
              <a:rPr lang="en-US" sz="2800" b="1" dirty="0" smtClean="0">
                <a:solidFill>
                  <a:srgbClr val="0000FF"/>
                </a:solidFill>
                <a:latin typeface="Times New Roman" panose="02020603050405020304" pitchFamily="18" charset="0"/>
                <a:cs typeface="Times New Roman" panose="02020603050405020304" pitchFamily="18" charset="0"/>
              </a:rPr>
              <a:t>1.</a:t>
            </a:r>
            <a:r>
              <a:rPr lang="vi-VN" sz="2800" b="1" dirty="0" smtClean="0">
                <a:solidFill>
                  <a:srgbClr val="0000FF"/>
                </a:solidFill>
                <a:latin typeface="Times New Roman" panose="02020603050405020304" pitchFamily="18" charset="0"/>
                <a:cs typeface="Times New Roman" panose="02020603050405020304" pitchFamily="18" charset="0"/>
              </a:rPr>
              <a:t> </a:t>
            </a:r>
            <a:r>
              <a:rPr lang="en-US" sz="2800" b="1" dirty="0" err="1" smtClean="0">
                <a:solidFill>
                  <a:srgbClr val="0000FF"/>
                </a:solidFill>
                <a:latin typeface="Times New Roman" panose="02020603050405020304" pitchFamily="18" charset="0"/>
                <a:cs typeface="Times New Roman" panose="02020603050405020304" pitchFamily="18" charset="0"/>
              </a:rPr>
              <a:t>Học</a:t>
            </a:r>
            <a:r>
              <a:rPr lang="en-US" sz="2800" b="1" dirty="0" smtClean="0">
                <a:solidFill>
                  <a:srgbClr val="0000FF"/>
                </a:solidFill>
                <a:latin typeface="Times New Roman" panose="02020603050405020304" pitchFamily="18" charset="0"/>
                <a:cs typeface="Times New Roman" panose="02020603050405020304" pitchFamily="18" charset="0"/>
              </a:rPr>
              <a:t> </a:t>
            </a:r>
            <a:r>
              <a:rPr lang="vi-VN" sz="2800" b="1" dirty="0" smtClean="0">
                <a:solidFill>
                  <a:srgbClr val="0000FF"/>
                </a:solidFill>
                <a:latin typeface="Times New Roman" panose="02020603050405020304" pitchFamily="18" charset="0"/>
                <a:cs typeface="Times New Roman" panose="02020603050405020304" pitchFamily="18" charset="0"/>
              </a:rPr>
              <a:t>Hát</a:t>
            </a:r>
            <a:endParaRPr lang="en-US" sz="2800" b="1" i="1" dirty="0">
              <a:solidFill>
                <a:srgbClr val="C00000"/>
              </a:solidFill>
              <a:latin typeface="Times New Roman" panose="02020603050405020304" pitchFamily="18" charset="0"/>
              <a:cs typeface="Times New Roman" panose="02020603050405020304" pitchFamily="18" charset="0"/>
            </a:endParaRPr>
          </a:p>
        </p:txBody>
      </p:sp>
      <p:pic>
        <p:nvPicPr>
          <p:cNvPr id="3" name="Em Yêu Giờ Học Hát">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7311444" y="639762"/>
            <a:ext cx="609600" cy="609600"/>
          </a:xfrm>
          <a:prstGeom prst="rect">
            <a:avLst/>
          </a:prstGeom>
        </p:spPr>
      </p:pic>
      <p:pic>
        <p:nvPicPr>
          <p:cNvPr id="4" name="EM YÊU GIỜ HỌC HÁT - CĐ1 SGK âm nhạc 6 Cánh diều.mp4">
            <a:hlinkClick r:id="" action="ppaction://media"/>
          </p:cNvPr>
          <p:cNvPicPr>
            <a:picLocks noChangeAspect="1"/>
          </p:cNvPicPr>
          <p:nvPr>
            <a:videoFile r:link="rId4"/>
            <p:extLst>
              <p:ext uri="{DAA4B4D4-6D71-4841-9C94-3DE7FCFB9230}">
                <p14:media xmlns:p14="http://schemas.microsoft.com/office/powerpoint/2010/main" r:embed="rId3"/>
              </p:ext>
            </p:extLst>
          </p:nvPr>
        </p:nvPicPr>
        <p:blipFill>
          <a:blip r:embed="rId8"/>
          <a:stretch>
            <a:fillRect/>
          </a:stretch>
        </p:blipFill>
        <p:spPr>
          <a:xfrm>
            <a:off x="656504" y="617224"/>
            <a:ext cx="8468178" cy="5977537"/>
          </a:xfrm>
          <a:prstGeom prst="rect">
            <a:avLst/>
          </a:prstGeom>
        </p:spPr>
      </p:pic>
    </p:spTree>
    <p:extLst>
      <p:ext uri="{BB962C8B-B14F-4D97-AF65-F5344CB8AC3E}">
        <p14:creationId xmlns:p14="http://schemas.microsoft.com/office/powerpoint/2010/main" val="337526799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18403"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video>
              <p:cMediaNode vol="80000">
                <p:cTn id="13" fill="hold" display="0">
                  <p:stCondLst>
                    <p:cond delay="indefinite"/>
                  </p:stCondLst>
                </p:cTn>
                <p:tgtEl>
                  <p:spTgt spid="4"/>
                </p:tgtEl>
              </p:cMediaNode>
            </p:vide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7848600" cy="715962"/>
          </a:xfrm>
        </p:spPr>
        <p:txBody>
          <a:bodyPr/>
          <a:lstStyle/>
          <a:p>
            <a:r>
              <a:rPr lang="vi-VN" sz="2800" b="1" dirty="0">
                <a:solidFill>
                  <a:srgbClr val="0000FF"/>
                </a:solidFill>
                <a:latin typeface="Times New Roman" panose="02020603050405020304" pitchFamily="18" charset="0"/>
                <a:cs typeface="Times New Roman" panose="02020603050405020304" pitchFamily="18" charset="0"/>
              </a:rPr>
              <a:t>T</a:t>
            </a:r>
            <a:r>
              <a:rPr lang="vi-VN" sz="2800" b="1" dirty="0" smtClean="0">
                <a:solidFill>
                  <a:srgbClr val="0000FF"/>
                </a:solidFill>
                <a:latin typeface="Times New Roman" panose="02020603050405020304" pitchFamily="18" charset="0"/>
                <a:cs typeface="Times New Roman" panose="02020603050405020304" pitchFamily="18" charset="0"/>
              </a:rPr>
              <a:t>ác giả và bài hát</a:t>
            </a:r>
            <a:endParaRPr lang="en-US" sz="2800" b="1" dirty="0">
              <a:solidFill>
                <a:srgbClr val="0000FF"/>
              </a:solidFill>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3149600" y="1189037"/>
            <a:ext cx="5537200" cy="5135563"/>
          </a:xfrm>
        </p:spPr>
        <p:txBody>
          <a:bodyPr/>
          <a:lstStyle/>
          <a:p>
            <a:pPr marL="0" indent="0" algn="just">
              <a:buNone/>
            </a:pPr>
            <a:r>
              <a:rPr lang="vi-VN" sz="2400" dirty="0" smtClean="0">
                <a:solidFill>
                  <a:srgbClr val="0000FF"/>
                </a:solidFill>
                <a:latin typeface="Times New Roman" panose="02020603050405020304" pitchFamily="18" charset="0"/>
                <a:cs typeface="Times New Roman" panose="02020603050405020304" pitchFamily="18" charset="0"/>
              </a:rPr>
              <a:t>- </a:t>
            </a:r>
            <a:r>
              <a:rPr lang="en-US" sz="2400" dirty="0" err="1" smtClean="0">
                <a:solidFill>
                  <a:srgbClr val="0000FF"/>
                </a:solidFill>
                <a:latin typeface="Times New Roman" panose="02020603050405020304" pitchFamily="18" charset="0"/>
                <a:cs typeface="Times New Roman" panose="02020603050405020304" pitchFamily="18" charset="0"/>
              </a:rPr>
              <a:t>Đinh</a:t>
            </a:r>
            <a:r>
              <a:rPr lang="en-US" sz="2400" dirty="0" smtClean="0">
                <a:solidFill>
                  <a:srgbClr val="0000FF"/>
                </a:solidFill>
                <a:latin typeface="Times New Roman" panose="02020603050405020304" pitchFamily="18" charset="0"/>
                <a:cs typeface="Times New Roman" panose="02020603050405020304" pitchFamily="18" charset="0"/>
              </a:rPr>
              <a:t> </a:t>
            </a:r>
            <a:r>
              <a:rPr lang="en-US" sz="2400" dirty="0" err="1" smtClean="0">
                <a:solidFill>
                  <a:srgbClr val="0000FF"/>
                </a:solidFill>
                <a:latin typeface="Times New Roman" panose="02020603050405020304" pitchFamily="18" charset="0"/>
                <a:cs typeface="Times New Roman" panose="02020603050405020304" pitchFamily="18" charset="0"/>
              </a:rPr>
              <a:t>Viễn</a:t>
            </a:r>
            <a:r>
              <a:rPr lang="en-US" sz="2400" dirty="0">
                <a:solidFill>
                  <a:srgbClr val="0000FF"/>
                </a:solidFill>
                <a:latin typeface="Times New Roman" panose="02020603050405020304" pitchFamily="18" charset="0"/>
                <a:cs typeface="Times New Roman" panose="02020603050405020304" pitchFamily="18" charset="0"/>
              </a:rPr>
              <a:t> </a:t>
            </a:r>
            <a:r>
              <a:rPr lang="en-US" sz="2400" dirty="0" err="1" smtClean="0">
                <a:solidFill>
                  <a:srgbClr val="0000FF"/>
                </a:solidFill>
                <a:latin typeface="Times New Roman" panose="02020603050405020304" pitchFamily="18" charset="0"/>
                <a:cs typeface="Times New Roman" panose="02020603050405020304" pitchFamily="18" charset="0"/>
              </a:rPr>
              <a:t>là</a:t>
            </a:r>
            <a:r>
              <a:rPr lang="en-US" sz="2400" dirty="0" smtClean="0">
                <a:solidFill>
                  <a:srgbClr val="0000FF"/>
                </a:solidFill>
                <a:latin typeface="Times New Roman" panose="02020603050405020304" pitchFamily="18" charset="0"/>
                <a:cs typeface="Times New Roman" panose="02020603050405020304" pitchFamily="18" charset="0"/>
              </a:rPr>
              <a:t> một </a:t>
            </a:r>
            <a:r>
              <a:rPr lang="en-US" sz="2400" dirty="0" err="1" smtClean="0">
                <a:solidFill>
                  <a:srgbClr val="0000FF"/>
                </a:solidFill>
                <a:latin typeface="Times New Roman" panose="02020603050405020304" pitchFamily="18" charset="0"/>
                <a:cs typeface="Times New Roman" panose="02020603050405020304" pitchFamily="18" charset="0"/>
              </a:rPr>
              <a:t>thầy</a:t>
            </a:r>
            <a:r>
              <a:rPr lang="en-US" sz="2400" dirty="0" smtClean="0">
                <a:solidFill>
                  <a:srgbClr val="0000FF"/>
                </a:solidFill>
                <a:latin typeface="Times New Roman" panose="02020603050405020304" pitchFamily="18" charset="0"/>
                <a:cs typeface="Times New Roman" panose="02020603050405020304" pitchFamily="18" charset="0"/>
              </a:rPr>
              <a:t> </a:t>
            </a:r>
            <a:r>
              <a:rPr lang="en-US" sz="2400" dirty="0" err="1">
                <a:solidFill>
                  <a:srgbClr val="0000FF"/>
                </a:solidFill>
                <a:latin typeface="Times New Roman" panose="02020603050405020304" pitchFamily="18" charset="0"/>
                <a:cs typeface="Times New Roman" panose="02020603050405020304" pitchFamily="18" charset="0"/>
              </a:rPr>
              <a:t>giáo</a:t>
            </a:r>
            <a:r>
              <a:rPr lang="en-US" sz="2400" dirty="0">
                <a:solidFill>
                  <a:srgbClr val="0000FF"/>
                </a:solidFill>
                <a:latin typeface="Times New Roman" panose="02020603050405020304" pitchFamily="18" charset="0"/>
                <a:cs typeface="Times New Roman" panose="02020603050405020304" pitchFamily="18" charset="0"/>
              </a:rPr>
              <a:t> </a:t>
            </a:r>
            <a:r>
              <a:rPr lang="en-US" sz="2400" dirty="0" err="1">
                <a:solidFill>
                  <a:srgbClr val="0000FF"/>
                </a:solidFill>
                <a:latin typeface="Times New Roman" panose="02020603050405020304" pitchFamily="18" charset="0"/>
                <a:cs typeface="Times New Roman" panose="02020603050405020304" pitchFamily="18" charset="0"/>
              </a:rPr>
              <a:t>dạy</a:t>
            </a:r>
            <a:r>
              <a:rPr lang="en-US" sz="2400" dirty="0">
                <a:solidFill>
                  <a:srgbClr val="0000FF"/>
                </a:solidFill>
                <a:latin typeface="Times New Roman" panose="02020603050405020304" pitchFamily="18" charset="0"/>
                <a:cs typeface="Times New Roman" panose="02020603050405020304" pitchFamily="18" charset="0"/>
              </a:rPr>
              <a:t> </a:t>
            </a:r>
            <a:r>
              <a:rPr lang="en-US" sz="2400" dirty="0" err="1">
                <a:solidFill>
                  <a:srgbClr val="0000FF"/>
                </a:solidFill>
                <a:latin typeface="Times New Roman" panose="02020603050405020304" pitchFamily="18" charset="0"/>
                <a:cs typeface="Times New Roman" panose="02020603050405020304" pitchFamily="18" charset="0"/>
              </a:rPr>
              <a:t>V</a:t>
            </a:r>
            <a:r>
              <a:rPr lang="en-US" sz="2400" dirty="0" err="1" smtClean="0">
                <a:solidFill>
                  <a:srgbClr val="0000FF"/>
                </a:solidFill>
                <a:latin typeface="Times New Roman" panose="02020603050405020304" pitchFamily="18" charset="0"/>
                <a:cs typeface="Times New Roman" panose="02020603050405020304" pitchFamily="18" charset="0"/>
              </a:rPr>
              <a:t>ăn</a:t>
            </a:r>
            <a:r>
              <a:rPr lang="en-US" sz="2400" dirty="0" smtClean="0">
                <a:solidFill>
                  <a:srgbClr val="0000FF"/>
                </a:solidFill>
                <a:latin typeface="Times New Roman" panose="02020603050405020304" pitchFamily="18" charset="0"/>
                <a:cs typeface="Times New Roman" panose="02020603050405020304" pitchFamily="18" charset="0"/>
              </a:rPr>
              <a:t> </a:t>
            </a:r>
            <a:r>
              <a:rPr lang="en-US" sz="2400" dirty="0" err="1">
                <a:solidFill>
                  <a:srgbClr val="0000FF"/>
                </a:solidFill>
                <a:latin typeface="Times New Roman" panose="02020603050405020304" pitchFamily="18" charset="0"/>
                <a:cs typeface="Times New Roman" panose="02020603050405020304" pitchFamily="18" charset="0"/>
              </a:rPr>
              <a:t>của</a:t>
            </a:r>
            <a:r>
              <a:rPr lang="vi-VN" sz="2400" dirty="0">
                <a:solidFill>
                  <a:srgbClr val="0000FF"/>
                </a:solidFill>
                <a:latin typeface="Times New Roman" panose="02020603050405020304" pitchFamily="18" charset="0"/>
                <a:cs typeface="Times New Roman" panose="02020603050405020304" pitchFamily="18" charset="0"/>
              </a:rPr>
              <a:t> ngành Giáo dục</a:t>
            </a:r>
            <a:r>
              <a:rPr lang="en-US" sz="2400" dirty="0">
                <a:solidFill>
                  <a:srgbClr val="0000FF"/>
                </a:solidFill>
                <a:latin typeface="Times New Roman" panose="02020603050405020304" pitchFamily="18" charset="0"/>
                <a:cs typeface="Times New Roman" panose="02020603050405020304" pitchFamily="18" charset="0"/>
              </a:rPr>
              <a:t> </a:t>
            </a:r>
            <a:r>
              <a:rPr lang="en-US" sz="2400" dirty="0" err="1">
                <a:solidFill>
                  <a:srgbClr val="0000FF"/>
                </a:solidFill>
                <a:latin typeface="Times New Roman" panose="02020603050405020304" pitchFamily="18" charset="0"/>
                <a:cs typeface="Times New Roman" panose="02020603050405020304" pitchFamily="18" charset="0"/>
              </a:rPr>
              <a:t>tỉnh</a:t>
            </a:r>
            <a:r>
              <a:rPr lang="en-US" sz="2400" dirty="0">
                <a:solidFill>
                  <a:srgbClr val="0000FF"/>
                </a:solidFill>
                <a:latin typeface="Times New Roman" panose="02020603050405020304" pitchFamily="18" charset="0"/>
                <a:cs typeface="Times New Roman" panose="02020603050405020304" pitchFamily="18" charset="0"/>
              </a:rPr>
              <a:t> </a:t>
            </a:r>
            <a:r>
              <a:rPr lang="en-US" sz="2400" dirty="0" err="1">
                <a:solidFill>
                  <a:srgbClr val="0000FF"/>
                </a:solidFill>
                <a:latin typeface="Times New Roman" panose="02020603050405020304" pitchFamily="18" charset="0"/>
                <a:cs typeface="Times New Roman" panose="02020603050405020304" pitchFamily="18" charset="0"/>
              </a:rPr>
              <a:t>Quảng</a:t>
            </a:r>
            <a:r>
              <a:rPr lang="en-US" sz="2400" dirty="0">
                <a:solidFill>
                  <a:srgbClr val="0000FF"/>
                </a:solidFill>
                <a:latin typeface="Times New Roman" panose="02020603050405020304" pitchFamily="18" charset="0"/>
                <a:cs typeface="Times New Roman" panose="02020603050405020304" pitchFamily="18" charset="0"/>
              </a:rPr>
              <a:t> </a:t>
            </a:r>
            <a:r>
              <a:rPr lang="en-US" sz="2400" dirty="0" err="1">
                <a:solidFill>
                  <a:srgbClr val="0000FF"/>
                </a:solidFill>
                <a:latin typeface="Times New Roman" panose="02020603050405020304" pitchFamily="18" charset="0"/>
                <a:cs typeface="Times New Roman" panose="02020603050405020304" pitchFamily="18" charset="0"/>
              </a:rPr>
              <a:t>Ninh</a:t>
            </a:r>
            <a:r>
              <a:rPr lang="en-US" sz="2400" dirty="0">
                <a:solidFill>
                  <a:srgbClr val="0000FF"/>
                </a:solidFill>
                <a:latin typeface="Times New Roman" panose="02020603050405020304" pitchFamily="18" charset="0"/>
                <a:cs typeface="Times New Roman" panose="02020603050405020304" pitchFamily="18" charset="0"/>
              </a:rPr>
              <a:t>. </a:t>
            </a:r>
            <a:r>
              <a:rPr lang="en-US" sz="2400" dirty="0" err="1">
                <a:solidFill>
                  <a:srgbClr val="0000FF"/>
                </a:solidFill>
                <a:latin typeface="Times New Roman" panose="02020603050405020304" pitchFamily="18" charset="0"/>
                <a:cs typeface="Times New Roman" panose="02020603050405020304" pitchFamily="18" charset="0"/>
              </a:rPr>
              <a:t>Ông</a:t>
            </a:r>
            <a:r>
              <a:rPr lang="en-US" sz="2400" dirty="0">
                <a:solidFill>
                  <a:srgbClr val="0000FF"/>
                </a:solidFill>
                <a:latin typeface="Times New Roman" panose="02020603050405020304" pitchFamily="18" charset="0"/>
                <a:cs typeface="Times New Roman" panose="02020603050405020304" pitchFamily="18" charset="0"/>
              </a:rPr>
              <a:t> </a:t>
            </a:r>
            <a:r>
              <a:rPr lang="en-US" sz="2400" dirty="0" err="1">
                <a:solidFill>
                  <a:srgbClr val="0000FF"/>
                </a:solidFill>
                <a:latin typeface="Times New Roman" panose="02020603050405020304" pitchFamily="18" charset="0"/>
                <a:cs typeface="Times New Roman" panose="02020603050405020304" pitchFamily="18" charset="0"/>
              </a:rPr>
              <a:t>đã</a:t>
            </a:r>
            <a:r>
              <a:rPr lang="en-US" sz="2400" dirty="0">
                <a:solidFill>
                  <a:srgbClr val="0000FF"/>
                </a:solidFill>
                <a:latin typeface="Times New Roman" panose="02020603050405020304" pitchFamily="18" charset="0"/>
                <a:cs typeface="Times New Roman" panose="02020603050405020304" pitchFamily="18" charset="0"/>
              </a:rPr>
              <a:t> </a:t>
            </a:r>
            <a:r>
              <a:rPr lang="en-US" sz="2400" dirty="0" err="1">
                <a:solidFill>
                  <a:srgbClr val="0000FF"/>
                </a:solidFill>
                <a:latin typeface="Times New Roman" panose="02020603050405020304" pitchFamily="18" charset="0"/>
                <a:cs typeface="Times New Roman" panose="02020603050405020304" pitchFamily="18" charset="0"/>
              </a:rPr>
              <a:t>sáng</a:t>
            </a:r>
            <a:r>
              <a:rPr lang="en-US" sz="2400" dirty="0">
                <a:solidFill>
                  <a:srgbClr val="0000FF"/>
                </a:solidFill>
                <a:latin typeface="Times New Roman" panose="02020603050405020304" pitchFamily="18" charset="0"/>
                <a:cs typeface="Times New Roman" panose="02020603050405020304" pitchFamily="18" charset="0"/>
              </a:rPr>
              <a:t> </a:t>
            </a:r>
            <a:r>
              <a:rPr lang="en-US" sz="2400" dirty="0" err="1">
                <a:solidFill>
                  <a:srgbClr val="0000FF"/>
                </a:solidFill>
                <a:latin typeface="Times New Roman" panose="02020603050405020304" pitchFamily="18" charset="0"/>
                <a:cs typeface="Times New Roman" panose="02020603050405020304" pitchFamily="18" charset="0"/>
              </a:rPr>
              <a:t>tác</a:t>
            </a:r>
            <a:r>
              <a:rPr lang="en-US" sz="2400" dirty="0">
                <a:solidFill>
                  <a:srgbClr val="0000FF"/>
                </a:solidFill>
                <a:latin typeface="Times New Roman" panose="02020603050405020304" pitchFamily="18" charset="0"/>
                <a:cs typeface="Times New Roman" panose="02020603050405020304" pitchFamily="18" charset="0"/>
              </a:rPr>
              <a:t> một số ca </a:t>
            </a:r>
            <a:r>
              <a:rPr lang="en-US" sz="2400" dirty="0" err="1">
                <a:solidFill>
                  <a:srgbClr val="0000FF"/>
                </a:solidFill>
                <a:latin typeface="Times New Roman" panose="02020603050405020304" pitchFamily="18" charset="0"/>
                <a:cs typeface="Times New Roman" panose="02020603050405020304" pitchFamily="18" charset="0"/>
              </a:rPr>
              <a:t>khúc</a:t>
            </a:r>
            <a:r>
              <a:rPr lang="en-US" sz="2400" dirty="0">
                <a:solidFill>
                  <a:srgbClr val="0000FF"/>
                </a:solidFill>
                <a:latin typeface="Times New Roman" panose="02020603050405020304" pitchFamily="18" charset="0"/>
                <a:cs typeface="Times New Roman" panose="02020603050405020304" pitchFamily="18" charset="0"/>
              </a:rPr>
              <a:t> </a:t>
            </a:r>
            <a:r>
              <a:rPr lang="en-US" sz="2400" dirty="0" err="1">
                <a:solidFill>
                  <a:srgbClr val="0000FF"/>
                </a:solidFill>
                <a:latin typeface="Times New Roman" panose="02020603050405020304" pitchFamily="18" charset="0"/>
                <a:cs typeface="Times New Roman" panose="02020603050405020304" pitchFamily="18" charset="0"/>
              </a:rPr>
              <a:t>cho</a:t>
            </a:r>
            <a:r>
              <a:rPr lang="en-US" sz="2400" dirty="0">
                <a:solidFill>
                  <a:srgbClr val="0000FF"/>
                </a:solidFill>
                <a:latin typeface="Times New Roman" panose="02020603050405020304" pitchFamily="18" charset="0"/>
                <a:cs typeface="Times New Roman" panose="02020603050405020304" pitchFamily="18" charset="0"/>
              </a:rPr>
              <a:t> </a:t>
            </a:r>
            <a:r>
              <a:rPr lang="en-US" sz="2400" dirty="0" err="1">
                <a:solidFill>
                  <a:srgbClr val="0000FF"/>
                </a:solidFill>
                <a:latin typeface="Times New Roman" panose="02020603050405020304" pitchFamily="18" charset="0"/>
                <a:cs typeface="Times New Roman" panose="02020603050405020304" pitchFamily="18" charset="0"/>
              </a:rPr>
              <a:t>thiếu</a:t>
            </a:r>
            <a:r>
              <a:rPr lang="en-US" sz="2400" dirty="0">
                <a:solidFill>
                  <a:srgbClr val="0000FF"/>
                </a:solidFill>
                <a:latin typeface="Times New Roman" panose="02020603050405020304" pitchFamily="18" charset="0"/>
                <a:cs typeface="Times New Roman" panose="02020603050405020304" pitchFamily="18" charset="0"/>
              </a:rPr>
              <a:t> </a:t>
            </a:r>
            <a:r>
              <a:rPr lang="en-US" sz="2400" dirty="0" err="1">
                <a:solidFill>
                  <a:srgbClr val="0000FF"/>
                </a:solidFill>
                <a:latin typeface="Times New Roman" panose="02020603050405020304" pitchFamily="18" charset="0"/>
                <a:cs typeface="Times New Roman" panose="02020603050405020304" pitchFamily="18" charset="0"/>
              </a:rPr>
              <a:t>nhi</a:t>
            </a:r>
            <a:r>
              <a:rPr lang="en-US" sz="2400" dirty="0">
                <a:solidFill>
                  <a:srgbClr val="0000FF"/>
                </a:solidFill>
                <a:latin typeface="Times New Roman" panose="02020603050405020304" pitchFamily="18" charset="0"/>
                <a:cs typeface="Times New Roman" panose="02020603050405020304" pitchFamily="18" charset="0"/>
              </a:rPr>
              <a:t> </a:t>
            </a:r>
            <a:r>
              <a:rPr lang="en-US" sz="2400" dirty="0" err="1">
                <a:solidFill>
                  <a:srgbClr val="0000FF"/>
                </a:solidFill>
                <a:latin typeface="Times New Roman" panose="02020603050405020304" pitchFamily="18" charset="0"/>
                <a:cs typeface="Times New Roman" panose="02020603050405020304" pitchFamily="18" charset="0"/>
              </a:rPr>
              <a:t>như</a:t>
            </a:r>
            <a:r>
              <a:rPr lang="en-US" sz="2400" dirty="0">
                <a:solidFill>
                  <a:srgbClr val="0000FF"/>
                </a:solidFill>
                <a:latin typeface="Times New Roman" panose="02020603050405020304" pitchFamily="18" charset="0"/>
                <a:cs typeface="Times New Roman" panose="02020603050405020304" pitchFamily="18" charset="0"/>
              </a:rPr>
              <a:t>: </a:t>
            </a:r>
            <a:r>
              <a:rPr lang="en-US" sz="2400" i="1" dirty="0" err="1">
                <a:solidFill>
                  <a:srgbClr val="0000FF"/>
                </a:solidFill>
                <a:latin typeface="Times New Roman" panose="02020603050405020304" pitchFamily="18" charset="0"/>
                <a:cs typeface="Times New Roman" panose="02020603050405020304" pitchFamily="18" charset="0"/>
              </a:rPr>
              <a:t>Em</a:t>
            </a:r>
            <a:r>
              <a:rPr lang="en-US" sz="2400" i="1" dirty="0">
                <a:solidFill>
                  <a:srgbClr val="0000FF"/>
                </a:solidFill>
                <a:latin typeface="Times New Roman" panose="02020603050405020304" pitchFamily="18" charset="0"/>
                <a:cs typeface="Times New Roman" panose="02020603050405020304" pitchFamily="18" charset="0"/>
              </a:rPr>
              <a:t> </a:t>
            </a:r>
            <a:r>
              <a:rPr lang="en-US" sz="2400" i="1" dirty="0" err="1">
                <a:solidFill>
                  <a:srgbClr val="0000FF"/>
                </a:solidFill>
                <a:latin typeface="Times New Roman" panose="02020603050405020304" pitchFamily="18" charset="0"/>
                <a:cs typeface="Times New Roman" panose="02020603050405020304" pitchFamily="18" charset="0"/>
              </a:rPr>
              <a:t>yêu</a:t>
            </a:r>
            <a:r>
              <a:rPr lang="en-US" sz="2400" i="1" dirty="0">
                <a:solidFill>
                  <a:srgbClr val="0000FF"/>
                </a:solidFill>
                <a:latin typeface="Times New Roman" panose="02020603050405020304" pitchFamily="18" charset="0"/>
                <a:cs typeface="Times New Roman" panose="02020603050405020304" pitchFamily="18" charset="0"/>
              </a:rPr>
              <a:t> </a:t>
            </a:r>
            <a:r>
              <a:rPr lang="en-US" sz="2400" i="1" dirty="0" err="1">
                <a:solidFill>
                  <a:srgbClr val="0000FF"/>
                </a:solidFill>
                <a:latin typeface="Times New Roman" panose="02020603050405020304" pitchFamily="18" charset="0"/>
                <a:cs typeface="Times New Roman" panose="02020603050405020304" pitchFamily="18" charset="0"/>
              </a:rPr>
              <a:t>giờ</a:t>
            </a:r>
            <a:r>
              <a:rPr lang="en-US" sz="2400" i="1" dirty="0">
                <a:solidFill>
                  <a:srgbClr val="0000FF"/>
                </a:solidFill>
                <a:latin typeface="Times New Roman" panose="02020603050405020304" pitchFamily="18" charset="0"/>
                <a:cs typeface="Times New Roman" panose="02020603050405020304" pitchFamily="18" charset="0"/>
              </a:rPr>
              <a:t> </a:t>
            </a:r>
            <a:r>
              <a:rPr lang="en-US" sz="2400" i="1" dirty="0" err="1">
                <a:solidFill>
                  <a:srgbClr val="0000FF"/>
                </a:solidFill>
                <a:latin typeface="Times New Roman" panose="02020603050405020304" pitchFamily="18" charset="0"/>
                <a:cs typeface="Times New Roman" panose="02020603050405020304" pitchFamily="18" charset="0"/>
              </a:rPr>
              <a:t>học</a:t>
            </a:r>
            <a:r>
              <a:rPr lang="en-US" sz="2400" i="1" dirty="0">
                <a:solidFill>
                  <a:srgbClr val="0000FF"/>
                </a:solidFill>
                <a:latin typeface="Times New Roman" panose="02020603050405020304" pitchFamily="18" charset="0"/>
                <a:cs typeface="Times New Roman" panose="02020603050405020304" pitchFamily="18" charset="0"/>
              </a:rPr>
              <a:t> </a:t>
            </a:r>
            <a:r>
              <a:rPr lang="en-US" sz="2400" i="1" dirty="0" err="1">
                <a:solidFill>
                  <a:srgbClr val="0000FF"/>
                </a:solidFill>
                <a:latin typeface="Times New Roman" panose="02020603050405020304" pitchFamily="18" charset="0"/>
                <a:cs typeface="Times New Roman" panose="02020603050405020304" pitchFamily="18" charset="0"/>
              </a:rPr>
              <a:t>hát</a:t>
            </a:r>
            <a:r>
              <a:rPr lang="en-US" sz="2400" i="1" dirty="0">
                <a:solidFill>
                  <a:srgbClr val="0000FF"/>
                </a:solidFill>
                <a:latin typeface="Times New Roman" panose="02020603050405020304" pitchFamily="18" charset="0"/>
                <a:cs typeface="Times New Roman" panose="02020603050405020304" pitchFamily="18" charset="0"/>
              </a:rPr>
              <a:t>, </a:t>
            </a:r>
            <a:r>
              <a:rPr lang="en-US" sz="2400" i="1" dirty="0" err="1">
                <a:solidFill>
                  <a:srgbClr val="0000FF"/>
                </a:solidFill>
                <a:latin typeface="Times New Roman" panose="02020603050405020304" pitchFamily="18" charset="0"/>
                <a:cs typeface="Times New Roman" panose="02020603050405020304" pitchFamily="18" charset="0"/>
              </a:rPr>
              <a:t>Khúc</a:t>
            </a:r>
            <a:r>
              <a:rPr lang="en-US" sz="2400" i="1" dirty="0">
                <a:solidFill>
                  <a:srgbClr val="0000FF"/>
                </a:solidFill>
                <a:latin typeface="Times New Roman" panose="02020603050405020304" pitchFamily="18" charset="0"/>
                <a:cs typeface="Times New Roman" panose="02020603050405020304" pitchFamily="18" charset="0"/>
              </a:rPr>
              <a:t> </a:t>
            </a:r>
            <a:r>
              <a:rPr lang="en-US" sz="2400" i="1" dirty="0" err="1">
                <a:solidFill>
                  <a:srgbClr val="0000FF"/>
                </a:solidFill>
                <a:latin typeface="Times New Roman" panose="02020603050405020304" pitchFamily="18" charset="0"/>
                <a:cs typeface="Times New Roman" panose="02020603050405020304" pitchFamily="18" charset="0"/>
              </a:rPr>
              <a:t>hát</a:t>
            </a:r>
            <a:r>
              <a:rPr lang="en-US" sz="2400" i="1" dirty="0">
                <a:solidFill>
                  <a:srgbClr val="0000FF"/>
                </a:solidFill>
                <a:latin typeface="Times New Roman" panose="02020603050405020304" pitchFamily="18" charset="0"/>
                <a:cs typeface="Times New Roman" panose="02020603050405020304" pitchFamily="18" charset="0"/>
              </a:rPr>
              <a:t> </a:t>
            </a:r>
            <a:r>
              <a:rPr lang="en-US" sz="2400" i="1" dirty="0" err="1">
                <a:solidFill>
                  <a:srgbClr val="0000FF"/>
                </a:solidFill>
                <a:latin typeface="Times New Roman" panose="02020603050405020304" pitchFamily="18" charset="0"/>
                <a:cs typeface="Times New Roman" panose="02020603050405020304" pitchFamily="18" charset="0"/>
              </a:rPr>
              <a:t>gọi</a:t>
            </a:r>
            <a:r>
              <a:rPr lang="en-US" sz="2400" i="1" dirty="0">
                <a:solidFill>
                  <a:srgbClr val="0000FF"/>
                </a:solidFill>
                <a:latin typeface="Times New Roman" panose="02020603050405020304" pitchFamily="18" charset="0"/>
                <a:cs typeface="Times New Roman" panose="02020603050405020304" pitchFamily="18" charset="0"/>
              </a:rPr>
              <a:t> </a:t>
            </a:r>
            <a:r>
              <a:rPr lang="en-US" sz="2400" i="1" dirty="0" err="1">
                <a:solidFill>
                  <a:srgbClr val="0000FF"/>
                </a:solidFill>
                <a:latin typeface="Times New Roman" panose="02020603050405020304" pitchFamily="18" charset="0"/>
                <a:cs typeface="Times New Roman" panose="02020603050405020304" pitchFamily="18" charset="0"/>
              </a:rPr>
              <a:t>trăng</a:t>
            </a:r>
            <a:r>
              <a:rPr lang="en-US" sz="2400" i="1" dirty="0">
                <a:solidFill>
                  <a:srgbClr val="0000FF"/>
                </a:solidFill>
                <a:latin typeface="Times New Roman" panose="02020603050405020304" pitchFamily="18" charset="0"/>
                <a:cs typeface="Times New Roman" panose="02020603050405020304" pitchFamily="18" charset="0"/>
              </a:rPr>
              <a:t>, </a:t>
            </a:r>
            <a:r>
              <a:rPr lang="en-US" sz="2400" i="1" dirty="0" err="1">
                <a:solidFill>
                  <a:srgbClr val="0000FF"/>
                </a:solidFill>
                <a:latin typeface="Times New Roman" panose="02020603050405020304" pitchFamily="18" charset="0"/>
                <a:cs typeface="Times New Roman" panose="02020603050405020304" pitchFamily="18" charset="0"/>
              </a:rPr>
              <a:t>Em</a:t>
            </a:r>
            <a:r>
              <a:rPr lang="en-US" sz="2400" i="1" dirty="0">
                <a:solidFill>
                  <a:srgbClr val="0000FF"/>
                </a:solidFill>
                <a:latin typeface="Times New Roman" panose="02020603050405020304" pitchFamily="18" charset="0"/>
                <a:cs typeface="Times New Roman" panose="02020603050405020304" pitchFamily="18" charset="0"/>
              </a:rPr>
              <a:t> </a:t>
            </a:r>
            <a:r>
              <a:rPr lang="en-US" sz="2400" i="1" dirty="0" err="1">
                <a:solidFill>
                  <a:srgbClr val="0000FF"/>
                </a:solidFill>
                <a:latin typeface="Times New Roman" panose="02020603050405020304" pitchFamily="18" charset="0"/>
                <a:cs typeface="Times New Roman" panose="02020603050405020304" pitchFamily="18" charset="0"/>
              </a:rPr>
              <a:t>vui</a:t>
            </a:r>
            <a:r>
              <a:rPr lang="en-US" sz="2400" i="1" dirty="0">
                <a:solidFill>
                  <a:srgbClr val="0000FF"/>
                </a:solidFill>
                <a:latin typeface="Times New Roman" panose="02020603050405020304" pitchFamily="18" charset="0"/>
                <a:cs typeface="Times New Roman" panose="02020603050405020304" pitchFamily="18" charset="0"/>
              </a:rPr>
              <a:t> </a:t>
            </a:r>
            <a:r>
              <a:rPr lang="en-US" sz="2400" i="1" dirty="0" err="1">
                <a:solidFill>
                  <a:srgbClr val="0000FF"/>
                </a:solidFill>
                <a:latin typeface="Times New Roman" panose="02020603050405020304" pitchFamily="18" charset="0"/>
                <a:cs typeface="Times New Roman" panose="02020603050405020304" pitchFamily="18" charset="0"/>
              </a:rPr>
              <a:t>trồng</a:t>
            </a:r>
            <a:r>
              <a:rPr lang="en-US" sz="2400" i="1" dirty="0">
                <a:solidFill>
                  <a:srgbClr val="0000FF"/>
                </a:solidFill>
                <a:latin typeface="Times New Roman" panose="02020603050405020304" pitchFamily="18" charset="0"/>
                <a:cs typeface="Times New Roman" panose="02020603050405020304" pitchFamily="18" charset="0"/>
              </a:rPr>
              <a:t> </a:t>
            </a:r>
            <a:r>
              <a:rPr lang="en-US" sz="2400" i="1" dirty="0" err="1">
                <a:solidFill>
                  <a:srgbClr val="0000FF"/>
                </a:solidFill>
                <a:latin typeface="Times New Roman" panose="02020603050405020304" pitchFamily="18" charset="0"/>
                <a:cs typeface="Times New Roman" panose="02020603050405020304" pitchFamily="18" charset="0"/>
              </a:rPr>
              <a:t>nụ</a:t>
            </a:r>
            <a:r>
              <a:rPr lang="en-US" sz="2400" i="1" dirty="0">
                <a:solidFill>
                  <a:srgbClr val="0000FF"/>
                </a:solidFill>
                <a:latin typeface="Times New Roman" panose="02020603050405020304" pitchFamily="18" charset="0"/>
                <a:cs typeface="Times New Roman" panose="02020603050405020304" pitchFamily="18" charset="0"/>
              </a:rPr>
              <a:t> </a:t>
            </a:r>
            <a:r>
              <a:rPr lang="en-US" sz="2400" i="1" dirty="0" err="1">
                <a:solidFill>
                  <a:srgbClr val="0000FF"/>
                </a:solidFill>
                <a:latin typeface="Times New Roman" panose="02020603050405020304" pitchFamily="18" charset="0"/>
                <a:cs typeface="Times New Roman" panose="02020603050405020304" pitchFamily="18" charset="0"/>
              </a:rPr>
              <a:t>trồng</a:t>
            </a:r>
            <a:r>
              <a:rPr lang="en-US" sz="2400" i="1" dirty="0">
                <a:solidFill>
                  <a:srgbClr val="0000FF"/>
                </a:solidFill>
                <a:latin typeface="Times New Roman" panose="02020603050405020304" pitchFamily="18" charset="0"/>
                <a:cs typeface="Times New Roman" panose="02020603050405020304" pitchFamily="18" charset="0"/>
              </a:rPr>
              <a:t> </a:t>
            </a:r>
            <a:r>
              <a:rPr lang="en-US" sz="2400" i="1" dirty="0" err="1">
                <a:solidFill>
                  <a:srgbClr val="0000FF"/>
                </a:solidFill>
                <a:latin typeface="Times New Roman" panose="02020603050405020304" pitchFamily="18" charset="0"/>
                <a:cs typeface="Times New Roman" panose="02020603050405020304" pitchFamily="18" charset="0"/>
              </a:rPr>
              <a:t>hoa</a:t>
            </a:r>
            <a:r>
              <a:rPr lang="en-US" sz="2400" i="1" dirty="0">
                <a:solidFill>
                  <a:srgbClr val="0000FF"/>
                </a:solidFill>
                <a:latin typeface="Times New Roman" panose="02020603050405020304" pitchFamily="18" charset="0"/>
                <a:cs typeface="Times New Roman" panose="02020603050405020304" pitchFamily="18" charset="0"/>
              </a:rPr>
              <a:t>, </a:t>
            </a:r>
            <a:r>
              <a:rPr lang="en-US" sz="2400" i="1" dirty="0" err="1">
                <a:solidFill>
                  <a:srgbClr val="0000FF"/>
                </a:solidFill>
                <a:latin typeface="Times New Roman" panose="02020603050405020304" pitchFamily="18" charset="0"/>
                <a:cs typeface="Times New Roman" panose="02020603050405020304" pitchFamily="18" charset="0"/>
              </a:rPr>
              <a:t>Nhịp</a:t>
            </a:r>
            <a:r>
              <a:rPr lang="en-US" sz="2400" i="1" dirty="0">
                <a:solidFill>
                  <a:srgbClr val="0000FF"/>
                </a:solidFill>
                <a:latin typeface="Times New Roman" panose="02020603050405020304" pitchFamily="18" charset="0"/>
                <a:cs typeface="Times New Roman" panose="02020603050405020304" pitchFamily="18" charset="0"/>
              </a:rPr>
              <a:t> </a:t>
            </a:r>
            <a:r>
              <a:rPr lang="en-US" sz="2400" i="1" dirty="0" err="1">
                <a:solidFill>
                  <a:srgbClr val="0000FF"/>
                </a:solidFill>
                <a:latin typeface="Times New Roman" panose="02020603050405020304" pitchFamily="18" charset="0"/>
                <a:cs typeface="Times New Roman" panose="02020603050405020304" pitchFamily="18" charset="0"/>
              </a:rPr>
              <a:t>khúc</a:t>
            </a:r>
            <a:r>
              <a:rPr lang="en-US" sz="2400" i="1" dirty="0">
                <a:solidFill>
                  <a:srgbClr val="0000FF"/>
                </a:solidFill>
                <a:latin typeface="Times New Roman" panose="02020603050405020304" pitchFamily="18" charset="0"/>
                <a:cs typeface="Times New Roman" panose="02020603050405020304" pitchFamily="18" charset="0"/>
              </a:rPr>
              <a:t> </a:t>
            </a:r>
            <a:r>
              <a:rPr lang="en-US" sz="2400" i="1" dirty="0" err="1">
                <a:solidFill>
                  <a:srgbClr val="0000FF"/>
                </a:solidFill>
                <a:latin typeface="Times New Roman" panose="02020603050405020304" pitchFamily="18" charset="0"/>
                <a:cs typeface="Times New Roman" panose="02020603050405020304" pitchFamily="18" charset="0"/>
              </a:rPr>
              <a:t>tuổi</a:t>
            </a:r>
            <a:r>
              <a:rPr lang="en-US" sz="2400" i="1" dirty="0">
                <a:solidFill>
                  <a:srgbClr val="0000FF"/>
                </a:solidFill>
                <a:latin typeface="Times New Roman" panose="02020603050405020304" pitchFamily="18" charset="0"/>
                <a:cs typeface="Times New Roman" panose="02020603050405020304" pitchFamily="18" charset="0"/>
              </a:rPr>
              <a:t> </a:t>
            </a:r>
            <a:r>
              <a:rPr lang="en-US" sz="2400" i="1" dirty="0" err="1">
                <a:solidFill>
                  <a:srgbClr val="0000FF"/>
                </a:solidFill>
                <a:latin typeface="Times New Roman" panose="02020603050405020304" pitchFamily="18" charset="0"/>
                <a:cs typeface="Times New Roman" panose="02020603050405020304" pitchFamily="18" charset="0"/>
              </a:rPr>
              <a:t>hồng</a:t>
            </a:r>
            <a:r>
              <a:rPr lang="en-US" sz="2400" i="1" dirty="0">
                <a:solidFill>
                  <a:srgbClr val="0000FF"/>
                </a:solidFill>
                <a:latin typeface="Times New Roman" panose="02020603050405020304" pitchFamily="18" charset="0"/>
                <a:cs typeface="Times New Roman" panose="02020603050405020304" pitchFamily="18" charset="0"/>
              </a:rPr>
              <a:t>, </a:t>
            </a:r>
            <a:r>
              <a:rPr lang="en-US" sz="2400" i="1" dirty="0" err="1">
                <a:solidFill>
                  <a:srgbClr val="0000FF"/>
                </a:solidFill>
                <a:latin typeface="Times New Roman" panose="02020603050405020304" pitchFamily="18" charset="0"/>
                <a:cs typeface="Times New Roman" panose="02020603050405020304" pitchFamily="18" charset="0"/>
              </a:rPr>
              <a:t>Nhớ</a:t>
            </a:r>
            <a:r>
              <a:rPr lang="en-US" sz="2400" i="1" dirty="0">
                <a:solidFill>
                  <a:srgbClr val="0000FF"/>
                </a:solidFill>
                <a:latin typeface="Times New Roman" panose="02020603050405020304" pitchFamily="18" charset="0"/>
                <a:cs typeface="Times New Roman" panose="02020603050405020304" pitchFamily="18" charset="0"/>
              </a:rPr>
              <a:t> </a:t>
            </a:r>
            <a:r>
              <a:rPr lang="en-US" sz="2400" i="1" dirty="0" err="1">
                <a:solidFill>
                  <a:srgbClr val="0000FF"/>
                </a:solidFill>
                <a:latin typeface="Times New Roman" panose="02020603050405020304" pitchFamily="18" charset="0"/>
                <a:cs typeface="Times New Roman" panose="02020603050405020304" pitchFamily="18" charset="0"/>
              </a:rPr>
              <a:t>lắm</a:t>
            </a:r>
            <a:r>
              <a:rPr lang="en-US" sz="2400" i="1" dirty="0">
                <a:solidFill>
                  <a:srgbClr val="0000FF"/>
                </a:solidFill>
                <a:latin typeface="Times New Roman" panose="02020603050405020304" pitchFamily="18" charset="0"/>
                <a:cs typeface="Times New Roman" panose="02020603050405020304" pitchFamily="18" charset="0"/>
              </a:rPr>
              <a:t> </a:t>
            </a:r>
            <a:r>
              <a:rPr lang="en-US" sz="2400" i="1" dirty="0" err="1">
                <a:solidFill>
                  <a:srgbClr val="0000FF"/>
                </a:solidFill>
                <a:latin typeface="Times New Roman" panose="02020603050405020304" pitchFamily="18" charset="0"/>
                <a:cs typeface="Times New Roman" panose="02020603050405020304" pitchFamily="18" charset="0"/>
              </a:rPr>
              <a:t>lời</a:t>
            </a:r>
            <a:r>
              <a:rPr lang="en-US" sz="2400" i="1" dirty="0">
                <a:solidFill>
                  <a:srgbClr val="0000FF"/>
                </a:solidFill>
                <a:latin typeface="Times New Roman" panose="02020603050405020304" pitchFamily="18" charset="0"/>
                <a:cs typeface="Times New Roman" panose="02020603050405020304" pitchFamily="18" charset="0"/>
              </a:rPr>
              <a:t> </a:t>
            </a:r>
            <a:r>
              <a:rPr lang="en-US" sz="2400" i="1" dirty="0" err="1">
                <a:solidFill>
                  <a:srgbClr val="0000FF"/>
                </a:solidFill>
                <a:latin typeface="Times New Roman" panose="02020603050405020304" pitchFamily="18" charset="0"/>
                <a:cs typeface="Times New Roman" panose="02020603050405020304" pitchFamily="18" charset="0"/>
              </a:rPr>
              <a:t>cô</a:t>
            </a:r>
            <a:r>
              <a:rPr lang="en-US" sz="2400" i="1" dirty="0">
                <a:solidFill>
                  <a:srgbClr val="0000FF"/>
                </a:solidFill>
                <a:latin typeface="Times New Roman" panose="02020603050405020304" pitchFamily="18" charset="0"/>
                <a:cs typeface="Times New Roman" panose="02020603050405020304" pitchFamily="18" charset="0"/>
              </a:rPr>
              <a:t> </a:t>
            </a:r>
            <a:r>
              <a:rPr lang="en-US" sz="2400" i="1" dirty="0" err="1" smtClean="0">
                <a:solidFill>
                  <a:srgbClr val="0000FF"/>
                </a:solidFill>
                <a:latin typeface="Times New Roman" panose="02020603050405020304" pitchFamily="18" charset="0"/>
                <a:cs typeface="Times New Roman" panose="02020603050405020304" pitchFamily="18" charset="0"/>
              </a:rPr>
              <a:t>dạy</a:t>
            </a:r>
            <a:r>
              <a:rPr lang="en-US" sz="2400" i="1" dirty="0" smtClean="0">
                <a:solidFill>
                  <a:srgbClr val="0000FF"/>
                </a:solidFill>
                <a:latin typeface="Times New Roman" panose="02020603050405020304" pitchFamily="18" charset="0"/>
                <a:cs typeface="Times New Roman" panose="02020603050405020304" pitchFamily="18" charset="0"/>
              </a:rPr>
              <a:t>, ...</a:t>
            </a:r>
            <a:endParaRPr lang="vi-VN" sz="2400" i="1" dirty="0" smtClean="0">
              <a:solidFill>
                <a:srgbClr val="0000FF"/>
              </a:solidFill>
              <a:latin typeface="Times New Roman" panose="02020603050405020304" pitchFamily="18" charset="0"/>
              <a:cs typeface="Times New Roman" panose="02020603050405020304" pitchFamily="18" charset="0"/>
            </a:endParaRPr>
          </a:p>
          <a:p>
            <a:pPr marL="0" indent="0" algn="just">
              <a:buNone/>
            </a:pPr>
            <a:r>
              <a:rPr lang="vi-VN" sz="2400" i="1" dirty="0" smtClean="0">
                <a:solidFill>
                  <a:srgbClr val="0000FF"/>
                </a:solidFill>
                <a:latin typeface="Times New Roman" panose="02020603050405020304" pitchFamily="18" charset="0"/>
                <a:cs typeface="Times New Roman" panose="02020603050405020304" pitchFamily="18" charset="0"/>
              </a:rPr>
              <a:t>- </a:t>
            </a:r>
            <a:r>
              <a:rPr lang="en-US" sz="2400" dirty="0" err="1" smtClean="0">
                <a:solidFill>
                  <a:srgbClr val="0000FF"/>
                </a:solidFill>
                <a:latin typeface="Times New Roman" panose="02020603050405020304" pitchFamily="18" charset="0"/>
                <a:cs typeface="Times New Roman" panose="02020603050405020304" pitchFamily="18" charset="0"/>
              </a:rPr>
              <a:t>Bài</a:t>
            </a:r>
            <a:r>
              <a:rPr lang="en-US" sz="2400" dirty="0" smtClean="0">
                <a:solidFill>
                  <a:srgbClr val="0000FF"/>
                </a:solidFill>
                <a:latin typeface="Times New Roman" panose="02020603050405020304" pitchFamily="18" charset="0"/>
                <a:cs typeface="Times New Roman" panose="02020603050405020304" pitchFamily="18" charset="0"/>
              </a:rPr>
              <a:t> </a:t>
            </a:r>
            <a:r>
              <a:rPr lang="en-US" sz="2400" i="1" dirty="0" err="1" smtClean="0">
                <a:solidFill>
                  <a:srgbClr val="0000FF"/>
                </a:solidFill>
                <a:latin typeface="Times New Roman" panose="02020603050405020304" pitchFamily="18" charset="0"/>
                <a:cs typeface="Times New Roman" panose="02020603050405020304" pitchFamily="18" charset="0"/>
              </a:rPr>
              <a:t>Em</a:t>
            </a:r>
            <a:r>
              <a:rPr lang="en-US" sz="2400" i="1" dirty="0" smtClean="0">
                <a:solidFill>
                  <a:srgbClr val="0000FF"/>
                </a:solidFill>
                <a:latin typeface="Times New Roman" panose="02020603050405020304" pitchFamily="18" charset="0"/>
                <a:cs typeface="Times New Roman" panose="02020603050405020304" pitchFamily="18" charset="0"/>
              </a:rPr>
              <a:t> </a:t>
            </a:r>
            <a:r>
              <a:rPr lang="en-US" sz="2400" i="1" dirty="0" err="1">
                <a:solidFill>
                  <a:srgbClr val="0000FF"/>
                </a:solidFill>
                <a:latin typeface="Times New Roman" panose="02020603050405020304" pitchFamily="18" charset="0"/>
                <a:cs typeface="Times New Roman" panose="02020603050405020304" pitchFamily="18" charset="0"/>
              </a:rPr>
              <a:t>yêu</a:t>
            </a:r>
            <a:r>
              <a:rPr lang="en-US" sz="2400" i="1" dirty="0">
                <a:solidFill>
                  <a:srgbClr val="0000FF"/>
                </a:solidFill>
                <a:latin typeface="Times New Roman" panose="02020603050405020304" pitchFamily="18" charset="0"/>
                <a:cs typeface="Times New Roman" panose="02020603050405020304" pitchFamily="18" charset="0"/>
              </a:rPr>
              <a:t> </a:t>
            </a:r>
            <a:r>
              <a:rPr lang="en-US" sz="2400" i="1" dirty="0" err="1">
                <a:solidFill>
                  <a:srgbClr val="0000FF"/>
                </a:solidFill>
                <a:latin typeface="Times New Roman" panose="02020603050405020304" pitchFamily="18" charset="0"/>
                <a:cs typeface="Times New Roman" panose="02020603050405020304" pitchFamily="18" charset="0"/>
              </a:rPr>
              <a:t>giờ</a:t>
            </a:r>
            <a:r>
              <a:rPr lang="en-US" sz="2400" i="1" dirty="0">
                <a:solidFill>
                  <a:srgbClr val="0000FF"/>
                </a:solidFill>
                <a:latin typeface="Times New Roman" panose="02020603050405020304" pitchFamily="18" charset="0"/>
                <a:cs typeface="Times New Roman" panose="02020603050405020304" pitchFamily="18" charset="0"/>
              </a:rPr>
              <a:t> </a:t>
            </a:r>
            <a:r>
              <a:rPr lang="en-US" sz="2400" i="1" dirty="0" err="1">
                <a:solidFill>
                  <a:srgbClr val="0000FF"/>
                </a:solidFill>
                <a:latin typeface="Times New Roman" panose="02020603050405020304" pitchFamily="18" charset="0"/>
                <a:cs typeface="Times New Roman" panose="02020603050405020304" pitchFamily="18" charset="0"/>
              </a:rPr>
              <a:t>học</a:t>
            </a:r>
            <a:r>
              <a:rPr lang="en-US" sz="2400" i="1" dirty="0">
                <a:solidFill>
                  <a:srgbClr val="0000FF"/>
                </a:solidFill>
                <a:latin typeface="Times New Roman" panose="02020603050405020304" pitchFamily="18" charset="0"/>
                <a:cs typeface="Times New Roman" panose="02020603050405020304" pitchFamily="18" charset="0"/>
              </a:rPr>
              <a:t> </a:t>
            </a:r>
            <a:r>
              <a:rPr lang="en-US" sz="2400" i="1" dirty="0" err="1" smtClean="0">
                <a:solidFill>
                  <a:srgbClr val="0000FF"/>
                </a:solidFill>
                <a:latin typeface="Times New Roman" panose="02020603050405020304" pitchFamily="18" charset="0"/>
                <a:cs typeface="Times New Roman" panose="02020603050405020304" pitchFamily="18" charset="0"/>
              </a:rPr>
              <a:t>hát</a:t>
            </a:r>
            <a:r>
              <a:rPr lang="en-US" sz="2400" i="1" dirty="0" smtClean="0">
                <a:solidFill>
                  <a:srgbClr val="0000FF"/>
                </a:solidFill>
                <a:latin typeface="Times New Roman" panose="02020603050405020304" pitchFamily="18" charset="0"/>
                <a:cs typeface="Times New Roman" panose="02020603050405020304" pitchFamily="18" charset="0"/>
              </a:rPr>
              <a:t> </a:t>
            </a:r>
            <a:r>
              <a:rPr lang="en-US" sz="2400" dirty="0" err="1" smtClean="0">
                <a:solidFill>
                  <a:srgbClr val="0000FF"/>
                </a:solidFill>
                <a:latin typeface="Times New Roman" panose="02020603050405020304" pitchFamily="18" charset="0"/>
                <a:cs typeface="Times New Roman" panose="02020603050405020304" pitchFamily="18" charset="0"/>
              </a:rPr>
              <a:t>được</a:t>
            </a:r>
            <a:r>
              <a:rPr lang="en-US" sz="2400" dirty="0" smtClean="0">
                <a:solidFill>
                  <a:srgbClr val="0000FF"/>
                </a:solidFill>
                <a:latin typeface="Times New Roman" panose="02020603050405020304" pitchFamily="18" charset="0"/>
                <a:cs typeface="Times New Roman" panose="02020603050405020304" pitchFamily="18" charset="0"/>
              </a:rPr>
              <a:t> </a:t>
            </a:r>
            <a:r>
              <a:rPr lang="en-US" sz="2400" dirty="0" err="1" smtClean="0">
                <a:solidFill>
                  <a:srgbClr val="0000FF"/>
                </a:solidFill>
                <a:latin typeface="Times New Roman" panose="02020603050405020304" pitchFamily="18" charset="0"/>
                <a:cs typeface="Times New Roman" panose="02020603050405020304" pitchFamily="18" charset="0"/>
              </a:rPr>
              <a:t>ông</a:t>
            </a:r>
            <a:r>
              <a:rPr lang="en-US" sz="2400" dirty="0" smtClean="0">
                <a:solidFill>
                  <a:srgbClr val="0000FF"/>
                </a:solidFill>
                <a:latin typeface="Times New Roman" panose="02020603050405020304" pitchFamily="18" charset="0"/>
                <a:cs typeface="Times New Roman" panose="02020603050405020304" pitchFamily="18" charset="0"/>
              </a:rPr>
              <a:t> </a:t>
            </a:r>
            <a:r>
              <a:rPr lang="en-US" sz="2400" dirty="0" err="1" smtClean="0">
                <a:solidFill>
                  <a:srgbClr val="0000FF"/>
                </a:solidFill>
                <a:latin typeface="Times New Roman" panose="02020603050405020304" pitchFamily="18" charset="0"/>
                <a:cs typeface="Times New Roman" panose="02020603050405020304" pitchFamily="18" charset="0"/>
              </a:rPr>
              <a:t>sáng</a:t>
            </a:r>
            <a:r>
              <a:rPr lang="en-US" sz="2400" dirty="0" smtClean="0">
                <a:solidFill>
                  <a:srgbClr val="0000FF"/>
                </a:solidFill>
                <a:latin typeface="Times New Roman" panose="02020603050405020304" pitchFamily="18" charset="0"/>
                <a:cs typeface="Times New Roman" panose="02020603050405020304" pitchFamily="18" charset="0"/>
              </a:rPr>
              <a:t> </a:t>
            </a:r>
            <a:r>
              <a:rPr lang="en-US" sz="2400" dirty="0" err="1">
                <a:solidFill>
                  <a:srgbClr val="0000FF"/>
                </a:solidFill>
                <a:latin typeface="Times New Roman" panose="02020603050405020304" pitchFamily="18" charset="0"/>
                <a:cs typeface="Times New Roman" panose="02020603050405020304" pitchFamily="18" charset="0"/>
              </a:rPr>
              <a:t>tác</a:t>
            </a:r>
            <a:r>
              <a:rPr lang="en-US" sz="2400" dirty="0">
                <a:solidFill>
                  <a:srgbClr val="0000FF"/>
                </a:solidFill>
                <a:latin typeface="Times New Roman" panose="02020603050405020304" pitchFamily="18" charset="0"/>
                <a:cs typeface="Times New Roman" panose="02020603050405020304" pitchFamily="18" charset="0"/>
              </a:rPr>
              <a:t> </a:t>
            </a:r>
            <a:r>
              <a:rPr lang="en-US" sz="2400" dirty="0" err="1" smtClean="0">
                <a:solidFill>
                  <a:srgbClr val="0000FF"/>
                </a:solidFill>
                <a:latin typeface="Times New Roman" panose="02020603050405020304" pitchFamily="18" charset="0"/>
                <a:cs typeface="Times New Roman" panose="02020603050405020304" pitchFamily="18" charset="0"/>
              </a:rPr>
              <a:t>năm</a:t>
            </a:r>
            <a:r>
              <a:rPr lang="vi-VN" sz="2400" dirty="0" smtClean="0">
                <a:solidFill>
                  <a:srgbClr val="0000FF"/>
                </a:solidFill>
                <a:latin typeface="Times New Roman" panose="02020603050405020304" pitchFamily="18" charset="0"/>
                <a:cs typeface="Times New Roman" panose="02020603050405020304" pitchFamily="18" charset="0"/>
              </a:rPr>
              <a:t> </a:t>
            </a:r>
            <a:r>
              <a:rPr lang="en-US" sz="2400" dirty="0">
                <a:solidFill>
                  <a:srgbClr val="0000FF"/>
                </a:solidFill>
                <a:latin typeface="Times New Roman" panose="02020603050405020304" pitchFamily="18" charset="0"/>
                <a:cs typeface="Times New Roman" panose="02020603050405020304" pitchFamily="18" charset="0"/>
              </a:rPr>
              <a:t>1992 </a:t>
            </a:r>
            <a:r>
              <a:rPr lang="en-US" sz="2400" dirty="0" err="1">
                <a:solidFill>
                  <a:srgbClr val="0000FF"/>
                </a:solidFill>
                <a:latin typeface="Times New Roman" panose="02020603050405020304" pitchFamily="18" charset="0"/>
                <a:cs typeface="Times New Roman" panose="02020603050405020304" pitchFamily="18" charset="0"/>
              </a:rPr>
              <a:t>để</a:t>
            </a:r>
            <a:r>
              <a:rPr lang="en-US" sz="2400" dirty="0">
                <a:solidFill>
                  <a:srgbClr val="0000FF"/>
                </a:solidFill>
                <a:latin typeface="Times New Roman" panose="02020603050405020304" pitchFamily="18" charset="0"/>
                <a:cs typeface="Times New Roman" panose="02020603050405020304" pitchFamily="18" charset="0"/>
              </a:rPr>
              <a:t> </a:t>
            </a:r>
            <a:r>
              <a:rPr lang="en-US" sz="2400" dirty="0" err="1">
                <a:solidFill>
                  <a:srgbClr val="0000FF"/>
                </a:solidFill>
                <a:latin typeface="Times New Roman" panose="02020603050405020304" pitchFamily="18" charset="0"/>
                <a:cs typeface="Times New Roman" panose="02020603050405020304" pitchFamily="18" charset="0"/>
              </a:rPr>
              <a:t>hưởng</a:t>
            </a:r>
            <a:r>
              <a:rPr lang="en-US" sz="2400" dirty="0">
                <a:solidFill>
                  <a:srgbClr val="0000FF"/>
                </a:solidFill>
                <a:latin typeface="Times New Roman" panose="02020603050405020304" pitchFamily="18" charset="0"/>
                <a:cs typeface="Times New Roman" panose="02020603050405020304" pitchFamily="18" charset="0"/>
              </a:rPr>
              <a:t> </a:t>
            </a:r>
            <a:r>
              <a:rPr lang="en-US" sz="2400" dirty="0" err="1">
                <a:solidFill>
                  <a:srgbClr val="0000FF"/>
                </a:solidFill>
                <a:latin typeface="Times New Roman" panose="02020603050405020304" pitchFamily="18" charset="0"/>
                <a:cs typeface="Times New Roman" panose="02020603050405020304" pitchFamily="18" charset="0"/>
              </a:rPr>
              <a:t>ứng</a:t>
            </a:r>
            <a:r>
              <a:rPr lang="en-US" sz="2400" dirty="0">
                <a:solidFill>
                  <a:srgbClr val="0000FF"/>
                </a:solidFill>
                <a:latin typeface="Times New Roman" panose="02020603050405020304" pitchFamily="18" charset="0"/>
                <a:cs typeface="Times New Roman" panose="02020603050405020304" pitchFamily="18" charset="0"/>
              </a:rPr>
              <a:t>  </a:t>
            </a:r>
            <a:r>
              <a:rPr lang="en-US" sz="2400" dirty="0" err="1">
                <a:solidFill>
                  <a:srgbClr val="0000FF"/>
                </a:solidFill>
                <a:latin typeface="Times New Roman" panose="02020603050405020304" pitchFamily="18" charset="0"/>
                <a:cs typeface="Times New Roman" panose="02020603050405020304" pitchFamily="18" charset="0"/>
              </a:rPr>
              <a:t>cuộc</a:t>
            </a:r>
            <a:r>
              <a:rPr lang="en-US" sz="2400" dirty="0">
                <a:solidFill>
                  <a:srgbClr val="0000FF"/>
                </a:solidFill>
                <a:latin typeface="Times New Roman" panose="02020603050405020304" pitchFamily="18" charset="0"/>
                <a:cs typeface="Times New Roman" panose="02020603050405020304" pitchFamily="18" charset="0"/>
              </a:rPr>
              <a:t> </a:t>
            </a:r>
            <a:r>
              <a:rPr lang="en-US" sz="2400" dirty="0" err="1">
                <a:solidFill>
                  <a:srgbClr val="0000FF"/>
                </a:solidFill>
                <a:latin typeface="Times New Roman" panose="02020603050405020304" pitchFamily="18" charset="0"/>
                <a:cs typeface="Times New Roman" panose="02020603050405020304" pitchFamily="18" charset="0"/>
              </a:rPr>
              <a:t>thi</a:t>
            </a:r>
            <a:r>
              <a:rPr lang="en-US" sz="2400" dirty="0">
                <a:solidFill>
                  <a:srgbClr val="0000FF"/>
                </a:solidFill>
                <a:latin typeface="Times New Roman" panose="02020603050405020304" pitchFamily="18" charset="0"/>
                <a:cs typeface="Times New Roman" panose="02020603050405020304" pitchFamily="18" charset="0"/>
              </a:rPr>
              <a:t> </a:t>
            </a:r>
            <a:r>
              <a:rPr lang="en-US" sz="2400" dirty="0" err="1">
                <a:solidFill>
                  <a:srgbClr val="0000FF"/>
                </a:solidFill>
                <a:latin typeface="Times New Roman" panose="02020603050405020304" pitchFamily="18" charset="0"/>
                <a:cs typeface="Times New Roman" panose="02020603050405020304" pitchFamily="18" charset="0"/>
              </a:rPr>
              <a:t>sáng</a:t>
            </a:r>
            <a:r>
              <a:rPr lang="en-US" sz="2400" dirty="0">
                <a:solidFill>
                  <a:srgbClr val="0000FF"/>
                </a:solidFill>
                <a:latin typeface="Times New Roman" panose="02020603050405020304" pitchFamily="18" charset="0"/>
                <a:cs typeface="Times New Roman" panose="02020603050405020304" pitchFamily="18" charset="0"/>
              </a:rPr>
              <a:t> </a:t>
            </a:r>
            <a:r>
              <a:rPr lang="en-US" sz="2400" dirty="0" err="1">
                <a:solidFill>
                  <a:srgbClr val="0000FF"/>
                </a:solidFill>
                <a:latin typeface="Times New Roman" panose="02020603050405020304" pitchFamily="18" charset="0"/>
                <a:cs typeface="Times New Roman" panose="02020603050405020304" pitchFamily="18" charset="0"/>
              </a:rPr>
              <a:t>tác</a:t>
            </a:r>
            <a:r>
              <a:rPr lang="en-US" sz="2400" dirty="0">
                <a:solidFill>
                  <a:srgbClr val="0000FF"/>
                </a:solidFill>
                <a:latin typeface="Times New Roman" panose="02020603050405020304" pitchFamily="18" charset="0"/>
                <a:cs typeface="Times New Roman" panose="02020603050405020304" pitchFamily="18" charset="0"/>
              </a:rPr>
              <a:t> ca </a:t>
            </a:r>
            <a:r>
              <a:rPr lang="en-US" sz="2400" dirty="0" err="1">
                <a:solidFill>
                  <a:srgbClr val="0000FF"/>
                </a:solidFill>
                <a:latin typeface="Times New Roman" panose="02020603050405020304" pitchFamily="18" charset="0"/>
                <a:cs typeface="Times New Roman" panose="02020603050405020304" pitchFamily="18" charset="0"/>
              </a:rPr>
              <a:t>khúc</a:t>
            </a:r>
            <a:r>
              <a:rPr lang="en-US" sz="2400" dirty="0">
                <a:solidFill>
                  <a:srgbClr val="0000FF"/>
                </a:solidFill>
                <a:latin typeface="Times New Roman" panose="02020603050405020304" pitchFamily="18" charset="0"/>
                <a:cs typeface="Times New Roman" panose="02020603050405020304" pitchFamily="18" charset="0"/>
              </a:rPr>
              <a:t> </a:t>
            </a:r>
            <a:r>
              <a:rPr lang="en-US" sz="2400" dirty="0" err="1">
                <a:solidFill>
                  <a:srgbClr val="0000FF"/>
                </a:solidFill>
                <a:latin typeface="Times New Roman" panose="02020603050405020304" pitchFamily="18" charset="0"/>
                <a:cs typeface="Times New Roman" panose="02020603050405020304" pitchFamily="18" charset="0"/>
              </a:rPr>
              <a:t>cho</a:t>
            </a:r>
            <a:r>
              <a:rPr lang="en-US" sz="2400" dirty="0">
                <a:solidFill>
                  <a:srgbClr val="0000FF"/>
                </a:solidFill>
                <a:latin typeface="Times New Roman" panose="02020603050405020304" pitchFamily="18" charset="0"/>
                <a:cs typeface="Times New Roman" panose="02020603050405020304" pitchFamily="18" charset="0"/>
              </a:rPr>
              <a:t> </a:t>
            </a:r>
            <a:r>
              <a:rPr lang="en-US" sz="2400" dirty="0" err="1">
                <a:solidFill>
                  <a:srgbClr val="0000FF"/>
                </a:solidFill>
                <a:latin typeface="Times New Roman" panose="02020603050405020304" pitchFamily="18" charset="0"/>
                <a:cs typeface="Times New Roman" panose="02020603050405020304" pitchFamily="18" charset="0"/>
              </a:rPr>
              <a:t>thiếu</a:t>
            </a:r>
            <a:r>
              <a:rPr lang="en-US" sz="2400" dirty="0">
                <a:solidFill>
                  <a:srgbClr val="0000FF"/>
                </a:solidFill>
                <a:latin typeface="Times New Roman" panose="02020603050405020304" pitchFamily="18" charset="0"/>
                <a:cs typeface="Times New Roman" panose="02020603050405020304" pitchFamily="18" charset="0"/>
              </a:rPr>
              <a:t> </a:t>
            </a:r>
            <a:r>
              <a:rPr lang="en-US" sz="2400" dirty="0" err="1">
                <a:solidFill>
                  <a:srgbClr val="0000FF"/>
                </a:solidFill>
                <a:latin typeface="Times New Roman" panose="02020603050405020304" pitchFamily="18" charset="0"/>
                <a:cs typeface="Times New Roman" panose="02020603050405020304" pitchFamily="18" charset="0"/>
              </a:rPr>
              <a:t>nhi</a:t>
            </a:r>
            <a:r>
              <a:rPr lang="en-US" sz="2400" dirty="0">
                <a:solidFill>
                  <a:srgbClr val="0000FF"/>
                </a:solidFill>
                <a:latin typeface="Times New Roman" panose="02020603050405020304" pitchFamily="18" charset="0"/>
                <a:cs typeface="Times New Roman" panose="02020603050405020304" pitchFamily="18" charset="0"/>
              </a:rPr>
              <a:t> do </a:t>
            </a:r>
            <a:r>
              <a:rPr lang="en-US" sz="2400" dirty="0" err="1">
                <a:solidFill>
                  <a:srgbClr val="0000FF"/>
                </a:solidFill>
                <a:latin typeface="Times New Roman" panose="02020603050405020304" pitchFamily="18" charset="0"/>
                <a:cs typeface="Times New Roman" panose="02020603050405020304" pitchFamily="18" charset="0"/>
              </a:rPr>
              <a:t>Hội</a:t>
            </a:r>
            <a:r>
              <a:rPr lang="en-US" sz="2400" dirty="0">
                <a:solidFill>
                  <a:srgbClr val="0000FF"/>
                </a:solidFill>
                <a:latin typeface="Times New Roman" panose="02020603050405020304" pitchFamily="18" charset="0"/>
                <a:cs typeface="Times New Roman" panose="02020603050405020304" pitchFamily="18" charset="0"/>
              </a:rPr>
              <a:t> </a:t>
            </a:r>
            <a:r>
              <a:rPr lang="en-US" sz="2400" dirty="0" err="1">
                <a:solidFill>
                  <a:srgbClr val="0000FF"/>
                </a:solidFill>
                <a:latin typeface="Times New Roman" panose="02020603050405020304" pitchFamily="18" charset="0"/>
                <a:cs typeface="Times New Roman" panose="02020603050405020304" pitchFamily="18" charset="0"/>
              </a:rPr>
              <a:t>Nhạc</a:t>
            </a:r>
            <a:r>
              <a:rPr lang="en-US" sz="2400" dirty="0">
                <a:solidFill>
                  <a:srgbClr val="0000FF"/>
                </a:solidFill>
                <a:latin typeface="Times New Roman" panose="02020603050405020304" pitchFamily="18" charset="0"/>
                <a:cs typeface="Times New Roman" panose="02020603050405020304" pitchFamily="18" charset="0"/>
              </a:rPr>
              <a:t> </a:t>
            </a:r>
            <a:r>
              <a:rPr lang="en-US" sz="2400" dirty="0" err="1">
                <a:solidFill>
                  <a:srgbClr val="0000FF"/>
                </a:solidFill>
                <a:latin typeface="Times New Roman" panose="02020603050405020304" pitchFamily="18" charset="0"/>
                <a:cs typeface="Times New Roman" panose="02020603050405020304" pitchFamily="18" charset="0"/>
              </a:rPr>
              <a:t>sĩ</a:t>
            </a:r>
            <a:r>
              <a:rPr lang="en-US" sz="2400" dirty="0">
                <a:solidFill>
                  <a:srgbClr val="0000FF"/>
                </a:solidFill>
                <a:latin typeface="Times New Roman" panose="02020603050405020304" pitchFamily="18" charset="0"/>
                <a:cs typeface="Times New Roman" panose="02020603050405020304" pitchFamily="18" charset="0"/>
              </a:rPr>
              <a:t> </a:t>
            </a:r>
            <a:r>
              <a:rPr lang="en-US" sz="2400" dirty="0" err="1">
                <a:solidFill>
                  <a:srgbClr val="0000FF"/>
                </a:solidFill>
                <a:latin typeface="Times New Roman" panose="02020603050405020304" pitchFamily="18" charset="0"/>
                <a:cs typeface="Times New Roman" panose="02020603050405020304" pitchFamily="18" charset="0"/>
              </a:rPr>
              <a:t>Việt</a:t>
            </a:r>
            <a:r>
              <a:rPr lang="en-US" sz="2400" dirty="0">
                <a:solidFill>
                  <a:srgbClr val="0000FF"/>
                </a:solidFill>
                <a:latin typeface="Times New Roman" panose="02020603050405020304" pitchFamily="18" charset="0"/>
                <a:cs typeface="Times New Roman" panose="02020603050405020304" pitchFamily="18" charset="0"/>
              </a:rPr>
              <a:t> Nam </a:t>
            </a:r>
            <a:r>
              <a:rPr lang="en-US" sz="2400" dirty="0" err="1">
                <a:solidFill>
                  <a:srgbClr val="0000FF"/>
                </a:solidFill>
                <a:latin typeface="Times New Roman" panose="02020603050405020304" pitchFamily="18" charset="0"/>
                <a:cs typeface="Times New Roman" panose="02020603050405020304" pitchFamily="18" charset="0"/>
              </a:rPr>
              <a:t>tổ</a:t>
            </a:r>
            <a:r>
              <a:rPr lang="en-US" sz="2400" dirty="0">
                <a:solidFill>
                  <a:srgbClr val="0000FF"/>
                </a:solidFill>
                <a:latin typeface="Times New Roman" panose="02020603050405020304" pitchFamily="18" charset="0"/>
                <a:cs typeface="Times New Roman" panose="02020603050405020304" pitchFamily="18" charset="0"/>
              </a:rPr>
              <a:t> </a:t>
            </a:r>
            <a:r>
              <a:rPr lang="en-US" sz="2400" dirty="0" err="1">
                <a:solidFill>
                  <a:srgbClr val="0000FF"/>
                </a:solidFill>
                <a:latin typeface="Times New Roman" panose="02020603050405020304" pitchFamily="18" charset="0"/>
                <a:cs typeface="Times New Roman" panose="02020603050405020304" pitchFamily="18" charset="0"/>
              </a:rPr>
              <a:t>chức</a:t>
            </a:r>
            <a:r>
              <a:rPr lang="en-US" sz="2400" dirty="0">
                <a:solidFill>
                  <a:srgbClr val="0000FF"/>
                </a:solidFill>
                <a:latin typeface="Times New Roman" panose="02020603050405020304" pitchFamily="18" charset="0"/>
                <a:cs typeface="Times New Roman" panose="02020603050405020304" pitchFamily="18" charset="0"/>
              </a:rPr>
              <a:t>.</a:t>
            </a:r>
          </a:p>
          <a:p>
            <a:pPr marL="0" indent="0" algn="just">
              <a:buNone/>
            </a:pPr>
            <a:r>
              <a:rPr lang="vi-VN" sz="2400" dirty="0" smtClean="0">
                <a:solidFill>
                  <a:srgbClr val="0000FF"/>
                </a:solidFill>
                <a:latin typeface="Times New Roman" panose="02020603050405020304" pitchFamily="18" charset="0"/>
                <a:cs typeface="Times New Roman" panose="02020603050405020304" pitchFamily="18" charset="0"/>
              </a:rPr>
              <a:t>- </a:t>
            </a:r>
            <a:r>
              <a:rPr lang="en-US" sz="2400" dirty="0" err="1" smtClean="0">
                <a:solidFill>
                  <a:srgbClr val="0000FF"/>
                </a:solidFill>
                <a:latin typeface="Times New Roman" panose="02020603050405020304" pitchFamily="18" charset="0"/>
                <a:cs typeface="Times New Roman" panose="02020603050405020304" pitchFamily="18" charset="0"/>
              </a:rPr>
              <a:t>Nội</a:t>
            </a:r>
            <a:r>
              <a:rPr lang="en-US" sz="2400" dirty="0" smtClean="0">
                <a:solidFill>
                  <a:srgbClr val="0000FF"/>
                </a:solidFill>
                <a:latin typeface="Times New Roman" panose="02020603050405020304" pitchFamily="18" charset="0"/>
                <a:cs typeface="Times New Roman" panose="02020603050405020304" pitchFamily="18" charset="0"/>
              </a:rPr>
              <a:t> </a:t>
            </a:r>
            <a:r>
              <a:rPr lang="en-US" sz="2400" dirty="0">
                <a:solidFill>
                  <a:srgbClr val="0000FF"/>
                </a:solidFill>
                <a:latin typeface="Times New Roman" panose="02020603050405020304" pitchFamily="18" charset="0"/>
                <a:cs typeface="Times New Roman" panose="02020603050405020304" pitchFamily="18" charset="0"/>
              </a:rPr>
              <a:t>dung </a:t>
            </a:r>
            <a:r>
              <a:rPr lang="en-US" sz="2400" dirty="0" err="1">
                <a:solidFill>
                  <a:srgbClr val="0000FF"/>
                </a:solidFill>
                <a:latin typeface="Times New Roman" panose="02020603050405020304" pitchFamily="18" charset="0"/>
                <a:cs typeface="Times New Roman" panose="02020603050405020304" pitchFamily="18" charset="0"/>
              </a:rPr>
              <a:t>bài</a:t>
            </a:r>
            <a:r>
              <a:rPr lang="en-US" sz="2400" dirty="0">
                <a:solidFill>
                  <a:srgbClr val="0000FF"/>
                </a:solidFill>
                <a:latin typeface="Times New Roman" panose="02020603050405020304" pitchFamily="18" charset="0"/>
                <a:cs typeface="Times New Roman" panose="02020603050405020304" pitchFamily="18" charset="0"/>
              </a:rPr>
              <a:t> </a:t>
            </a:r>
            <a:r>
              <a:rPr lang="en-US" sz="2400" dirty="0" err="1">
                <a:solidFill>
                  <a:srgbClr val="0000FF"/>
                </a:solidFill>
                <a:latin typeface="Times New Roman" panose="02020603050405020304" pitchFamily="18" charset="0"/>
                <a:cs typeface="Times New Roman" panose="02020603050405020304" pitchFamily="18" charset="0"/>
              </a:rPr>
              <a:t>hát</a:t>
            </a:r>
            <a:r>
              <a:rPr lang="en-US" sz="2400" dirty="0">
                <a:solidFill>
                  <a:srgbClr val="0000FF"/>
                </a:solidFill>
                <a:latin typeface="Times New Roman" panose="02020603050405020304" pitchFamily="18" charset="0"/>
                <a:cs typeface="Times New Roman" panose="02020603050405020304" pitchFamily="18" charset="0"/>
              </a:rPr>
              <a:t> </a:t>
            </a:r>
            <a:r>
              <a:rPr lang="en-US" sz="2400" dirty="0" err="1">
                <a:solidFill>
                  <a:srgbClr val="0000FF"/>
                </a:solidFill>
                <a:latin typeface="Times New Roman" panose="02020603050405020304" pitchFamily="18" charset="0"/>
                <a:cs typeface="Times New Roman" panose="02020603050405020304" pitchFamily="18" charset="0"/>
              </a:rPr>
              <a:t>thể</a:t>
            </a:r>
            <a:r>
              <a:rPr lang="en-US" sz="2400" dirty="0">
                <a:solidFill>
                  <a:srgbClr val="0000FF"/>
                </a:solidFill>
                <a:latin typeface="Times New Roman" panose="02020603050405020304" pitchFamily="18" charset="0"/>
                <a:cs typeface="Times New Roman" panose="02020603050405020304" pitchFamily="18" charset="0"/>
              </a:rPr>
              <a:t> </a:t>
            </a:r>
            <a:r>
              <a:rPr lang="en-US" sz="2400" dirty="0" err="1">
                <a:solidFill>
                  <a:srgbClr val="0000FF"/>
                </a:solidFill>
                <a:latin typeface="Times New Roman" panose="02020603050405020304" pitchFamily="18" charset="0"/>
                <a:cs typeface="Times New Roman" panose="02020603050405020304" pitchFamily="18" charset="0"/>
              </a:rPr>
              <a:t>hiện</a:t>
            </a:r>
            <a:r>
              <a:rPr lang="en-US" sz="2400" dirty="0">
                <a:solidFill>
                  <a:srgbClr val="0000FF"/>
                </a:solidFill>
                <a:latin typeface="Times New Roman" panose="02020603050405020304" pitchFamily="18" charset="0"/>
                <a:cs typeface="Times New Roman" panose="02020603050405020304" pitchFamily="18" charset="0"/>
              </a:rPr>
              <a:t> </a:t>
            </a:r>
            <a:r>
              <a:rPr lang="en-US" sz="2400" dirty="0" err="1">
                <a:solidFill>
                  <a:srgbClr val="0000FF"/>
                </a:solidFill>
                <a:latin typeface="Times New Roman" panose="02020603050405020304" pitchFamily="18" charset="0"/>
                <a:cs typeface="Times New Roman" panose="02020603050405020304" pitchFamily="18" charset="0"/>
              </a:rPr>
              <a:t>cảm</a:t>
            </a:r>
            <a:r>
              <a:rPr lang="en-US" sz="2400" dirty="0">
                <a:solidFill>
                  <a:srgbClr val="0000FF"/>
                </a:solidFill>
                <a:latin typeface="Times New Roman" panose="02020603050405020304" pitchFamily="18" charset="0"/>
                <a:cs typeface="Times New Roman" panose="02020603050405020304" pitchFamily="18" charset="0"/>
              </a:rPr>
              <a:t> </a:t>
            </a:r>
            <a:r>
              <a:rPr lang="en-US" sz="2400" dirty="0" err="1">
                <a:solidFill>
                  <a:srgbClr val="0000FF"/>
                </a:solidFill>
                <a:latin typeface="Times New Roman" panose="02020603050405020304" pitchFamily="18" charset="0"/>
                <a:cs typeface="Times New Roman" panose="02020603050405020304" pitchFamily="18" charset="0"/>
              </a:rPr>
              <a:t>xúc</a:t>
            </a:r>
            <a:r>
              <a:rPr lang="en-US" sz="2400" dirty="0">
                <a:solidFill>
                  <a:srgbClr val="0000FF"/>
                </a:solidFill>
                <a:latin typeface="Times New Roman" panose="02020603050405020304" pitchFamily="18" charset="0"/>
                <a:cs typeface="Times New Roman" panose="02020603050405020304" pitchFamily="18" charset="0"/>
              </a:rPr>
              <a:t> </a:t>
            </a:r>
            <a:r>
              <a:rPr lang="en-US" sz="2400" dirty="0" err="1">
                <a:solidFill>
                  <a:srgbClr val="0000FF"/>
                </a:solidFill>
                <a:latin typeface="Times New Roman" panose="02020603050405020304" pitchFamily="18" charset="0"/>
                <a:cs typeface="Times New Roman" panose="02020603050405020304" pitchFamily="18" charset="0"/>
              </a:rPr>
              <a:t>dạt</a:t>
            </a:r>
            <a:r>
              <a:rPr lang="en-US" sz="2400" dirty="0">
                <a:solidFill>
                  <a:srgbClr val="0000FF"/>
                </a:solidFill>
                <a:latin typeface="Times New Roman" panose="02020603050405020304" pitchFamily="18" charset="0"/>
                <a:cs typeface="Times New Roman" panose="02020603050405020304" pitchFamily="18" charset="0"/>
              </a:rPr>
              <a:t> </a:t>
            </a:r>
            <a:r>
              <a:rPr lang="en-US" sz="2400" dirty="0" err="1">
                <a:solidFill>
                  <a:srgbClr val="0000FF"/>
                </a:solidFill>
                <a:latin typeface="Times New Roman" panose="02020603050405020304" pitchFamily="18" charset="0"/>
                <a:cs typeface="Times New Roman" panose="02020603050405020304" pitchFamily="18" charset="0"/>
              </a:rPr>
              <a:t>dào</a:t>
            </a:r>
            <a:r>
              <a:rPr lang="en-US" sz="2400" dirty="0">
                <a:solidFill>
                  <a:srgbClr val="0000FF"/>
                </a:solidFill>
                <a:latin typeface="Times New Roman" panose="02020603050405020304" pitchFamily="18" charset="0"/>
                <a:cs typeface="Times New Roman" panose="02020603050405020304" pitchFamily="18" charset="0"/>
              </a:rPr>
              <a:t>, </a:t>
            </a:r>
            <a:r>
              <a:rPr lang="en-US" sz="2400" dirty="0" err="1">
                <a:solidFill>
                  <a:srgbClr val="0000FF"/>
                </a:solidFill>
                <a:latin typeface="Times New Roman" panose="02020603050405020304" pitchFamily="18" charset="0"/>
                <a:cs typeface="Times New Roman" panose="02020603050405020304" pitchFamily="18" charset="0"/>
              </a:rPr>
              <a:t>niềm</a:t>
            </a:r>
            <a:r>
              <a:rPr lang="en-US" sz="2400" dirty="0">
                <a:solidFill>
                  <a:srgbClr val="0000FF"/>
                </a:solidFill>
                <a:latin typeface="Times New Roman" panose="02020603050405020304" pitchFamily="18" charset="0"/>
                <a:cs typeface="Times New Roman" panose="02020603050405020304" pitchFamily="18" charset="0"/>
              </a:rPr>
              <a:t> </a:t>
            </a:r>
            <a:r>
              <a:rPr lang="en-US" sz="2400" dirty="0" err="1">
                <a:solidFill>
                  <a:srgbClr val="0000FF"/>
                </a:solidFill>
                <a:latin typeface="Times New Roman" panose="02020603050405020304" pitchFamily="18" charset="0"/>
                <a:cs typeface="Times New Roman" panose="02020603050405020304" pitchFamily="18" charset="0"/>
              </a:rPr>
              <a:t>vui</a:t>
            </a:r>
            <a:r>
              <a:rPr lang="en-US" sz="2400" dirty="0">
                <a:solidFill>
                  <a:srgbClr val="0000FF"/>
                </a:solidFill>
                <a:latin typeface="Times New Roman" panose="02020603050405020304" pitchFamily="18" charset="0"/>
                <a:cs typeface="Times New Roman" panose="02020603050405020304" pitchFamily="18" charset="0"/>
              </a:rPr>
              <a:t> </a:t>
            </a:r>
            <a:r>
              <a:rPr lang="en-US" sz="2400" dirty="0" err="1">
                <a:solidFill>
                  <a:srgbClr val="0000FF"/>
                </a:solidFill>
                <a:latin typeface="Times New Roman" panose="02020603050405020304" pitchFamily="18" charset="0"/>
                <a:cs typeface="Times New Roman" panose="02020603050405020304" pitchFamily="18" charset="0"/>
              </a:rPr>
              <a:t>của</a:t>
            </a:r>
            <a:r>
              <a:rPr lang="en-US" sz="2400" dirty="0">
                <a:solidFill>
                  <a:srgbClr val="0000FF"/>
                </a:solidFill>
                <a:latin typeface="Times New Roman" panose="02020603050405020304" pitchFamily="18" charset="0"/>
                <a:cs typeface="Times New Roman" panose="02020603050405020304" pitchFamily="18" charset="0"/>
              </a:rPr>
              <a:t> </a:t>
            </a:r>
            <a:r>
              <a:rPr lang="en-US" sz="2400" dirty="0" err="1">
                <a:solidFill>
                  <a:srgbClr val="0000FF"/>
                </a:solidFill>
                <a:latin typeface="Times New Roman" panose="02020603050405020304" pitchFamily="18" charset="0"/>
                <a:cs typeface="Times New Roman" panose="02020603050405020304" pitchFamily="18" charset="0"/>
              </a:rPr>
              <a:t>tuổi</a:t>
            </a:r>
            <a:r>
              <a:rPr lang="en-US" sz="2400" dirty="0">
                <a:solidFill>
                  <a:srgbClr val="0000FF"/>
                </a:solidFill>
                <a:latin typeface="Times New Roman" panose="02020603050405020304" pitchFamily="18" charset="0"/>
                <a:cs typeface="Times New Roman" panose="02020603050405020304" pitchFamily="18" charset="0"/>
              </a:rPr>
              <a:t> </a:t>
            </a:r>
            <a:r>
              <a:rPr lang="en-US" sz="2400" dirty="0" err="1">
                <a:solidFill>
                  <a:srgbClr val="0000FF"/>
                </a:solidFill>
                <a:latin typeface="Times New Roman" panose="02020603050405020304" pitchFamily="18" charset="0"/>
                <a:cs typeface="Times New Roman" panose="02020603050405020304" pitchFamily="18" charset="0"/>
              </a:rPr>
              <a:t>thơ</a:t>
            </a:r>
            <a:r>
              <a:rPr lang="en-US" sz="2400" dirty="0">
                <a:solidFill>
                  <a:srgbClr val="0000FF"/>
                </a:solidFill>
                <a:latin typeface="Times New Roman" panose="02020603050405020304" pitchFamily="18" charset="0"/>
                <a:cs typeface="Times New Roman" panose="02020603050405020304" pitchFamily="18" charset="0"/>
              </a:rPr>
              <a:t> </a:t>
            </a:r>
            <a:r>
              <a:rPr lang="en-US" sz="2400" dirty="0" err="1">
                <a:solidFill>
                  <a:srgbClr val="0000FF"/>
                </a:solidFill>
                <a:latin typeface="Times New Roman" panose="02020603050405020304" pitchFamily="18" charset="0"/>
                <a:cs typeface="Times New Roman" panose="02020603050405020304" pitchFamily="18" charset="0"/>
              </a:rPr>
              <a:t>khi</a:t>
            </a:r>
            <a:r>
              <a:rPr lang="en-US" sz="2400" dirty="0">
                <a:solidFill>
                  <a:srgbClr val="0000FF"/>
                </a:solidFill>
                <a:latin typeface="Times New Roman" panose="02020603050405020304" pitchFamily="18" charset="0"/>
                <a:cs typeface="Times New Roman" panose="02020603050405020304" pitchFamily="18" charset="0"/>
              </a:rPr>
              <a:t> </a:t>
            </a:r>
            <a:r>
              <a:rPr lang="en-US" sz="2400" dirty="0" err="1">
                <a:solidFill>
                  <a:srgbClr val="0000FF"/>
                </a:solidFill>
                <a:latin typeface="Times New Roman" panose="02020603050405020304" pitchFamily="18" charset="0"/>
                <a:cs typeface="Times New Roman" panose="02020603050405020304" pitchFamily="18" charset="0"/>
              </a:rPr>
              <a:t>được</a:t>
            </a:r>
            <a:r>
              <a:rPr lang="en-US" sz="2400" dirty="0">
                <a:solidFill>
                  <a:srgbClr val="0000FF"/>
                </a:solidFill>
                <a:latin typeface="Times New Roman" panose="02020603050405020304" pitchFamily="18" charset="0"/>
                <a:cs typeface="Times New Roman" panose="02020603050405020304" pitchFamily="18" charset="0"/>
              </a:rPr>
              <a:t> </a:t>
            </a:r>
            <a:r>
              <a:rPr lang="en-US" sz="2400" dirty="0" err="1">
                <a:solidFill>
                  <a:srgbClr val="0000FF"/>
                </a:solidFill>
                <a:latin typeface="Times New Roman" panose="02020603050405020304" pitchFamily="18" charset="0"/>
                <a:cs typeface="Times New Roman" panose="02020603050405020304" pitchFamily="18" charset="0"/>
              </a:rPr>
              <a:t>hoà</a:t>
            </a:r>
            <a:r>
              <a:rPr lang="en-US" sz="2400" dirty="0">
                <a:solidFill>
                  <a:srgbClr val="0000FF"/>
                </a:solidFill>
                <a:latin typeface="Times New Roman" panose="02020603050405020304" pitchFamily="18" charset="0"/>
                <a:cs typeface="Times New Roman" panose="02020603050405020304" pitchFamily="18" charset="0"/>
              </a:rPr>
              <a:t> </a:t>
            </a:r>
            <a:r>
              <a:rPr lang="en-US" sz="2400" dirty="0" err="1">
                <a:solidFill>
                  <a:srgbClr val="0000FF"/>
                </a:solidFill>
                <a:latin typeface="Times New Roman" panose="02020603050405020304" pitchFamily="18" charset="0"/>
                <a:cs typeface="Times New Roman" panose="02020603050405020304" pitchFamily="18" charset="0"/>
              </a:rPr>
              <a:t>mình</a:t>
            </a:r>
            <a:r>
              <a:rPr lang="en-US" sz="2400" dirty="0">
                <a:solidFill>
                  <a:srgbClr val="0000FF"/>
                </a:solidFill>
                <a:latin typeface="Times New Roman" panose="02020603050405020304" pitchFamily="18" charset="0"/>
                <a:cs typeface="Times New Roman" panose="02020603050405020304" pitchFamily="18" charset="0"/>
              </a:rPr>
              <a:t> </a:t>
            </a:r>
            <a:r>
              <a:rPr lang="en-US" sz="2400" dirty="0" err="1">
                <a:solidFill>
                  <a:srgbClr val="0000FF"/>
                </a:solidFill>
                <a:latin typeface="Times New Roman" panose="02020603050405020304" pitchFamily="18" charset="0"/>
                <a:cs typeface="Times New Roman" panose="02020603050405020304" pitchFamily="18" charset="0"/>
              </a:rPr>
              <a:t>cùng</a:t>
            </a:r>
            <a:r>
              <a:rPr lang="en-US" sz="2400" dirty="0">
                <a:solidFill>
                  <a:srgbClr val="0000FF"/>
                </a:solidFill>
                <a:latin typeface="Times New Roman" panose="02020603050405020304" pitchFamily="18" charset="0"/>
                <a:cs typeface="Times New Roman" panose="02020603050405020304" pitchFamily="18" charset="0"/>
              </a:rPr>
              <a:t> </a:t>
            </a:r>
            <a:r>
              <a:rPr lang="en-US" sz="2400" dirty="0" err="1">
                <a:solidFill>
                  <a:srgbClr val="0000FF"/>
                </a:solidFill>
                <a:latin typeface="Times New Roman" panose="02020603050405020304" pitchFamily="18" charset="0"/>
                <a:cs typeface="Times New Roman" panose="02020603050405020304" pitchFamily="18" charset="0"/>
              </a:rPr>
              <a:t>điệu</a:t>
            </a:r>
            <a:r>
              <a:rPr lang="en-US" sz="2400" dirty="0">
                <a:solidFill>
                  <a:srgbClr val="0000FF"/>
                </a:solidFill>
                <a:latin typeface="Times New Roman" panose="02020603050405020304" pitchFamily="18" charset="0"/>
                <a:cs typeface="Times New Roman" panose="02020603050405020304" pitchFamily="18" charset="0"/>
              </a:rPr>
              <a:t> </a:t>
            </a:r>
            <a:r>
              <a:rPr lang="en-US" sz="2400" dirty="0" err="1">
                <a:solidFill>
                  <a:srgbClr val="0000FF"/>
                </a:solidFill>
                <a:latin typeface="Times New Roman" panose="02020603050405020304" pitchFamily="18" charset="0"/>
                <a:cs typeface="Times New Roman" panose="02020603050405020304" pitchFamily="18" charset="0"/>
              </a:rPr>
              <a:t>nhạc</a:t>
            </a:r>
            <a:r>
              <a:rPr lang="en-US" sz="2400" dirty="0">
                <a:solidFill>
                  <a:srgbClr val="0000FF"/>
                </a:solidFill>
                <a:latin typeface="Times New Roman" panose="02020603050405020304" pitchFamily="18" charset="0"/>
                <a:cs typeface="Times New Roman" panose="02020603050405020304" pitchFamily="18" charset="0"/>
              </a:rPr>
              <a:t>, </a:t>
            </a:r>
            <a:r>
              <a:rPr lang="en-US" sz="2400" dirty="0" err="1">
                <a:solidFill>
                  <a:srgbClr val="0000FF"/>
                </a:solidFill>
                <a:latin typeface="Times New Roman" panose="02020603050405020304" pitchFamily="18" charset="0"/>
                <a:cs typeface="Times New Roman" panose="02020603050405020304" pitchFamily="18" charset="0"/>
              </a:rPr>
              <a:t>lời</a:t>
            </a:r>
            <a:r>
              <a:rPr lang="en-US" sz="2400" dirty="0">
                <a:solidFill>
                  <a:srgbClr val="0000FF"/>
                </a:solidFill>
                <a:latin typeface="Times New Roman" panose="02020603050405020304" pitchFamily="18" charset="0"/>
                <a:cs typeface="Times New Roman" panose="02020603050405020304" pitchFamily="18" charset="0"/>
              </a:rPr>
              <a:t> ca.</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400" y="1295400"/>
            <a:ext cx="2844800" cy="4267200"/>
          </a:xfrm>
          <a:prstGeom prst="rect">
            <a:avLst/>
          </a:prstGeom>
        </p:spPr>
      </p:pic>
    </p:spTree>
    <p:extLst>
      <p:ext uri="{BB962C8B-B14F-4D97-AF65-F5344CB8AC3E}">
        <p14:creationId xmlns:p14="http://schemas.microsoft.com/office/powerpoint/2010/main" val="253463225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76200"/>
            <a:ext cx="7391400" cy="792162"/>
          </a:xfrm>
        </p:spPr>
        <p:txBody>
          <a:bodyPr/>
          <a:lstStyle/>
          <a:p>
            <a:r>
              <a:rPr lang="vi-VN" sz="2800" b="1" dirty="0" smtClean="0">
                <a:solidFill>
                  <a:srgbClr val="0000FF"/>
                </a:solidFill>
                <a:latin typeface="Times New Roman" panose="02020603050405020304" pitchFamily="18" charset="0"/>
                <a:cs typeface="Times New Roman" panose="02020603050405020304" pitchFamily="18" charset="0"/>
              </a:rPr>
              <a:t>Nghe hát mẫu</a:t>
            </a:r>
            <a:endParaRPr lang="en-US" sz="2800" b="1" dirty="0">
              <a:solidFill>
                <a:srgbClr val="0000FF"/>
              </a:solidFill>
              <a:latin typeface="Times New Roman" panose="02020603050405020304" pitchFamily="18" charset="0"/>
              <a:cs typeface="Times New Roman" panose="02020603050405020304" pitchFamily="18" charset="0"/>
            </a:endParaRPr>
          </a:p>
        </p:txBody>
      </p:sp>
      <p:pic>
        <p:nvPicPr>
          <p:cNvPr id="4" name="EM YÊU GIỜ HỌC HÁT - CĐ1 SGK âm nhạc 6 Cánh diều">
            <a:hlinkClick r:id="" action="ppaction://media"/>
          </p:cNvPr>
          <p:cNvPicPr preferRelativeResize="0">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76200" y="584678"/>
            <a:ext cx="8887210" cy="6273322"/>
          </a:xfrm>
        </p:spPr>
      </p:pic>
    </p:spTree>
    <p:extLst>
      <p:ext uri="{BB962C8B-B14F-4D97-AF65-F5344CB8AC3E}">
        <p14:creationId xmlns:p14="http://schemas.microsoft.com/office/powerpoint/2010/main" val="137835865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4"/>
                                        </p:tgtEl>
                                      </p:cBhvr>
                                    </p:cmd>
                                  </p:childTnLst>
                                </p:cTn>
                              </p:par>
                            </p:childTnLst>
                          </p:cTn>
                        </p:par>
                      </p:childTnLst>
                    </p:cTn>
                  </p:par>
                </p:childTnLst>
              </p:cTn>
              <p:nextCondLst>
                <p:cond evt="onClick" delay="0">
                  <p:tgtEl>
                    <p:spTgt spid="4"/>
                  </p:tgtEl>
                </p:cond>
              </p:nextCondLst>
            </p:seq>
            <p:video fullScrn="1">
              <p:cMediaNode vol="80000">
                <p:cTn id="7" fill="hold" display="0">
                  <p:stCondLst>
                    <p:cond delay="indefinite"/>
                  </p:stCondLst>
                </p:cTn>
                <p:tgtEl>
                  <p:spTgt spid="4"/>
                </p:tgtEl>
              </p:cMediaNode>
            </p:vide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0"/>
            <a:ext cx="8229600" cy="1143000"/>
          </a:xfrm>
        </p:spPr>
        <p:txBody>
          <a:bodyPr/>
          <a:lstStyle/>
          <a:p>
            <a:r>
              <a:rPr lang="vi-VN" sz="2800" b="1" dirty="0" smtClean="0">
                <a:solidFill>
                  <a:srgbClr val="0000FF"/>
                </a:solidFill>
                <a:latin typeface="Times New Roman" panose="02020603050405020304" pitchFamily="18" charset="0"/>
                <a:cs typeface="Times New Roman" panose="02020603050405020304" pitchFamily="18" charset="0"/>
              </a:rPr>
              <a:t>Khởi động giọng</a:t>
            </a:r>
            <a:endParaRPr lang="en-US" sz="2800" b="1" dirty="0">
              <a:solidFill>
                <a:srgbClr val="0000FF"/>
              </a:solidFill>
              <a:latin typeface="Times New Roman" panose="02020603050405020304" pitchFamily="18" charset="0"/>
              <a:cs typeface="Times New Roman" panose="02020603050405020304" pitchFamily="18" charset="0"/>
            </a:endParaRP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28800" y="1924396"/>
            <a:ext cx="5080000" cy="3454400"/>
          </a:xfrm>
          <a:prstGeom prst="rect">
            <a:avLst/>
          </a:prstGeom>
        </p:spPr>
      </p:pic>
    </p:spTree>
    <p:extLst>
      <p:ext uri="{BB962C8B-B14F-4D97-AF65-F5344CB8AC3E}">
        <p14:creationId xmlns:p14="http://schemas.microsoft.com/office/powerpoint/2010/main" val="219727777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284799" y="152400"/>
            <a:ext cx="8229600" cy="685800"/>
          </a:xfrm>
        </p:spPr>
        <p:txBody>
          <a:bodyPr/>
          <a:lstStyle/>
          <a:p>
            <a:r>
              <a:rPr lang="vi-VN" sz="3200" b="1" dirty="0" smtClean="0">
                <a:solidFill>
                  <a:srgbClr val="0000FF"/>
                </a:solidFill>
                <a:latin typeface="Times New Roman" panose="02020603050405020304" pitchFamily="18" charset="0"/>
                <a:cs typeface="Times New Roman" panose="02020603050405020304" pitchFamily="18" charset="0"/>
              </a:rPr>
              <a:t>Học hát từng câu (lời 1)</a:t>
            </a:r>
            <a:endParaRPr lang="en-US" sz="3200" b="1" dirty="0">
              <a:solidFill>
                <a:srgbClr val="0000FF"/>
              </a:solidFill>
              <a:latin typeface="Times New Roman" panose="02020603050405020304" pitchFamily="18" charset="0"/>
              <a:cs typeface="Times New Roman" panose="02020603050405020304" pitchFamily="18" charset="0"/>
            </a:endParaRPr>
          </a:p>
        </p:txBody>
      </p:sp>
      <p:pic>
        <p:nvPicPr>
          <p:cNvPr id="7" name="Picture 6"/>
          <p:cNvPicPr>
            <a:picLocks noChangeAspect="1"/>
          </p:cNvPicPr>
          <p:nvPr/>
        </p:nvPicPr>
        <p:blipFill rotWithShape="1">
          <a:blip r:embed="rId16"/>
          <a:srcRect l="11250" t="33333" r="57917" b="54074"/>
          <a:stretch/>
        </p:blipFill>
        <p:spPr>
          <a:xfrm>
            <a:off x="1580199" y="914400"/>
            <a:ext cx="5638800" cy="1295400"/>
          </a:xfrm>
          <a:prstGeom prst="rect">
            <a:avLst/>
          </a:prstGeom>
        </p:spPr>
      </p:pic>
      <p:pic>
        <p:nvPicPr>
          <p:cNvPr id="8" name="Picture 7"/>
          <p:cNvPicPr>
            <a:picLocks noChangeAspect="1"/>
          </p:cNvPicPr>
          <p:nvPr/>
        </p:nvPicPr>
        <p:blipFill rotWithShape="1">
          <a:blip r:embed="rId17"/>
          <a:srcRect l="11250" t="32962" r="57916" b="53704"/>
          <a:stretch/>
        </p:blipFill>
        <p:spPr>
          <a:xfrm>
            <a:off x="1580199" y="2286000"/>
            <a:ext cx="5638800" cy="1371600"/>
          </a:xfrm>
          <a:prstGeom prst="rect">
            <a:avLst/>
          </a:prstGeom>
        </p:spPr>
      </p:pic>
      <p:pic>
        <p:nvPicPr>
          <p:cNvPr id="9" name="Picture 8"/>
          <p:cNvPicPr>
            <a:picLocks noChangeAspect="1"/>
          </p:cNvPicPr>
          <p:nvPr/>
        </p:nvPicPr>
        <p:blipFill rotWithShape="1">
          <a:blip r:embed="rId18"/>
          <a:srcRect l="11667" t="33704" r="57917" b="54444"/>
          <a:stretch/>
        </p:blipFill>
        <p:spPr>
          <a:xfrm>
            <a:off x="1656399" y="3721100"/>
            <a:ext cx="5562600" cy="1219200"/>
          </a:xfrm>
          <a:prstGeom prst="rect">
            <a:avLst/>
          </a:prstGeom>
        </p:spPr>
      </p:pic>
      <p:pic>
        <p:nvPicPr>
          <p:cNvPr id="10" name="Picture 9"/>
          <p:cNvPicPr>
            <a:picLocks noChangeAspect="1"/>
          </p:cNvPicPr>
          <p:nvPr/>
        </p:nvPicPr>
        <p:blipFill rotWithShape="1">
          <a:blip r:embed="rId19"/>
          <a:srcRect l="11667" t="33704" r="57917" b="53704"/>
          <a:stretch/>
        </p:blipFill>
        <p:spPr>
          <a:xfrm>
            <a:off x="1656399" y="5105400"/>
            <a:ext cx="5562600" cy="1295400"/>
          </a:xfrm>
          <a:prstGeom prst="rect">
            <a:avLst/>
          </a:prstGeom>
        </p:spPr>
      </p:pic>
      <p:sp>
        <p:nvSpPr>
          <p:cNvPr id="2" name="Left Brace 1"/>
          <p:cNvSpPr/>
          <p:nvPr/>
        </p:nvSpPr>
        <p:spPr bwMode="auto">
          <a:xfrm>
            <a:off x="894399" y="1016000"/>
            <a:ext cx="685800" cy="2616200"/>
          </a:xfrm>
          <a:prstGeom prst="leftBrace">
            <a:avLst/>
          </a:prstGeom>
          <a:solidFill>
            <a:schemeClr val="bg1"/>
          </a:solidFill>
          <a:ln w="25400" cap="flat" cmpd="sng" algn="ctr">
            <a:solidFill>
              <a:srgbClr val="C0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vi-VN" sz="1800" b="0" i="0" u="none" strike="noStrike" cap="none" normalizeH="0" baseline="0" smtClean="0">
              <a:ln>
                <a:noFill/>
              </a:ln>
              <a:solidFill>
                <a:schemeClr val="tx1"/>
              </a:solidFill>
              <a:effectLst/>
              <a:latin typeface="Arial" charset="0"/>
            </a:endParaRPr>
          </a:p>
        </p:txBody>
      </p:sp>
      <p:pic>
        <p:nvPicPr>
          <p:cNvPr id="4" name="Picture 3"/>
          <p:cNvPicPr>
            <a:picLocks noChangeAspect="1"/>
          </p:cNvPicPr>
          <p:nvPr/>
        </p:nvPicPr>
        <p:blipFill>
          <a:blip r:embed="rId20">
            <a:extLst>
              <a:ext uri="{28A0092B-C50C-407E-A947-70E740481C1C}">
                <a14:useLocalDpi xmlns:a14="http://schemas.microsoft.com/office/drawing/2010/main" val="0"/>
              </a:ext>
            </a:extLst>
          </a:blip>
          <a:stretch>
            <a:fillRect/>
          </a:stretch>
        </p:blipFill>
        <p:spPr>
          <a:xfrm rot="5400000">
            <a:off x="1237299" y="1219199"/>
            <a:ext cx="219075" cy="466725"/>
          </a:xfrm>
          <a:prstGeom prst="rect">
            <a:avLst/>
          </a:prstGeom>
        </p:spPr>
      </p:pic>
      <p:pic>
        <p:nvPicPr>
          <p:cNvPr id="11" name="Picture 10"/>
          <p:cNvPicPr>
            <a:picLocks noChangeAspect="1"/>
          </p:cNvPicPr>
          <p:nvPr/>
        </p:nvPicPr>
        <p:blipFill>
          <a:blip r:embed="rId20">
            <a:extLst>
              <a:ext uri="{28A0092B-C50C-407E-A947-70E740481C1C}">
                <a14:useLocalDpi xmlns:a14="http://schemas.microsoft.com/office/drawing/2010/main" val="0"/>
              </a:ext>
            </a:extLst>
          </a:blip>
          <a:stretch>
            <a:fillRect/>
          </a:stretch>
        </p:blipFill>
        <p:spPr>
          <a:xfrm rot="5400000">
            <a:off x="1270636" y="2628899"/>
            <a:ext cx="219075" cy="466725"/>
          </a:xfrm>
          <a:prstGeom prst="rect">
            <a:avLst/>
          </a:prstGeom>
        </p:spPr>
      </p:pic>
      <p:pic>
        <p:nvPicPr>
          <p:cNvPr id="13" name="Picture 12"/>
          <p:cNvPicPr>
            <a:picLocks noChangeAspect="1"/>
          </p:cNvPicPr>
          <p:nvPr/>
        </p:nvPicPr>
        <p:blipFill>
          <a:blip r:embed="rId20">
            <a:extLst>
              <a:ext uri="{28A0092B-C50C-407E-A947-70E740481C1C}">
                <a14:useLocalDpi xmlns:a14="http://schemas.microsoft.com/office/drawing/2010/main" val="0"/>
              </a:ext>
            </a:extLst>
          </a:blip>
          <a:stretch>
            <a:fillRect/>
          </a:stretch>
        </p:blipFill>
        <p:spPr>
          <a:xfrm rot="5400000">
            <a:off x="408624" y="2174874"/>
            <a:ext cx="219075" cy="466725"/>
          </a:xfrm>
          <a:prstGeom prst="rect">
            <a:avLst/>
          </a:prstGeom>
        </p:spPr>
      </p:pic>
      <p:sp>
        <p:nvSpPr>
          <p:cNvPr id="14" name="Left Brace 13"/>
          <p:cNvSpPr/>
          <p:nvPr/>
        </p:nvSpPr>
        <p:spPr bwMode="auto">
          <a:xfrm>
            <a:off x="894399" y="3657600"/>
            <a:ext cx="685800" cy="2616200"/>
          </a:xfrm>
          <a:prstGeom prst="leftBrace">
            <a:avLst/>
          </a:prstGeom>
          <a:solidFill>
            <a:schemeClr val="bg1"/>
          </a:solidFill>
          <a:ln w="25400" cap="flat" cmpd="sng" algn="ctr">
            <a:solidFill>
              <a:srgbClr val="C0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vi-VN" sz="1800" b="0" i="0" u="none" strike="noStrike" cap="none" normalizeH="0" baseline="0" smtClean="0">
              <a:ln>
                <a:noFill/>
              </a:ln>
              <a:solidFill>
                <a:schemeClr val="tx1"/>
              </a:solidFill>
              <a:effectLst/>
              <a:latin typeface="Arial" charset="0"/>
            </a:endParaRPr>
          </a:p>
        </p:txBody>
      </p:sp>
      <p:pic>
        <p:nvPicPr>
          <p:cNvPr id="15" name="Picture 14"/>
          <p:cNvPicPr>
            <a:picLocks noChangeAspect="1"/>
          </p:cNvPicPr>
          <p:nvPr/>
        </p:nvPicPr>
        <p:blipFill>
          <a:blip r:embed="rId20">
            <a:extLst>
              <a:ext uri="{28A0092B-C50C-407E-A947-70E740481C1C}">
                <a14:useLocalDpi xmlns:a14="http://schemas.microsoft.com/office/drawing/2010/main" val="0"/>
              </a:ext>
            </a:extLst>
          </a:blip>
          <a:stretch>
            <a:fillRect/>
          </a:stretch>
        </p:blipFill>
        <p:spPr>
          <a:xfrm rot="5400000">
            <a:off x="1237299" y="3990975"/>
            <a:ext cx="219075" cy="466725"/>
          </a:xfrm>
          <a:prstGeom prst="rect">
            <a:avLst/>
          </a:prstGeom>
        </p:spPr>
      </p:pic>
      <p:pic>
        <p:nvPicPr>
          <p:cNvPr id="16" name="Picture 15"/>
          <p:cNvPicPr>
            <a:picLocks noChangeAspect="1"/>
          </p:cNvPicPr>
          <p:nvPr/>
        </p:nvPicPr>
        <p:blipFill>
          <a:blip r:embed="rId20">
            <a:extLst>
              <a:ext uri="{28A0092B-C50C-407E-A947-70E740481C1C}">
                <a14:useLocalDpi xmlns:a14="http://schemas.microsoft.com/office/drawing/2010/main" val="0"/>
              </a:ext>
            </a:extLst>
          </a:blip>
          <a:stretch>
            <a:fillRect/>
          </a:stretch>
        </p:blipFill>
        <p:spPr>
          <a:xfrm rot="5400000">
            <a:off x="1270636" y="5270499"/>
            <a:ext cx="219075" cy="466725"/>
          </a:xfrm>
          <a:prstGeom prst="rect">
            <a:avLst/>
          </a:prstGeom>
        </p:spPr>
      </p:pic>
      <p:pic>
        <p:nvPicPr>
          <p:cNvPr id="17" name="Picture 16"/>
          <p:cNvPicPr>
            <a:picLocks noChangeAspect="1"/>
          </p:cNvPicPr>
          <p:nvPr/>
        </p:nvPicPr>
        <p:blipFill>
          <a:blip r:embed="rId20">
            <a:extLst>
              <a:ext uri="{28A0092B-C50C-407E-A947-70E740481C1C}">
                <a14:useLocalDpi xmlns:a14="http://schemas.microsoft.com/office/drawing/2010/main" val="0"/>
              </a:ext>
            </a:extLst>
          </a:blip>
          <a:stretch>
            <a:fillRect/>
          </a:stretch>
        </p:blipFill>
        <p:spPr>
          <a:xfrm rot="5400000">
            <a:off x="408624" y="4816474"/>
            <a:ext cx="219075" cy="466725"/>
          </a:xfrm>
          <a:prstGeom prst="rect">
            <a:avLst/>
          </a:prstGeom>
        </p:spPr>
      </p:pic>
      <p:sp>
        <p:nvSpPr>
          <p:cNvPr id="18" name="Left Brace 17"/>
          <p:cNvSpPr/>
          <p:nvPr/>
        </p:nvSpPr>
        <p:spPr bwMode="auto">
          <a:xfrm>
            <a:off x="665799" y="990600"/>
            <a:ext cx="685800" cy="5283200"/>
          </a:xfrm>
          <a:prstGeom prst="leftBrace">
            <a:avLst/>
          </a:prstGeom>
          <a:solidFill>
            <a:schemeClr val="bg1"/>
          </a:solidFill>
          <a:ln w="25400" cap="flat" cmpd="sng" algn="ctr">
            <a:solidFill>
              <a:srgbClr val="C0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vi-VN" sz="1800" b="0" i="0" u="none" strike="noStrike" cap="none" normalizeH="0" baseline="0" smtClean="0">
              <a:ln>
                <a:noFill/>
              </a:ln>
              <a:solidFill>
                <a:schemeClr val="tx1"/>
              </a:solidFill>
              <a:effectLst/>
              <a:latin typeface="Arial" charset="0"/>
            </a:endParaRPr>
          </a:p>
        </p:txBody>
      </p:sp>
      <p:pic>
        <p:nvPicPr>
          <p:cNvPr id="19" name="Picture 18"/>
          <p:cNvPicPr>
            <a:picLocks noChangeAspect="1"/>
          </p:cNvPicPr>
          <p:nvPr/>
        </p:nvPicPr>
        <p:blipFill>
          <a:blip r:embed="rId20">
            <a:extLst>
              <a:ext uri="{28A0092B-C50C-407E-A947-70E740481C1C}">
                <a14:useLocalDpi xmlns:a14="http://schemas.microsoft.com/office/drawing/2010/main" val="0"/>
              </a:ext>
            </a:extLst>
          </a:blip>
          <a:stretch>
            <a:fillRect/>
          </a:stretch>
        </p:blipFill>
        <p:spPr>
          <a:xfrm rot="5400000">
            <a:off x="212408" y="3445193"/>
            <a:ext cx="240983" cy="513398"/>
          </a:xfrm>
          <a:prstGeom prst="rect">
            <a:avLst/>
          </a:prstGeom>
        </p:spPr>
      </p:pic>
      <p:pic>
        <p:nvPicPr>
          <p:cNvPr id="6" name="EYGHH Cau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21"/>
          <a:stretch>
            <a:fillRect/>
          </a:stretch>
        </p:blipFill>
        <p:spPr>
          <a:xfrm>
            <a:off x="7988300" y="1079499"/>
            <a:ext cx="622300" cy="622300"/>
          </a:xfrm>
          <a:prstGeom prst="rect">
            <a:avLst/>
          </a:prstGeom>
        </p:spPr>
      </p:pic>
      <p:pic>
        <p:nvPicPr>
          <p:cNvPr id="20" name="EYGHH Cau2">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21"/>
          <a:stretch>
            <a:fillRect/>
          </a:stretch>
        </p:blipFill>
        <p:spPr>
          <a:xfrm>
            <a:off x="7976616" y="2490216"/>
            <a:ext cx="633984" cy="633984"/>
          </a:xfrm>
          <a:prstGeom prst="rect">
            <a:avLst/>
          </a:prstGeom>
        </p:spPr>
      </p:pic>
      <p:pic>
        <p:nvPicPr>
          <p:cNvPr id="21" name="EYGHH Cau1-2">
            <a:hlinkClick r:id="" action="ppaction://media"/>
          </p:cNvPr>
          <p:cNvPicPr>
            <a:picLocks noChangeAspect="1"/>
          </p:cNvPicPr>
          <p:nvPr>
            <a:audioFile r:link="rId6"/>
            <p:extLst>
              <p:ext uri="{DAA4B4D4-6D71-4841-9C94-3DE7FCFB9230}">
                <p14:media xmlns:p14="http://schemas.microsoft.com/office/powerpoint/2010/main" r:embed="rId5"/>
              </p:ext>
            </p:extLst>
          </p:nvPr>
        </p:nvPicPr>
        <p:blipFill>
          <a:blip r:embed="rId21"/>
          <a:stretch>
            <a:fillRect/>
          </a:stretch>
        </p:blipFill>
        <p:spPr>
          <a:xfrm>
            <a:off x="7976616" y="1895155"/>
            <a:ext cx="633984" cy="633984"/>
          </a:xfrm>
          <a:prstGeom prst="rect">
            <a:avLst/>
          </a:prstGeom>
        </p:spPr>
      </p:pic>
      <p:pic>
        <p:nvPicPr>
          <p:cNvPr id="22" name="EYGHH Cau3">
            <a:hlinkClick r:id="" action="ppaction://media"/>
          </p:cNvPr>
          <p:cNvPicPr>
            <a:picLocks noChangeAspect="1"/>
          </p:cNvPicPr>
          <p:nvPr>
            <a:audioFile r:link="rId8"/>
            <p:extLst>
              <p:ext uri="{DAA4B4D4-6D71-4841-9C94-3DE7FCFB9230}">
                <p14:media xmlns:p14="http://schemas.microsoft.com/office/powerpoint/2010/main" r:embed="rId7"/>
              </p:ext>
            </p:extLst>
          </p:nvPr>
        </p:nvPicPr>
        <p:blipFill>
          <a:blip r:embed="rId21"/>
          <a:stretch>
            <a:fillRect/>
          </a:stretch>
        </p:blipFill>
        <p:spPr>
          <a:xfrm>
            <a:off x="7950200" y="3822384"/>
            <a:ext cx="633984" cy="633984"/>
          </a:xfrm>
          <a:prstGeom prst="rect">
            <a:avLst/>
          </a:prstGeom>
        </p:spPr>
      </p:pic>
      <p:pic>
        <p:nvPicPr>
          <p:cNvPr id="3" name="EYGHH Cau4">
            <a:hlinkClick r:id="" action="ppaction://media"/>
          </p:cNvPr>
          <p:cNvPicPr>
            <a:picLocks noChangeAspect="1"/>
          </p:cNvPicPr>
          <p:nvPr>
            <a:audioFile r:link="rId10"/>
            <p:extLst>
              <p:ext uri="{DAA4B4D4-6D71-4841-9C94-3DE7FCFB9230}">
                <p14:media xmlns:p14="http://schemas.microsoft.com/office/powerpoint/2010/main" r:embed="rId9"/>
              </p:ext>
            </p:extLst>
          </p:nvPr>
        </p:nvPicPr>
        <p:blipFill>
          <a:blip r:embed="rId21"/>
          <a:stretch>
            <a:fillRect/>
          </a:stretch>
        </p:blipFill>
        <p:spPr>
          <a:xfrm>
            <a:off x="7988300" y="5196331"/>
            <a:ext cx="633984" cy="633984"/>
          </a:xfrm>
          <a:prstGeom prst="rect">
            <a:avLst/>
          </a:prstGeom>
        </p:spPr>
      </p:pic>
      <p:pic>
        <p:nvPicPr>
          <p:cNvPr id="12" name="EYGHH Cau3-4">
            <a:hlinkClick r:id="" action="ppaction://media"/>
          </p:cNvPr>
          <p:cNvPicPr>
            <a:picLocks noChangeAspect="1"/>
          </p:cNvPicPr>
          <p:nvPr>
            <a:audioFile r:link="rId12"/>
            <p:extLst>
              <p:ext uri="{DAA4B4D4-6D71-4841-9C94-3DE7FCFB9230}">
                <p14:media xmlns:p14="http://schemas.microsoft.com/office/powerpoint/2010/main" r:embed="rId11"/>
              </p:ext>
            </p:extLst>
          </p:nvPr>
        </p:nvPicPr>
        <p:blipFill>
          <a:blip r:embed="rId21"/>
          <a:stretch>
            <a:fillRect/>
          </a:stretch>
        </p:blipFill>
        <p:spPr>
          <a:xfrm>
            <a:off x="7988300" y="4674734"/>
            <a:ext cx="633984" cy="633984"/>
          </a:xfrm>
          <a:prstGeom prst="rect">
            <a:avLst/>
          </a:prstGeom>
        </p:spPr>
      </p:pic>
      <p:pic>
        <p:nvPicPr>
          <p:cNvPr id="23" name="EYGHH Doan1">
            <a:hlinkClick r:id="" action="ppaction://media"/>
          </p:cNvPr>
          <p:cNvPicPr>
            <a:picLocks noChangeAspect="1"/>
          </p:cNvPicPr>
          <p:nvPr>
            <a:audioFile r:link="rId14"/>
            <p:extLst>
              <p:ext uri="{DAA4B4D4-6D71-4841-9C94-3DE7FCFB9230}">
                <p14:media xmlns:p14="http://schemas.microsoft.com/office/powerpoint/2010/main" r:embed="rId13"/>
              </p:ext>
            </p:extLst>
          </p:nvPr>
        </p:nvPicPr>
        <p:blipFill>
          <a:blip r:embed="rId21"/>
          <a:stretch>
            <a:fillRect/>
          </a:stretch>
        </p:blipFill>
        <p:spPr>
          <a:xfrm>
            <a:off x="7976616" y="3272608"/>
            <a:ext cx="633984" cy="633984"/>
          </a:xfrm>
          <a:prstGeom prst="rect">
            <a:avLst/>
          </a:prstGeom>
        </p:spPr>
      </p:pic>
    </p:spTree>
    <p:extLst>
      <p:ext uri="{BB962C8B-B14F-4D97-AF65-F5344CB8AC3E}">
        <p14:creationId xmlns:p14="http://schemas.microsoft.com/office/powerpoint/2010/main" val="289338207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ipe(left)">
                                      <p:cBhvr>
                                        <p:cTn id="12" dur="500"/>
                                        <p:tgtEl>
                                          <p:spTgt spid="8"/>
                                        </p:tgtEl>
                                      </p:cBhvr>
                                    </p:animEffect>
                                  </p:childTnLst>
                                </p:cTn>
                              </p:par>
                              <p:par>
                                <p:cTn id="13" presetID="3" presetClass="exit" presetSubtype="10" fill="hold" nodeType="withEffect">
                                  <p:stCondLst>
                                    <p:cond delay="0"/>
                                  </p:stCondLst>
                                  <p:childTnLst>
                                    <p:animEffect transition="out" filter="blinds(horizontal)">
                                      <p:cBhvr>
                                        <p:cTn id="14" dur="500"/>
                                        <p:tgtEl>
                                          <p:spTgt spid="4"/>
                                        </p:tgtEl>
                                      </p:cBhvr>
                                    </p:animEffect>
                                    <p:set>
                                      <p:cBhvr>
                                        <p:cTn id="15" dur="1" fill="hold">
                                          <p:stCondLst>
                                            <p:cond delay="499"/>
                                          </p:stCondLst>
                                        </p:cTn>
                                        <p:tgtEl>
                                          <p:spTgt spid="4"/>
                                        </p:tgtEl>
                                        <p:attrNameLst>
                                          <p:attrName>style.visibility</p:attrName>
                                        </p:attrNameLst>
                                      </p:cBhvr>
                                      <p:to>
                                        <p:strVal val="hidden"/>
                                      </p:to>
                                    </p:set>
                                  </p:childTnLst>
                                </p:cTn>
                              </p:par>
                              <p:par>
                                <p:cTn id="16" presetID="3" presetClass="exit" presetSubtype="10" fill="hold" nodeType="withEffect">
                                  <p:stCondLst>
                                    <p:cond delay="0"/>
                                  </p:stCondLst>
                                  <p:childTnLst>
                                    <p:animEffect transition="out" filter="blinds(horizontal)">
                                      <p:cBhvr>
                                        <p:cTn id="17" dur="500"/>
                                        <p:tgtEl>
                                          <p:spTgt spid="6"/>
                                        </p:tgtEl>
                                      </p:cBhvr>
                                    </p:animEffect>
                                    <p:set>
                                      <p:cBhvr>
                                        <p:cTn id="18" dur="1" fill="hold">
                                          <p:stCondLst>
                                            <p:cond delay="499"/>
                                          </p:stCondLst>
                                        </p:cTn>
                                        <p:tgtEl>
                                          <p:spTgt spid="6"/>
                                        </p:tgtEl>
                                        <p:attrNameLst>
                                          <p:attrName>style.visibility</p:attrName>
                                        </p:attrNameLst>
                                      </p:cBhvr>
                                      <p:to>
                                        <p:strVal val="hidden"/>
                                      </p:to>
                                    </p:set>
                                    <p:cmd type="call" cmd="stop">
                                      <p:cBhvr>
                                        <p:cTn id="19" dur="1">
                                          <p:stCondLst>
                                            <p:cond delay="499"/>
                                          </p:stCondLst>
                                        </p:cTn>
                                        <p:tgtEl>
                                          <p:spTgt spid="6"/>
                                        </p:tgtEl>
                                      </p:cBhvr>
                                    </p:cmd>
                                  </p:childTnLst>
                                </p:cTn>
                              </p:par>
                              <p:par>
                                <p:cTn id="20" presetID="1" presetClass="entr" presetSubtype="0" fill="hold" nodeType="withEffect">
                                  <p:stCondLst>
                                    <p:cond delay="0"/>
                                  </p:stCondLst>
                                  <p:childTnLst>
                                    <p:set>
                                      <p:cBhvr>
                                        <p:cTn id="21" dur="1" fill="hold">
                                          <p:stCondLst>
                                            <p:cond delay="0"/>
                                          </p:stCondLst>
                                        </p:cTn>
                                        <p:tgtEl>
                                          <p:spTgt spid="11"/>
                                        </p:tgtEl>
                                        <p:attrNameLst>
                                          <p:attrName>style.visibility</p:attrName>
                                        </p:attrNameLst>
                                      </p:cBhvr>
                                      <p:to>
                                        <p:strVal val="visible"/>
                                      </p:to>
                                    </p:set>
                                  </p:childTnLst>
                                </p:cTn>
                              </p:par>
                              <p:par>
                                <p:cTn id="22" presetID="1" presetClass="entr" presetSubtype="0" fill="hold" nodeType="withEffect">
                                  <p:stCondLst>
                                    <p:cond delay="0"/>
                                  </p:stCondLst>
                                  <p:childTnLst>
                                    <p:set>
                                      <p:cBhvr>
                                        <p:cTn id="23" dur="1" fill="hold">
                                          <p:stCondLst>
                                            <p:cond delay="0"/>
                                          </p:stCondLst>
                                        </p:cTn>
                                        <p:tgtEl>
                                          <p:spTgt spid="20"/>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3" presetClass="exit" presetSubtype="10" fill="hold" nodeType="clickEffect">
                                  <p:stCondLst>
                                    <p:cond delay="0"/>
                                  </p:stCondLst>
                                  <p:childTnLst>
                                    <p:animEffect transition="out" filter="blinds(horizontal)">
                                      <p:cBhvr>
                                        <p:cTn id="27" dur="500"/>
                                        <p:tgtEl>
                                          <p:spTgt spid="11"/>
                                        </p:tgtEl>
                                      </p:cBhvr>
                                    </p:animEffect>
                                    <p:set>
                                      <p:cBhvr>
                                        <p:cTn id="28" dur="1" fill="hold">
                                          <p:stCondLst>
                                            <p:cond delay="499"/>
                                          </p:stCondLst>
                                        </p:cTn>
                                        <p:tgtEl>
                                          <p:spTgt spid="11"/>
                                        </p:tgtEl>
                                        <p:attrNameLst>
                                          <p:attrName>style.visibility</p:attrName>
                                        </p:attrNameLst>
                                      </p:cBhvr>
                                      <p:to>
                                        <p:strVal val="hidden"/>
                                      </p:to>
                                    </p:set>
                                  </p:childTnLst>
                                </p:cTn>
                              </p:par>
                              <p:par>
                                <p:cTn id="29" presetID="3" presetClass="exit" presetSubtype="10" fill="hold" nodeType="withEffect">
                                  <p:stCondLst>
                                    <p:cond delay="0"/>
                                  </p:stCondLst>
                                  <p:childTnLst>
                                    <p:animEffect transition="out" filter="blinds(horizontal)">
                                      <p:cBhvr>
                                        <p:cTn id="30" dur="500"/>
                                        <p:tgtEl>
                                          <p:spTgt spid="20"/>
                                        </p:tgtEl>
                                      </p:cBhvr>
                                    </p:animEffect>
                                    <p:set>
                                      <p:cBhvr>
                                        <p:cTn id="31" dur="1" fill="hold">
                                          <p:stCondLst>
                                            <p:cond delay="499"/>
                                          </p:stCondLst>
                                        </p:cTn>
                                        <p:tgtEl>
                                          <p:spTgt spid="20"/>
                                        </p:tgtEl>
                                        <p:attrNameLst>
                                          <p:attrName>style.visibility</p:attrName>
                                        </p:attrNameLst>
                                      </p:cBhvr>
                                      <p:to>
                                        <p:strVal val="hidden"/>
                                      </p:to>
                                    </p:set>
                                    <p:cmd type="call" cmd="stop">
                                      <p:cBhvr>
                                        <p:cTn id="32" dur="1">
                                          <p:stCondLst>
                                            <p:cond delay="499"/>
                                          </p:stCondLst>
                                        </p:cTn>
                                        <p:tgtEl>
                                          <p:spTgt spid="20"/>
                                        </p:tgtEl>
                                      </p:cBhvr>
                                    </p:cmd>
                                  </p:childTnLst>
                                </p:cTn>
                              </p:par>
                              <p:par>
                                <p:cTn id="33" presetID="1" presetClass="entr" presetSubtype="0" fill="hold" nodeType="withEffect">
                                  <p:stCondLst>
                                    <p:cond delay="0"/>
                                  </p:stCondLst>
                                  <p:childTnLst>
                                    <p:set>
                                      <p:cBhvr>
                                        <p:cTn id="34" dur="1" fill="hold">
                                          <p:stCondLst>
                                            <p:cond delay="0"/>
                                          </p:stCondLst>
                                        </p:cTn>
                                        <p:tgtEl>
                                          <p:spTgt spid="21"/>
                                        </p:tgtEl>
                                        <p:attrNameLst>
                                          <p:attrName>style.visibility</p:attrName>
                                        </p:attrNameLst>
                                      </p:cBhvr>
                                      <p:to>
                                        <p:strVal val="visible"/>
                                      </p:to>
                                    </p:set>
                                  </p:childTnLst>
                                </p:cTn>
                              </p:par>
                              <p:par>
                                <p:cTn id="35" presetID="6" presetClass="entr" presetSubtype="16" fill="hold" grpId="0" nodeType="withEffect">
                                  <p:stCondLst>
                                    <p:cond delay="0"/>
                                  </p:stCondLst>
                                  <p:childTnLst>
                                    <p:set>
                                      <p:cBhvr>
                                        <p:cTn id="36" dur="1" fill="hold">
                                          <p:stCondLst>
                                            <p:cond delay="0"/>
                                          </p:stCondLst>
                                        </p:cTn>
                                        <p:tgtEl>
                                          <p:spTgt spid="2"/>
                                        </p:tgtEl>
                                        <p:attrNameLst>
                                          <p:attrName>style.visibility</p:attrName>
                                        </p:attrNameLst>
                                      </p:cBhvr>
                                      <p:to>
                                        <p:strVal val="visible"/>
                                      </p:to>
                                    </p:set>
                                    <p:animEffect transition="in" filter="circle(in)">
                                      <p:cBhvr>
                                        <p:cTn id="37" dur="500"/>
                                        <p:tgtEl>
                                          <p:spTgt spid="2"/>
                                        </p:tgtEl>
                                      </p:cBhvr>
                                    </p:animEffect>
                                  </p:childTnLst>
                                </p:cTn>
                              </p:par>
                              <p:par>
                                <p:cTn id="38" presetID="1" presetClass="entr" presetSubtype="0" fill="hold" nodeType="withEffect">
                                  <p:stCondLst>
                                    <p:cond delay="0"/>
                                  </p:stCondLst>
                                  <p:childTnLst>
                                    <p:set>
                                      <p:cBhvr>
                                        <p:cTn id="39" dur="1" fill="hold">
                                          <p:stCondLst>
                                            <p:cond delay="0"/>
                                          </p:stCondLst>
                                        </p:cTn>
                                        <p:tgtEl>
                                          <p:spTgt spid="13"/>
                                        </p:tgtEl>
                                        <p:attrNameLst>
                                          <p:attrName>style.visibility</p:attrName>
                                        </p:attrNameLst>
                                      </p:cBhvr>
                                      <p:to>
                                        <p:strVal val="visible"/>
                                      </p:to>
                                    </p:set>
                                  </p:childTnLst>
                                </p:cTn>
                              </p:par>
                            </p:childTnLst>
                          </p:cTn>
                        </p:par>
                      </p:childTnLst>
                    </p:cTn>
                  </p:par>
                  <p:par>
                    <p:cTn id="40" fill="hold">
                      <p:stCondLst>
                        <p:cond delay="indefinite"/>
                      </p:stCondLst>
                      <p:childTnLst>
                        <p:par>
                          <p:cTn id="41" fill="hold">
                            <p:stCondLst>
                              <p:cond delay="0"/>
                            </p:stCondLst>
                            <p:childTnLst>
                              <p:par>
                                <p:cTn id="42" presetID="22" presetClass="entr" presetSubtype="8" fill="hold" nodeType="clickEffect">
                                  <p:stCondLst>
                                    <p:cond delay="0"/>
                                  </p:stCondLst>
                                  <p:childTnLst>
                                    <p:set>
                                      <p:cBhvr>
                                        <p:cTn id="43" dur="1" fill="hold">
                                          <p:stCondLst>
                                            <p:cond delay="0"/>
                                          </p:stCondLst>
                                        </p:cTn>
                                        <p:tgtEl>
                                          <p:spTgt spid="9"/>
                                        </p:tgtEl>
                                        <p:attrNameLst>
                                          <p:attrName>style.visibility</p:attrName>
                                        </p:attrNameLst>
                                      </p:cBhvr>
                                      <p:to>
                                        <p:strVal val="visible"/>
                                      </p:to>
                                    </p:set>
                                    <p:animEffect transition="in" filter="wipe(left)">
                                      <p:cBhvr>
                                        <p:cTn id="44" dur="500"/>
                                        <p:tgtEl>
                                          <p:spTgt spid="9"/>
                                        </p:tgtEl>
                                      </p:cBhvr>
                                    </p:animEffect>
                                  </p:childTnLst>
                                </p:cTn>
                              </p:par>
                              <p:par>
                                <p:cTn id="45" presetID="3" presetClass="exit" presetSubtype="10" fill="hold" nodeType="withEffect">
                                  <p:stCondLst>
                                    <p:cond delay="0"/>
                                  </p:stCondLst>
                                  <p:childTnLst>
                                    <p:animEffect transition="out" filter="blinds(horizontal)">
                                      <p:cBhvr>
                                        <p:cTn id="46" dur="500"/>
                                        <p:tgtEl>
                                          <p:spTgt spid="13"/>
                                        </p:tgtEl>
                                      </p:cBhvr>
                                    </p:animEffect>
                                    <p:set>
                                      <p:cBhvr>
                                        <p:cTn id="47" dur="1" fill="hold">
                                          <p:stCondLst>
                                            <p:cond delay="499"/>
                                          </p:stCondLst>
                                        </p:cTn>
                                        <p:tgtEl>
                                          <p:spTgt spid="13"/>
                                        </p:tgtEl>
                                        <p:attrNameLst>
                                          <p:attrName>style.visibility</p:attrName>
                                        </p:attrNameLst>
                                      </p:cBhvr>
                                      <p:to>
                                        <p:strVal val="hidden"/>
                                      </p:to>
                                    </p:set>
                                  </p:childTnLst>
                                </p:cTn>
                              </p:par>
                              <p:par>
                                <p:cTn id="48" presetID="3" presetClass="exit" presetSubtype="10" fill="hold" grpId="1" nodeType="withEffect">
                                  <p:stCondLst>
                                    <p:cond delay="0"/>
                                  </p:stCondLst>
                                  <p:childTnLst>
                                    <p:animEffect transition="out" filter="blinds(horizontal)">
                                      <p:cBhvr>
                                        <p:cTn id="49" dur="500"/>
                                        <p:tgtEl>
                                          <p:spTgt spid="2"/>
                                        </p:tgtEl>
                                      </p:cBhvr>
                                    </p:animEffect>
                                    <p:set>
                                      <p:cBhvr>
                                        <p:cTn id="50" dur="1" fill="hold">
                                          <p:stCondLst>
                                            <p:cond delay="499"/>
                                          </p:stCondLst>
                                        </p:cTn>
                                        <p:tgtEl>
                                          <p:spTgt spid="2"/>
                                        </p:tgtEl>
                                        <p:attrNameLst>
                                          <p:attrName>style.visibility</p:attrName>
                                        </p:attrNameLst>
                                      </p:cBhvr>
                                      <p:to>
                                        <p:strVal val="hidden"/>
                                      </p:to>
                                    </p:set>
                                  </p:childTnLst>
                                </p:cTn>
                              </p:par>
                              <p:par>
                                <p:cTn id="51" presetID="3" presetClass="exit" presetSubtype="10" fill="hold" nodeType="withEffect">
                                  <p:stCondLst>
                                    <p:cond delay="0"/>
                                  </p:stCondLst>
                                  <p:childTnLst>
                                    <p:animEffect transition="out" filter="blinds(horizontal)">
                                      <p:cBhvr>
                                        <p:cTn id="52" dur="500"/>
                                        <p:tgtEl>
                                          <p:spTgt spid="21"/>
                                        </p:tgtEl>
                                      </p:cBhvr>
                                    </p:animEffect>
                                    <p:set>
                                      <p:cBhvr>
                                        <p:cTn id="53" dur="1" fill="hold">
                                          <p:stCondLst>
                                            <p:cond delay="499"/>
                                          </p:stCondLst>
                                        </p:cTn>
                                        <p:tgtEl>
                                          <p:spTgt spid="21"/>
                                        </p:tgtEl>
                                        <p:attrNameLst>
                                          <p:attrName>style.visibility</p:attrName>
                                        </p:attrNameLst>
                                      </p:cBhvr>
                                      <p:to>
                                        <p:strVal val="hidden"/>
                                      </p:to>
                                    </p:set>
                                    <p:cmd type="call" cmd="stop">
                                      <p:cBhvr>
                                        <p:cTn id="54" dur="1">
                                          <p:stCondLst>
                                            <p:cond delay="499"/>
                                          </p:stCondLst>
                                        </p:cTn>
                                        <p:tgtEl>
                                          <p:spTgt spid="21"/>
                                        </p:tgtEl>
                                      </p:cBhvr>
                                    </p:cmd>
                                  </p:childTnLst>
                                </p:cTn>
                              </p:par>
                              <p:par>
                                <p:cTn id="55" presetID="1" presetClass="entr" presetSubtype="0" fill="hold" nodeType="withEffect">
                                  <p:stCondLst>
                                    <p:cond delay="0"/>
                                  </p:stCondLst>
                                  <p:childTnLst>
                                    <p:set>
                                      <p:cBhvr>
                                        <p:cTn id="56" dur="1" fill="hold">
                                          <p:stCondLst>
                                            <p:cond delay="0"/>
                                          </p:stCondLst>
                                        </p:cTn>
                                        <p:tgtEl>
                                          <p:spTgt spid="22"/>
                                        </p:tgtEl>
                                        <p:attrNameLst>
                                          <p:attrName>style.visibility</p:attrName>
                                        </p:attrNameLst>
                                      </p:cBhvr>
                                      <p:to>
                                        <p:strVal val="visible"/>
                                      </p:to>
                                    </p:set>
                                  </p:childTnLst>
                                </p:cTn>
                              </p:par>
                              <p:par>
                                <p:cTn id="57" presetID="1" presetClass="entr" presetSubtype="0" fill="hold" nodeType="withEffect">
                                  <p:stCondLst>
                                    <p:cond delay="0"/>
                                  </p:stCondLst>
                                  <p:childTnLst>
                                    <p:set>
                                      <p:cBhvr>
                                        <p:cTn id="58" dur="1" fill="hold">
                                          <p:stCondLst>
                                            <p:cond delay="0"/>
                                          </p:stCondLst>
                                        </p:cTn>
                                        <p:tgtEl>
                                          <p:spTgt spid="15"/>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22" presetClass="entr" presetSubtype="8" fill="hold" nodeType="clickEffect">
                                  <p:stCondLst>
                                    <p:cond delay="0"/>
                                  </p:stCondLst>
                                  <p:childTnLst>
                                    <p:set>
                                      <p:cBhvr>
                                        <p:cTn id="62" dur="1" fill="hold">
                                          <p:stCondLst>
                                            <p:cond delay="0"/>
                                          </p:stCondLst>
                                        </p:cTn>
                                        <p:tgtEl>
                                          <p:spTgt spid="10"/>
                                        </p:tgtEl>
                                        <p:attrNameLst>
                                          <p:attrName>style.visibility</p:attrName>
                                        </p:attrNameLst>
                                      </p:cBhvr>
                                      <p:to>
                                        <p:strVal val="visible"/>
                                      </p:to>
                                    </p:set>
                                    <p:animEffect transition="in" filter="wipe(left)">
                                      <p:cBhvr>
                                        <p:cTn id="63" dur="500"/>
                                        <p:tgtEl>
                                          <p:spTgt spid="10"/>
                                        </p:tgtEl>
                                      </p:cBhvr>
                                    </p:animEffect>
                                  </p:childTnLst>
                                </p:cTn>
                              </p:par>
                              <p:par>
                                <p:cTn id="64" presetID="3" presetClass="exit" presetSubtype="10" fill="hold" nodeType="withEffect">
                                  <p:stCondLst>
                                    <p:cond delay="0"/>
                                  </p:stCondLst>
                                  <p:childTnLst>
                                    <p:animEffect transition="out" filter="blinds(horizontal)">
                                      <p:cBhvr>
                                        <p:cTn id="65" dur="500"/>
                                        <p:tgtEl>
                                          <p:spTgt spid="15"/>
                                        </p:tgtEl>
                                      </p:cBhvr>
                                    </p:animEffect>
                                    <p:set>
                                      <p:cBhvr>
                                        <p:cTn id="66" dur="1" fill="hold">
                                          <p:stCondLst>
                                            <p:cond delay="499"/>
                                          </p:stCondLst>
                                        </p:cTn>
                                        <p:tgtEl>
                                          <p:spTgt spid="15"/>
                                        </p:tgtEl>
                                        <p:attrNameLst>
                                          <p:attrName>style.visibility</p:attrName>
                                        </p:attrNameLst>
                                      </p:cBhvr>
                                      <p:to>
                                        <p:strVal val="hidden"/>
                                      </p:to>
                                    </p:set>
                                  </p:childTnLst>
                                </p:cTn>
                              </p:par>
                              <p:par>
                                <p:cTn id="67" presetID="3" presetClass="exit" presetSubtype="10" fill="hold" nodeType="withEffect">
                                  <p:stCondLst>
                                    <p:cond delay="0"/>
                                  </p:stCondLst>
                                  <p:childTnLst>
                                    <p:animEffect transition="out" filter="blinds(horizontal)">
                                      <p:cBhvr>
                                        <p:cTn id="68" dur="500"/>
                                        <p:tgtEl>
                                          <p:spTgt spid="22"/>
                                        </p:tgtEl>
                                      </p:cBhvr>
                                    </p:animEffect>
                                    <p:set>
                                      <p:cBhvr>
                                        <p:cTn id="69" dur="1" fill="hold">
                                          <p:stCondLst>
                                            <p:cond delay="499"/>
                                          </p:stCondLst>
                                        </p:cTn>
                                        <p:tgtEl>
                                          <p:spTgt spid="22"/>
                                        </p:tgtEl>
                                        <p:attrNameLst>
                                          <p:attrName>style.visibility</p:attrName>
                                        </p:attrNameLst>
                                      </p:cBhvr>
                                      <p:to>
                                        <p:strVal val="hidden"/>
                                      </p:to>
                                    </p:set>
                                    <p:cmd type="call" cmd="stop">
                                      <p:cBhvr>
                                        <p:cTn id="70" dur="1">
                                          <p:stCondLst>
                                            <p:cond delay="499"/>
                                          </p:stCondLst>
                                        </p:cTn>
                                        <p:tgtEl>
                                          <p:spTgt spid="22"/>
                                        </p:tgtEl>
                                      </p:cBhvr>
                                    </p:cmd>
                                  </p:childTnLst>
                                </p:cTn>
                              </p:par>
                              <p:par>
                                <p:cTn id="71" presetID="1" presetClass="entr" presetSubtype="0" fill="hold" nodeType="withEffect">
                                  <p:stCondLst>
                                    <p:cond delay="0"/>
                                  </p:stCondLst>
                                  <p:childTnLst>
                                    <p:set>
                                      <p:cBhvr>
                                        <p:cTn id="72" dur="1" fill="hold">
                                          <p:stCondLst>
                                            <p:cond delay="0"/>
                                          </p:stCondLst>
                                        </p:cTn>
                                        <p:tgtEl>
                                          <p:spTgt spid="3"/>
                                        </p:tgtEl>
                                        <p:attrNameLst>
                                          <p:attrName>style.visibility</p:attrName>
                                        </p:attrNameLst>
                                      </p:cBhvr>
                                      <p:to>
                                        <p:strVal val="visible"/>
                                      </p:to>
                                    </p:set>
                                  </p:childTnLst>
                                </p:cTn>
                              </p:par>
                              <p:par>
                                <p:cTn id="73" presetID="1" presetClass="entr" presetSubtype="0" fill="hold" nodeType="withEffect">
                                  <p:stCondLst>
                                    <p:cond delay="0"/>
                                  </p:stCondLst>
                                  <p:childTnLst>
                                    <p:set>
                                      <p:cBhvr>
                                        <p:cTn id="74" dur="1" fill="hold">
                                          <p:stCondLst>
                                            <p:cond delay="0"/>
                                          </p:stCondLst>
                                        </p:cTn>
                                        <p:tgtEl>
                                          <p:spTgt spid="16"/>
                                        </p:tgtEl>
                                        <p:attrNameLst>
                                          <p:attrName>style.visibility</p:attrName>
                                        </p:attrNameLst>
                                      </p:cBhvr>
                                      <p:to>
                                        <p:strVal val="visible"/>
                                      </p:to>
                                    </p:set>
                                  </p:childTnLst>
                                </p:cTn>
                              </p:par>
                            </p:childTnLst>
                          </p:cTn>
                        </p:par>
                      </p:childTnLst>
                    </p:cTn>
                  </p:par>
                  <p:par>
                    <p:cTn id="75" fill="hold">
                      <p:stCondLst>
                        <p:cond delay="indefinite"/>
                      </p:stCondLst>
                      <p:childTnLst>
                        <p:par>
                          <p:cTn id="76" fill="hold">
                            <p:stCondLst>
                              <p:cond delay="0"/>
                            </p:stCondLst>
                            <p:childTnLst>
                              <p:par>
                                <p:cTn id="77" presetID="6" presetClass="entr" presetSubtype="16" fill="hold" grpId="0" nodeType="clickEffect">
                                  <p:stCondLst>
                                    <p:cond delay="0"/>
                                  </p:stCondLst>
                                  <p:childTnLst>
                                    <p:set>
                                      <p:cBhvr>
                                        <p:cTn id="78" dur="1" fill="hold">
                                          <p:stCondLst>
                                            <p:cond delay="0"/>
                                          </p:stCondLst>
                                        </p:cTn>
                                        <p:tgtEl>
                                          <p:spTgt spid="14"/>
                                        </p:tgtEl>
                                        <p:attrNameLst>
                                          <p:attrName>style.visibility</p:attrName>
                                        </p:attrNameLst>
                                      </p:cBhvr>
                                      <p:to>
                                        <p:strVal val="visible"/>
                                      </p:to>
                                    </p:set>
                                    <p:animEffect transition="in" filter="circle(in)">
                                      <p:cBhvr>
                                        <p:cTn id="79" dur="500"/>
                                        <p:tgtEl>
                                          <p:spTgt spid="14"/>
                                        </p:tgtEl>
                                      </p:cBhvr>
                                    </p:animEffect>
                                  </p:childTnLst>
                                </p:cTn>
                              </p:par>
                              <p:par>
                                <p:cTn id="80" presetID="1" presetClass="entr" presetSubtype="0" fill="hold" nodeType="withEffect">
                                  <p:stCondLst>
                                    <p:cond delay="0"/>
                                  </p:stCondLst>
                                  <p:childTnLst>
                                    <p:set>
                                      <p:cBhvr>
                                        <p:cTn id="81" dur="1" fill="hold">
                                          <p:stCondLst>
                                            <p:cond delay="0"/>
                                          </p:stCondLst>
                                        </p:cTn>
                                        <p:tgtEl>
                                          <p:spTgt spid="17"/>
                                        </p:tgtEl>
                                        <p:attrNameLst>
                                          <p:attrName>style.visibility</p:attrName>
                                        </p:attrNameLst>
                                      </p:cBhvr>
                                      <p:to>
                                        <p:strVal val="visible"/>
                                      </p:to>
                                    </p:set>
                                  </p:childTnLst>
                                </p:cTn>
                              </p:par>
                              <p:par>
                                <p:cTn id="82" presetID="3" presetClass="exit" presetSubtype="10" fill="hold" nodeType="withEffect">
                                  <p:stCondLst>
                                    <p:cond delay="0"/>
                                  </p:stCondLst>
                                  <p:childTnLst>
                                    <p:animEffect transition="out" filter="blinds(horizontal)">
                                      <p:cBhvr>
                                        <p:cTn id="83" dur="500"/>
                                        <p:tgtEl>
                                          <p:spTgt spid="3"/>
                                        </p:tgtEl>
                                      </p:cBhvr>
                                    </p:animEffect>
                                    <p:set>
                                      <p:cBhvr>
                                        <p:cTn id="84" dur="1" fill="hold">
                                          <p:stCondLst>
                                            <p:cond delay="499"/>
                                          </p:stCondLst>
                                        </p:cTn>
                                        <p:tgtEl>
                                          <p:spTgt spid="3"/>
                                        </p:tgtEl>
                                        <p:attrNameLst>
                                          <p:attrName>style.visibility</p:attrName>
                                        </p:attrNameLst>
                                      </p:cBhvr>
                                      <p:to>
                                        <p:strVal val="hidden"/>
                                      </p:to>
                                    </p:set>
                                    <p:cmd type="call" cmd="stop">
                                      <p:cBhvr>
                                        <p:cTn id="85" dur="1">
                                          <p:stCondLst>
                                            <p:cond delay="499"/>
                                          </p:stCondLst>
                                        </p:cTn>
                                        <p:tgtEl>
                                          <p:spTgt spid="3"/>
                                        </p:tgtEl>
                                      </p:cBhvr>
                                    </p:cmd>
                                  </p:childTnLst>
                                </p:cTn>
                              </p:par>
                              <p:par>
                                <p:cTn id="86" presetID="3" presetClass="exit" presetSubtype="10" fill="hold" nodeType="withEffect">
                                  <p:stCondLst>
                                    <p:cond delay="0"/>
                                  </p:stCondLst>
                                  <p:childTnLst>
                                    <p:animEffect transition="out" filter="blinds(horizontal)">
                                      <p:cBhvr>
                                        <p:cTn id="87" dur="500"/>
                                        <p:tgtEl>
                                          <p:spTgt spid="16"/>
                                        </p:tgtEl>
                                      </p:cBhvr>
                                    </p:animEffect>
                                    <p:set>
                                      <p:cBhvr>
                                        <p:cTn id="88" dur="1" fill="hold">
                                          <p:stCondLst>
                                            <p:cond delay="499"/>
                                          </p:stCondLst>
                                        </p:cTn>
                                        <p:tgtEl>
                                          <p:spTgt spid="16"/>
                                        </p:tgtEl>
                                        <p:attrNameLst>
                                          <p:attrName>style.visibility</p:attrName>
                                        </p:attrNameLst>
                                      </p:cBhvr>
                                      <p:to>
                                        <p:strVal val="hidden"/>
                                      </p:to>
                                    </p:set>
                                  </p:childTnLst>
                                </p:cTn>
                              </p:par>
                              <p:par>
                                <p:cTn id="89" presetID="1" presetClass="entr" presetSubtype="0" fill="hold" nodeType="withEffect">
                                  <p:stCondLst>
                                    <p:cond delay="0"/>
                                  </p:stCondLst>
                                  <p:childTnLst>
                                    <p:set>
                                      <p:cBhvr>
                                        <p:cTn id="90" dur="1" fill="hold">
                                          <p:stCondLst>
                                            <p:cond delay="0"/>
                                          </p:stCondLst>
                                        </p:cTn>
                                        <p:tgtEl>
                                          <p:spTgt spid="12"/>
                                        </p:tgtEl>
                                        <p:attrNameLst>
                                          <p:attrName>style.visibility</p:attrName>
                                        </p:attrNameLst>
                                      </p:cBhvr>
                                      <p:to>
                                        <p:strVal val="visible"/>
                                      </p:to>
                                    </p:set>
                                  </p:childTnLst>
                                </p:cTn>
                              </p:par>
                            </p:childTnLst>
                          </p:cTn>
                        </p:par>
                      </p:childTnLst>
                    </p:cTn>
                  </p:par>
                  <p:par>
                    <p:cTn id="91" fill="hold">
                      <p:stCondLst>
                        <p:cond delay="indefinite"/>
                      </p:stCondLst>
                      <p:childTnLst>
                        <p:par>
                          <p:cTn id="92" fill="hold">
                            <p:stCondLst>
                              <p:cond delay="0"/>
                            </p:stCondLst>
                            <p:childTnLst>
                              <p:par>
                                <p:cTn id="93" presetID="6" presetClass="entr" presetSubtype="16" fill="hold" grpId="0" nodeType="clickEffect">
                                  <p:stCondLst>
                                    <p:cond delay="0"/>
                                  </p:stCondLst>
                                  <p:childTnLst>
                                    <p:set>
                                      <p:cBhvr>
                                        <p:cTn id="94" dur="1" fill="hold">
                                          <p:stCondLst>
                                            <p:cond delay="0"/>
                                          </p:stCondLst>
                                        </p:cTn>
                                        <p:tgtEl>
                                          <p:spTgt spid="18"/>
                                        </p:tgtEl>
                                        <p:attrNameLst>
                                          <p:attrName>style.visibility</p:attrName>
                                        </p:attrNameLst>
                                      </p:cBhvr>
                                      <p:to>
                                        <p:strVal val="visible"/>
                                      </p:to>
                                    </p:set>
                                    <p:animEffect transition="in" filter="circle(in)">
                                      <p:cBhvr>
                                        <p:cTn id="95" dur="500"/>
                                        <p:tgtEl>
                                          <p:spTgt spid="18"/>
                                        </p:tgtEl>
                                      </p:cBhvr>
                                    </p:animEffect>
                                  </p:childTnLst>
                                </p:cTn>
                              </p:par>
                              <p:par>
                                <p:cTn id="96" presetID="3" presetClass="exit" presetSubtype="10" fill="hold" nodeType="withEffect">
                                  <p:stCondLst>
                                    <p:cond delay="0"/>
                                  </p:stCondLst>
                                  <p:childTnLst>
                                    <p:animEffect transition="out" filter="blinds(horizontal)">
                                      <p:cBhvr>
                                        <p:cTn id="97" dur="500"/>
                                        <p:tgtEl>
                                          <p:spTgt spid="17"/>
                                        </p:tgtEl>
                                      </p:cBhvr>
                                    </p:animEffect>
                                    <p:set>
                                      <p:cBhvr>
                                        <p:cTn id="98" dur="1" fill="hold">
                                          <p:stCondLst>
                                            <p:cond delay="499"/>
                                          </p:stCondLst>
                                        </p:cTn>
                                        <p:tgtEl>
                                          <p:spTgt spid="17"/>
                                        </p:tgtEl>
                                        <p:attrNameLst>
                                          <p:attrName>style.visibility</p:attrName>
                                        </p:attrNameLst>
                                      </p:cBhvr>
                                      <p:to>
                                        <p:strVal val="hidden"/>
                                      </p:to>
                                    </p:set>
                                  </p:childTnLst>
                                </p:cTn>
                              </p:par>
                              <p:par>
                                <p:cTn id="99" presetID="3" presetClass="exit" presetSubtype="10" fill="hold" grpId="1" nodeType="withEffect">
                                  <p:stCondLst>
                                    <p:cond delay="0"/>
                                  </p:stCondLst>
                                  <p:childTnLst>
                                    <p:animEffect transition="out" filter="blinds(horizontal)">
                                      <p:cBhvr>
                                        <p:cTn id="100" dur="500"/>
                                        <p:tgtEl>
                                          <p:spTgt spid="14"/>
                                        </p:tgtEl>
                                      </p:cBhvr>
                                    </p:animEffect>
                                    <p:set>
                                      <p:cBhvr>
                                        <p:cTn id="101" dur="1" fill="hold">
                                          <p:stCondLst>
                                            <p:cond delay="499"/>
                                          </p:stCondLst>
                                        </p:cTn>
                                        <p:tgtEl>
                                          <p:spTgt spid="14"/>
                                        </p:tgtEl>
                                        <p:attrNameLst>
                                          <p:attrName>style.visibility</p:attrName>
                                        </p:attrNameLst>
                                      </p:cBhvr>
                                      <p:to>
                                        <p:strVal val="hidden"/>
                                      </p:to>
                                    </p:set>
                                  </p:childTnLst>
                                </p:cTn>
                              </p:par>
                              <p:par>
                                <p:cTn id="102" presetID="3" presetClass="exit" presetSubtype="10" fill="hold" nodeType="withEffect">
                                  <p:stCondLst>
                                    <p:cond delay="0"/>
                                  </p:stCondLst>
                                  <p:childTnLst>
                                    <p:animEffect transition="out" filter="blinds(horizontal)">
                                      <p:cBhvr>
                                        <p:cTn id="103" dur="500"/>
                                        <p:tgtEl>
                                          <p:spTgt spid="12"/>
                                        </p:tgtEl>
                                      </p:cBhvr>
                                    </p:animEffect>
                                    <p:set>
                                      <p:cBhvr>
                                        <p:cTn id="104" dur="1" fill="hold">
                                          <p:stCondLst>
                                            <p:cond delay="499"/>
                                          </p:stCondLst>
                                        </p:cTn>
                                        <p:tgtEl>
                                          <p:spTgt spid="12"/>
                                        </p:tgtEl>
                                        <p:attrNameLst>
                                          <p:attrName>style.visibility</p:attrName>
                                        </p:attrNameLst>
                                      </p:cBhvr>
                                      <p:to>
                                        <p:strVal val="hidden"/>
                                      </p:to>
                                    </p:set>
                                    <p:cmd type="call" cmd="stop">
                                      <p:cBhvr>
                                        <p:cTn id="105" dur="1">
                                          <p:stCondLst>
                                            <p:cond delay="499"/>
                                          </p:stCondLst>
                                        </p:cTn>
                                        <p:tgtEl>
                                          <p:spTgt spid="12"/>
                                        </p:tgtEl>
                                      </p:cBhvr>
                                    </p:cmd>
                                  </p:childTnLst>
                                </p:cTn>
                              </p:par>
                              <p:par>
                                <p:cTn id="106" presetID="1" presetClass="entr" presetSubtype="0" fill="hold" nodeType="withEffect">
                                  <p:stCondLst>
                                    <p:cond delay="0"/>
                                  </p:stCondLst>
                                  <p:childTnLst>
                                    <p:set>
                                      <p:cBhvr>
                                        <p:cTn id="107" dur="1" fill="hold">
                                          <p:stCondLst>
                                            <p:cond delay="0"/>
                                          </p:stCondLst>
                                        </p:cTn>
                                        <p:tgtEl>
                                          <p:spTgt spid="19"/>
                                        </p:tgtEl>
                                        <p:attrNameLst>
                                          <p:attrName>style.visibility</p:attrName>
                                        </p:attrNameLst>
                                      </p:cBhvr>
                                      <p:to>
                                        <p:strVal val="visible"/>
                                      </p:to>
                                    </p:set>
                                  </p:childTnLst>
                                </p:cTn>
                              </p:par>
                              <p:par>
                                <p:cTn id="108" presetID="1" presetClass="entr" presetSubtype="0" fill="hold" nodeType="withEffect">
                                  <p:stCondLst>
                                    <p:cond delay="0"/>
                                  </p:stCondLst>
                                  <p:childTnLst>
                                    <p:set>
                                      <p:cBhvr>
                                        <p:cTn id="109"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p:cMediaNode vol="80000">
                <p:cTn id="110" fill="hold" display="0">
                  <p:stCondLst>
                    <p:cond delay="indefinite"/>
                  </p:stCondLst>
                  <p:endCondLst>
                    <p:cond evt="onStopAudio" delay="0">
                      <p:tgtEl>
                        <p:sldTgt/>
                      </p:tgtEl>
                    </p:cond>
                  </p:endCondLst>
                </p:cTn>
                <p:tgtEl>
                  <p:spTgt spid="6"/>
                </p:tgtEl>
              </p:cMediaNode>
            </p:audio>
            <p:audio>
              <p:cMediaNode vol="80000">
                <p:cTn id="111" fill="hold" display="0">
                  <p:stCondLst>
                    <p:cond delay="indefinite"/>
                  </p:stCondLst>
                  <p:endCondLst>
                    <p:cond evt="onStopAudio" delay="0">
                      <p:tgtEl>
                        <p:sldTgt/>
                      </p:tgtEl>
                    </p:cond>
                  </p:endCondLst>
                </p:cTn>
                <p:tgtEl>
                  <p:spTgt spid="20"/>
                </p:tgtEl>
              </p:cMediaNode>
            </p:audio>
            <p:audio>
              <p:cMediaNode vol="80000">
                <p:cTn id="112" fill="hold" display="0">
                  <p:stCondLst>
                    <p:cond delay="indefinite"/>
                  </p:stCondLst>
                  <p:endCondLst>
                    <p:cond evt="onStopAudio" delay="0">
                      <p:tgtEl>
                        <p:sldTgt/>
                      </p:tgtEl>
                    </p:cond>
                  </p:endCondLst>
                </p:cTn>
                <p:tgtEl>
                  <p:spTgt spid="21"/>
                </p:tgtEl>
              </p:cMediaNode>
            </p:audio>
            <p:audio>
              <p:cMediaNode vol="80000">
                <p:cTn id="113" fill="hold" display="0">
                  <p:stCondLst>
                    <p:cond delay="indefinite"/>
                  </p:stCondLst>
                  <p:endCondLst>
                    <p:cond evt="onStopAudio" delay="0">
                      <p:tgtEl>
                        <p:sldTgt/>
                      </p:tgtEl>
                    </p:cond>
                  </p:endCondLst>
                </p:cTn>
                <p:tgtEl>
                  <p:spTgt spid="22"/>
                </p:tgtEl>
              </p:cMediaNode>
            </p:audio>
            <p:audio>
              <p:cMediaNode vol="80000">
                <p:cTn id="114" fill="hold" display="0">
                  <p:stCondLst>
                    <p:cond delay="indefinite"/>
                  </p:stCondLst>
                  <p:endCondLst>
                    <p:cond evt="onStopAudio" delay="0">
                      <p:tgtEl>
                        <p:sldTgt/>
                      </p:tgtEl>
                    </p:cond>
                  </p:endCondLst>
                </p:cTn>
                <p:tgtEl>
                  <p:spTgt spid="3"/>
                </p:tgtEl>
              </p:cMediaNode>
            </p:audio>
            <p:audio>
              <p:cMediaNode vol="80000">
                <p:cTn id="115" fill="hold" display="0">
                  <p:stCondLst>
                    <p:cond delay="indefinite"/>
                  </p:stCondLst>
                  <p:endCondLst>
                    <p:cond evt="onStopAudio" delay="0">
                      <p:tgtEl>
                        <p:sldTgt/>
                      </p:tgtEl>
                    </p:cond>
                  </p:endCondLst>
                </p:cTn>
                <p:tgtEl>
                  <p:spTgt spid="12"/>
                </p:tgtEl>
              </p:cMediaNode>
            </p:audio>
            <p:audio>
              <p:cMediaNode vol="80000">
                <p:cTn id="116" fill="hold" display="0">
                  <p:stCondLst>
                    <p:cond delay="indefinite"/>
                  </p:stCondLst>
                  <p:endCondLst>
                    <p:cond evt="onStopAudio" delay="0">
                      <p:tgtEl>
                        <p:sldTgt/>
                      </p:tgtEl>
                    </p:cond>
                  </p:endCondLst>
                </p:cTn>
                <p:tgtEl>
                  <p:spTgt spid="23"/>
                </p:tgtEl>
              </p:cMediaNode>
            </p:audio>
          </p:childTnLst>
        </p:cTn>
      </p:par>
    </p:tnLst>
    <p:bldLst>
      <p:bldP spid="2" grpId="0" animBg="1"/>
      <p:bldP spid="2" grpId="1" animBg="1"/>
      <p:bldP spid="14" grpId="0" animBg="1"/>
      <p:bldP spid="14" grpId="1" animBg="1"/>
      <p:bldP spid="18"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p:cNvPicPr>
            <a:picLocks noChangeAspect="1"/>
          </p:cNvPicPr>
          <p:nvPr/>
        </p:nvPicPr>
        <p:blipFill rotWithShape="1">
          <a:blip r:embed="rId18"/>
          <a:srcRect l="11667" t="33704" r="51250" b="54444"/>
          <a:stretch/>
        </p:blipFill>
        <p:spPr>
          <a:xfrm>
            <a:off x="1181100" y="304800"/>
            <a:ext cx="6781800" cy="1219200"/>
          </a:xfrm>
          <a:prstGeom prst="rect">
            <a:avLst/>
          </a:prstGeom>
        </p:spPr>
      </p:pic>
      <p:pic>
        <p:nvPicPr>
          <p:cNvPr id="15" name="Picture 14"/>
          <p:cNvPicPr>
            <a:picLocks noChangeAspect="1"/>
          </p:cNvPicPr>
          <p:nvPr/>
        </p:nvPicPr>
        <p:blipFill rotWithShape="1">
          <a:blip r:embed="rId19"/>
          <a:srcRect l="11250" t="33704" r="50833" b="54444"/>
          <a:stretch/>
        </p:blipFill>
        <p:spPr>
          <a:xfrm>
            <a:off x="1104900" y="1587500"/>
            <a:ext cx="6934200" cy="1219200"/>
          </a:xfrm>
          <a:prstGeom prst="rect">
            <a:avLst/>
          </a:prstGeom>
        </p:spPr>
      </p:pic>
      <p:pic>
        <p:nvPicPr>
          <p:cNvPr id="16" name="Picture 15"/>
          <p:cNvPicPr>
            <a:picLocks noChangeAspect="1"/>
          </p:cNvPicPr>
          <p:nvPr/>
        </p:nvPicPr>
        <p:blipFill rotWithShape="1">
          <a:blip r:embed="rId20"/>
          <a:srcRect l="11250" t="33704" r="51250" b="54444"/>
          <a:stretch/>
        </p:blipFill>
        <p:spPr>
          <a:xfrm>
            <a:off x="1143000" y="2895600"/>
            <a:ext cx="6858000" cy="1219200"/>
          </a:xfrm>
          <a:prstGeom prst="rect">
            <a:avLst/>
          </a:prstGeom>
        </p:spPr>
      </p:pic>
      <p:pic>
        <p:nvPicPr>
          <p:cNvPr id="17" name="Picture 16"/>
          <p:cNvPicPr>
            <a:picLocks noChangeAspect="1"/>
          </p:cNvPicPr>
          <p:nvPr/>
        </p:nvPicPr>
        <p:blipFill rotWithShape="1">
          <a:blip r:embed="rId21"/>
          <a:srcRect l="10834" t="33704" r="51250" b="53703"/>
          <a:stretch/>
        </p:blipFill>
        <p:spPr>
          <a:xfrm>
            <a:off x="1104900" y="4203700"/>
            <a:ext cx="6934200" cy="1295400"/>
          </a:xfrm>
          <a:prstGeom prst="rect">
            <a:avLst/>
          </a:prstGeom>
        </p:spPr>
      </p:pic>
      <p:pic>
        <p:nvPicPr>
          <p:cNvPr id="19" name="Picture 18"/>
          <p:cNvPicPr>
            <a:picLocks noChangeAspect="1"/>
          </p:cNvPicPr>
          <p:nvPr/>
        </p:nvPicPr>
        <p:blipFill rotWithShape="1">
          <a:blip r:embed="rId22"/>
          <a:srcRect l="11250" t="33704" r="51250" b="54444"/>
          <a:stretch/>
        </p:blipFill>
        <p:spPr>
          <a:xfrm>
            <a:off x="1181100" y="5511800"/>
            <a:ext cx="6858000" cy="1219200"/>
          </a:xfrm>
          <a:prstGeom prst="rect">
            <a:avLst/>
          </a:prstGeom>
        </p:spPr>
      </p:pic>
      <p:pic>
        <p:nvPicPr>
          <p:cNvPr id="22" name="Picture 21"/>
          <p:cNvPicPr>
            <a:picLocks noChangeAspect="1"/>
          </p:cNvPicPr>
          <p:nvPr/>
        </p:nvPicPr>
        <p:blipFill>
          <a:blip r:embed="rId23">
            <a:extLst>
              <a:ext uri="{28A0092B-C50C-407E-A947-70E740481C1C}">
                <a14:useLocalDpi xmlns:a14="http://schemas.microsoft.com/office/drawing/2010/main" val="0"/>
              </a:ext>
            </a:extLst>
          </a:blip>
          <a:stretch>
            <a:fillRect/>
          </a:stretch>
        </p:blipFill>
        <p:spPr>
          <a:xfrm rot="5400000">
            <a:off x="838200" y="571500"/>
            <a:ext cx="219075" cy="466725"/>
          </a:xfrm>
          <a:prstGeom prst="rect">
            <a:avLst/>
          </a:prstGeom>
        </p:spPr>
      </p:pic>
      <p:pic>
        <p:nvPicPr>
          <p:cNvPr id="23" name="Picture 22"/>
          <p:cNvPicPr>
            <a:picLocks noChangeAspect="1"/>
          </p:cNvPicPr>
          <p:nvPr/>
        </p:nvPicPr>
        <p:blipFill>
          <a:blip r:embed="rId23">
            <a:extLst>
              <a:ext uri="{28A0092B-C50C-407E-A947-70E740481C1C}">
                <a14:useLocalDpi xmlns:a14="http://schemas.microsoft.com/office/drawing/2010/main" val="0"/>
              </a:ext>
            </a:extLst>
          </a:blip>
          <a:stretch>
            <a:fillRect/>
          </a:stretch>
        </p:blipFill>
        <p:spPr>
          <a:xfrm rot="5400000">
            <a:off x="838199" y="1854200"/>
            <a:ext cx="219075" cy="466725"/>
          </a:xfrm>
          <a:prstGeom prst="rect">
            <a:avLst/>
          </a:prstGeom>
        </p:spPr>
      </p:pic>
      <p:sp>
        <p:nvSpPr>
          <p:cNvPr id="24" name="Left Brace 23"/>
          <p:cNvSpPr/>
          <p:nvPr/>
        </p:nvSpPr>
        <p:spPr bwMode="auto">
          <a:xfrm>
            <a:off x="604837" y="304800"/>
            <a:ext cx="685800" cy="2501900"/>
          </a:xfrm>
          <a:prstGeom prst="leftBrace">
            <a:avLst>
              <a:gd name="adj1" fmla="val 8333"/>
              <a:gd name="adj2" fmla="val 46345"/>
            </a:avLst>
          </a:prstGeom>
          <a:noFill/>
          <a:ln w="25400" cap="flat" cmpd="sng" algn="ctr">
            <a:solidFill>
              <a:srgbClr val="C0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vi-VN" sz="1800" b="0" i="0" u="none" strike="noStrike" cap="none" normalizeH="0" baseline="0" smtClean="0">
              <a:ln>
                <a:noFill/>
              </a:ln>
              <a:solidFill>
                <a:schemeClr val="tx1"/>
              </a:solidFill>
              <a:effectLst/>
              <a:latin typeface="Arial" charset="0"/>
            </a:endParaRPr>
          </a:p>
        </p:txBody>
      </p:sp>
      <p:pic>
        <p:nvPicPr>
          <p:cNvPr id="25" name="Picture 24"/>
          <p:cNvPicPr>
            <a:picLocks noChangeAspect="1"/>
          </p:cNvPicPr>
          <p:nvPr/>
        </p:nvPicPr>
        <p:blipFill>
          <a:blip r:embed="rId23">
            <a:extLst>
              <a:ext uri="{28A0092B-C50C-407E-A947-70E740481C1C}">
                <a14:useLocalDpi xmlns:a14="http://schemas.microsoft.com/office/drawing/2010/main" val="0"/>
              </a:ext>
            </a:extLst>
          </a:blip>
          <a:stretch>
            <a:fillRect/>
          </a:stretch>
        </p:blipFill>
        <p:spPr>
          <a:xfrm rot="5400000">
            <a:off x="240506" y="1290637"/>
            <a:ext cx="219075" cy="466725"/>
          </a:xfrm>
          <a:prstGeom prst="rect">
            <a:avLst/>
          </a:prstGeom>
        </p:spPr>
      </p:pic>
      <p:pic>
        <p:nvPicPr>
          <p:cNvPr id="26" name="Picture 25"/>
          <p:cNvPicPr>
            <a:picLocks noChangeAspect="1"/>
          </p:cNvPicPr>
          <p:nvPr/>
        </p:nvPicPr>
        <p:blipFill>
          <a:blip r:embed="rId23">
            <a:extLst>
              <a:ext uri="{28A0092B-C50C-407E-A947-70E740481C1C}">
                <a14:useLocalDpi xmlns:a14="http://schemas.microsoft.com/office/drawing/2010/main" val="0"/>
              </a:ext>
            </a:extLst>
          </a:blip>
          <a:stretch>
            <a:fillRect/>
          </a:stretch>
        </p:blipFill>
        <p:spPr>
          <a:xfrm rot="5400000">
            <a:off x="838199" y="3160486"/>
            <a:ext cx="219075" cy="466725"/>
          </a:xfrm>
          <a:prstGeom prst="rect">
            <a:avLst/>
          </a:prstGeom>
        </p:spPr>
      </p:pic>
      <p:pic>
        <p:nvPicPr>
          <p:cNvPr id="27" name="Picture 26"/>
          <p:cNvPicPr>
            <a:picLocks noChangeAspect="1"/>
          </p:cNvPicPr>
          <p:nvPr/>
        </p:nvPicPr>
        <p:blipFill>
          <a:blip r:embed="rId23">
            <a:extLst>
              <a:ext uri="{28A0092B-C50C-407E-A947-70E740481C1C}">
                <a14:useLocalDpi xmlns:a14="http://schemas.microsoft.com/office/drawing/2010/main" val="0"/>
              </a:ext>
            </a:extLst>
          </a:blip>
          <a:stretch>
            <a:fillRect/>
          </a:stretch>
        </p:blipFill>
        <p:spPr>
          <a:xfrm rot="5400000">
            <a:off x="874802" y="4454797"/>
            <a:ext cx="219075" cy="466725"/>
          </a:xfrm>
          <a:prstGeom prst="rect">
            <a:avLst/>
          </a:prstGeom>
        </p:spPr>
      </p:pic>
      <p:sp>
        <p:nvSpPr>
          <p:cNvPr id="28" name="Left Brace 27"/>
          <p:cNvSpPr/>
          <p:nvPr/>
        </p:nvSpPr>
        <p:spPr bwMode="auto">
          <a:xfrm>
            <a:off x="604837" y="2947489"/>
            <a:ext cx="685800" cy="2462711"/>
          </a:xfrm>
          <a:prstGeom prst="leftBrace">
            <a:avLst/>
          </a:prstGeom>
          <a:noFill/>
          <a:ln w="25400" cap="flat" cmpd="sng" algn="ctr">
            <a:solidFill>
              <a:srgbClr val="C0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vi-VN" sz="1800" b="0" i="0" u="none" strike="noStrike" cap="none" normalizeH="0" baseline="0" smtClean="0">
              <a:ln>
                <a:noFill/>
              </a:ln>
              <a:solidFill>
                <a:schemeClr val="tx1"/>
              </a:solidFill>
              <a:effectLst/>
              <a:latin typeface="Arial" charset="0"/>
            </a:endParaRPr>
          </a:p>
        </p:txBody>
      </p:sp>
      <p:pic>
        <p:nvPicPr>
          <p:cNvPr id="29" name="Picture 28"/>
          <p:cNvPicPr>
            <a:picLocks noChangeAspect="1"/>
          </p:cNvPicPr>
          <p:nvPr/>
        </p:nvPicPr>
        <p:blipFill>
          <a:blip r:embed="rId23">
            <a:extLst>
              <a:ext uri="{28A0092B-C50C-407E-A947-70E740481C1C}">
                <a14:useLocalDpi xmlns:a14="http://schemas.microsoft.com/office/drawing/2010/main" val="0"/>
              </a:ext>
            </a:extLst>
          </a:blip>
          <a:stretch>
            <a:fillRect/>
          </a:stretch>
        </p:blipFill>
        <p:spPr>
          <a:xfrm rot="5400000">
            <a:off x="224857" y="4023632"/>
            <a:ext cx="219075" cy="466725"/>
          </a:xfrm>
          <a:prstGeom prst="rect">
            <a:avLst/>
          </a:prstGeom>
        </p:spPr>
      </p:pic>
      <p:pic>
        <p:nvPicPr>
          <p:cNvPr id="30" name="Picture 29"/>
          <p:cNvPicPr>
            <a:picLocks noChangeAspect="1"/>
          </p:cNvPicPr>
          <p:nvPr/>
        </p:nvPicPr>
        <p:blipFill>
          <a:blip r:embed="rId23">
            <a:extLst>
              <a:ext uri="{28A0092B-C50C-407E-A947-70E740481C1C}">
                <a14:useLocalDpi xmlns:a14="http://schemas.microsoft.com/office/drawing/2010/main" val="0"/>
              </a:ext>
            </a:extLst>
          </a:blip>
          <a:stretch>
            <a:fillRect/>
          </a:stretch>
        </p:blipFill>
        <p:spPr>
          <a:xfrm rot="5400000">
            <a:off x="861739" y="5802449"/>
            <a:ext cx="219075" cy="466725"/>
          </a:xfrm>
          <a:prstGeom prst="rect">
            <a:avLst/>
          </a:prstGeom>
        </p:spPr>
      </p:pic>
      <p:sp>
        <p:nvSpPr>
          <p:cNvPr id="31" name="Left Brace 30"/>
          <p:cNvSpPr/>
          <p:nvPr/>
        </p:nvSpPr>
        <p:spPr bwMode="auto">
          <a:xfrm>
            <a:off x="566737" y="304800"/>
            <a:ext cx="685800" cy="6426200"/>
          </a:xfrm>
          <a:prstGeom prst="leftBrace">
            <a:avLst/>
          </a:prstGeom>
          <a:noFill/>
          <a:ln w="25400" cap="flat" cmpd="sng" algn="ctr">
            <a:solidFill>
              <a:srgbClr val="C0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vi-VN" sz="1800" b="0" i="0" u="none" strike="noStrike" cap="none" normalizeH="0" baseline="0" smtClean="0">
              <a:ln>
                <a:noFill/>
              </a:ln>
              <a:solidFill>
                <a:schemeClr val="tx1"/>
              </a:solidFill>
              <a:effectLst/>
              <a:latin typeface="Arial" charset="0"/>
            </a:endParaRPr>
          </a:p>
        </p:txBody>
      </p:sp>
      <p:pic>
        <p:nvPicPr>
          <p:cNvPr id="32" name="Picture 31"/>
          <p:cNvPicPr>
            <a:picLocks noChangeAspect="1"/>
          </p:cNvPicPr>
          <p:nvPr/>
        </p:nvPicPr>
        <p:blipFill>
          <a:blip r:embed="rId23">
            <a:extLst>
              <a:ext uri="{28A0092B-C50C-407E-A947-70E740481C1C}">
                <a14:useLocalDpi xmlns:a14="http://schemas.microsoft.com/office/drawing/2010/main" val="0"/>
              </a:ext>
            </a:extLst>
          </a:blip>
          <a:stretch>
            <a:fillRect/>
          </a:stretch>
        </p:blipFill>
        <p:spPr>
          <a:xfrm rot="5400000">
            <a:off x="183695" y="3338876"/>
            <a:ext cx="240983" cy="513398"/>
          </a:xfrm>
          <a:prstGeom prst="rect">
            <a:avLst/>
          </a:prstGeom>
        </p:spPr>
      </p:pic>
      <p:pic>
        <p:nvPicPr>
          <p:cNvPr id="2" name="EYGHH Cau5">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24"/>
          <a:stretch>
            <a:fillRect/>
          </a:stretch>
        </p:blipFill>
        <p:spPr>
          <a:xfrm>
            <a:off x="8382746" y="420248"/>
            <a:ext cx="633984" cy="633984"/>
          </a:xfrm>
          <a:prstGeom prst="rect">
            <a:avLst/>
          </a:prstGeom>
          <a:solidFill>
            <a:schemeClr val="bg1"/>
          </a:solidFill>
          <a:ln>
            <a:noFill/>
          </a:ln>
        </p:spPr>
      </p:pic>
      <p:pic>
        <p:nvPicPr>
          <p:cNvPr id="3" name="EYGHH Cau6">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24"/>
          <a:stretch>
            <a:fillRect/>
          </a:stretch>
        </p:blipFill>
        <p:spPr>
          <a:xfrm>
            <a:off x="8371662" y="1726404"/>
            <a:ext cx="633984" cy="633984"/>
          </a:xfrm>
          <a:prstGeom prst="rect">
            <a:avLst/>
          </a:prstGeom>
          <a:solidFill>
            <a:schemeClr val="bg1"/>
          </a:solidFill>
          <a:ln>
            <a:noFill/>
          </a:ln>
        </p:spPr>
      </p:pic>
      <p:pic>
        <p:nvPicPr>
          <p:cNvPr id="4" name="EYGHH Cau5-6">
            <a:hlinkClick r:id="" action="ppaction://media"/>
          </p:cNvPr>
          <p:cNvPicPr>
            <a:picLocks noChangeAspect="1"/>
          </p:cNvPicPr>
          <p:nvPr>
            <a:audioFile r:link="rId6"/>
            <p:extLst>
              <p:ext uri="{DAA4B4D4-6D71-4841-9C94-3DE7FCFB9230}">
                <p14:media xmlns:p14="http://schemas.microsoft.com/office/powerpoint/2010/main" r:embed="rId5"/>
              </p:ext>
            </p:extLst>
          </p:nvPr>
        </p:nvPicPr>
        <p:blipFill>
          <a:blip r:embed="rId24"/>
          <a:stretch>
            <a:fillRect/>
          </a:stretch>
        </p:blipFill>
        <p:spPr>
          <a:xfrm>
            <a:off x="8382746" y="1207007"/>
            <a:ext cx="633984" cy="633984"/>
          </a:xfrm>
          <a:prstGeom prst="rect">
            <a:avLst/>
          </a:prstGeom>
          <a:solidFill>
            <a:schemeClr val="bg1"/>
          </a:solidFill>
          <a:ln>
            <a:noFill/>
          </a:ln>
        </p:spPr>
      </p:pic>
      <p:pic>
        <p:nvPicPr>
          <p:cNvPr id="5" name="EYGHH cau7">
            <a:hlinkClick r:id="" action="ppaction://media"/>
          </p:cNvPr>
          <p:cNvPicPr>
            <a:picLocks noChangeAspect="1"/>
          </p:cNvPicPr>
          <p:nvPr>
            <a:audioFile r:link="rId8"/>
            <p:extLst>
              <p:ext uri="{DAA4B4D4-6D71-4841-9C94-3DE7FCFB9230}">
                <p14:media xmlns:p14="http://schemas.microsoft.com/office/powerpoint/2010/main" r:embed="rId7"/>
              </p:ext>
            </p:extLst>
          </p:nvPr>
        </p:nvPicPr>
        <p:blipFill>
          <a:blip r:embed="rId24"/>
          <a:stretch>
            <a:fillRect/>
          </a:stretch>
        </p:blipFill>
        <p:spPr>
          <a:xfrm>
            <a:off x="8384647" y="3023616"/>
            <a:ext cx="633984" cy="633984"/>
          </a:xfrm>
          <a:prstGeom prst="rect">
            <a:avLst/>
          </a:prstGeom>
          <a:solidFill>
            <a:schemeClr val="bg1"/>
          </a:solidFill>
          <a:ln>
            <a:noFill/>
          </a:ln>
        </p:spPr>
      </p:pic>
      <p:pic>
        <p:nvPicPr>
          <p:cNvPr id="6" name="EYGHH cau8">
            <a:hlinkClick r:id="" action="ppaction://media"/>
          </p:cNvPr>
          <p:cNvPicPr>
            <a:picLocks noChangeAspect="1"/>
          </p:cNvPicPr>
          <p:nvPr>
            <a:audioFile r:link="rId10"/>
            <p:extLst>
              <p:ext uri="{DAA4B4D4-6D71-4841-9C94-3DE7FCFB9230}">
                <p14:media xmlns:p14="http://schemas.microsoft.com/office/powerpoint/2010/main" r:embed="rId9"/>
              </p:ext>
            </p:extLst>
          </p:nvPr>
        </p:nvPicPr>
        <p:blipFill>
          <a:blip r:embed="rId24"/>
          <a:stretch>
            <a:fillRect/>
          </a:stretch>
        </p:blipFill>
        <p:spPr>
          <a:xfrm>
            <a:off x="8401430" y="4299119"/>
            <a:ext cx="633984" cy="633984"/>
          </a:xfrm>
          <a:prstGeom prst="rect">
            <a:avLst/>
          </a:prstGeom>
          <a:solidFill>
            <a:schemeClr val="bg1"/>
          </a:solidFill>
          <a:ln>
            <a:noFill/>
          </a:ln>
        </p:spPr>
      </p:pic>
      <p:pic>
        <p:nvPicPr>
          <p:cNvPr id="7" name="EYGHH cau7-8">
            <a:hlinkClick r:id="" action="ppaction://media"/>
          </p:cNvPr>
          <p:cNvPicPr>
            <a:picLocks noChangeAspect="1"/>
          </p:cNvPicPr>
          <p:nvPr>
            <a:audioFile r:link="rId12"/>
            <p:extLst>
              <p:ext uri="{DAA4B4D4-6D71-4841-9C94-3DE7FCFB9230}">
                <p14:media xmlns:p14="http://schemas.microsoft.com/office/powerpoint/2010/main" r:embed="rId11"/>
              </p:ext>
            </p:extLst>
          </p:nvPr>
        </p:nvPicPr>
        <p:blipFill>
          <a:blip r:embed="rId24"/>
          <a:stretch>
            <a:fillRect/>
          </a:stretch>
        </p:blipFill>
        <p:spPr>
          <a:xfrm>
            <a:off x="8394904" y="3763316"/>
            <a:ext cx="633984" cy="633984"/>
          </a:xfrm>
          <a:prstGeom prst="rect">
            <a:avLst/>
          </a:prstGeom>
          <a:solidFill>
            <a:schemeClr val="bg1"/>
          </a:solidFill>
          <a:ln>
            <a:noFill/>
          </a:ln>
        </p:spPr>
      </p:pic>
      <p:pic>
        <p:nvPicPr>
          <p:cNvPr id="8" name="EYGHH coda">
            <a:hlinkClick r:id="" action="ppaction://media"/>
          </p:cNvPr>
          <p:cNvPicPr>
            <a:picLocks noChangeAspect="1"/>
          </p:cNvPicPr>
          <p:nvPr>
            <a:audioFile r:link="rId14"/>
            <p:extLst>
              <p:ext uri="{DAA4B4D4-6D71-4841-9C94-3DE7FCFB9230}">
                <p14:media xmlns:p14="http://schemas.microsoft.com/office/powerpoint/2010/main" r:embed="rId13"/>
              </p:ext>
            </p:extLst>
          </p:nvPr>
        </p:nvPicPr>
        <p:blipFill>
          <a:blip r:embed="rId24"/>
          <a:stretch>
            <a:fillRect/>
          </a:stretch>
        </p:blipFill>
        <p:spPr>
          <a:xfrm>
            <a:off x="8401430" y="5625908"/>
            <a:ext cx="633984" cy="633984"/>
          </a:xfrm>
          <a:prstGeom prst="rect">
            <a:avLst/>
          </a:prstGeom>
          <a:solidFill>
            <a:schemeClr val="bg1"/>
          </a:solidFill>
          <a:ln>
            <a:noFill/>
          </a:ln>
        </p:spPr>
      </p:pic>
      <p:pic>
        <p:nvPicPr>
          <p:cNvPr id="12" name="EYGHH Doan2">
            <a:hlinkClick r:id="" action="ppaction://media"/>
          </p:cNvPr>
          <p:cNvPicPr>
            <a:picLocks noChangeAspect="1"/>
          </p:cNvPicPr>
          <p:nvPr>
            <a:audioFile r:link="rId16"/>
            <p:extLst>
              <p:ext uri="{DAA4B4D4-6D71-4841-9C94-3DE7FCFB9230}">
                <p14:media xmlns:p14="http://schemas.microsoft.com/office/powerpoint/2010/main" r:embed="rId15"/>
              </p:ext>
            </p:extLst>
          </p:nvPr>
        </p:nvPicPr>
        <p:blipFill>
          <a:blip r:embed="rId24"/>
          <a:stretch>
            <a:fillRect/>
          </a:stretch>
        </p:blipFill>
        <p:spPr>
          <a:xfrm>
            <a:off x="8222171" y="3024362"/>
            <a:ext cx="633984" cy="633984"/>
          </a:xfrm>
          <a:prstGeom prst="rect">
            <a:avLst/>
          </a:prstGeom>
        </p:spPr>
      </p:pic>
    </p:spTree>
    <p:extLst>
      <p:ext uri="{BB962C8B-B14F-4D97-AF65-F5344CB8AC3E}">
        <p14:creationId xmlns:p14="http://schemas.microsoft.com/office/powerpoint/2010/main" val="263920675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par>
                                <p:cTn id="8" presetID="3" presetClass="exit" presetSubtype="10" fill="hold" nodeType="withEffect">
                                  <p:stCondLst>
                                    <p:cond delay="0"/>
                                  </p:stCondLst>
                                  <p:childTnLst>
                                    <p:animEffect transition="out" filter="blinds(horizontal)">
                                      <p:cBhvr>
                                        <p:cTn id="9" dur="500"/>
                                        <p:tgtEl>
                                          <p:spTgt spid="2"/>
                                        </p:tgtEl>
                                      </p:cBhvr>
                                    </p:animEffect>
                                    <p:set>
                                      <p:cBhvr>
                                        <p:cTn id="10" dur="1" fill="hold">
                                          <p:stCondLst>
                                            <p:cond delay="499"/>
                                          </p:stCondLst>
                                        </p:cTn>
                                        <p:tgtEl>
                                          <p:spTgt spid="2"/>
                                        </p:tgtEl>
                                        <p:attrNameLst>
                                          <p:attrName>style.visibility</p:attrName>
                                        </p:attrNameLst>
                                      </p:cBhvr>
                                      <p:to>
                                        <p:strVal val="hidden"/>
                                      </p:to>
                                    </p:set>
                                    <p:cmd type="call" cmd="stop">
                                      <p:cBhvr>
                                        <p:cTn id="11" dur="1">
                                          <p:stCondLst>
                                            <p:cond delay="499"/>
                                          </p:stCondLst>
                                        </p:cTn>
                                        <p:tgtEl>
                                          <p:spTgt spid="2"/>
                                        </p:tgtEl>
                                      </p:cBhvr>
                                    </p:cmd>
                                  </p:childTnLst>
                                </p:cTn>
                              </p:par>
                              <p:par>
                                <p:cTn id="12" presetID="3" presetClass="exit" presetSubtype="10" fill="hold" nodeType="withEffect">
                                  <p:stCondLst>
                                    <p:cond delay="0"/>
                                  </p:stCondLst>
                                  <p:childTnLst>
                                    <p:animEffect transition="out" filter="blinds(horizontal)">
                                      <p:cBhvr>
                                        <p:cTn id="13" dur="500"/>
                                        <p:tgtEl>
                                          <p:spTgt spid="22"/>
                                        </p:tgtEl>
                                      </p:cBhvr>
                                    </p:animEffect>
                                    <p:set>
                                      <p:cBhvr>
                                        <p:cTn id="14" dur="1" fill="hold">
                                          <p:stCondLst>
                                            <p:cond delay="499"/>
                                          </p:stCondLst>
                                        </p:cTn>
                                        <p:tgtEl>
                                          <p:spTgt spid="22"/>
                                        </p:tgtEl>
                                        <p:attrNameLst>
                                          <p:attrName>style.visibility</p:attrName>
                                        </p:attrNameLst>
                                      </p:cBhvr>
                                      <p:to>
                                        <p:strVal val="hidden"/>
                                      </p:to>
                                    </p:set>
                                  </p:childTnLst>
                                </p:cTn>
                              </p:par>
                              <p:par>
                                <p:cTn id="15" presetID="1" presetClass="entr" presetSubtype="0" fill="hold" nodeType="withEffect">
                                  <p:stCondLst>
                                    <p:cond delay="0"/>
                                  </p:stCondLst>
                                  <p:childTnLst>
                                    <p:set>
                                      <p:cBhvr>
                                        <p:cTn id="16" dur="1" fill="hold">
                                          <p:stCondLst>
                                            <p:cond delay="0"/>
                                          </p:stCondLst>
                                        </p:cTn>
                                        <p:tgtEl>
                                          <p:spTgt spid="3"/>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3" presetClass="exit" presetSubtype="10" fill="hold" nodeType="clickEffect">
                                  <p:stCondLst>
                                    <p:cond delay="0"/>
                                  </p:stCondLst>
                                  <p:childTnLst>
                                    <p:animEffect transition="out" filter="blinds(horizontal)">
                                      <p:cBhvr>
                                        <p:cTn id="22" dur="500"/>
                                        <p:tgtEl>
                                          <p:spTgt spid="23"/>
                                        </p:tgtEl>
                                      </p:cBhvr>
                                    </p:animEffect>
                                    <p:set>
                                      <p:cBhvr>
                                        <p:cTn id="23" dur="1" fill="hold">
                                          <p:stCondLst>
                                            <p:cond delay="499"/>
                                          </p:stCondLst>
                                        </p:cTn>
                                        <p:tgtEl>
                                          <p:spTgt spid="23"/>
                                        </p:tgtEl>
                                        <p:attrNameLst>
                                          <p:attrName>style.visibility</p:attrName>
                                        </p:attrNameLst>
                                      </p:cBhvr>
                                      <p:to>
                                        <p:strVal val="hidden"/>
                                      </p:to>
                                    </p:set>
                                  </p:childTnLst>
                                </p:cTn>
                              </p:par>
                              <p:par>
                                <p:cTn id="24" presetID="3" presetClass="exit" presetSubtype="10" fill="hold" nodeType="withEffect">
                                  <p:stCondLst>
                                    <p:cond delay="0"/>
                                  </p:stCondLst>
                                  <p:childTnLst>
                                    <p:animEffect transition="out" filter="blinds(horizontal)">
                                      <p:cBhvr>
                                        <p:cTn id="25" dur="500"/>
                                        <p:tgtEl>
                                          <p:spTgt spid="3"/>
                                        </p:tgtEl>
                                      </p:cBhvr>
                                    </p:animEffect>
                                    <p:set>
                                      <p:cBhvr>
                                        <p:cTn id="26" dur="1" fill="hold">
                                          <p:stCondLst>
                                            <p:cond delay="499"/>
                                          </p:stCondLst>
                                        </p:cTn>
                                        <p:tgtEl>
                                          <p:spTgt spid="3"/>
                                        </p:tgtEl>
                                        <p:attrNameLst>
                                          <p:attrName>style.visibility</p:attrName>
                                        </p:attrNameLst>
                                      </p:cBhvr>
                                      <p:to>
                                        <p:strVal val="hidden"/>
                                      </p:to>
                                    </p:set>
                                    <p:cmd type="call" cmd="stop">
                                      <p:cBhvr>
                                        <p:cTn id="27" dur="1">
                                          <p:stCondLst>
                                            <p:cond delay="499"/>
                                          </p:stCondLst>
                                        </p:cTn>
                                        <p:tgtEl>
                                          <p:spTgt spid="3"/>
                                        </p:tgtEl>
                                      </p:cBhvr>
                                    </p:cmd>
                                  </p:childTnLst>
                                </p:cTn>
                              </p:par>
                              <p:par>
                                <p:cTn id="28" presetID="1" presetClass="entr" presetSubtype="0" fill="hold" nodeType="withEffect">
                                  <p:stCondLst>
                                    <p:cond delay="0"/>
                                  </p:stCondLst>
                                  <p:childTnLst>
                                    <p:set>
                                      <p:cBhvr>
                                        <p:cTn id="29" dur="1" fill="hold">
                                          <p:stCondLst>
                                            <p:cond delay="0"/>
                                          </p:stCondLst>
                                        </p:cTn>
                                        <p:tgtEl>
                                          <p:spTgt spid="4"/>
                                        </p:tgtEl>
                                        <p:attrNameLst>
                                          <p:attrName>style.visibility</p:attrName>
                                        </p:attrNameLst>
                                      </p:cBhvr>
                                      <p:to>
                                        <p:strVal val="visible"/>
                                      </p:to>
                                    </p:set>
                                  </p:childTnLst>
                                </p:cTn>
                              </p:par>
                              <p:par>
                                <p:cTn id="30" presetID="6" presetClass="entr" presetSubtype="16" fill="hold" grpId="0" nodeType="withEffect">
                                  <p:stCondLst>
                                    <p:cond delay="0"/>
                                  </p:stCondLst>
                                  <p:childTnLst>
                                    <p:set>
                                      <p:cBhvr>
                                        <p:cTn id="31" dur="1" fill="hold">
                                          <p:stCondLst>
                                            <p:cond delay="0"/>
                                          </p:stCondLst>
                                        </p:cTn>
                                        <p:tgtEl>
                                          <p:spTgt spid="24"/>
                                        </p:tgtEl>
                                        <p:attrNameLst>
                                          <p:attrName>style.visibility</p:attrName>
                                        </p:attrNameLst>
                                      </p:cBhvr>
                                      <p:to>
                                        <p:strVal val="visible"/>
                                      </p:to>
                                    </p:set>
                                    <p:animEffect transition="in" filter="circle(in)">
                                      <p:cBhvr>
                                        <p:cTn id="32" dur="500"/>
                                        <p:tgtEl>
                                          <p:spTgt spid="24"/>
                                        </p:tgtEl>
                                      </p:cBhvr>
                                    </p:animEffect>
                                  </p:childTnLst>
                                </p:cTn>
                              </p:par>
                              <p:par>
                                <p:cTn id="33" presetID="1" presetClass="entr" presetSubtype="0" fill="hold" nodeType="withEffect">
                                  <p:stCondLst>
                                    <p:cond delay="0"/>
                                  </p:stCondLst>
                                  <p:childTnLst>
                                    <p:set>
                                      <p:cBhvr>
                                        <p:cTn id="34" dur="1" fill="hold">
                                          <p:stCondLst>
                                            <p:cond delay="0"/>
                                          </p:stCondLst>
                                        </p:cTn>
                                        <p:tgtEl>
                                          <p:spTgt spid="25"/>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22" presetClass="entr" presetSubtype="8" fill="hold" nodeType="clickEffect">
                                  <p:stCondLst>
                                    <p:cond delay="0"/>
                                  </p:stCondLst>
                                  <p:childTnLst>
                                    <p:set>
                                      <p:cBhvr>
                                        <p:cTn id="38" dur="1" fill="hold">
                                          <p:stCondLst>
                                            <p:cond delay="0"/>
                                          </p:stCondLst>
                                        </p:cTn>
                                        <p:tgtEl>
                                          <p:spTgt spid="16"/>
                                        </p:tgtEl>
                                        <p:attrNameLst>
                                          <p:attrName>style.visibility</p:attrName>
                                        </p:attrNameLst>
                                      </p:cBhvr>
                                      <p:to>
                                        <p:strVal val="visible"/>
                                      </p:to>
                                    </p:set>
                                    <p:animEffect transition="in" filter="wipe(left)">
                                      <p:cBhvr>
                                        <p:cTn id="39" dur="500"/>
                                        <p:tgtEl>
                                          <p:spTgt spid="16"/>
                                        </p:tgtEl>
                                      </p:cBhvr>
                                    </p:animEffect>
                                  </p:childTnLst>
                                </p:cTn>
                              </p:par>
                              <p:par>
                                <p:cTn id="40" presetID="3" presetClass="exit" presetSubtype="10" fill="hold" nodeType="withEffect">
                                  <p:stCondLst>
                                    <p:cond delay="0"/>
                                  </p:stCondLst>
                                  <p:childTnLst>
                                    <p:animEffect transition="out" filter="blinds(horizontal)">
                                      <p:cBhvr>
                                        <p:cTn id="41" dur="500"/>
                                        <p:tgtEl>
                                          <p:spTgt spid="25"/>
                                        </p:tgtEl>
                                      </p:cBhvr>
                                    </p:animEffect>
                                    <p:set>
                                      <p:cBhvr>
                                        <p:cTn id="42" dur="1" fill="hold">
                                          <p:stCondLst>
                                            <p:cond delay="499"/>
                                          </p:stCondLst>
                                        </p:cTn>
                                        <p:tgtEl>
                                          <p:spTgt spid="25"/>
                                        </p:tgtEl>
                                        <p:attrNameLst>
                                          <p:attrName>style.visibility</p:attrName>
                                        </p:attrNameLst>
                                      </p:cBhvr>
                                      <p:to>
                                        <p:strVal val="hidden"/>
                                      </p:to>
                                    </p:set>
                                  </p:childTnLst>
                                </p:cTn>
                              </p:par>
                              <p:par>
                                <p:cTn id="43" presetID="3" presetClass="exit" presetSubtype="10" fill="hold" nodeType="withEffect">
                                  <p:stCondLst>
                                    <p:cond delay="0"/>
                                  </p:stCondLst>
                                  <p:childTnLst>
                                    <p:animEffect transition="out" filter="blinds(horizontal)">
                                      <p:cBhvr>
                                        <p:cTn id="44" dur="500"/>
                                        <p:tgtEl>
                                          <p:spTgt spid="4"/>
                                        </p:tgtEl>
                                      </p:cBhvr>
                                    </p:animEffect>
                                    <p:set>
                                      <p:cBhvr>
                                        <p:cTn id="45" dur="1" fill="hold">
                                          <p:stCondLst>
                                            <p:cond delay="499"/>
                                          </p:stCondLst>
                                        </p:cTn>
                                        <p:tgtEl>
                                          <p:spTgt spid="4"/>
                                        </p:tgtEl>
                                        <p:attrNameLst>
                                          <p:attrName>style.visibility</p:attrName>
                                        </p:attrNameLst>
                                      </p:cBhvr>
                                      <p:to>
                                        <p:strVal val="hidden"/>
                                      </p:to>
                                    </p:set>
                                    <p:cmd type="call" cmd="stop">
                                      <p:cBhvr>
                                        <p:cTn id="46" dur="1">
                                          <p:stCondLst>
                                            <p:cond delay="499"/>
                                          </p:stCondLst>
                                        </p:cTn>
                                        <p:tgtEl>
                                          <p:spTgt spid="4"/>
                                        </p:tgtEl>
                                      </p:cBhvr>
                                    </p:cmd>
                                  </p:childTnLst>
                                </p:cTn>
                              </p:par>
                              <p:par>
                                <p:cTn id="47" presetID="3" presetClass="exit" presetSubtype="10" fill="hold" grpId="1" nodeType="withEffect">
                                  <p:stCondLst>
                                    <p:cond delay="0"/>
                                  </p:stCondLst>
                                  <p:childTnLst>
                                    <p:animEffect transition="out" filter="blinds(horizontal)">
                                      <p:cBhvr>
                                        <p:cTn id="48" dur="500"/>
                                        <p:tgtEl>
                                          <p:spTgt spid="24"/>
                                        </p:tgtEl>
                                      </p:cBhvr>
                                    </p:animEffect>
                                    <p:set>
                                      <p:cBhvr>
                                        <p:cTn id="49" dur="1" fill="hold">
                                          <p:stCondLst>
                                            <p:cond delay="499"/>
                                          </p:stCondLst>
                                        </p:cTn>
                                        <p:tgtEl>
                                          <p:spTgt spid="24"/>
                                        </p:tgtEl>
                                        <p:attrNameLst>
                                          <p:attrName>style.visibility</p:attrName>
                                        </p:attrNameLst>
                                      </p:cBhvr>
                                      <p:to>
                                        <p:strVal val="hidden"/>
                                      </p:to>
                                    </p:set>
                                  </p:childTnLst>
                                </p:cTn>
                              </p:par>
                              <p:par>
                                <p:cTn id="50" presetID="1" presetClass="entr" presetSubtype="0" fill="hold" nodeType="withEffect">
                                  <p:stCondLst>
                                    <p:cond delay="0"/>
                                  </p:stCondLst>
                                  <p:childTnLst>
                                    <p:set>
                                      <p:cBhvr>
                                        <p:cTn id="51" dur="1" fill="hold">
                                          <p:stCondLst>
                                            <p:cond delay="0"/>
                                          </p:stCondLst>
                                        </p:cTn>
                                        <p:tgtEl>
                                          <p:spTgt spid="5"/>
                                        </p:tgtEl>
                                        <p:attrNameLst>
                                          <p:attrName>style.visibility</p:attrName>
                                        </p:attrNameLst>
                                      </p:cBhvr>
                                      <p:to>
                                        <p:strVal val="visible"/>
                                      </p:to>
                                    </p:set>
                                  </p:childTnLst>
                                </p:cTn>
                              </p:par>
                              <p:par>
                                <p:cTn id="52" presetID="1" presetClass="entr" presetSubtype="0" fill="hold" nodeType="withEffect">
                                  <p:stCondLst>
                                    <p:cond delay="0"/>
                                  </p:stCondLst>
                                  <p:childTnLst>
                                    <p:set>
                                      <p:cBhvr>
                                        <p:cTn id="53" dur="1" fill="hold">
                                          <p:stCondLst>
                                            <p:cond delay="0"/>
                                          </p:stCondLst>
                                        </p:cTn>
                                        <p:tgtEl>
                                          <p:spTgt spid="26"/>
                                        </p:tgtEl>
                                        <p:attrNameLst>
                                          <p:attrName>style.visibility</p:attrName>
                                        </p:attrNameLst>
                                      </p:cBhvr>
                                      <p:to>
                                        <p:strVal val="visible"/>
                                      </p:to>
                                    </p:set>
                                  </p:childTnLst>
                                </p:cTn>
                              </p:par>
                            </p:childTnLst>
                          </p:cTn>
                        </p:par>
                      </p:childTnLst>
                    </p:cTn>
                  </p:par>
                  <p:par>
                    <p:cTn id="54" fill="hold">
                      <p:stCondLst>
                        <p:cond delay="indefinite"/>
                      </p:stCondLst>
                      <p:childTnLst>
                        <p:par>
                          <p:cTn id="55" fill="hold">
                            <p:stCondLst>
                              <p:cond delay="0"/>
                            </p:stCondLst>
                            <p:childTnLst>
                              <p:par>
                                <p:cTn id="56" presetID="22" presetClass="entr" presetSubtype="8" fill="hold" nodeType="clickEffect">
                                  <p:stCondLst>
                                    <p:cond delay="0"/>
                                  </p:stCondLst>
                                  <p:childTnLst>
                                    <p:set>
                                      <p:cBhvr>
                                        <p:cTn id="57" dur="1" fill="hold">
                                          <p:stCondLst>
                                            <p:cond delay="0"/>
                                          </p:stCondLst>
                                        </p:cTn>
                                        <p:tgtEl>
                                          <p:spTgt spid="17"/>
                                        </p:tgtEl>
                                        <p:attrNameLst>
                                          <p:attrName>style.visibility</p:attrName>
                                        </p:attrNameLst>
                                      </p:cBhvr>
                                      <p:to>
                                        <p:strVal val="visible"/>
                                      </p:to>
                                    </p:set>
                                    <p:animEffect transition="in" filter="wipe(left)">
                                      <p:cBhvr>
                                        <p:cTn id="58" dur="500"/>
                                        <p:tgtEl>
                                          <p:spTgt spid="17"/>
                                        </p:tgtEl>
                                      </p:cBhvr>
                                    </p:animEffect>
                                  </p:childTnLst>
                                </p:cTn>
                              </p:par>
                              <p:par>
                                <p:cTn id="59" presetID="3" presetClass="exit" presetSubtype="10" fill="hold" nodeType="withEffect">
                                  <p:stCondLst>
                                    <p:cond delay="0"/>
                                  </p:stCondLst>
                                  <p:childTnLst>
                                    <p:animEffect transition="out" filter="blinds(horizontal)">
                                      <p:cBhvr>
                                        <p:cTn id="60" dur="500"/>
                                        <p:tgtEl>
                                          <p:spTgt spid="26"/>
                                        </p:tgtEl>
                                      </p:cBhvr>
                                    </p:animEffect>
                                    <p:set>
                                      <p:cBhvr>
                                        <p:cTn id="61" dur="1" fill="hold">
                                          <p:stCondLst>
                                            <p:cond delay="499"/>
                                          </p:stCondLst>
                                        </p:cTn>
                                        <p:tgtEl>
                                          <p:spTgt spid="26"/>
                                        </p:tgtEl>
                                        <p:attrNameLst>
                                          <p:attrName>style.visibility</p:attrName>
                                        </p:attrNameLst>
                                      </p:cBhvr>
                                      <p:to>
                                        <p:strVal val="hidden"/>
                                      </p:to>
                                    </p:set>
                                  </p:childTnLst>
                                </p:cTn>
                              </p:par>
                              <p:par>
                                <p:cTn id="62" presetID="3" presetClass="exit" presetSubtype="10" fill="hold" nodeType="withEffect">
                                  <p:stCondLst>
                                    <p:cond delay="0"/>
                                  </p:stCondLst>
                                  <p:childTnLst>
                                    <p:animEffect transition="out" filter="blinds(horizontal)">
                                      <p:cBhvr>
                                        <p:cTn id="63" dur="500"/>
                                        <p:tgtEl>
                                          <p:spTgt spid="5"/>
                                        </p:tgtEl>
                                      </p:cBhvr>
                                    </p:animEffect>
                                    <p:set>
                                      <p:cBhvr>
                                        <p:cTn id="64" dur="1" fill="hold">
                                          <p:stCondLst>
                                            <p:cond delay="499"/>
                                          </p:stCondLst>
                                        </p:cTn>
                                        <p:tgtEl>
                                          <p:spTgt spid="5"/>
                                        </p:tgtEl>
                                        <p:attrNameLst>
                                          <p:attrName>style.visibility</p:attrName>
                                        </p:attrNameLst>
                                      </p:cBhvr>
                                      <p:to>
                                        <p:strVal val="hidden"/>
                                      </p:to>
                                    </p:set>
                                    <p:cmd type="call" cmd="stop">
                                      <p:cBhvr>
                                        <p:cTn id="65" dur="1">
                                          <p:stCondLst>
                                            <p:cond delay="499"/>
                                          </p:stCondLst>
                                        </p:cTn>
                                        <p:tgtEl>
                                          <p:spTgt spid="5"/>
                                        </p:tgtEl>
                                      </p:cBhvr>
                                    </p:cmd>
                                  </p:childTnLst>
                                </p:cTn>
                              </p:par>
                              <p:par>
                                <p:cTn id="66" presetID="1" presetClass="entr" presetSubtype="0" fill="hold" nodeType="withEffect">
                                  <p:stCondLst>
                                    <p:cond delay="0"/>
                                  </p:stCondLst>
                                  <p:childTnLst>
                                    <p:set>
                                      <p:cBhvr>
                                        <p:cTn id="67" dur="1" fill="hold">
                                          <p:stCondLst>
                                            <p:cond delay="0"/>
                                          </p:stCondLst>
                                        </p:cTn>
                                        <p:tgtEl>
                                          <p:spTgt spid="6"/>
                                        </p:tgtEl>
                                        <p:attrNameLst>
                                          <p:attrName>style.visibility</p:attrName>
                                        </p:attrNameLst>
                                      </p:cBhvr>
                                      <p:to>
                                        <p:strVal val="visible"/>
                                      </p:to>
                                    </p:set>
                                  </p:childTnLst>
                                </p:cTn>
                              </p:par>
                              <p:par>
                                <p:cTn id="68" presetID="1" presetClass="entr" presetSubtype="0" fill="hold" nodeType="withEffect">
                                  <p:stCondLst>
                                    <p:cond delay="0"/>
                                  </p:stCondLst>
                                  <p:childTnLst>
                                    <p:set>
                                      <p:cBhvr>
                                        <p:cTn id="69" dur="1" fill="hold">
                                          <p:stCondLst>
                                            <p:cond delay="0"/>
                                          </p:stCondLst>
                                        </p:cTn>
                                        <p:tgtEl>
                                          <p:spTgt spid="27"/>
                                        </p:tgtEl>
                                        <p:attrNameLst>
                                          <p:attrName>style.visibility</p:attrName>
                                        </p:attrNameLst>
                                      </p:cBhvr>
                                      <p:to>
                                        <p:strVal val="visible"/>
                                      </p:to>
                                    </p:set>
                                  </p:childTnLst>
                                </p:cTn>
                              </p:par>
                            </p:childTnLst>
                          </p:cTn>
                        </p:par>
                      </p:childTnLst>
                    </p:cTn>
                  </p:par>
                  <p:par>
                    <p:cTn id="70" fill="hold">
                      <p:stCondLst>
                        <p:cond delay="indefinite"/>
                      </p:stCondLst>
                      <p:childTnLst>
                        <p:par>
                          <p:cTn id="71" fill="hold">
                            <p:stCondLst>
                              <p:cond delay="0"/>
                            </p:stCondLst>
                            <p:childTnLst>
                              <p:par>
                                <p:cTn id="72" presetID="6" presetClass="entr" presetSubtype="16" fill="hold" grpId="0" nodeType="clickEffect">
                                  <p:stCondLst>
                                    <p:cond delay="0"/>
                                  </p:stCondLst>
                                  <p:childTnLst>
                                    <p:set>
                                      <p:cBhvr>
                                        <p:cTn id="73" dur="1" fill="hold">
                                          <p:stCondLst>
                                            <p:cond delay="0"/>
                                          </p:stCondLst>
                                        </p:cTn>
                                        <p:tgtEl>
                                          <p:spTgt spid="28"/>
                                        </p:tgtEl>
                                        <p:attrNameLst>
                                          <p:attrName>style.visibility</p:attrName>
                                        </p:attrNameLst>
                                      </p:cBhvr>
                                      <p:to>
                                        <p:strVal val="visible"/>
                                      </p:to>
                                    </p:set>
                                    <p:animEffect transition="in" filter="circle(in)">
                                      <p:cBhvr>
                                        <p:cTn id="74" dur="500"/>
                                        <p:tgtEl>
                                          <p:spTgt spid="28"/>
                                        </p:tgtEl>
                                      </p:cBhvr>
                                    </p:animEffect>
                                  </p:childTnLst>
                                </p:cTn>
                              </p:par>
                              <p:par>
                                <p:cTn id="75" presetID="3" presetClass="exit" presetSubtype="10" fill="hold" nodeType="withEffect">
                                  <p:stCondLst>
                                    <p:cond delay="0"/>
                                  </p:stCondLst>
                                  <p:childTnLst>
                                    <p:animEffect transition="out" filter="blinds(horizontal)">
                                      <p:cBhvr>
                                        <p:cTn id="76" dur="500"/>
                                        <p:tgtEl>
                                          <p:spTgt spid="27"/>
                                        </p:tgtEl>
                                      </p:cBhvr>
                                    </p:animEffect>
                                    <p:set>
                                      <p:cBhvr>
                                        <p:cTn id="77" dur="1" fill="hold">
                                          <p:stCondLst>
                                            <p:cond delay="499"/>
                                          </p:stCondLst>
                                        </p:cTn>
                                        <p:tgtEl>
                                          <p:spTgt spid="27"/>
                                        </p:tgtEl>
                                        <p:attrNameLst>
                                          <p:attrName>style.visibility</p:attrName>
                                        </p:attrNameLst>
                                      </p:cBhvr>
                                      <p:to>
                                        <p:strVal val="hidden"/>
                                      </p:to>
                                    </p:set>
                                  </p:childTnLst>
                                </p:cTn>
                              </p:par>
                              <p:par>
                                <p:cTn id="78" presetID="3" presetClass="exit" presetSubtype="10" fill="hold" nodeType="withEffect">
                                  <p:stCondLst>
                                    <p:cond delay="0"/>
                                  </p:stCondLst>
                                  <p:childTnLst>
                                    <p:animEffect transition="out" filter="blinds(horizontal)">
                                      <p:cBhvr>
                                        <p:cTn id="79" dur="500"/>
                                        <p:tgtEl>
                                          <p:spTgt spid="6"/>
                                        </p:tgtEl>
                                      </p:cBhvr>
                                    </p:animEffect>
                                    <p:set>
                                      <p:cBhvr>
                                        <p:cTn id="80" dur="1" fill="hold">
                                          <p:stCondLst>
                                            <p:cond delay="499"/>
                                          </p:stCondLst>
                                        </p:cTn>
                                        <p:tgtEl>
                                          <p:spTgt spid="6"/>
                                        </p:tgtEl>
                                        <p:attrNameLst>
                                          <p:attrName>style.visibility</p:attrName>
                                        </p:attrNameLst>
                                      </p:cBhvr>
                                      <p:to>
                                        <p:strVal val="hidden"/>
                                      </p:to>
                                    </p:set>
                                    <p:cmd type="call" cmd="stop">
                                      <p:cBhvr>
                                        <p:cTn id="81" dur="1">
                                          <p:stCondLst>
                                            <p:cond delay="499"/>
                                          </p:stCondLst>
                                        </p:cTn>
                                        <p:tgtEl>
                                          <p:spTgt spid="6"/>
                                        </p:tgtEl>
                                      </p:cBhvr>
                                    </p:cmd>
                                  </p:childTnLst>
                                </p:cTn>
                              </p:par>
                              <p:par>
                                <p:cTn id="82" presetID="1" presetClass="entr" presetSubtype="0" fill="hold" nodeType="withEffect">
                                  <p:stCondLst>
                                    <p:cond delay="0"/>
                                  </p:stCondLst>
                                  <p:childTnLst>
                                    <p:set>
                                      <p:cBhvr>
                                        <p:cTn id="83" dur="1" fill="hold">
                                          <p:stCondLst>
                                            <p:cond delay="0"/>
                                          </p:stCondLst>
                                        </p:cTn>
                                        <p:tgtEl>
                                          <p:spTgt spid="7"/>
                                        </p:tgtEl>
                                        <p:attrNameLst>
                                          <p:attrName>style.visibility</p:attrName>
                                        </p:attrNameLst>
                                      </p:cBhvr>
                                      <p:to>
                                        <p:strVal val="visible"/>
                                      </p:to>
                                    </p:set>
                                  </p:childTnLst>
                                </p:cTn>
                              </p:par>
                              <p:par>
                                <p:cTn id="84" presetID="1" presetClass="entr" presetSubtype="0" fill="hold" nodeType="withEffect">
                                  <p:stCondLst>
                                    <p:cond delay="0"/>
                                  </p:stCondLst>
                                  <p:childTnLst>
                                    <p:set>
                                      <p:cBhvr>
                                        <p:cTn id="85" dur="1" fill="hold">
                                          <p:stCondLst>
                                            <p:cond delay="0"/>
                                          </p:stCondLst>
                                        </p:cTn>
                                        <p:tgtEl>
                                          <p:spTgt spid="29"/>
                                        </p:tgtEl>
                                        <p:attrNameLst>
                                          <p:attrName>style.visibility</p:attrName>
                                        </p:attrNameLst>
                                      </p:cBhvr>
                                      <p:to>
                                        <p:strVal val="visible"/>
                                      </p:to>
                                    </p:set>
                                  </p:childTnLst>
                                </p:cTn>
                              </p:par>
                            </p:childTnLst>
                          </p:cTn>
                        </p:par>
                      </p:childTnLst>
                    </p:cTn>
                  </p:par>
                  <p:par>
                    <p:cTn id="86" fill="hold">
                      <p:stCondLst>
                        <p:cond delay="indefinite"/>
                      </p:stCondLst>
                      <p:childTnLst>
                        <p:par>
                          <p:cTn id="87" fill="hold">
                            <p:stCondLst>
                              <p:cond delay="0"/>
                            </p:stCondLst>
                            <p:childTnLst>
                              <p:par>
                                <p:cTn id="88" presetID="22" presetClass="entr" presetSubtype="8" fill="hold" nodeType="clickEffect">
                                  <p:stCondLst>
                                    <p:cond delay="0"/>
                                  </p:stCondLst>
                                  <p:childTnLst>
                                    <p:set>
                                      <p:cBhvr>
                                        <p:cTn id="89" dur="1" fill="hold">
                                          <p:stCondLst>
                                            <p:cond delay="0"/>
                                          </p:stCondLst>
                                        </p:cTn>
                                        <p:tgtEl>
                                          <p:spTgt spid="19"/>
                                        </p:tgtEl>
                                        <p:attrNameLst>
                                          <p:attrName>style.visibility</p:attrName>
                                        </p:attrNameLst>
                                      </p:cBhvr>
                                      <p:to>
                                        <p:strVal val="visible"/>
                                      </p:to>
                                    </p:set>
                                    <p:animEffect transition="in" filter="wipe(left)">
                                      <p:cBhvr>
                                        <p:cTn id="90" dur="500"/>
                                        <p:tgtEl>
                                          <p:spTgt spid="19"/>
                                        </p:tgtEl>
                                      </p:cBhvr>
                                    </p:animEffect>
                                  </p:childTnLst>
                                </p:cTn>
                              </p:par>
                              <p:par>
                                <p:cTn id="91" presetID="1" presetClass="entr" presetSubtype="0" fill="hold" nodeType="withEffect">
                                  <p:stCondLst>
                                    <p:cond delay="0"/>
                                  </p:stCondLst>
                                  <p:childTnLst>
                                    <p:set>
                                      <p:cBhvr>
                                        <p:cTn id="92" dur="1" fill="hold">
                                          <p:stCondLst>
                                            <p:cond delay="0"/>
                                          </p:stCondLst>
                                        </p:cTn>
                                        <p:tgtEl>
                                          <p:spTgt spid="30"/>
                                        </p:tgtEl>
                                        <p:attrNameLst>
                                          <p:attrName>style.visibility</p:attrName>
                                        </p:attrNameLst>
                                      </p:cBhvr>
                                      <p:to>
                                        <p:strVal val="visible"/>
                                      </p:to>
                                    </p:set>
                                  </p:childTnLst>
                                </p:cTn>
                              </p:par>
                              <p:par>
                                <p:cTn id="93" presetID="3" presetClass="exit" presetSubtype="10" fill="hold" nodeType="withEffect">
                                  <p:stCondLst>
                                    <p:cond delay="0"/>
                                  </p:stCondLst>
                                  <p:childTnLst>
                                    <p:animEffect transition="out" filter="blinds(horizontal)">
                                      <p:cBhvr>
                                        <p:cTn id="94" dur="500"/>
                                        <p:tgtEl>
                                          <p:spTgt spid="7"/>
                                        </p:tgtEl>
                                      </p:cBhvr>
                                    </p:animEffect>
                                    <p:set>
                                      <p:cBhvr>
                                        <p:cTn id="95" dur="1" fill="hold">
                                          <p:stCondLst>
                                            <p:cond delay="499"/>
                                          </p:stCondLst>
                                        </p:cTn>
                                        <p:tgtEl>
                                          <p:spTgt spid="7"/>
                                        </p:tgtEl>
                                        <p:attrNameLst>
                                          <p:attrName>style.visibility</p:attrName>
                                        </p:attrNameLst>
                                      </p:cBhvr>
                                      <p:to>
                                        <p:strVal val="hidden"/>
                                      </p:to>
                                    </p:set>
                                    <p:cmd type="call" cmd="stop">
                                      <p:cBhvr>
                                        <p:cTn id="96" dur="1">
                                          <p:stCondLst>
                                            <p:cond delay="499"/>
                                          </p:stCondLst>
                                        </p:cTn>
                                        <p:tgtEl>
                                          <p:spTgt spid="7"/>
                                        </p:tgtEl>
                                      </p:cBhvr>
                                    </p:cmd>
                                  </p:childTnLst>
                                </p:cTn>
                              </p:par>
                              <p:par>
                                <p:cTn id="97" presetID="3" presetClass="exit" presetSubtype="10" fill="hold" grpId="1" nodeType="withEffect">
                                  <p:stCondLst>
                                    <p:cond delay="0"/>
                                  </p:stCondLst>
                                  <p:childTnLst>
                                    <p:animEffect transition="out" filter="blinds(horizontal)">
                                      <p:cBhvr>
                                        <p:cTn id="98" dur="500"/>
                                        <p:tgtEl>
                                          <p:spTgt spid="28"/>
                                        </p:tgtEl>
                                      </p:cBhvr>
                                    </p:animEffect>
                                    <p:set>
                                      <p:cBhvr>
                                        <p:cTn id="99" dur="1" fill="hold">
                                          <p:stCondLst>
                                            <p:cond delay="499"/>
                                          </p:stCondLst>
                                        </p:cTn>
                                        <p:tgtEl>
                                          <p:spTgt spid="28"/>
                                        </p:tgtEl>
                                        <p:attrNameLst>
                                          <p:attrName>style.visibility</p:attrName>
                                        </p:attrNameLst>
                                      </p:cBhvr>
                                      <p:to>
                                        <p:strVal val="hidden"/>
                                      </p:to>
                                    </p:set>
                                  </p:childTnLst>
                                </p:cTn>
                              </p:par>
                              <p:par>
                                <p:cTn id="100" presetID="3" presetClass="exit" presetSubtype="10" fill="hold" nodeType="withEffect">
                                  <p:stCondLst>
                                    <p:cond delay="0"/>
                                  </p:stCondLst>
                                  <p:childTnLst>
                                    <p:animEffect transition="out" filter="blinds(horizontal)">
                                      <p:cBhvr>
                                        <p:cTn id="101" dur="500"/>
                                        <p:tgtEl>
                                          <p:spTgt spid="29"/>
                                        </p:tgtEl>
                                      </p:cBhvr>
                                    </p:animEffect>
                                    <p:set>
                                      <p:cBhvr>
                                        <p:cTn id="102" dur="1" fill="hold">
                                          <p:stCondLst>
                                            <p:cond delay="499"/>
                                          </p:stCondLst>
                                        </p:cTn>
                                        <p:tgtEl>
                                          <p:spTgt spid="29"/>
                                        </p:tgtEl>
                                        <p:attrNameLst>
                                          <p:attrName>style.visibility</p:attrName>
                                        </p:attrNameLst>
                                      </p:cBhvr>
                                      <p:to>
                                        <p:strVal val="hidden"/>
                                      </p:to>
                                    </p:set>
                                  </p:childTnLst>
                                </p:cTn>
                              </p:par>
                              <p:par>
                                <p:cTn id="103" presetID="1" presetClass="entr" presetSubtype="0" fill="hold" nodeType="withEffect">
                                  <p:stCondLst>
                                    <p:cond delay="0"/>
                                  </p:stCondLst>
                                  <p:childTnLst>
                                    <p:set>
                                      <p:cBhvr>
                                        <p:cTn id="104" dur="1" fill="hold">
                                          <p:stCondLst>
                                            <p:cond delay="0"/>
                                          </p:stCondLst>
                                        </p:cTn>
                                        <p:tgtEl>
                                          <p:spTgt spid="8"/>
                                        </p:tgtEl>
                                        <p:attrNameLst>
                                          <p:attrName>style.visibility</p:attrName>
                                        </p:attrNameLst>
                                      </p:cBhvr>
                                      <p:to>
                                        <p:strVal val="visible"/>
                                      </p:to>
                                    </p:set>
                                  </p:childTnLst>
                                </p:cTn>
                              </p:par>
                            </p:childTnLst>
                          </p:cTn>
                        </p:par>
                      </p:childTnLst>
                    </p:cTn>
                  </p:par>
                  <p:par>
                    <p:cTn id="105" fill="hold">
                      <p:stCondLst>
                        <p:cond delay="indefinite"/>
                      </p:stCondLst>
                      <p:childTnLst>
                        <p:par>
                          <p:cTn id="106" fill="hold">
                            <p:stCondLst>
                              <p:cond delay="0"/>
                            </p:stCondLst>
                            <p:childTnLst>
                              <p:par>
                                <p:cTn id="107" presetID="6" presetClass="entr" presetSubtype="16" fill="hold" grpId="0" nodeType="clickEffect">
                                  <p:stCondLst>
                                    <p:cond delay="0"/>
                                  </p:stCondLst>
                                  <p:childTnLst>
                                    <p:set>
                                      <p:cBhvr>
                                        <p:cTn id="108" dur="1" fill="hold">
                                          <p:stCondLst>
                                            <p:cond delay="0"/>
                                          </p:stCondLst>
                                        </p:cTn>
                                        <p:tgtEl>
                                          <p:spTgt spid="31"/>
                                        </p:tgtEl>
                                        <p:attrNameLst>
                                          <p:attrName>style.visibility</p:attrName>
                                        </p:attrNameLst>
                                      </p:cBhvr>
                                      <p:to>
                                        <p:strVal val="visible"/>
                                      </p:to>
                                    </p:set>
                                    <p:animEffect transition="in" filter="circle(in)">
                                      <p:cBhvr>
                                        <p:cTn id="109" dur="500"/>
                                        <p:tgtEl>
                                          <p:spTgt spid="31"/>
                                        </p:tgtEl>
                                      </p:cBhvr>
                                    </p:animEffect>
                                  </p:childTnLst>
                                </p:cTn>
                              </p:par>
                              <p:par>
                                <p:cTn id="110" presetID="3" presetClass="exit" presetSubtype="10" fill="hold" nodeType="withEffect">
                                  <p:stCondLst>
                                    <p:cond delay="0"/>
                                  </p:stCondLst>
                                  <p:childTnLst>
                                    <p:animEffect transition="out" filter="blinds(horizontal)">
                                      <p:cBhvr>
                                        <p:cTn id="111" dur="500"/>
                                        <p:tgtEl>
                                          <p:spTgt spid="30"/>
                                        </p:tgtEl>
                                      </p:cBhvr>
                                    </p:animEffect>
                                    <p:set>
                                      <p:cBhvr>
                                        <p:cTn id="112" dur="1" fill="hold">
                                          <p:stCondLst>
                                            <p:cond delay="499"/>
                                          </p:stCondLst>
                                        </p:cTn>
                                        <p:tgtEl>
                                          <p:spTgt spid="30"/>
                                        </p:tgtEl>
                                        <p:attrNameLst>
                                          <p:attrName>style.visibility</p:attrName>
                                        </p:attrNameLst>
                                      </p:cBhvr>
                                      <p:to>
                                        <p:strVal val="hidden"/>
                                      </p:to>
                                    </p:set>
                                  </p:childTnLst>
                                </p:cTn>
                              </p:par>
                              <p:par>
                                <p:cTn id="113" presetID="3" presetClass="exit" presetSubtype="10" fill="hold" nodeType="withEffect">
                                  <p:stCondLst>
                                    <p:cond delay="0"/>
                                  </p:stCondLst>
                                  <p:childTnLst>
                                    <p:animEffect transition="out" filter="blinds(horizontal)">
                                      <p:cBhvr>
                                        <p:cTn id="114" dur="500"/>
                                        <p:tgtEl>
                                          <p:spTgt spid="8"/>
                                        </p:tgtEl>
                                      </p:cBhvr>
                                    </p:animEffect>
                                    <p:set>
                                      <p:cBhvr>
                                        <p:cTn id="115" dur="1" fill="hold">
                                          <p:stCondLst>
                                            <p:cond delay="499"/>
                                          </p:stCondLst>
                                        </p:cTn>
                                        <p:tgtEl>
                                          <p:spTgt spid="8"/>
                                        </p:tgtEl>
                                        <p:attrNameLst>
                                          <p:attrName>style.visibility</p:attrName>
                                        </p:attrNameLst>
                                      </p:cBhvr>
                                      <p:to>
                                        <p:strVal val="hidden"/>
                                      </p:to>
                                    </p:set>
                                    <p:cmd type="call" cmd="stop">
                                      <p:cBhvr>
                                        <p:cTn id="116" dur="1">
                                          <p:stCondLst>
                                            <p:cond delay="499"/>
                                          </p:stCondLst>
                                        </p:cTn>
                                        <p:tgtEl>
                                          <p:spTgt spid="8"/>
                                        </p:tgtEl>
                                      </p:cBhvr>
                                    </p:cmd>
                                  </p:childTnLst>
                                </p:cTn>
                              </p:par>
                              <p:par>
                                <p:cTn id="117" presetID="1" presetClass="entr" presetSubtype="0" fill="hold" nodeType="withEffect">
                                  <p:stCondLst>
                                    <p:cond delay="0"/>
                                  </p:stCondLst>
                                  <p:childTnLst>
                                    <p:set>
                                      <p:cBhvr>
                                        <p:cTn id="118" dur="1" fill="hold">
                                          <p:stCondLst>
                                            <p:cond delay="0"/>
                                          </p:stCondLst>
                                        </p:cTn>
                                        <p:tgtEl>
                                          <p:spTgt spid="32"/>
                                        </p:tgtEl>
                                        <p:attrNameLst>
                                          <p:attrName>style.visibility</p:attrName>
                                        </p:attrNameLst>
                                      </p:cBhvr>
                                      <p:to>
                                        <p:strVal val="visible"/>
                                      </p:to>
                                    </p:set>
                                  </p:childTnLst>
                                </p:cTn>
                              </p:par>
                              <p:par>
                                <p:cTn id="119" presetID="1" presetClass="entr" presetSubtype="0" fill="hold" nodeType="withEffect">
                                  <p:stCondLst>
                                    <p:cond delay="0"/>
                                  </p:stCondLst>
                                  <p:childTnLst>
                                    <p:set>
                                      <p:cBhvr>
                                        <p:cTn id="120"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p:cMediaNode vol="80000">
                <p:cTn id="121" fill="hold" display="0">
                  <p:stCondLst>
                    <p:cond delay="indefinite"/>
                  </p:stCondLst>
                  <p:endCondLst>
                    <p:cond evt="onStopAudio" delay="0">
                      <p:tgtEl>
                        <p:sldTgt/>
                      </p:tgtEl>
                    </p:cond>
                  </p:endCondLst>
                </p:cTn>
                <p:tgtEl>
                  <p:spTgt spid="2"/>
                </p:tgtEl>
              </p:cMediaNode>
            </p:audio>
            <p:audio>
              <p:cMediaNode vol="80000">
                <p:cTn id="122" fill="hold" display="0">
                  <p:stCondLst>
                    <p:cond delay="indefinite"/>
                  </p:stCondLst>
                  <p:endCondLst>
                    <p:cond evt="onStopAudio" delay="0">
                      <p:tgtEl>
                        <p:sldTgt/>
                      </p:tgtEl>
                    </p:cond>
                  </p:endCondLst>
                </p:cTn>
                <p:tgtEl>
                  <p:spTgt spid="3"/>
                </p:tgtEl>
              </p:cMediaNode>
            </p:audio>
            <p:audio>
              <p:cMediaNode vol="80000">
                <p:cTn id="123" fill="hold" display="0">
                  <p:stCondLst>
                    <p:cond delay="indefinite"/>
                  </p:stCondLst>
                  <p:endCondLst>
                    <p:cond evt="onStopAudio" delay="0">
                      <p:tgtEl>
                        <p:sldTgt/>
                      </p:tgtEl>
                    </p:cond>
                  </p:endCondLst>
                </p:cTn>
                <p:tgtEl>
                  <p:spTgt spid="4"/>
                </p:tgtEl>
              </p:cMediaNode>
            </p:audio>
            <p:audio>
              <p:cMediaNode vol="80000">
                <p:cTn id="124" fill="hold" display="0">
                  <p:stCondLst>
                    <p:cond delay="indefinite"/>
                  </p:stCondLst>
                  <p:endCondLst>
                    <p:cond evt="onStopAudio" delay="0">
                      <p:tgtEl>
                        <p:sldTgt/>
                      </p:tgtEl>
                    </p:cond>
                  </p:endCondLst>
                </p:cTn>
                <p:tgtEl>
                  <p:spTgt spid="5"/>
                </p:tgtEl>
              </p:cMediaNode>
            </p:audio>
            <p:audio>
              <p:cMediaNode vol="80000">
                <p:cTn id="125" fill="hold" display="0">
                  <p:stCondLst>
                    <p:cond delay="indefinite"/>
                  </p:stCondLst>
                  <p:endCondLst>
                    <p:cond evt="onStopAudio" delay="0">
                      <p:tgtEl>
                        <p:sldTgt/>
                      </p:tgtEl>
                    </p:cond>
                  </p:endCondLst>
                </p:cTn>
                <p:tgtEl>
                  <p:spTgt spid="6"/>
                </p:tgtEl>
              </p:cMediaNode>
            </p:audio>
            <p:audio>
              <p:cMediaNode vol="80000">
                <p:cTn id="126" fill="hold" display="0">
                  <p:stCondLst>
                    <p:cond delay="indefinite"/>
                  </p:stCondLst>
                  <p:endCondLst>
                    <p:cond evt="onStopAudio" delay="0">
                      <p:tgtEl>
                        <p:sldTgt/>
                      </p:tgtEl>
                    </p:cond>
                  </p:endCondLst>
                </p:cTn>
                <p:tgtEl>
                  <p:spTgt spid="7"/>
                </p:tgtEl>
              </p:cMediaNode>
            </p:audio>
            <p:audio>
              <p:cMediaNode vol="80000">
                <p:cTn id="127" fill="hold" display="0">
                  <p:stCondLst>
                    <p:cond delay="indefinite"/>
                  </p:stCondLst>
                  <p:endCondLst>
                    <p:cond evt="onStopAudio" delay="0">
                      <p:tgtEl>
                        <p:sldTgt/>
                      </p:tgtEl>
                    </p:cond>
                  </p:endCondLst>
                </p:cTn>
                <p:tgtEl>
                  <p:spTgt spid="8"/>
                </p:tgtEl>
              </p:cMediaNode>
            </p:audio>
            <p:audio>
              <p:cMediaNode vol="80000">
                <p:cTn id="128" fill="hold" display="0">
                  <p:stCondLst>
                    <p:cond delay="indefinite"/>
                  </p:stCondLst>
                  <p:endCondLst>
                    <p:cond evt="onStopAudio" delay="0">
                      <p:tgtEl>
                        <p:sldTgt/>
                      </p:tgtEl>
                    </p:cond>
                  </p:endCondLst>
                </p:cTn>
                <p:tgtEl>
                  <p:spTgt spid="12"/>
                </p:tgtEl>
              </p:cMediaNode>
            </p:audio>
          </p:childTnLst>
        </p:cTn>
      </p:par>
    </p:tnLst>
    <p:bldLst>
      <p:bldP spid="24" grpId="0" animBg="1"/>
      <p:bldP spid="24" grpId="1" animBg="1"/>
      <p:bldP spid="28" grpId="0" animBg="1"/>
      <p:bldP spid="28" grpId="1" animBg="1"/>
      <p:bldP spid="31"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284799" y="152400"/>
            <a:ext cx="8229600" cy="685800"/>
          </a:xfrm>
        </p:spPr>
        <p:txBody>
          <a:bodyPr/>
          <a:lstStyle/>
          <a:p>
            <a:r>
              <a:rPr lang="vi-VN" sz="3200" b="1" dirty="0" smtClean="0">
                <a:solidFill>
                  <a:srgbClr val="0000FF"/>
                </a:solidFill>
                <a:latin typeface="Times New Roman" panose="02020603050405020304" pitchFamily="18" charset="0"/>
                <a:cs typeface="Times New Roman" panose="02020603050405020304" pitchFamily="18" charset="0"/>
              </a:rPr>
              <a:t>Học hát </a:t>
            </a:r>
            <a:r>
              <a:rPr lang="vi-VN" sz="3200" b="1" dirty="0">
                <a:solidFill>
                  <a:srgbClr val="0000FF"/>
                </a:solidFill>
                <a:latin typeface="Times New Roman" panose="02020603050405020304" pitchFamily="18" charset="0"/>
                <a:cs typeface="Times New Roman" panose="02020603050405020304" pitchFamily="18" charset="0"/>
              </a:rPr>
              <a:t>l</a:t>
            </a:r>
            <a:r>
              <a:rPr lang="vi-VN" sz="3200" b="1" dirty="0" smtClean="0">
                <a:solidFill>
                  <a:srgbClr val="0000FF"/>
                </a:solidFill>
                <a:latin typeface="Times New Roman" panose="02020603050405020304" pitchFamily="18" charset="0"/>
                <a:cs typeface="Times New Roman" panose="02020603050405020304" pitchFamily="18" charset="0"/>
              </a:rPr>
              <a:t>ời 2 </a:t>
            </a:r>
            <a:endParaRPr lang="en-US" sz="3200" b="1" dirty="0">
              <a:solidFill>
                <a:srgbClr val="0000FF"/>
              </a:solidFill>
              <a:latin typeface="Times New Roman" panose="02020603050405020304" pitchFamily="18" charset="0"/>
              <a:cs typeface="Times New Roman" panose="02020603050405020304" pitchFamily="18" charset="0"/>
            </a:endParaRPr>
          </a:p>
        </p:txBody>
      </p:sp>
      <p:pic>
        <p:nvPicPr>
          <p:cNvPr id="24" name="Picture 23"/>
          <p:cNvPicPr>
            <a:picLocks noChangeAspect="1"/>
          </p:cNvPicPr>
          <p:nvPr/>
        </p:nvPicPr>
        <p:blipFill rotWithShape="1">
          <a:blip r:embed="rId4"/>
          <a:srcRect l="11250" t="18889" r="31250" b="13704"/>
          <a:stretch/>
        </p:blipFill>
        <p:spPr>
          <a:xfrm>
            <a:off x="1772" y="838200"/>
            <a:ext cx="9043416" cy="5963376"/>
          </a:xfrm>
          <a:prstGeom prst="rect">
            <a:avLst/>
          </a:prstGeom>
        </p:spPr>
      </p:pic>
      <p:pic>
        <p:nvPicPr>
          <p:cNvPr id="2" name="CD1 EmYeuGioHocHat - Copy">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7086600" y="152400"/>
            <a:ext cx="633984" cy="633984"/>
          </a:xfrm>
          <a:prstGeom prst="rect">
            <a:avLst/>
          </a:prstGeom>
        </p:spPr>
      </p:pic>
    </p:spTree>
    <p:extLst>
      <p:ext uri="{BB962C8B-B14F-4D97-AF65-F5344CB8AC3E}">
        <p14:creationId xmlns:p14="http://schemas.microsoft.com/office/powerpoint/2010/main" val="181482751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withEffect">
                                  <p:stCondLst>
                                    <p:cond delay="0"/>
                                  </p:stCondLst>
                                  <p:childTnLst>
                                    <p:cmd type="call" cmd="playFrom(0.0)">
                                      <p:cBhvr>
                                        <p:cTn id="6" dur="70301"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152400"/>
            <a:ext cx="8229600" cy="685800"/>
          </a:xfrm>
        </p:spPr>
        <p:txBody>
          <a:bodyPr/>
          <a:lstStyle/>
          <a:p>
            <a:r>
              <a:rPr lang="vi-VN" sz="3200" b="1" dirty="0" smtClean="0">
                <a:solidFill>
                  <a:srgbClr val="0000FF"/>
                </a:solidFill>
                <a:latin typeface="Times New Roman" panose="02020603050405020304" pitchFamily="18" charset="0"/>
                <a:cs typeface="Times New Roman" panose="02020603050405020304" pitchFamily="18" charset="0"/>
              </a:rPr>
              <a:t>Hát hoàn chỉnh cả bài</a:t>
            </a:r>
            <a:endParaRPr lang="en-US" sz="3200" b="1" dirty="0">
              <a:solidFill>
                <a:srgbClr val="0000FF"/>
              </a:solidFill>
              <a:latin typeface="Times New Roman" panose="02020603050405020304" pitchFamily="18" charset="0"/>
              <a:cs typeface="Times New Roman" panose="02020603050405020304" pitchFamily="18" charset="0"/>
            </a:endParaRPr>
          </a:p>
        </p:txBody>
      </p:sp>
      <p:pic>
        <p:nvPicPr>
          <p:cNvPr id="26" name="EmYeuGioHocHat BanQuyen">
            <a:hlinkClick r:id="" action="ppaction://media"/>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609600" y="838200"/>
            <a:ext cx="8077200" cy="5287963"/>
          </a:xfrm>
        </p:spPr>
      </p:pic>
    </p:spTree>
    <p:extLst>
      <p:ext uri="{BB962C8B-B14F-4D97-AF65-F5344CB8AC3E}">
        <p14:creationId xmlns:p14="http://schemas.microsoft.com/office/powerpoint/2010/main" val="302591275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26"/>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26"/>
                                        </p:tgtEl>
                                      </p:cBhvr>
                                    </p:cmd>
                                  </p:childTnLst>
                                </p:cTn>
                              </p:par>
                            </p:childTnLst>
                          </p:cTn>
                        </p:par>
                      </p:childTnLst>
                    </p:cTn>
                  </p:par>
                </p:childTnLst>
              </p:cTn>
              <p:nextCondLst>
                <p:cond evt="onClick" delay="0">
                  <p:tgtEl>
                    <p:spTgt spid="26"/>
                  </p:tgtEl>
                </p:cond>
              </p:nextCondLst>
            </p:seq>
            <p:video fullScrn="1">
              <p:cMediaNode vol="80000">
                <p:cTn id="7" fill="hold" display="0">
                  <p:stCondLst>
                    <p:cond delay="indefinite"/>
                  </p:stCondLst>
                </p:cTn>
                <p:tgtEl>
                  <p:spTgt spid="26"/>
                </p:tgtEl>
              </p:cMediaNode>
            </p:video>
          </p:childTnLst>
        </p:cTn>
      </p:par>
    </p:tnLst>
  </p:timing>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6333</TotalTime>
  <Words>259</Words>
  <Application>Microsoft Office PowerPoint</Application>
  <PresentationFormat>On-screen Show (4:3)</PresentationFormat>
  <Paragraphs>36</Paragraphs>
  <Slides>18</Slides>
  <Notes>0</Notes>
  <HiddenSlides>0</HiddenSlides>
  <MMClips>31</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18</vt:i4>
      </vt:variant>
    </vt:vector>
  </HeadingPairs>
  <TitlesOfParts>
    <vt:vector size="23" baseType="lpstr">
      <vt:lpstr>Arial</vt:lpstr>
      <vt:lpstr>Calibri</vt:lpstr>
      <vt:lpstr>Times New Roman</vt:lpstr>
      <vt:lpstr>Wingdings</vt:lpstr>
      <vt:lpstr>Default Design</vt:lpstr>
      <vt:lpstr>Chủ đề 1 EM YÊU ÂM NHẠC</vt:lpstr>
      <vt:lpstr>1. Học Hát</vt:lpstr>
      <vt:lpstr>Tác giả và bài hát</vt:lpstr>
      <vt:lpstr>Nghe hát mẫu</vt:lpstr>
      <vt:lpstr>Khởi động giọng</vt:lpstr>
      <vt:lpstr>Học hát từng câu (lời 1)</vt:lpstr>
      <vt:lpstr>PowerPoint Presentation</vt:lpstr>
      <vt:lpstr>Học hát lời 2 </vt:lpstr>
      <vt:lpstr>Hát hoàn chỉnh cả bài</vt:lpstr>
      <vt:lpstr>2. Lí thuyết âm nhạc Các thuộc tính cơ bản của âm thanh có tính nhạc</vt:lpstr>
      <vt:lpstr>Cao độ </vt:lpstr>
      <vt:lpstr>Trường độ</vt:lpstr>
      <vt:lpstr>Cường độ</vt:lpstr>
      <vt:lpstr>Âm sắc</vt:lpstr>
      <vt:lpstr>PowerPoint Presentation</vt:lpstr>
      <vt:lpstr>PowerPoint Presentation</vt:lpstr>
      <vt:lpstr>PowerPoint Presentation</vt:lpstr>
      <vt:lpstr>Dặn dò về nhà</vt:lpstr>
    </vt:vector>
  </TitlesOfParts>
  <Company>HOME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User</dc:creator>
  <cp:lastModifiedBy>Windows User</cp:lastModifiedBy>
  <cp:revision>251</cp:revision>
  <dcterms:created xsi:type="dcterms:W3CDTF">2006-11-06T13:45:38Z</dcterms:created>
  <dcterms:modified xsi:type="dcterms:W3CDTF">2023-08-05T01:06:39Z</dcterms:modified>
</cp:coreProperties>
</file>