
<file path=[Content_Types].xml><?xml version="1.0" encoding="utf-8"?>
<Types xmlns="http://schemas.openxmlformats.org/package/2006/content-types">
  <Default Extension="png" ContentType="image/png"/>
  <Default Extension="wmf" ContentType="image/x-wmf"/>
  <Default Extension="jpeg" ContentType="image/jpeg"/>
  <Default Extension="MOV" ContentType="video/quicktime"/>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7" r:id="rId1"/>
  </p:sldMasterIdLst>
  <p:notesMasterIdLst>
    <p:notesMasterId r:id="rId20"/>
  </p:notesMasterIdLst>
  <p:sldIdLst>
    <p:sldId id="388" r:id="rId2"/>
    <p:sldId id="257" r:id="rId3"/>
    <p:sldId id="373" r:id="rId4"/>
    <p:sldId id="374" r:id="rId5"/>
    <p:sldId id="375" r:id="rId6"/>
    <p:sldId id="389" r:id="rId7"/>
    <p:sldId id="376" r:id="rId8"/>
    <p:sldId id="377" r:id="rId9"/>
    <p:sldId id="379" r:id="rId10"/>
    <p:sldId id="390" r:id="rId11"/>
    <p:sldId id="380" r:id="rId12"/>
    <p:sldId id="382" r:id="rId13"/>
    <p:sldId id="383" r:id="rId14"/>
    <p:sldId id="391" r:id="rId15"/>
    <p:sldId id="384" r:id="rId16"/>
    <p:sldId id="369" r:id="rId17"/>
    <p:sldId id="385" r:id="rId18"/>
    <p:sldId id="386" r:id="rId1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38B207EF-8CBF-4F72-A759-08FDBC37A058}">
          <p14:sldIdLst>
            <p14:sldId id="388"/>
            <p14:sldId id="257"/>
            <p14:sldId id="373"/>
            <p14:sldId id="374"/>
            <p14:sldId id="375"/>
            <p14:sldId id="389"/>
            <p14:sldId id="376"/>
            <p14:sldId id="377"/>
            <p14:sldId id="379"/>
            <p14:sldId id="390"/>
            <p14:sldId id="380"/>
            <p14:sldId id="382"/>
            <p14:sldId id="383"/>
            <p14:sldId id="391"/>
            <p14:sldId id="384"/>
            <p14:sldId id="369"/>
            <p14:sldId id="385"/>
            <p14:sldId id="386"/>
          </p14:sldIdLst>
        </p14:section>
        <p14:section name="Untitled Section" id="{67FD98F4-83EF-4A6A-998B-005C2E5ABEFF}">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00CC"/>
    <a:srgbClr val="FF3300"/>
    <a:srgbClr val="0000FF"/>
    <a:srgbClr val="B7198A"/>
    <a:srgbClr val="F7F6F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38" autoAdjust="0"/>
    <p:restoredTop sz="94607" autoAdjust="0"/>
  </p:normalViewPr>
  <p:slideViewPr>
    <p:cSldViewPr>
      <p:cViewPr varScale="1">
        <p:scale>
          <a:sx n="72" d="100"/>
          <a:sy n="72" d="100"/>
        </p:scale>
        <p:origin x="96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591286-5A29-4AFB-9006-445AA92491A8}" type="datetimeFigureOut">
              <a:rPr lang="en-US" smtClean="0"/>
              <a:pPr/>
              <a:t>4/5/2021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35DBEB-1D40-43B0-B4F7-E8A30FBB3890}" type="slidenum">
              <a:rPr lang="en-US" smtClean="0"/>
              <a:pPr/>
              <a:t>‹#›</a:t>
            </a:fld>
            <a:endParaRPr lang="en-US"/>
          </a:p>
        </p:txBody>
      </p:sp>
    </p:spTree>
    <p:extLst>
      <p:ext uri="{BB962C8B-B14F-4D97-AF65-F5344CB8AC3E}">
        <p14:creationId xmlns:p14="http://schemas.microsoft.com/office/powerpoint/2010/main" val="26561497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8B4F9B-F5F0-4AEC-85D1-F4BAB001D366}"/>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9B7606CD-1DB8-4447-8CE7-B6E933C26A4C}"/>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67C5BAD0-9A3C-4AA4-A101-1416005EB2E0}"/>
              </a:ext>
            </a:extLst>
          </p:cNvPr>
          <p:cNvSpPr>
            <a:spLocks noGrp="1"/>
          </p:cNvSpPr>
          <p:nvPr>
            <p:ph type="dt" sz="half" idx="10"/>
          </p:nvPr>
        </p:nvSpPr>
        <p:spPr/>
        <p:txBody>
          <a:bodyPr/>
          <a:lstStyle/>
          <a:p>
            <a:fld id="{1D8BD707-D9CF-40AE-B4C6-C98DA3205C09}" type="datetimeFigureOut">
              <a:rPr lang="en-US" smtClean="0"/>
              <a:pPr/>
              <a:t>4/5/2021</a:t>
            </a:fld>
            <a:endParaRPr lang="en-US"/>
          </a:p>
        </p:txBody>
      </p:sp>
      <p:sp>
        <p:nvSpPr>
          <p:cNvPr id="5" name="Footer Placeholder 4">
            <a:extLst>
              <a:ext uri="{FF2B5EF4-FFF2-40B4-BE49-F238E27FC236}">
                <a16:creationId xmlns:a16="http://schemas.microsoft.com/office/drawing/2014/main" id="{401E4EB9-4C69-4753-A8A9-D734B3D48F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596D5D-5F2F-43EF-BA1B-56346D4F5B6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301809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9EAD2D-E0B8-4F49-A679-862BECF1277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CD75927-27C0-4702-9111-D5B6ADB3DC6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096F8E-713F-4360-9FBC-90C9CD804E98}"/>
              </a:ext>
            </a:extLst>
          </p:cNvPr>
          <p:cNvSpPr>
            <a:spLocks noGrp="1"/>
          </p:cNvSpPr>
          <p:nvPr>
            <p:ph type="dt" sz="half" idx="10"/>
          </p:nvPr>
        </p:nvSpPr>
        <p:spPr/>
        <p:txBody>
          <a:bodyPr/>
          <a:lstStyle/>
          <a:p>
            <a:fld id="{1D8BD707-D9CF-40AE-B4C6-C98DA3205C09}" type="datetimeFigureOut">
              <a:rPr lang="en-US" smtClean="0"/>
              <a:pPr/>
              <a:t>4/5/2021</a:t>
            </a:fld>
            <a:endParaRPr lang="en-US"/>
          </a:p>
        </p:txBody>
      </p:sp>
      <p:sp>
        <p:nvSpPr>
          <p:cNvPr id="5" name="Footer Placeholder 4">
            <a:extLst>
              <a:ext uri="{FF2B5EF4-FFF2-40B4-BE49-F238E27FC236}">
                <a16:creationId xmlns:a16="http://schemas.microsoft.com/office/drawing/2014/main" id="{22319C4A-9ED8-4668-956F-CB8BBDE2C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6A60DA-B4D7-482A-8BAD-74416417286A}"/>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46633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A33218E-50C5-48B1-B3C5-D6EE93110086}"/>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1DB8A24-DBDA-4B6E-8DB1-BFB216EFFA5E}"/>
              </a:ext>
            </a:extLst>
          </p:cNvPr>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4254715-4A58-47CC-A77E-1A486C585D58}"/>
              </a:ext>
            </a:extLst>
          </p:cNvPr>
          <p:cNvSpPr>
            <a:spLocks noGrp="1"/>
          </p:cNvSpPr>
          <p:nvPr>
            <p:ph type="dt" sz="half" idx="10"/>
          </p:nvPr>
        </p:nvSpPr>
        <p:spPr/>
        <p:txBody>
          <a:bodyPr/>
          <a:lstStyle/>
          <a:p>
            <a:fld id="{1D8BD707-D9CF-40AE-B4C6-C98DA3205C09}" type="datetimeFigureOut">
              <a:rPr lang="en-US" smtClean="0"/>
              <a:pPr/>
              <a:t>4/5/2021</a:t>
            </a:fld>
            <a:endParaRPr lang="en-US"/>
          </a:p>
        </p:txBody>
      </p:sp>
      <p:sp>
        <p:nvSpPr>
          <p:cNvPr id="5" name="Footer Placeholder 4">
            <a:extLst>
              <a:ext uri="{FF2B5EF4-FFF2-40B4-BE49-F238E27FC236}">
                <a16:creationId xmlns:a16="http://schemas.microsoft.com/office/drawing/2014/main" id="{5DE32BA0-BD55-45D5-A067-46F053FFBD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872BC05-0AAF-444D-8395-BB09861B49E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524361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Date Placeholder 2"/>
          <p:cNvSpPr>
            <a:spLocks noGrp="1"/>
          </p:cNvSpPr>
          <p:nvPr>
            <p:ph type="dt" sz="half" idx="10"/>
          </p:nvPr>
        </p:nvSpPr>
        <p:spPr>
          <a:xfrm>
            <a:off x="457200" y="6245225"/>
            <a:ext cx="2133600" cy="476250"/>
          </a:xfrm>
        </p:spPr>
        <p:txBody>
          <a:bodyPr/>
          <a:lstStyle>
            <a:lvl1pPr>
              <a:defRPr/>
            </a:lvl1pPr>
          </a:lstStyle>
          <a:p>
            <a:pPr>
              <a:defRPr/>
            </a:pPr>
            <a:endParaRPr lang="en-US"/>
          </a:p>
        </p:txBody>
      </p:sp>
      <p:sp>
        <p:nvSpPr>
          <p:cNvPr id="4" name="Footer Placeholder 3"/>
          <p:cNvSpPr>
            <a:spLocks noGrp="1"/>
          </p:cNvSpPr>
          <p:nvPr>
            <p:ph type="ftr" sz="quarter" idx="11"/>
          </p:nvPr>
        </p:nvSpPr>
        <p:spPr>
          <a:xfrm>
            <a:off x="3124200" y="6245225"/>
            <a:ext cx="2895600" cy="476250"/>
          </a:xfrm>
        </p:spPr>
        <p:txBody>
          <a:bodyPr/>
          <a:lstStyle>
            <a:lvl1pPr>
              <a:defRPr/>
            </a:lvl1pPr>
          </a:lstStyle>
          <a:p>
            <a:pPr>
              <a:defRPr/>
            </a:pPr>
            <a:endParaRPr lang="en-US"/>
          </a:p>
        </p:txBody>
      </p:sp>
      <p:sp>
        <p:nvSpPr>
          <p:cNvPr id="5" name="Slide Number Placeholder 4"/>
          <p:cNvSpPr>
            <a:spLocks noGrp="1"/>
          </p:cNvSpPr>
          <p:nvPr>
            <p:ph type="sldNum" sz="quarter" idx="12"/>
          </p:nvPr>
        </p:nvSpPr>
        <p:spPr>
          <a:xfrm>
            <a:off x="6553200" y="6245225"/>
            <a:ext cx="2133600" cy="476250"/>
          </a:xfrm>
        </p:spPr>
        <p:txBody>
          <a:bodyPr/>
          <a:lstStyle>
            <a:lvl1pPr>
              <a:defRPr/>
            </a:lvl1pPr>
          </a:lstStyle>
          <a:p>
            <a:pPr>
              <a:defRPr/>
            </a:pPr>
            <a:fld id="{09E4EA3E-8C5F-4023-BCD6-8E301ECFD7EB}" type="slidenum">
              <a:rPr lang="en-US"/>
              <a:pPr>
                <a:defRPr/>
              </a:pPr>
              <a:t>‹#›</a:t>
            </a:fld>
            <a:endParaRPr lang="en-US"/>
          </a:p>
        </p:txBody>
      </p:sp>
    </p:spTree>
    <p:extLst>
      <p:ext uri="{BB962C8B-B14F-4D97-AF65-F5344CB8AC3E}">
        <p14:creationId xmlns:p14="http://schemas.microsoft.com/office/powerpoint/2010/main" val="3468704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4DCE53-8551-4D20-93ED-14A69D191D3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1AA7A0C-12B8-47BC-B34D-33AB44A3B6B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884F27-C6AA-455B-BFF6-71ED1A6FE65E}"/>
              </a:ext>
            </a:extLst>
          </p:cNvPr>
          <p:cNvSpPr>
            <a:spLocks noGrp="1"/>
          </p:cNvSpPr>
          <p:nvPr>
            <p:ph type="dt" sz="half" idx="10"/>
          </p:nvPr>
        </p:nvSpPr>
        <p:spPr/>
        <p:txBody>
          <a:bodyPr/>
          <a:lstStyle/>
          <a:p>
            <a:fld id="{1D8BD707-D9CF-40AE-B4C6-C98DA3205C09}" type="datetimeFigureOut">
              <a:rPr lang="en-US" smtClean="0"/>
              <a:pPr/>
              <a:t>4/5/2021</a:t>
            </a:fld>
            <a:endParaRPr lang="en-US"/>
          </a:p>
        </p:txBody>
      </p:sp>
      <p:sp>
        <p:nvSpPr>
          <p:cNvPr id="5" name="Footer Placeholder 4">
            <a:extLst>
              <a:ext uri="{FF2B5EF4-FFF2-40B4-BE49-F238E27FC236}">
                <a16:creationId xmlns:a16="http://schemas.microsoft.com/office/drawing/2014/main" id="{EEEEB42A-41BD-42DD-B081-7F542BF360B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F0AE75-4CC8-4778-9FD7-B9EF4955FC30}"/>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155412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1AA799-6B87-4223-BC8C-5C48C85C075E}"/>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A3CA26F0-2A8D-46C0-BED8-2113BBB1B9A2}"/>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9E79C8A-B4BC-4932-B209-4AA0071F5F75}"/>
              </a:ext>
            </a:extLst>
          </p:cNvPr>
          <p:cNvSpPr>
            <a:spLocks noGrp="1"/>
          </p:cNvSpPr>
          <p:nvPr>
            <p:ph type="dt" sz="half" idx="10"/>
          </p:nvPr>
        </p:nvSpPr>
        <p:spPr/>
        <p:txBody>
          <a:bodyPr/>
          <a:lstStyle/>
          <a:p>
            <a:fld id="{1D8BD707-D9CF-40AE-B4C6-C98DA3205C09}" type="datetimeFigureOut">
              <a:rPr lang="en-US" smtClean="0"/>
              <a:pPr/>
              <a:t>4/5/2021</a:t>
            </a:fld>
            <a:endParaRPr lang="en-US"/>
          </a:p>
        </p:txBody>
      </p:sp>
      <p:sp>
        <p:nvSpPr>
          <p:cNvPr id="5" name="Footer Placeholder 4">
            <a:extLst>
              <a:ext uri="{FF2B5EF4-FFF2-40B4-BE49-F238E27FC236}">
                <a16:creationId xmlns:a16="http://schemas.microsoft.com/office/drawing/2014/main" id="{039F9A58-A017-4786-B7EC-6BDD43FDB3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B37B9A-AB16-4F00-A2E4-A2776D9D48F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1019944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66310D-371E-475C-A654-5EFA3F1659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F2A4047-5787-4E64-BE0C-78373552B0AF}"/>
              </a:ext>
            </a:extLst>
          </p:cNvPr>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586E34F-4A3A-4450-B07A-182D089B4481}"/>
              </a:ext>
            </a:extLst>
          </p:cNvPr>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CFD5F0-826D-4A63-B897-8D521A6AFA59}"/>
              </a:ext>
            </a:extLst>
          </p:cNvPr>
          <p:cNvSpPr>
            <a:spLocks noGrp="1"/>
          </p:cNvSpPr>
          <p:nvPr>
            <p:ph type="dt" sz="half" idx="10"/>
          </p:nvPr>
        </p:nvSpPr>
        <p:spPr/>
        <p:txBody>
          <a:bodyPr/>
          <a:lstStyle/>
          <a:p>
            <a:fld id="{1D8BD707-D9CF-40AE-B4C6-C98DA3205C09}" type="datetimeFigureOut">
              <a:rPr lang="en-US" smtClean="0"/>
              <a:pPr/>
              <a:t>4/5/2021</a:t>
            </a:fld>
            <a:endParaRPr lang="en-US"/>
          </a:p>
        </p:txBody>
      </p:sp>
      <p:sp>
        <p:nvSpPr>
          <p:cNvPr id="6" name="Footer Placeholder 5">
            <a:extLst>
              <a:ext uri="{FF2B5EF4-FFF2-40B4-BE49-F238E27FC236}">
                <a16:creationId xmlns:a16="http://schemas.microsoft.com/office/drawing/2014/main" id="{EAED96BD-2BE5-4EB6-8B8B-FBA8F676774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09379F-2432-49D0-949B-E5BE79E6C104}"/>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237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AFC18-F2BA-46A2-B20C-776BB246DB6B}"/>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CB119E7-7C14-4AE9-948F-2A5272616649}"/>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a:extLst>
              <a:ext uri="{FF2B5EF4-FFF2-40B4-BE49-F238E27FC236}">
                <a16:creationId xmlns:a16="http://schemas.microsoft.com/office/drawing/2014/main" id="{7238188E-F4AA-4CB6-9307-5B5945DA5F80}"/>
              </a:ext>
            </a:extLst>
          </p:cNvPr>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53E5CC5-E5AD-4A63-8B89-48B49E0445F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a:extLst>
              <a:ext uri="{FF2B5EF4-FFF2-40B4-BE49-F238E27FC236}">
                <a16:creationId xmlns:a16="http://schemas.microsoft.com/office/drawing/2014/main" id="{70B6DA92-FC46-417A-81C3-069FA5E73180}"/>
              </a:ext>
            </a:extLst>
          </p:cNvPr>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A958041-C31E-4FDE-BFDC-46D6D1CAFCB3}"/>
              </a:ext>
            </a:extLst>
          </p:cNvPr>
          <p:cNvSpPr>
            <a:spLocks noGrp="1"/>
          </p:cNvSpPr>
          <p:nvPr>
            <p:ph type="dt" sz="half" idx="10"/>
          </p:nvPr>
        </p:nvSpPr>
        <p:spPr/>
        <p:txBody>
          <a:bodyPr/>
          <a:lstStyle/>
          <a:p>
            <a:fld id="{1D8BD707-D9CF-40AE-B4C6-C98DA3205C09}" type="datetimeFigureOut">
              <a:rPr lang="en-US" smtClean="0"/>
              <a:pPr/>
              <a:t>4/5/2021</a:t>
            </a:fld>
            <a:endParaRPr lang="en-US"/>
          </a:p>
        </p:txBody>
      </p:sp>
      <p:sp>
        <p:nvSpPr>
          <p:cNvPr id="8" name="Footer Placeholder 7">
            <a:extLst>
              <a:ext uri="{FF2B5EF4-FFF2-40B4-BE49-F238E27FC236}">
                <a16:creationId xmlns:a16="http://schemas.microsoft.com/office/drawing/2014/main" id="{65399622-92B4-4A92-B7BF-9D4D3DA2D24B}"/>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8E9D868-C6A9-4035-B053-DD5663F5385D}"/>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94107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047A5-D2FD-4FA9-B81E-668F275A73C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0B736F-D79E-471F-900D-7B5C80DE7567}"/>
              </a:ext>
            </a:extLst>
          </p:cNvPr>
          <p:cNvSpPr>
            <a:spLocks noGrp="1"/>
          </p:cNvSpPr>
          <p:nvPr>
            <p:ph type="dt" sz="half" idx="10"/>
          </p:nvPr>
        </p:nvSpPr>
        <p:spPr/>
        <p:txBody>
          <a:bodyPr/>
          <a:lstStyle/>
          <a:p>
            <a:fld id="{1D8BD707-D9CF-40AE-B4C6-C98DA3205C09}" type="datetimeFigureOut">
              <a:rPr lang="en-US" smtClean="0"/>
              <a:pPr/>
              <a:t>4/5/2021</a:t>
            </a:fld>
            <a:endParaRPr lang="en-US"/>
          </a:p>
        </p:txBody>
      </p:sp>
      <p:sp>
        <p:nvSpPr>
          <p:cNvPr id="4" name="Footer Placeholder 3">
            <a:extLst>
              <a:ext uri="{FF2B5EF4-FFF2-40B4-BE49-F238E27FC236}">
                <a16:creationId xmlns:a16="http://schemas.microsoft.com/office/drawing/2014/main" id="{8AF9F813-45B4-4DFD-9E9B-E863A37676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5960A3-8857-46B7-BFDB-60F23B9041F3}"/>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6748889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DB8D8F-AA1A-419D-81F0-352E53959F8F}"/>
              </a:ext>
            </a:extLst>
          </p:cNvPr>
          <p:cNvSpPr>
            <a:spLocks noGrp="1"/>
          </p:cNvSpPr>
          <p:nvPr>
            <p:ph type="dt" sz="half" idx="10"/>
          </p:nvPr>
        </p:nvSpPr>
        <p:spPr/>
        <p:txBody>
          <a:bodyPr/>
          <a:lstStyle/>
          <a:p>
            <a:fld id="{1D8BD707-D9CF-40AE-B4C6-C98DA3205C09}" type="datetimeFigureOut">
              <a:rPr lang="en-US" smtClean="0"/>
              <a:pPr/>
              <a:t>4/5/2021</a:t>
            </a:fld>
            <a:endParaRPr lang="en-US"/>
          </a:p>
        </p:txBody>
      </p:sp>
      <p:sp>
        <p:nvSpPr>
          <p:cNvPr id="3" name="Footer Placeholder 2">
            <a:extLst>
              <a:ext uri="{FF2B5EF4-FFF2-40B4-BE49-F238E27FC236}">
                <a16:creationId xmlns:a16="http://schemas.microsoft.com/office/drawing/2014/main" id="{48ACA448-0991-4713-ADA8-10C27D8AB45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DF1A5EC-8864-4579-BD4E-0E14226DE605}"/>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7471103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35B8C-AC57-4C01-A3C1-D92421E49AB1}"/>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D207D673-6290-478F-A812-DC13D43D3934}"/>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1AB13E-F47E-4A32-8FF7-38649123A51E}"/>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CC29916B-C9AB-4FFD-B53F-A0B380128BCD}"/>
              </a:ext>
            </a:extLst>
          </p:cNvPr>
          <p:cNvSpPr>
            <a:spLocks noGrp="1"/>
          </p:cNvSpPr>
          <p:nvPr>
            <p:ph type="dt" sz="half" idx="10"/>
          </p:nvPr>
        </p:nvSpPr>
        <p:spPr/>
        <p:txBody>
          <a:bodyPr/>
          <a:lstStyle/>
          <a:p>
            <a:fld id="{1D8BD707-D9CF-40AE-B4C6-C98DA3205C09}" type="datetimeFigureOut">
              <a:rPr lang="en-US" smtClean="0"/>
              <a:pPr/>
              <a:t>4/5/2021</a:t>
            </a:fld>
            <a:endParaRPr lang="en-US"/>
          </a:p>
        </p:txBody>
      </p:sp>
      <p:sp>
        <p:nvSpPr>
          <p:cNvPr id="6" name="Footer Placeholder 5">
            <a:extLst>
              <a:ext uri="{FF2B5EF4-FFF2-40B4-BE49-F238E27FC236}">
                <a16:creationId xmlns:a16="http://schemas.microsoft.com/office/drawing/2014/main" id="{A00B3E09-4291-4B10-85FA-F062BD48B80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48FAE4-0DF5-4FE5-934B-42AA985D1C7B}"/>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62165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DC64FD-516D-4223-B146-8E07345EDE3E}"/>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878895F4-02C2-4FD6-B631-A89518E1105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B364AC62-7A91-4859-B1DD-B362D4445B7D}"/>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A6080135-2D21-4690-976C-9A4F26337975}"/>
              </a:ext>
            </a:extLst>
          </p:cNvPr>
          <p:cNvSpPr>
            <a:spLocks noGrp="1"/>
          </p:cNvSpPr>
          <p:nvPr>
            <p:ph type="dt" sz="half" idx="10"/>
          </p:nvPr>
        </p:nvSpPr>
        <p:spPr/>
        <p:txBody>
          <a:bodyPr/>
          <a:lstStyle/>
          <a:p>
            <a:fld id="{1D8BD707-D9CF-40AE-B4C6-C98DA3205C09}" type="datetimeFigureOut">
              <a:rPr lang="en-US" smtClean="0"/>
              <a:pPr/>
              <a:t>4/5/2021</a:t>
            </a:fld>
            <a:endParaRPr lang="en-US"/>
          </a:p>
        </p:txBody>
      </p:sp>
      <p:sp>
        <p:nvSpPr>
          <p:cNvPr id="6" name="Footer Placeholder 5">
            <a:extLst>
              <a:ext uri="{FF2B5EF4-FFF2-40B4-BE49-F238E27FC236}">
                <a16:creationId xmlns:a16="http://schemas.microsoft.com/office/drawing/2014/main" id="{5164AF74-9FCA-4C30-BFFB-01BB96D192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84A5F7-8305-4F4D-9948-38922F92CD49}"/>
              </a:ext>
            </a:extLst>
          </p:cNvPr>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6250121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4A28A73-CC95-41E3-9F7F-97DCCD9FB601}"/>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9748CD8-0132-408C-AD51-8549E22AD193}"/>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FEAB41-D64D-4725-A1F1-4849E696F911}"/>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D8BD707-D9CF-40AE-B4C6-C98DA3205C09}" type="datetimeFigureOut">
              <a:rPr lang="en-US" smtClean="0"/>
              <a:pPr/>
              <a:t>4/5/2021</a:t>
            </a:fld>
            <a:endParaRPr lang="en-US"/>
          </a:p>
        </p:txBody>
      </p:sp>
      <p:sp>
        <p:nvSpPr>
          <p:cNvPr id="5" name="Footer Placeholder 4">
            <a:extLst>
              <a:ext uri="{FF2B5EF4-FFF2-40B4-BE49-F238E27FC236}">
                <a16:creationId xmlns:a16="http://schemas.microsoft.com/office/drawing/2014/main" id="{FD7C324B-71B7-46BD-B6E5-883F5105E64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9805D35-E5EF-4AD0-AC95-F957B8A1247D}"/>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4195695135"/>
      </p:ext>
    </p:extLst>
  </p:cSld>
  <p:clrMap bg1="lt1" tx1="dk1" bg2="lt2" tx2="dk2" accent1="accent1" accent2="accent2" accent3="accent3" accent4="accent4" accent5="accent5" accent6="accent6" hlink="hlink" folHlink="folHlink"/>
  <p:sldLayoutIdLst>
    <p:sldLayoutId id="2147483828"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wmf"/><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wmf"/><Relationship Id="rId1" Type="http://schemas.openxmlformats.org/officeDocument/2006/relationships/slideLayout" Target="../slideLayouts/slideLayout1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wmf"/><Relationship Id="rId1" Type="http://schemas.openxmlformats.org/officeDocument/2006/relationships/slideLayout" Target="../slideLayouts/slideLayout12.xml"/><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wmf"/><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wmf"/><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12.xml"/><Relationship Id="rId2" Type="http://schemas.openxmlformats.org/officeDocument/2006/relationships/video" Target="../media/media1.MOV"/><Relationship Id="rId1" Type="http://schemas.microsoft.com/office/2007/relationships/media" Target="../media/media1.MOV"/><Relationship Id="rId5" Type="http://schemas.openxmlformats.org/officeDocument/2006/relationships/image" Target="../media/image1.wmf"/><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image" Target="../media/image1.wmf"/><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wmf"/><Relationship Id="rId1" Type="http://schemas.openxmlformats.org/officeDocument/2006/relationships/slideLayout" Target="../slideLayouts/slideLayout1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WordArt 5" descr="Green marble"/>
          <p:cNvSpPr>
            <a:spLocks noChangeArrowheads="1" noChangeShapeType="1" noTextEdit="1"/>
          </p:cNvSpPr>
          <p:nvPr/>
        </p:nvSpPr>
        <p:spPr bwMode="auto">
          <a:xfrm>
            <a:off x="971600" y="785794"/>
            <a:ext cx="7577062" cy="4659430"/>
          </a:xfrm>
          <a:prstGeom prst="rect">
            <a:avLst/>
          </a:prstGeom>
        </p:spPr>
        <p:txBody>
          <a:bodyPr spcFirstLastPara="1" wrap="none" fromWordArt="1">
            <a:prstTxWarp prst="textArchUp">
              <a:avLst>
                <a:gd name="adj" fmla="val 11129292"/>
              </a:avLst>
            </a:prstTxWarp>
          </a:bodyPr>
          <a:lstStyle/>
          <a:p>
            <a:pPr algn="ct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Chào</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mừng</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Ban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giám</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khảo</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và</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các</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cô</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giáo</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về</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dự</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hội</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thi</a:t>
            </a:r>
            <a:endParaRPr lang="en-US" sz="4000" b="1" kern="10" dirty="0">
              <a:ln w="9525">
                <a:solidFill>
                  <a:srgbClr val="0000FF"/>
                </a:solidFill>
                <a:round/>
                <a:headEnd/>
                <a:tailEnd/>
              </a:ln>
              <a:solidFill>
                <a:srgbClr val="0000FF"/>
              </a:solidFill>
              <a:latin typeface="Times New Roman" pitchFamily="18" charset="0"/>
              <a:cs typeface="Times New Roman" pitchFamily="18" charset="0"/>
            </a:endParaRPr>
          </a:p>
          <a:p>
            <a:pPr algn="ctr"/>
            <a:endParaRPr lang="en-US" sz="3600" b="1" kern="10" dirty="0">
              <a:ln w="9525">
                <a:solidFill>
                  <a:srgbClr val="0000FF"/>
                </a:solidFill>
                <a:round/>
                <a:headEnd/>
                <a:tailEnd/>
              </a:ln>
              <a:solidFill>
                <a:srgbClr val="0000FF"/>
              </a:solidFill>
              <a:latin typeface="Arial"/>
              <a:cs typeface="Arial"/>
            </a:endParaRPr>
          </a:p>
        </p:txBody>
      </p:sp>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1408200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wipe(left)">
                                      <p:cBhvr>
                                        <p:cTn id="7" dur="5000"/>
                                        <p:tgtEl>
                                          <p:spTgt spid="4101"/>
                                        </p:tgtEl>
                                      </p:cBhvr>
                                    </p:animEffect>
                                  </p:childTnLst>
                                  <p:subTnLst>
                                    <p:audio>
                                      <p:cMediaNode>
                                        <p:cTn display="0" masterRel="sameClick">
                                          <p:stCondLst>
                                            <p:cond evt="begin" delay="0">
                                              <p:tn val="5"/>
                                            </p:cond>
                                          </p:stCondLst>
                                          <p:endCondLst>
                                            <p:cond evt="onStopAudio" delay="0">
                                              <p:tgtEl>
                                                <p:sldTgt/>
                                              </p:tgtEl>
                                            </p:cond>
                                          </p:endCondLst>
                                        </p:cTn>
                                        <p:tgtEl>
                                          <p:sndTgt r:embed="rId2" name="nha ne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58739"/>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1C0074-98A8-4B83-AE42-3EF695D6AD57}"/>
              </a:ext>
            </a:extLst>
          </p:cNvPr>
          <p:cNvSpPr/>
          <p:nvPr/>
        </p:nvSpPr>
        <p:spPr>
          <a:xfrm>
            <a:off x="2392680" y="277810"/>
            <a:ext cx="4876800" cy="79057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Hình ảnh minh hoạ</a:t>
            </a:r>
          </a:p>
        </p:txBody>
      </p:sp>
      <p:pic>
        <p:nvPicPr>
          <p:cNvPr id="8" name="Picture 7">
            <a:extLst>
              <a:ext uri="{FF2B5EF4-FFF2-40B4-BE49-F238E27FC236}">
                <a16:creationId xmlns:a16="http://schemas.microsoft.com/office/drawing/2014/main" id="{A03AB7CE-8B22-48D5-8784-FABA7AECE9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346200"/>
            <a:ext cx="7696199" cy="4902200"/>
          </a:xfrm>
          <a:prstGeom prst="rect">
            <a:avLst/>
          </a:prstGeom>
        </p:spPr>
      </p:pic>
    </p:spTree>
    <p:extLst>
      <p:ext uri="{BB962C8B-B14F-4D97-AF65-F5344CB8AC3E}">
        <p14:creationId xmlns:p14="http://schemas.microsoft.com/office/powerpoint/2010/main" val="3640307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92" y="0"/>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1C0074-98A8-4B83-AE42-3EF695D6AD57}"/>
              </a:ext>
            </a:extLst>
          </p:cNvPr>
          <p:cNvSpPr/>
          <p:nvPr/>
        </p:nvSpPr>
        <p:spPr>
          <a:xfrm>
            <a:off x="3482340" y="171447"/>
            <a:ext cx="2697480" cy="56039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2/ LUYỆN TẬP</a:t>
            </a:r>
          </a:p>
        </p:txBody>
      </p:sp>
      <p:sp>
        <p:nvSpPr>
          <p:cNvPr id="7" name="Rectangle 6">
            <a:extLst>
              <a:ext uri="{FF2B5EF4-FFF2-40B4-BE49-F238E27FC236}">
                <a16:creationId xmlns:a16="http://schemas.microsoft.com/office/drawing/2014/main" id="{6523EA70-B4E5-40B1-BF2F-930FA02485D3}"/>
              </a:ext>
            </a:extLst>
          </p:cNvPr>
          <p:cNvSpPr/>
          <p:nvPr/>
        </p:nvSpPr>
        <p:spPr>
          <a:xfrm>
            <a:off x="409975" y="1108075"/>
            <a:ext cx="5935741" cy="711200"/>
          </a:xfrm>
          <a:prstGeom prst="rect">
            <a:avLst/>
          </a:prstGeom>
          <a:solidFill>
            <a:srgbClr val="FFFF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b="1">
              <a:solidFill>
                <a:schemeClr val="tx1"/>
              </a:solidFill>
              <a:latin typeface="Times New Roman" panose="02020603050405020304" pitchFamily="18" charset="0"/>
              <a:cs typeface="Times New Roman" panose="02020603050405020304" pitchFamily="18" charset="0"/>
            </a:endParaRPr>
          </a:p>
          <a:p>
            <a:endParaRPr lang="en-US" sz="2800" b="1">
              <a:solidFill>
                <a:schemeClr val="tx1"/>
              </a:solidFill>
              <a:latin typeface="Times New Roman" panose="02020603050405020304" pitchFamily="18" charset="0"/>
              <a:cs typeface="Times New Roman" panose="02020603050405020304" pitchFamily="18" charset="0"/>
            </a:endParaRPr>
          </a:p>
          <a:p>
            <a:r>
              <a:rPr lang="en-US" sz="2800" b="1">
                <a:solidFill>
                  <a:schemeClr val="tx1"/>
                </a:solidFill>
                <a:latin typeface="Times New Roman" panose="02020603050405020304" pitchFamily="18" charset="0"/>
                <a:cs typeface="Times New Roman" panose="02020603050405020304" pitchFamily="18" charset="0"/>
              </a:rPr>
              <a:t>1</a:t>
            </a:r>
            <a:r>
              <a:rPr lang="en-US" sz="3200" b="1">
                <a:solidFill>
                  <a:schemeClr val="tx1"/>
                </a:solidFill>
                <a:latin typeface="Times New Roman" panose="02020603050405020304" pitchFamily="18" charset="0"/>
                <a:cs typeface="Times New Roman" panose="02020603050405020304" pitchFamily="18" charset="0"/>
              </a:rPr>
              <a:t>.Tập luyện theo số chỉ nhịp 2/4 </a:t>
            </a:r>
          </a:p>
          <a:p>
            <a:pPr marL="742950" indent="-742950">
              <a:buAutoNum type="arabicPeriod"/>
            </a:pPr>
            <a:endParaRPr lang="en-US" sz="3200">
              <a:solidFill>
                <a:schemeClr val="tx1"/>
              </a:solidFill>
              <a:latin typeface="Times New Roman" panose="02020603050405020304" pitchFamily="18" charset="0"/>
              <a:cs typeface="Times New Roman" panose="02020603050405020304" pitchFamily="18" charset="0"/>
            </a:endParaRPr>
          </a:p>
          <a:p>
            <a:pPr marL="742950" indent="-742950">
              <a:buAutoNum type="arabicPeriod"/>
            </a:pPr>
            <a:endParaRPr lang="en-US" sz="2800">
              <a:solidFill>
                <a:schemeClr val="tx1"/>
              </a:solidFill>
              <a:latin typeface="Times New Roman" panose="02020603050405020304" pitchFamily="18" charset="0"/>
              <a:cs typeface="Times New Roman" panose="02020603050405020304" pitchFamily="18" charset="0"/>
            </a:endParaRPr>
          </a:p>
        </p:txBody>
      </p:sp>
      <p:pic>
        <p:nvPicPr>
          <p:cNvPr id="8" name="Picture 3">
            <a:extLst>
              <a:ext uri="{FF2B5EF4-FFF2-40B4-BE49-F238E27FC236}">
                <a16:creationId xmlns:a16="http://schemas.microsoft.com/office/drawing/2014/main" id="{ABECC3F9-A3A8-46ED-B34D-F4069B03EF4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50996" y="2017729"/>
            <a:ext cx="4494720" cy="14749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4">
            <a:extLst>
              <a:ext uri="{FF2B5EF4-FFF2-40B4-BE49-F238E27FC236}">
                <a16:creationId xmlns:a16="http://schemas.microsoft.com/office/drawing/2014/main" id="{41451FDF-3E4E-4F26-82FD-C4565936625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6852" y="3492712"/>
            <a:ext cx="4494720" cy="14907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 name="Picture 5">
            <a:extLst>
              <a:ext uri="{FF2B5EF4-FFF2-40B4-BE49-F238E27FC236}">
                <a16:creationId xmlns:a16="http://schemas.microsoft.com/office/drawing/2014/main" id="{C341972F-2EB5-4814-A76B-424753455F5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65142" y="5251326"/>
            <a:ext cx="4494720" cy="14099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5038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barn(inVertical)">
                                      <p:cBhvr>
                                        <p:cTn id="20" dur="500"/>
                                        <p:tgtEl>
                                          <p:spTgt spid="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wipe(down)">
                                      <p:cBhvr>
                                        <p:cTn id="25" dur="500"/>
                                        <p:tgtEl>
                                          <p:spTgt spid="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additive="base">
                                        <p:cTn id="30" dur="500" fill="hold"/>
                                        <p:tgtEl>
                                          <p:spTgt spid="10"/>
                                        </p:tgtEl>
                                        <p:attrNameLst>
                                          <p:attrName>ppt_x</p:attrName>
                                        </p:attrNameLst>
                                      </p:cBhvr>
                                      <p:tavLst>
                                        <p:tav tm="0">
                                          <p:val>
                                            <p:strVal val="#ppt_x"/>
                                          </p:val>
                                        </p:tav>
                                        <p:tav tm="100000">
                                          <p:val>
                                            <p:strVal val="#ppt_x"/>
                                          </p:val>
                                        </p:tav>
                                      </p:tavLst>
                                    </p:anim>
                                    <p:anim calcmode="lin" valueType="num">
                                      <p:cBhvr additive="base">
                                        <p:cTn id="31"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92" y="0"/>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1C0074-98A8-4B83-AE42-3EF695D6AD57}"/>
              </a:ext>
            </a:extLst>
          </p:cNvPr>
          <p:cNvSpPr/>
          <p:nvPr/>
        </p:nvSpPr>
        <p:spPr>
          <a:xfrm>
            <a:off x="3482340" y="171447"/>
            <a:ext cx="2697480" cy="56039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2/ LUYỆN TẬP</a:t>
            </a:r>
          </a:p>
        </p:txBody>
      </p:sp>
      <p:sp>
        <p:nvSpPr>
          <p:cNvPr id="7" name="Rectangle 6">
            <a:extLst>
              <a:ext uri="{FF2B5EF4-FFF2-40B4-BE49-F238E27FC236}">
                <a16:creationId xmlns:a16="http://schemas.microsoft.com/office/drawing/2014/main" id="{6523EA70-B4E5-40B1-BF2F-930FA02485D3}"/>
              </a:ext>
            </a:extLst>
          </p:cNvPr>
          <p:cNvSpPr/>
          <p:nvPr/>
        </p:nvSpPr>
        <p:spPr>
          <a:xfrm>
            <a:off x="409975" y="998987"/>
            <a:ext cx="5769845" cy="711200"/>
          </a:xfrm>
          <a:prstGeom prst="rect">
            <a:avLst/>
          </a:prstGeom>
          <a:solidFill>
            <a:srgbClr val="FFFF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b="1">
              <a:solidFill>
                <a:schemeClr val="tx1"/>
              </a:solidFill>
              <a:latin typeface="Times New Roman" panose="02020603050405020304" pitchFamily="18" charset="0"/>
              <a:cs typeface="Times New Roman" panose="02020603050405020304" pitchFamily="18" charset="0"/>
            </a:endParaRPr>
          </a:p>
          <a:p>
            <a:endParaRPr lang="en-US" sz="2800" b="1">
              <a:solidFill>
                <a:schemeClr val="tx1"/>
              </a:solidFill>
              <a:latin typeface="Times New Roman" panose="02020603050405020304" pitchFamily="18" charset="0"/>
              <a:cs typeface="Times New Roman" panose="02020603050405020304" pitchFamily="18" charset="0"/>
            </a:endParaRPr>
          </a:p>
          <a:p>
            <a:r>
              <a:rPr lang="en-US" sz="2800" b="1">
                <a:solidFill>
                  <a:schemeClr val="tx1"/>
                </a:solidFill>
                <a:latin typeface="Times New Roman" panose="02020603050405020304" pitchFamily="18" charset="0"/>
                <a:cs typeface="Times New Roman" panose="02020603050405020304" pitchFamily="18" charset="0"/>
              </a:rPr>
              <a:t>1</a:t>
            </a:r>
            <a:r>
              <a:rPr lang="en-US" sz="3200" b="1">
                <a:solidFill>
                  <a:schemeClr val="tx1"/>
                </a:solidFill>
                <a:latin typeface="Times New Roman" panose="02020603050405020304" pitchFamily="18" charset="0"/>
                <a:cs typeface="Times New Roman" panose="02020603050405020304" pitchFamily="18" charset="0"/>
              </a:rPr>
              <a:t>.Tập luyện theo số chỉ nhịp 3/4</a:t>
            </a:r>
          </a:p>
          <a:p>
            <a:pPr marL="742950" indent="-742950">
              <a:buAutoNum type="arabicPeriod"/>
            </a:pPr>
            <a:endParaRPr lang="en-US" sz="3200">
              <a:solidFill>
                <a:schemeClr val="tx1"/>
              </a:solidFill>
              <a:latin typeface="Times New Roman" panose="02020603050405020304" pitchFamily="18" charset="0"/>
              <a:cs typeface="Times New Roman" panose="02020603050405020304" pitchFamily="18" charset="0"/>
            </a:endParaRPr>
          </a:p>
          <a:p>
            <a:pPr marL="742950" indent="-742950">
              <a:buAutoNum type="arabicPeriod"/>
            </a:pPr>
            <a:endParaRPr lang="en-US" sz="2800">
              <a:solidFill>
                <a:schemeClr val="tx1"/>
              </a:solidFill>
              <a:latin typeface="Times New Roman" panose="02020603050405020304" pitchFamily="18" charset="0"/>
              <a:cs typeface="Times New Roman" panose="02020603050405020304" pitchFamily="18" charset="0"/>
            </a:endParaRPr>
          </a:p>
        </p:txBody>
      </p:sp>
      <p:pic>
        <p:nvPicPr>
          <p:cNvPr id="11" name="Picture 3">
            <a:extLst>
              <a:ext uri="{FF2B5EF4-FFF2-40B4-BE49-F238E27FC236}">
                <a16:creationId xmlns:a16="http://schemas.microsoft.com/office/drawing/2014/main" id="{D16D92AC-506B-43F5-BBD0-1F60C82510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6911" y="2053579"/>
            <a:ext cx="5210177" cy="1512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a:extLst>
              <a:ext uri="{FF2B5EF4-FFF2-40B4-BE49-F238E27FC236}">
                <a16:creationId xmlns:a16="http://schemas.microsoft.com/office/drawing/2014/main" id="{B6C4042F-8159-4697-8335-1E6277E232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28800" y="3566386"/>
            <a:ext cx="5284913" cy="1285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7" name="Picture 5">
            <a:extLst>
              <a:ext uri="{FF2B5EF4-FFF2-40B4-BE49-F238E27FC236}">
                <a16:creationId xmlns:a16="http://schemas.microsoft.com/office/drawing/2014/main" id="{D79D77B6-12E4-4AA0-9F11-E30D634F801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4320" y="5093765"/>
            <a:ext cx="5322280" cy="15304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5094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barn(inVertical)">
                                      <p:cBhvr>
                                        <p:cTn id="20" dur="500"/>
                                        <p:tgtEl>
                                          <p:spTgt spid="11"/>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barn(inVertical)">
                                      <p:cBhvr>
                                        <p:cTn id="25" dur="500"/>
                                        <p:tgtEl>
                                          <p:spTgt spid="12"/>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7"/>
                                        </p:tgtEl>
                                        <p:attrNameLst>
                                          <p:attrName>style.visibility</p:attrName>
                                        </p:attrNameLst>
                                      </p:cBhvr>
                                      <p:to>
                                        <p:strVal val="visible"/>
                                      </p:to>
                                    </p:set>
                                    <p:animEffect transition="in" filter="wipe(down)">
                                      <p:cBhvr>
                                        <p:cTn id="30"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92" y="0"/>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1C0074-98A8-4B83-AE42-3EF695D6AD57}"/>
              </a:ext>
            </a:extLst>
          </p:cNvPr>
          <p:cNvSpPr/>
          <p:nvPr/>
        </p:nvSpPr>
        <p:spPr>
          <a:xfrm>
            <a:off x="3482340" y="171447"/>
            <a:ext cx="2697480" cy="560390"/>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2/ LUYỆN TẬP</a:t>
            </a:r>
          </a:p>
        </p:txBody>
      </p:sp>
      <p:sp>
        <p:nvSpPr>
          <p:cNvPr id="7" name="Rectangle 6">
            <a:extLst>
              <a:ext uri="{FF2B5EF4-FFF2-40B4-BE49-F238E27FC236}">
                <a16:creationId xmlns:a16="http://schemas.microsoft.com/office/drawing/2014/main" id="{6523EA70-B4E5-40B1-BF2F-930FA02485D3}"/>
              </a:ext>
            </a:extLst>
          </p:cNvPr>
          <p:cNvSpPr/>
          <p:nvPr/>
        </p:nvSpPr>
        <p:spPr>
          <a:xfrm>
            <a:off x="429853" y="868863"/>
            <a:ext cx="5769845" cy="711200"/>
          </a:xfrm>
          <a:prstGeom prst="rect">
            <a:avLst/>
          </a:prstGeom>
          <a:solidFill>
            <a:srgbClr val="FFFF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b="1">
              <a:solidFill>
                <a:schemeClr val="tx1"/>
              </a:solidFill>
              <a:latin typeface="Times New Roman" panose="02020603050405020304" pitchFamily="18" charset="0"/>
              <a:cs typeface="Times New Roman" panose="02020603050405020304" pitchFamily="18" charset="0"/>
            </a:endParaRPr>
          </a:p>
          <a:p>
            <a:endParaRPr lang="en-US" sz="2800" b="1">
              <a:solidFill>
                <a:schemeClr val="tx1"/>
              </a:solidFill>
              <a:latin typeface="Times New Roman" panose="02020603050405020304" pitchFamily="18" charset="0"/>
              <a:cs typeface="Times New Roman" panose="02020603050405020304" pitchFamily="18" charset="0"/>
            </a:endParaRPr>
          </a:p>
          <a:p>
            <a:r>
              <a:rPr lang="en-US" sz="2800" b="1">
                <a:solidFill>
                  <a:schemeClr val="tx1"/>
                </a:solidFill>
                <a:latin typeface="Times New Roman" panose="02020603050405020304" pitchFamily="18" charset="0"/>
                <a:cs typeface="Times New Roman" panose="02020603050405020304" pitchFamily="18" charset="0"/>
              </a:rPr>
              <a:t>1</a:t>
            </a:r>
            <a:r>
              <a:rPr lang="en-US" sz="3200" b="1">
                <a:solidFill>
                  <a:schemeClr val="tx1"/>
                </a:solidFill>
                <a:latin typeface="Times New Roman" panose="02020603050405020304" pitchFamily="18" charset="0"/>
                <a:cs typeface="Times New Roman" panose="02020603050405020304" pitchFamily="18" charset="0"/>
              </a:rPr>
              <a:t>.Tập luyện theo số chỉ nhịp 4/4</a:t>
            </a:r>
          </a:p>
          <a:p>
            <a:pPr marL="742950" indent="-742950">
              <a:buAutoNum type="arabicPeriod"/>
            </a:pPr>
            <a:endParaRPr lang="en-US" sz="3200">
              <a:solidFill>
                <a:schemeClr val="tx1"/>
              </a:solidFill>
              <a:latin typeface="Times New Roman" panose="02020603050405020304" pitchFamily="18" charset="0"/>
              <a:cs typeface="Times New Roman" panose="02020603050405020304" pitchFamily="18" charset="0"/>
            </a:endParaRPr>
          </a:p>
          <a:p>
            <a:pPr marL="742950" indent="-742950">
              <a:buAutoNum type="arabicPeriod"/>
            </a:pPr>
            <a:endParaRPr lang="en-US" sz="2800">
              <a:solidFill>
                <a:schemeClr val="tx1"/>
              </a:solidFill>
              <a:latin typeface="Times New Roman" panose="02020603050405020304" pitchFamily="18" charset="0"/>
              <a:cs typeface="Times New Roman" panose="02020603050405020304" pitchFamily="18" charset="0"/>
            </a:endParaRPr>
          </a:p>
        </p:txBody>
      </p:sp>
      <p:pic>
        <p:nvPicPr>
          <p:cNvPr id="18" name="Picture 2">
            <a:extLst>
              <a:ext uri="{FF2B5EF4-FFF2-40B4-BE49-F238E27FC236}">
                <a16:creationId xmlns:a16="http://schemas.microsoft.com/office/drawing/2014/main" id="{1B36D167-9B8C-48E1-919A-73DB803C0F9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3315" y="1644204"/>
            <a:ext cx="7596076" cy="16128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4">
            <a:extLst>
              <a:ext uri="{FF2B5EF4-FFF2-40B4-BE49-F238E27FC236}">
                <a16:creationId xmlns:a16="http://schemas.microsoft.com/office/drawing/2014/main" id="{6C0D5276-13F9-4170-84E0-B1733463F40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124" y="3348230"/>
            <a:ext cx="7596076" cy="140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5">
            <a:extLst>
              <a:ext uri="{FF2B5EF4-FFF2-40B4-BE49-F238E27FC236}">
                <a16:creationId xmlns:a16="http://schemas.microsoft.com/office/drawing/2014/main" id="{5845558F-94C7-4D86-93AE-855315BCA9D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5058" y="5038984"/>
            <a:ext cx="7563251" cy="16400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80752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barn(inVertical)">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barn(inVertical)">
                                      <p:cBhvr>
                                        <p:cTn id="25" dur="500"/>
                                        <p:tgtEl>
                                          <p:spTgt spid="19"/>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ppt_x"/>
                                          </p:val>
                                        </p:tav>
                                        <p:tav tm="100000">
                                          <p:val>
                                            <p:strVal val="#ppt_x"/>
                                          </p:val>
                                        </p:tav>
                                      </p:tavLst>
                                    </p:anim>
                                    <p:anim calcmode="lin" valueType="num">
                                      <p:cBhvr additive="base">
                                        <p:cTn id="3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58739"/>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1C0074-98A8-4B83-AE42-3EF695D6AD57}"/>
              </a:ext>
            </a:extLst>
          </p:cNvPr>
          <p:cNvSpPr/>
          <p:nvPr/>
        </p:nvSpPr>
        <p:spPr>
          <a:xfrm>
            <a:off x="2392680" y="277810"/>
            <a:ext cx="4876800" cy="79057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Hình ảnh minh hoạ</a:t>
            </a:r>
          </a:p>
        </p:txBody>
      </p:sp>
      <p:pic>
        <p:nvPicPr>
          <p:cNvPr id="8" name="Picture 7">
            <a:extLst>
              <a:ext uri="{FF2B5EF4-FFF2-40B4-BE49-F238E27FC236}">
                <a16:creationId xmlns:a16="http://schemas.microsoft.com/office/drawing/2014/main" id="{A03AB7CE-8B22-48D5-8784-FABA7AECE90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8200" y="1346200"/>
            <a:ext cx="7696199" cy="4902200"/>
          </a:xfrm>
          <a:prstGeom prst="rect">
            <a:avLst/>
          </a:prstGeom>
        </p:spPr>
      </p:pic>
    </p:spTree>
    <p:extLst>
      <p:ext uri="{BB962C8B-B14F-4D97-AF65-F5344CB8AC3E}">
        <p14:creationId xmlns:p14="http://schemas.microsoft.com/office/powerpoint/2010/main" val="508739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58739"/>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1C0074-98A8-4B83-AE42-3EF695D6AD57}"/>
              </a:ext>
            </a:extLst>
          </p:cNvPr>
          <p:cNvSpPr/>
          <p:nvPr/>
        </p:nvSpPr>
        <p:spPr>
          <a:xfrm>
            <a:off x="1298713" y="295274"/>
            <a:ext cx="6629400" cy="79057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3. VIDEO HƯỚNG DẪN HỌC LUYÊN TẬP</a:t>
            </a:r>
          </a:p>
        </p:txBody>
      </p:sp>
      <p:pic>
        <p:nvPicPr>
          <p:cNvPr id="9" name="Picture 16" descr="POINSET2">
            <a:extLst>
              <a:ext uri="{FF2B5EF4-FFF2-40B4-BE49-F238E27FC236}">
                <a16:creationId xmlns:a16="http://schemas.microsoft.com/office/drawing/2014/main" id="{6ACECBC2-93C1-4A34-93F2-6F0000780E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3661"/>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96234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G_1247">
            <a:hlinkClick r:id="" action="ppaction://media"/>
            <a:extLst>
              <a:ext uri="{FF2B5EF4-FFF2-40B4-BE49-F238E27FC236}">
                <a16:creationId xmlns:a16="http://schemas.microsoft.com/office/drawing/2014/main" id="{11DFA9F8-39EC-4FD4-9090-C7F3AA3EADCB}"/>
              </a:ext>
            </a:extLst>
          </p:cNvPr>
          <p:cNvPicPr>
            <a:picLocks noGrp="1" noChangeAspect="1"/>
          </p:cNvPicPr>
          <p:nvPr>
            <p:ph/>
            <a:videoFile r:link="rId2"/>
            <p:extLst>
              <p:ext uri="{DAA4B4D4-6D71-4841-9C94-3DE7FCFB9230}">
                <p14:media xmlns:p14="http://schemas.microsoft.com/office/powerpoint/2010/main" r:embed="rId1"/>
              </p:ext>
            </p:extLst>
          </p:nvPr>
        </p:nvPicPr>
        <p:blipFill>
          <a:blip r:embed="rId4"/>
          <a:stretch>
            <a:fillRect/>
          </a:stretch>
        </p:blipFill>
        <p:spPr>
          <a:xfrm>
            <a:off x="457200" y="903288"/>
            <a:ext cx="8228013" cy="4594225"/>
          </a:xfrm>
        </p:spPr>
      </p:pic>
      <p:sp>
        <p:nvSpPr>
          <p:cNvPr id="4" name="Rectangle 3">
            <a:extLst>
              <a:ext uri="{FF2B5EF4-FFF2-40B4-BE49-F238E27FC236}">
                <a16:creationId xmlns:a16="http://schemas.microsoft.com/office/drawing/2014/main" id="{E286A88E-43A6-453E-8A50-4FE5425F6A95}"/>
              </a:ext>
            </a:extLst>
          </p:cNvPr>
          <p:cNvSpPr/>
          <p:nvPr/>
        </p:nvSpPr>
        <p:spPr>
          <a:xfrm>
            <a:off x="1828800" y="0"/>
            <a:ext cx="5410200" cy="762000"/>
          </a:xfrm>
          <a:prstGeom prst="rect">
            <a:avLst/>
          </a:prstGeom>
          <a:solidFill>
            <a:schemeClr val="tx2">
              <a:lumMod val="60000"/>
              <a:lumOff val="40000"/>
            </a:schemeClr>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a:latin typeface="Times New Roman" panose="02020603050405020304" pitchFamily="18" charset="0"/>
                <a:cs typeface="Times New Roman" panose="02020603050405020304" pitchFamily="18" charset="0"/>
              </a:rPr>
              <a:t>Bài thực hành: Bộ gõ c</a:t>
            </a:r>
            <a:r>
              <a:rPr lang="vi-VN" sz="3200">
                <a:latin typeface="Times New Roman" panose="02020603050405020304" pitchFamily="18" charset="0"/>
                <a:cs typeface="Times New Roman" panose="02020603050405020304" pitchFamily="18" charset="0"/>
              </a:rPr>
              <a:t>ơ</a:t>
            </a:r>
            <a:r>
              <a:rPr lang="en-US" sz="3200">
                <a:latin typeface="Times New Roman" panose="02020603050405020304" pitchFamily="18" charset="0"/>
                <a:cs typeface="Times New Roman" panose="02020603050405020304" pitchFamily="18" charset="0"/>
              </a:rPr>
              <a:t> thể</a:t>
            </a:r>
          </a:p>
        </p:txBody>
      </p:sp>
      <p:pic>
        <p:nvPicPr>
          <p:cNvPr id="5" name="Picture 16" descr="POINSET2">
            <a:extLst>
              <a:ext uri="{FF2B5EF4-FFF2-40B4-BE49-F238E27FC236}">
                <a16:creationId xmlns:a16="http://schemas.microsoft.com/office/drawing/2014/main" id="{475B9013-9575-4162-B6F4-BADCAF6F93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58739"/>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POINSET2">
            <a:extLst>
              <a:ext uri="{FF2B5EF4-FFF2-40B4-BE49-F238E27FC236}">
                <a16:creationId xmlns:a16="http://schemas.microsoft.com/office/drawing/2014/main" id="{7F7993AE-B57D-4653-BE17-1A47B64C8CD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6" descr="POINSET2">
            <a:extLst>
              <a:ext uri="{FF2B5EF4-FFF2-40B4-BE49-F238E27FC236}">
                <a16:creationId xmlns:a16="http://schemas.microsoft.com/office/drawing/2014/main" id="{7FE0B24C-F3F6-4982-A1A6-B84225D0F64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4" descr="POINSET2">
            <a:extLst>
              <a:ext uri="{FF2B5EF4-FFF2-40B4-BE49-F238E27FC236}">
                <a16:creationId xmlns:a16="http://schemas.microsoft.com/office/drawing/2014/main" id="{AF08D46C-07A9-4BC7-AFEA-18616FB73C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flipH="1">
            <a:off x="7694762" y="0"/>
            <a:ext cx="1449238"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4176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77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10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58739"/>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6" descr="POINSET2">
            <a:extLst>
              <a:ext uri="{FF2B5EF4-FFF2-40B4-BE49-F238E27FC236}">
                <a16:creationId xmlns:a16="http://schemas.microsoft.com/office/drawing/2014/main" id="{6ACECBC2-93C1-4A34-93F2-6F0000780EC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3661"/>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17922421-D218-454F-8272-193E909420A5}"/>
              </a:ext>
            </a:extLst>
          </p:cNvPr>
          <p:cNvSpPr/>
          <p:nvPr/>
        </p:nvSpPr>
        <p:spPr>
          <a:xfrm>
            <a:off x="3009900" y="93661"/>
            <a:ext cx="3581400" cy="650084"/>
          </a:xfrm>
          <a:prstGeom prst="rect">
            <a:avLst/>
          </a:prstGeom>
          <a:no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a:solidFill>
                  <a:schemeClr val="tx1"/>
                </a:solidFill>
                <a:latin typeface="Times New Roman" panose="02020603050405020304" pitchFamily="18" charset="0"/>
                <a:cs typeface="Times New Roman" panose="02020603050405020304" pitchFamily="18" charset="0"/>
              </a:rPr>
              <a:t>IV/ KẾT LUẬN</a:t>
            </a:r>
          </a:p>
        </p:txBody>
      </p:sp>
      <p:graphicFrame>
        <p:nvGraphicFramePr>
          <p:cNvPr id="4" name="Table 3">
            <a:extLst>
              <a:ext uri="{FF2B5EF4-FFF2-40B4-BE49-F238E27FC236}">
                <a16:creationId xmlns:a16="http://schemas.microsoft.com/office/drawing/2014/main" id="{F596CA83-5105-4761-9812-9D8EFAF455B4}"/>
              </a:ext>
            </a:extLst>
          </p:cNvPr>
          <p:cNvGraphicFramePr>
            <a:graphicFrameLocks noGrp="1"/>
          </p:cNvGraphicFramePr>
          <p:nvPr>
            <p:extLst>
              <p:ext uri="{D42A27DB-BD31-4B8C-83A1-F6EECF244321}">
                <p14:modId xmlns:p14="http://schemas.microsoft.com/office/powerpoint/2010/main" val="1288196164"/>
              </p:ext>
            </p:extLst>
          </p:nvPr>
        </p:nvGraphicFramePr>
        <p:xfrm>
          <a:off x="685800" y="772279"/>
          <a:ext cx="8229600" cy="940018"/>
        </p:xfrm>
        <a:graphic>
          <a:graphicData uri="http://schemas.openxmlformats.org/drawingml/2006/table">
            <a:tbl>
              <a:tblPr firstRow="1" bandRow="1">
                <a:tableStyleId>{5940675A-B579-460E-94D1-54222C63F5DA}</a:tableStyleId>
              </a:tblPr>
              <a:tblGrid>
                <a:gridCol w="2057400">
                  <a:extLst>
                    <a:ext uri="{9D8B030D-6E8A-4147-A177-3AD203B41FA5}">
                      <a16:colId xmlns:a16="http://schemas.microsoft.com/office/drawing/2014/main" val="4035880051"/>
                    </a:ext>
                  </a:extLst>
                </a:gridCol>
                <a:gridCol w="2057400">
                  <a:extLst>
                    <a:ext uri="{9D8B030D-6E8A-4147-A177-3AD203B41FA5}">
                      <a16:colId xmlns:a16="http://schemas.microsoft.com/office/drawing/2014/main" val="1865431681"/>
                    </a:ext>
                  </a:extLst>
                </a:gridCol>
                <a:gridCol w="2057400">
                  <a:extLst>
                    <a:ext uri="{9D8B030D-6E8A-4147-A177-3AD203B41FA5}">
                      <a16:colId xmlns:a16="http://schemas.microsoft.com/office/drawing/2014/main" val="4133468764"/>
                    </a:ext>
                  </a:extLst>
                </a:gridCol>
                <a:gridCol w="2057400">
                  <a:extLst>
                    <a:ext uri="{9D8B030D-6E8A-4147-A177-3AD203B41FA5}">
                      <a16:colId xmlns:a16="http://schemas.microsoft.com/office/drawing/2014/main" val="1717298838"/>
                    </a:ext>
                  </a:extLst>
                </a:gridCol>
              </a:tblGrid>
              <a:tr h="327759">
                <a:tc>
                  <a:txBody>
                    <a:bodyPr/>
                    <a:lstStyle/>
                    <a:p>
                      <a:pPr algn="ctr"/>
                      <a:r>
                        <a:rPr lang="en-US" sz="2000">
                          <a:latin typeface="Times New Roman" panose="02020603050405020304" pitchFamily="18" charset="0"/>
                          <a:cs typeface="Times New Roman" panose="02020603050405020304" pitchFamily="18" charset="0"/>
                        </a:rPr>
                        <a:t>TSHS</a:t>
                      </a:r>
                    </a:p>
                  </a:txBody>
                  <a:tcPr/>
                </a:tc>
                <a:tc>
                  <a:txBody>
                    <a:bodyPr/>
                    <a:lstStyle/>
                    <a:p>
                      <a:pPr algn="ctr"/>
                      <a:r>
                        <a:rPr lang="en-US" sz="2000">
                          <a:latin typeface="Times New Roman" panose="02020603050405020304" pitchFamily="18" charset="0"/>
                          <a:cs typeface="Times New Roman" panose="02020603050405020304" pitchFamily="18" charset="0"/>
                        </a:rPr>
                        <a:t>ĐẠT</a:t>
                      </a:r>
                    </a:p>
                  </a:txBody>
                  <a:tcPr/>
                </a:tc>
                <a:tc>
                  <a:txBody>
                    <a:bodyPr/>
                    <a:lstStyle/>
                    <a:p>
                      <a:pPr algn="ctr"/>
                      <a:r>
                        <a:rPr lang="en-US" sz="2000">
                          <a:latin typeface="Times New Roman" panose="02020603050405020304" pitchFamily="18" charset="0"/>
                          <a:cs typeface="Times New Roman" panose="02020603050405020304" pitchFamily="18" charset="0"/>
                        </a:rPr>
                        <a:t>HTT</a:t>
                      </a:r>
                    </a:p>
                  </a:txBody>
                  <a:tcPr/>
                </a:tc>
                <a:tc>
                  <a:txBody>
                    <a:bodyPr/>
                    <a:lstStyle/>
                    <a:p>
                      <a:pPr algn="ctr"/>
                      <a:r>
                        <a:rPr lang="en-US" sz="2000">
                          <a:latin typeface="Times New Roman" panose="02020603050405020304" pitchFamily="18" charset="0"/>
                          <a:cs typeface="Times New Roman" panose="02020603050405020304" pitchFamily="18" charset="0"/>
                        </a:rPr>
                        <a:t>HT</a:t>
                      </a:r>
                    </a:p>
                  </a:txBody>
                  <a:tcPr/>
                </a:tc>
                <a:extLst>
                  <a:ext uri="{0D108BD9-81ED-4DB2-BD59-A6C34878D82A}">
                    <a16:rowId xmlns:a16="http://schemas.microsoft.com/office/drawing/2014/main" val="1762539762"/>
                  </a:ext>
                </a:extLst>
              </a:tr>
              <a:tr h="543778">
                <a:tc>
                  <a:txBody>
                    <a:bodyPr/>
                    <a:lstStyle/>
                    <a:p>
                      <a:pPr algn="ctr"/>
                      <a:r>
                        <a:rPr lang="en-US" sz="2400">
                          <a:latin typeface="Times New Roman" panose="02020603050405020304" pitchFamily="18" charset="0"/>
                          <a:cs typeface="Times New Roman" panose="02020603050405020304" pitchFamily="18" charset="0"/>
                        </a:rPr>
                        <a:t>602</a:t>
                      </a:r>
                    </a:p>
                  </a:txBody>
                  <a:tcPr/>
                </a:tc>
                <a:tc>
                  <a:txBody>
                    <a:bodyPr/>
                    <a:lstStyle/>
                    <a:p>
                      <a:pPr algn="ctr"/>
                      <a:r>
                        <a:rPr lang="en-US" sz="2400">
                          <a:latin typeface="Times New Roman" panose="02020603050405020304" pitchFamily="18" charset="0"/>
                          <a:cs typeface="Times New Roman" panose="02020603050405020304" pitchFamily="18" charset="0"/>
                        </a:rPr>
                        <a:t>100%</a:t>
                      </a:r>
                    </a:p>
                  </a:txBody>
                  <a:tcPr/>
                </a:tc>
                <a:tc>
                  <a:txBody>
                    <a:bodyPr/>
                    <a:lstStyle/>
                    <a:p>
                      <a:pPr algn="ctr"/>
                      <a:r>
                        <a:rPr lang="en-US" sz="2400">
                          <a:latin typeface="Times New Roman" panose="02020603050405020304" pitchFamily="18" charset="0"/>
                          <a:cs typeface="Times New Roman" panose="02020603050405020304" pitchFamily="18" charset="0"/>
                        </a:rPr>
                        <a:t>597</a:t>
                      </a:r>
                    </a:p>
                  </a:txBody>
                  <a:tcPr/>
                </a:tc>
                <a:tc>
                  <a:txBody>
                    <a:bodyPr/>
                    <a:lstStyle/>
                    <a:p>
                      <a:pPr algn="ctr"/>
                      <a:r>
                        <a:rPr lang="en-US" sz="2400">
                          <a:latin typeface="Times New Roman" panose="02020603050405020304" pitchFamily="18" charset="0"/>
                          <a:cs typeface="Times New Roman" panose="02020603050405020304" pitchFamily="18" charset="0"/>
                        </a:rPr>
                        <a:t>5</a:t>
                      </a:r>
                    </a:p>
                  </a:txBody>
                  <a:tcPr/>
                </a:tc>
                <a:extLst>
                  <a:ext uri="{0D108BD9-81ED-4DB2-BD59-A6C34878D82A}">
                    <a16:rowId xmlns:a16="http://schemas.microsoft.com/office/drawing/2014/main" val="1510809554"/>
                  </a:ext>
                </a:extLst>
              </a:tr>
            </a:tbl>
          </a:graphicData>
        </a:graphic>
      </p:graphicFrame>
      <p:sp>
        <p:nvSpPr>
          <p:cNvPr id="6" name="Rectangle 5">
            <a:extLst>
              <a:ext uri="{FF2B5EF4-FFF2-40B4-BE49-F238E27FC236}">
                <a16:creationId xmlns:a16="http://schemas.microsoft.com/office/drawing/2014/main" id="{195B1E4B-3A33-4690-B991-8126628F0FA3}"/>
              </a:ext>
            </a:extLst>
          </p:cNvPr>
          <p:cNvSpPr/>
          <p:nvPr/>
        </p:nvSpPr>
        <p:spPr>
          <a:xfrm>
            <a:off x="685800" y="1862139"/>
            <a:ext cx="8229600" cy="4223582"/>
          </a:xfrm>
          <a:prstGeom prst="rect">
            <a:avLst/>
          </a:prstGeom>
          <a:solidFill>
            <a:schemeClr val="bg1"/>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2400">
              <a:solidFill>
                <a:srgbClr val="0000FF"/>
              </a:solidFill>
              <a:latin typeface="Times New Roman" pitchFamily="18" charset="0"/>
              <a:cs typeface="Times New Roman" pitchFamily="18" charset="0"/>
            </a:endParaRPr>
          </a:p>
          <a:p>
            <a:pPr algn="just">
              <a:lnSpc>
                <a:spcPct val="150000"/>
              </a:lnSpc>
            </a:pPr>
            <a:r>
              <a:rPr lang="en-US" sz="2400">
                <a:solidFill>
                  <a:srgbClr val="0000FF"/>
                </a:solidFill>
                <a:latin typeface="Times New Roman" pitchFamily="18" charset="0"/>
                <a:cs typeface="Times New Roman" pitchFamily="18" charset="0"/>
              </a:rPr>
              <a:t>	</a:t>
            </a:r>
          </a:p>
          <a:p>
            <a:pPr>
              <a:lnSpc>
                <a:spcPct val="150000"/>
              </a:lnSpc>
            </a:pPr>
            <a:endParaRPr lang="en-US" sz="2400">
              <a:solidFill>
                <a:srgbClr val="0000FF"/>
              </a:solidFill>
              <a:latin typeface="Times New Roman" pitchFamily="18" charset="0"/>
              <a:cs typeface="Times New Roman" pitchFamily="18" charset="0"/>
            </a:endParaRPr>
          </a:p>
          <a:p>
            <a:r>
              <a:rPr lang="en-US" sz="2400">
                <a:solidFill>
                  <a:srgbClr val="0000FF"/>
                </a:solidFill>
                <a:latin typeface="Times New Roman" pitchFamily="18" charset="0"/>
                <a:cs typeface="Times New Roman" pitchFamily="18" charset="0"/>
              </a:rPr>
              <a:t>	</a:t>
            </a:r>
            <a:r>
              <a:rPr lang="en-US" sz="2500">
                <a:solidFill>
                  <a:schemeClr val="tx1"/>
                </a:solidFill>
                <a:latin typeface="Times New Roman" pitchFamily="18" charset="0"/>
                <a:cs typeface="Times New Roman" pitchFamily="18" charset="0"/>
              </a:rPr>
              <a:t>- </a:t>
            </a:r>
            <a:r>
              <a:rPr lang="vi-VN" sz="2500">
                <a:solidFill>
                  <a:schemeClr val="tx1"/>
                </a:solidFill>
                <a:latin typeface="Times New Roman" pitchFamily="18" charset="0"/>
                <a:cs typeface="Times New Roman" pitchFamily="18" charset="0"/>
              </a:rPr>
              <a:t>Sau khi áp dụng </a:t>
            </a:r>
            <a:r>
              <a:rPr lang="en-US" sz="2500">
                <a:solidFill>
                  <a:schemeClr val="tx1"/>
                </a:solidFill>
                <a:latin typeface="Times New Roman" pitchFamily="18" charset="0"/>
                <a:cs typeface="Times New Roman" pitchFamily="18" charset="0"/>
              </a:rPr>
              <a:t>bộ gõ c</a:t>
            </a:r>
            <a:r>
              <a:rPr lang="vi-VN" sz="2500">
                <a:solidFill>
                  <a:schemeClr val="tx1"/>
                </a:solidFill>
                <a:latin typeface="Times New Roman" pitchFamily="18" charset="0"/>
                <a:cs typeface="Times New Roman" pitchFamily="18" charset="0"/>
              </a:rPr>
              <a:t>ơ</a:t>
            </a:r>
            <a:r>
              <a:rPr lang="en-US" sz="2500">
                <a:solidFill>
                  <a:schemeClr val="tx1"/>
                </a:solidFill>
                <a:latin typeface="Times New Roman" pitchFamily="18" charset="0"/>
                <a:cs typeface="Times New Roman" pitchFamily="18" charset="0"/>
              </a:rPr>
              <a:t> thể vào trong các tiết học. T</a:t>
            </a:r>
            <a:r>
              <a:rPr lang="vi-VN" sz="2500">
                <a:solidFill>
                  <a:schemeClr val="tx1"/>
                </a:solidFill>
                <a:latin typeface="Times New Roman" pitchFamily="18" charset="0"/>
                <a:cs typeface="Times New Roman" pitchFamily="18" charset="0"/>
              </a:rPr>
              <a:t>ôi đã </a:t>
            </a:r>
            <a:r>
              <a:rPr lang="en-US" sz="2500">
                <a:solidFill>
                  <a:schemeClr val="tx1"/>
                </a:solidFill>
                <a:latin typeface="Times New Roman" pitchFamily="18" charset="0"/>
                <a:cs typeface="Times New Roman" pitchFamily="18" charset="0"/>
              </a:rPr>
              <a:t>thấy </a:t>
            </a:r>
            <a:r>
              <a:rPr lang="vi-VN" sz="2500">
                <a:solidFill>
                  <a:schemeClr val="tx1"/>
                </a:solidFill>
                <a:latin typeface="Times New Roman" pitchFamily="18" charset="0"/>
                <a:cs typeface="Times New Roman" pitchFamily="18" charset="0"/>
              </a:rPr>
              <a:t>có những chuyển biến rõ rệt, kết quả như sau:</a:t>
            </a:r>
            <a:endParaRPr lang="en-US" sz="2500">
              <a:solidFill>
                <a:schemeClr val="tx1"/>
              </a:solidFill>
              <a:latin typeface="Times New Roman" pitchFamily="18" charset="0"/>
              <a:cs typeface="Times New Roman" pitchFamily="18" charset="0"/>
            </a:endParaRPr>
          </a:p>
          <a:p>
            <a:r>
              <a:rPr lang="en-US" sz="2500">
                <a:solidFill>
                  <a:schemeClr val="tx1"/>
                </a:solidFill>
                <a:latin typeface="Times New Roman" pitchFamily="18" charset="0"/>
                <a:cs typeface="Times New Roman" pitchFamily="18" charset="0"/>
              </a:rPr>
              <a:t>	- Học sinh có phản xạ nhanh h</a:t>
            </a:r>
            <a:r>
              <a:rPr lang="vi-VN" sz="2500">
                <a:solidFill>
                  <a:schemeClr val="tx1"/>
                </a:solidFill>
                <a:latin typeface="Times New Roman" pitchFamily="18" charset="0"/>
                <a:cs typeface="Times New Roman" pitchFamily="18" charset="0"/>
              </a:rPr>
              <a:t>ơ</a:t>
            </a:r>
            <a:r>
              <a:rPr lang="en-US" sz="2500">
                <a:solidFill>
                  <a:schemeClr val="tx1"/>
                </a:solidFill>
                <a:latin typeface="Times New Roman" pitchFamily="18" charset="0"/>
                <a:cs typeface="Times New Roman" pitchFamily="18" charset="0"/>
              </a:rPr>
              <a:t>n trong các hoạt động tập thể. </a:t>
            </a:r>
          </a:p>
          <a:p>
            <a:r>
              <a:rPr lang="en-US" sz="2500">
                <a:solidFill>
                  <a:schemeClr val="tx1"/>
                </a:solidFill>
                <a:latin typeface="Times New Roman" pitchFamily="18" charset="0"/>
                <a:cs typeface="Times New Roman" pitchFamily="18" charset="0"/>
              </a:rPr>
              <a:t>	-Học sinh đ</a:t>
            </a:r>
            <a:r>
              <a:rPr lang="vi-VN" sz="2500">
                <a:solidFill>
                  <a:schemeClr val="tx1"/>
                </a:solidFill>
                <a:latin typeface="Times New Roman" pitchFamily="18" charset="0"/>
                <a:cs typeface="Times New Roman" pitchFamily="18" charset="0"/>
              </a:rPr>
              <a:t>ư</a:t>
            </a:r>
            <a:r>
              <a:rPr lang="en-US" sz="2500">
                <a:solidFill>
                  <a:schemeClr val="tx1"/>
                </a:solidFill>
                <a:latin typeface="Times New Roman" pitchFamily="18" charset="0"/>
                <a:cs typeface="Times New Roman" pitchFamily="18" charset="0"/>
              </a:rPr>
              <a:t>ợc tiếp cận với âm nhạc một cách trực tiếp , đ</a:t>
            </a:r>
            <a:r>
              <a:rPr lang="vi-VN" sz="2500">
                <a:solidFill>
                  <a:schemeClr val="tx1"/>
                </a:solidFill>
                <a:latin typeface="Times New Roman" pitchFamily="18" charset="0"/>
                <a:cs typeface="Times New Roman" pitchFamily="18" charset="0"/>
              </a:rPr>
              <a:t>ơ</a:t>
            </a:r>
            <a:r>
              <a:rPr lang="en-US" sz="2500">
                <a:solidFill>
                  <a:schemeClr val="tx1"/>
                </a:solidFill>
                <a:latin typeface="Times New Roman" pitchFamily="18" charset="0"/>
                <a:cs typeface="Times New Roman" pitchFamily="18" charset="0"/>
              </a:rPr>
              <a:t>n giản và tự nhiên. Giúp học sinh cảm thụ âm nhạc đ</a:t>
            </a:r>
            <a:r>
              <a:rPr lang="vi-VN" sz="2500">
                <a:solidFill>
                  <a:schemeClr val="tx1"/>
                </a:solidFill>
                <a:latin typeface="Times New Roman" pitchFamily="18" charset="0"/>
                <a:cs typeface="Times New Roman" pitchFamily="18" charset="0"/>
              </a:rPr>
              <a:t>ư</a:t>
            </a:r>
            <a:r>
              <a:rPr lang="en-US" sz="2500">
                <a:solidFill>
                  <a:schemeClr val="tx1"/>
                </a:solidFill>
                <a:latin typeface="Times New Roman" pitchFamily="18" charset="0"/>
                <a:cs typeface="Times New Roman" pitchFamily="18" charset="0"/>
              </a:rPr>
              <a:t>ợc tốt h</a:t>
            </a:r>
            <a:r>
              <a:rPr lang="vi-VN" sz="2500">
                <a:solidFill>
                  <a:schemeClr val="tx1"/>
                </a:solidFill>
                <a:latin typeface="Times New Roman" pitchFamily="18" charset="0"/>
                <a:cs typeface="Times New Roman" pitchFamily="18" charset="0"/>
              </a:rPr>
              <a:t>ơ</a:t>
            </a:r>
            <a:r>
              <a:rPr lang="en-US" sz="2500">
                <a:solidFill>
                  <a:schemeClr val="tx1"/>
                </a:solidFill>
                <a:latin typeface="Times New Roman" pitchFamily="18" charset="0"/>
                <a:cs typeface="Times New Roman" pitchFamily="18" charset="0"/>
              </a:rPr>
              <a:t>n.</a:t>
            </a:r>
          </a:p>
          <a:p>
            <a:r>
              <a:rPr lang="en-US" sz="2500">
                <a:solidFill>
                  <a:schemeClr val="tx1"/>
                </a:solidFill>
                <a:latin typeface="Times New Roman" pitchFamily="18" charset="0"/>
                <a:cs typeface="Times New Roman" pitchFamily="18" charset="0"/>
              </a:rPr>
              <a:t>	-</a:t>
            </a:r>
            <a:r>
              <a:rPr lang="vi-VN" sz="2500">
                <a:solidFill>
                  <a:schemeClr val="tx1"/>
                </a:solidFill>
                <a:latin typeface="Times New Roman" pitchFamily="18" charset="0"/>
                <a:cs typeface="Times New Roman" pitchFamily="18" charset="0"/>
              </a:rPr>
              <a:t>100 % </a:t>
            </a:r>
            <a:r>
              <a:rPr lang="en-US" sz="2500">
                <a:solidFill>
                  <a:schemeClr val="tx1"/>
                </a:solidFill>
                <a:latin typeface="Times New Roman" pitchFamily="18" charset="0"/>
                <a:cs typeface="Times New Roman" pitchFamily="18" charset="0"/>
              </a:rPr>
              <a:t>Học sinh có hứng thú học bài và yêu thích môn học.</a:t>
            </a:r>
          </a:p>
          <a:p>
            <a:r>
              <a:rPr lang="en-US" sz="2500">
                <a:solidFill>
                  <a:schemeClr val="tx1"/>
                </a:solidFill>
                <a:latin typeface="Times New Roman" pitchFamily="18" charset="0"/>
                <a:cs typeface="Times New Roman" pitchFamily="18" charset="0"/>
              </a:rPr>
              <a:t>	- Học sinh tính </a:t>
            </a:r>
            <a:r>
              <a:rPr lang="vi-VN" sz="2500">
                <a:solidFill>
                  <a:schemeClr val="tx1"/>
                </a:solidFill>
                <a:latin typeface="Times New Roman" pitchFamily="18" charset="0"/>
                <a:cs typeface="Times New Roman" pitchFamily="18" charset="0"/>
              </a:rPr>
              <a:t>tích cực hơn trong các hoạt động</a:t>
            </a:r>
            <a:r>
              <a:rPr lang="en-US" sz="2500">
                <a:solidFill>
                  <a:schemeClr val="tx1"/>
                </a:solidFill>
                <a:latin typeface="Times New Roman" pitchFamily="18" charset="0"/>
                <a:cs typeface="Times New Roman" pitchFamily="18" charset="0"/>
              </a:rPr>
              <a:t> của nhà tr</a:t>
            </a:r>
            <a:r>
              <a:rPr lang="vi-VN" sz="2500">
                <a:solidFill>
                  <a:schemeClr val="tx1"/>
                </a:solidFill>
                <a:latin typeface="Times New Roman" pitchFamily="18" charset="0"/>
                <a:cs typeface="Times New Roman" pitchFamily="18" charset="0"/>
              </a:rPr>
              <a:t>ư</a:t>
            </a:r>
            <a:r>
              <a:rPr lang="en-US" sz="2500">
                <a:solidFill>
                  <a:schemeClr val="tx1"/>
                </a:solidFill>
                <a:latin typeface="Times New Roman" pitchFamily="18" charset="0"/>
                <a:cs typeface="Times New Roman" pitchFamily="18" charset="0"/>
              </a:rPr>
              <a:t>ờng.</a:t>
            </a:r>
          </a:p>
          <a:p>
            <a:pPr algn="just">
              <a:lnSpc>
                <a:spcPct val="150000"/>
              </a:lnSpc>
            </a:pPr>
            <a:endParaRPr lang="en-US" sz="2400">
              <a:solidFill>
                <a:srgbClr val="0000FF"/>
              </a:solidFill>
              <a:latin typeface="Times New Roman" pitchFamily="18" charset="0"/>
              <a:cs typeface="Times New Roman" pitchFamily="18" charset="0"/>
            </a:endParaRPr>
          </a:p>
          <a:p>
            <a:pPr algn="just"/>
            <a:endParaRPr lang="en-US" sz="2400">
              <a:solidFill>
                <a:srgbClr val="0000FF"/>
              </a:solidFill>
              <a:latin typeface="Times New Roman" pitchFamily="18" charset="0"/>
              <a:cs typeface="Times New Roman" pitchFamily="18" charset="0"/>
            </a:endParaRPr>
          </a:p>
          <a:p>
            <a:pPr algn="just"/>
            <a:endParaRPr lang="en-US" sz="2400" dirty="0">
              <a:solidFill>
                <a:srgbClr val="0000FF"/>
              </a:solidFill>
              <a:latin typeface="Times New Roman" pitchFamily="18" charset="0"/>
              <a:cs typeface="Times New Roman" pitchFamily="18" charset="0"/>
            </a:endParaRPr>
          </a:p>
        </p:txBody>
      </p:sp>
    </p:spTree>
    <p:extLst>
      <p:ext uri="{BB962C8B-B14F-4D97-AF65-F5344CB8AC3E}">
        <p14:creationId xmlns:p14="http://schemas.microsoft.com/office/powerpoint/2010/main" val="1435705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58739"/>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WordArt 5" descr="Green marble">
            <a:extLst>
              <a:ext uri="{FF2B5EF4-FFF2-40B4-BE49-F238E27FC236}">
                <a16:creationId xmlns:a16="http://schemas.microsoft.com/office/drawing/2014/main" id="{F04BAE6F-1F38-425E-94C9-A158229D8765}"/>
              </a:ext>
            </a:extLst>
          </p:cNvPr>
          <p:cNvSpPr>
            <a:spLocks noChangeArrowheads="1" noChangeShapeType="1" noTextEdit="1"/>
          </p:cNvSpPr>
          <p:nvPr/>
        </p:nvSpPr>
        <p:spPr bwMode="auto">
          <a:xfrm>
            <a:off x="278296" y="403089"/>
            <a:ext cx="8560904" cy="5567424"/>
          </a:xfrm>
          <a:prstGeom prst="rect">
            <a:avLst/>
          </a:prstGeom>
        </p:spPr>
        <p:txBody>
          <a:bodyPr spcFirstLastPara="1" wrap="none" fromWordArt="1">
            <a:prstTxWarp prst="textArchUp">
              <a:avLst>
                <a:gd name="adj" fmla="val 11192464"/>
              </a:avLst>
            </a:prstTxWarp>
          </a:bodyPr>
          <a:lstStyle/>
          <a:p>
            <a:pPr algn="ctr"/>
            <a:r>
              <a:rPr lang="en-US" sz="4000" b="1" kern="10">
                <a:ln w="9525">
                  <a:solidFill>
                    <a:srgbClr val="0000FF"/>
                  </a:solidFill>
                  <a:round/>
                  <a:headEnd/>
                  <a:tailEnd/>
                </a:ln>
                <a:solidFill>
                  <a:srgbClr val="0000FF"/>
                </a:solidFill>
                <a:latin typeface="Times New Roman" pitchFamily="18" charset="0"/>
                <a:cs typeface="Times New Roman" pitchFamily="18" charset="0"/>
              </a:rPr>
              <a:t>BÀI THUYẾT TRÌNH ĐẾN ĐÂY KẾTTHÚC</a:t>
            </a:r>
            <a:endParaRPr lang="en-US" sz="3600" b="1" kern="10" dirty="0">
              <a:ln w="9525">
                <a:solidFill>
                  <a:srgbClr val="0000FF"/>
                </a:solidFill>
                <a:round/>
                <a:headEnd/>
                <a:tailEnd/>
              </a:ln>
              <a:solidFill>
                <a:srgbClr val="0000FF"/>
              </a:solidFill>
              <a:latin typeface="Arial"/>
              <a:cs typeface="Arial"/>
            </a:endParaRPr>
          </a:p>
        </p:txBody>
      </p:sp>
      <p:sp>
        <p:nvSpPr>
          <p:cNvPr id="10" name="Text Placeholder 22">
            <a:extLst>
              <a:ext uri="{FF2B5EF4-FFF2-40B4-BE49-F238E27FC236}">
                <a16:creationId xmlns:a16="http://schemas.microsoft.com/office/drawing/2014/main" id="{A80A277B-476B-4259-BBF3-A4F36BBFAE59}"/>
              </a:ext>
            </a:extLst>
          </p:cNvPr>
          <p:cNvSpPr txBox="1">
            <a:spLocks/>
          </p:cNvSpPr>
          <p:nvPr/>
        </p:nvSpPr>
        <p:spPr>
          <a:xfrm>
            <a:off x="685800" y="2357430"/>
            <a:ext cx="8027504" cy="1071570"/>
          </a:xfrm>
          <a:prstGeom prst="rect">
            <a:avLst/>
          </a:prstGeom>
        </p:spPr>
        <p:txBody>
          <a:bodyPr numCol="1">
            <a:prstTxWarp prst="textPlain">
              <a:avLst>
                <a:gd name="adj" fmla="val 48671"/>
              </a:avLst>
            </a:prstTxWarp>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4800" b="1">
                <a:ln w="10541" cmpd="sng">
                  <a:solidFill>
                    <a:schemeClr val="accent1">
                      <a:shade val="88000"/>
                      <a:satMod val="110000"/>
                    </a:schemeClr>
                  </a:solidFill>
                  <a:prstDash val="solid"/>
                </a:ln>
                <a:latin typeface="Times New Roman" pitchFamily="18" charset="0"/>
                <a:cs typeface="Times New Roman" pitchFamily="18" charset="0"/>
              </a:rPr>
              <a:t>Kính chúc Ban giám khảo và các cô giáo luôn mạnh khỏe</a:t>
            </a:r>
            <a:r>
              <a:rPr lang="en-US" sz="4800" b="1">
                <a:ln w="12700">
                  <a:solidFill>
                    <a:schemeClr val="tx2">
                      <a:satMod val="155000"/>
                    </a:schemeClr>
                  </a:solidFill>
                  <a:prstDash val="solid"/>
                </a:ln>
                <a:effectLst>
                  <a:outerShdw blurRad="41275" dist="20320" dir="1800000" algn="tl" rotWithShape="0">
                    <a:srgbClr val="000000">
                      <a:alpha val="40000"/>
                    </a:srgbClr>
                  </a:outerShdw>
                </a:effectLst>
                <a:latin typeface="Times New Roman" pitchFamily="18" charset="0"/>
                <a:cs typeface="Times New Roman" pitchFamily="18" charset="0"/>
              </a:rPr>
              <a:t>.</a:t>
            </a:r>
            <a:endParaRPr lang="en-US" sz="4800" b="1" dirty="0">
              <a:ln w="12700">
                <a:solidFill>
                  <a:schemeClr val="tx2">
                    <a:satMod val="155000"/>
                  </a:schemeClr>
                </a:solidFill>
                <a:prstDash val="solid"/>
              </a:ln>
              <a:effectLst>
                <a:outerShdw blurRad="41275" dist="20320" dir="1800000" algn="tl" rotWithShape="0">
                  <a:srgbClr val="000000">
                    <a:alpha val="40000"/>
                  </a:srgbClr>
                </a:outerShdw>
              </a:effectLst>
              <a:latin typeface="Times New Roman" pitchFamily="18" charset="0"/>
              <a:cs typeface="Times New Roman" pitchFamily="18" charset="0"/>
            </a:endParaRPr>
          </a:p>
        </p:txBody>
      </p:sp>
      <p:sp>
        <p:nvSpPr>
          <p:cNvPr id="11" name="Rectangle 2">
            <a:extLst>
              <a:ext uri="{FF2B5EF4-FFF2-40B4-BE49-F238E27FC236}">
                <a16:creationId xmlns:a16="http://schemas.microsoft.com/office/drawing/2014/main" id="{E77B8A85-9C82-4FD9-94FB-F12481DADF3E}"/>
              </a:ext>
            </a:extLst>
          </p:cNvPr>
          <p:cNvSpPr>
            <a:spLocks noChangeArrowheads="1"/>
          </p:cNvSpPr>
          <p:nvPr/>
        </p:nvSpPr>
        <p:spPr bwMode="auto">
          <a:xfrm>
            <a:off x="609600" y="4381494"/>
            <a:ext cx="7772400" cy="135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prstTxWarp prst="textInflateBottom">
              <a:avLst/>
            </a:prstTxWarp>
            <a:spAutoFit/>
          </a:bodyPr>
          <a:lstStyle/>
          <a:p>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Chúc</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hội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thi</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thành</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công</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rực</a:t>
            </a:r>
            <a:r>
              <a:rPr lang="en-US" sz="4000" b="1" dirty="0">
                <a:latin typeface="Times New Roman" pitchFamily="18" charset="0"/>
                <a:cs typeface="Times New Roman" pitchFamily="18" charset="0"/>
              </a:rPr>
              <a:t> </a:t>
            </a:r>
            <a:r>
              <a:rPr lang="en-US" sz="4000" b="1" dirty="0" err="1">
                <a:latin typeface="Times New Roman" pitchFamily="18" charset="0"/>
                <a:cs typeface="Times New Roman" pitchFamily="18" charset="0"/>
              </a:rPr>
              <a:t>rỡ</a:t>
            </a:r>
            <a:endParaRPr lang="en-US" sz="4000" b="1" dirty="0">
              <a:latin typeface="Times New Roman" pitchFamily="18" charset="0"/>
              <a:cs typeface="Times New Roman" pitchFamily="18" charset="0"/>
            </a:endParaRPr>
          </a:p>
        </p:txBody>
      </p:sp>
    </p:spTree>
    <p:extLst>
      <p:ext uri="{BB962C8B-B14F-4D97-AF65-F5344CB8AC3E}">
        <p14:creationId xmlns:p14="http://schemas.microsoft.com/office/powerpoint/2010/main" val="39118516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5000"/>
                                        <p:tgtEl>
                                          <p:spTgt spid="8"/>
                                        </p:tgtEl>
                                      </p:cBhvr>
                                    </p:animEffect>
                                  </p:childTnLst>
                                  <p:subTnLst>
                                    <p:audio>
                                      <p:cMediaNode>
                                        <p:cTn display="0" masterRel="sameClick">
                                          <p:stCondLst>
                                            <p:cond evt="begin" delay="0">
                                              <p:tn val="5"/>
                                            </p:cond>
                                          </p:stCondLst>
                                          <p:endCondLst>
                                            <p:cond evt="onStopAudio" delay="0">
                                              <p:tgtEl>
                                                <p:sldTgt/>
                                              </p:tgtEl>
                                            </p:cond>
                                          </p:endCondLst>
                                        </p:cTn>
                                        <p:tgtEl>
                                          <p:sndTgt r:embed="rId2" name="nha ne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1" name="WordArt 5" descr="Green marble"/>
          <p:cNvSpPr>
            <a:spLocks noChangeArrowheads="1" noChangeShapeType="1" noTextEdit="1"/>
          </p:cNvSpPr>
          <p:nvPr/>
        </p:nvSpPr>
        <p:spPr bwMode="auto">
          <a:xfrm>
            <a:off x="971600" y="785794"/>
            <a:ext cx="7577062" cy="4659430"/>
          </a:xfrm>
          <a:prstGeom prst="rect">
            <a:avLst/>
          </a:prstGeom>
        </p:spPr>
        <p:txBody>
          <a:bodyPr spcFirstLastPara="1" wrap="none" fromWordArt="1">
            <a:prstTxWarp prst="textArchUp">
              <a:avLst>
                <a:gd name="adj" fmla="val 11129292"/>
              </a:avLst>
            </a:prstTxWarp>
          </a:bodyPr>
          <a:lstStyle/>
          <a:p>
            <a:pPr algn="ct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Chào</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mừng</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Ban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giám</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khảo</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và</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các</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cô</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giáo</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về</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dự</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hội</a:t>
            </a:r>
            <a:r>
              <a:rPr lang="en-US" sz="4000" b="1" kern="10" dirty="0">
                <a:ln w="9525">
                  <a:solidFill>
                    <a:srgbClr val="0000FF"/>
                  </a:solidFill>
                  <a:round/>
                  <a:headEnd/>
                  <a:tailEnd/>
                </a:ln>
                <a:solidFill>
                  <a:srgbClr val="0000FF"/>
                </a:solidFill>
                <a:latin typeface="Times New Roman" pitchFamily="18" charset="0"/>
                <a:cs typeface="Times New Roman" pitchFamily="18" charset="0"/>
              </a:rPr>
              <a:t> </a:t>
            </a:r>
            <a:r>
              <a:rPr lang="en-US" sz="4000" b="1" kern="10" dirty="0" err="1">
                <a:ln w="9525">
                  <a:solidFill>
                    <a:srgbClr val="0000FF"/>
                  </a:solidFill>
                  <a:round/>
                  <a:headEnd/>
                  <a:tailEnd/>
                </a:ln>
                <a:solidFill>
                  <a:srgbClr val="0000FF"/>
                </a:solidFill>
                <a:latin typeface="Times New Roman" pitchFamily="18" charset="0"/>
                <a:cs typeface="Times New Roman" pitchFamily="18" charset="0"/>
              </a:rPr>
              <a:t>thi</a:t>
            </a:r>
            <a:endParaRPr lang="en-US" sz="4000" b="1" kern="10" dirty="0">
              <a:ln w="9525">
                <a:solidFill>
                  <a:srgbClr val="0000FF"/>
                </a:solidFill>
                <a:round/>
                <a:headEnd/>
                <a:tailEnd/>
              </a:ln>
              <a:solidFill>
                <a:srgbClr val="0000FF"/>
              </a:solidFill>
              <a:latin typeface="Times New Roman" pitchFamily="18" charset="0"/>
              <a:cs typeface="Times New Roman" pitchFamily="18" charset="0"/>
            </a:endParaRPr>
          </a:p>
          <a:p>
            <a:pPr algn="ctr"/>
            <a:endParaRPr lang="en-US" sz="3600" b="1" kern="10" dirty="0">
              <a:ln w="9525">
                <a:solidFill>
                  <a:srgbClr val="0000FF"/>
                </a:solidFill>
                <a:round/>
                <a:headEnd/>
                <a:tailEnd/>
              </a:ln>
              <a:solidFill>
                <a:srgbClr val="0000FF"/>
              </a:solidFill>
              <a:latin typeface="Arial"/>
              <a:cs typeface="Arial"/>
            </a:endParaRPr>
          </a:p>
        </p:txBody>
      </p:sp>
      <p:sp>
        <p:nvSpPr>
          <p:cNvPr id="3077" name="WordArt 7"/>
          <p:cNvSpPr>
            <a:spLocks noChangeArrowheads="1" noChangeShapeType="1" noTextEdit="1"/>
          </p:cNvSpPr>
          <p:nvPr/>
        </p:nvSpPr>
        <p:spPr bwMode="auto">
          <a:xfrm>
            <a:off x="1979711" y="4869160"/>
            <a:ext cx="5230465" cy="1137928"/>
          </a:xfrm>
          <a:prstGeom prst="rect">
            <a:avLst/>
          </a:prstGeom>
        </p:spPr>
        <p:txBody>
          <a:bodyPr wrap="none" fromWordArt="1">
            <a:prstTxWarp prst="textPlain">
              <a:avLst>
                <a:gd name="adj" fmla="val 50000"/>
              </a:avLst>
            </a:prstTxWarp>
          </a:bodyPr>
          <a:lstStyle/>
          <a:p>
            <a:pPr algn="ctr"/>
            <a:r>
              <a:rPr lang="vi-VN" sz="3600" kern="10">
                <a:ln w="12700">
                  <a:solidFill>
                    <a:srgbClr val="002060"/>
                  </a:solidFill>
                  <a:round/>
                  <a:headEnd/>
                  <a:tailEnd/>
                </a:ln>
                <a:solidFill>
                  <a:srgbClr val="7030A0"/>
                </a:solidFill>
                <a:effectLst>
                  <a:outerShdw dist="45791" dir="2021404" algn="ctr" rotWithShape="0">
                    <a:srgbClr val="9999FF"/>
                  </a:outerShdw>
                </a:effectLst>
                <a:latin typeface="Times New Roman"/>
                <a:cs typeface="Times New Roman"/>
              </a:rPr>
              <a:t>Giáo viên</a:t>
            </a:r>
            <a:r>
              <a:rPr lang="en-US" sz="3600" kern="10">
                <a:ln w="12700">
                  <a:solidFill>
                    <a:srgbClr val="002060"/>
                  </a:solidFill>
                  <a:round/>
                  <a:headEnd/>
                  <a:tailEnd/>
                </a:ln>
                <a:solidFill>
                  <a:srgbClr val="7030A0"/>
                </a:solidFill>
                <a:effectLst>
                  <a:outerShdw dist="45791" dir="2021404" algn="ctr" rotWithShape="0">
                    <a:srgbClr val="9999FF"/>
                  </a:outerShdw>
                </a:effectLst>
                <a:latin typeface="Times New Roman"/>
                <a:cs typeface="Times New Roman"/>
              </a:rPr>
              <a:t>: Nguyễn Thị H</a:t>
            </a:r>
            <a:r>
              <a:rPr lang="vi-VN" sz="3600" kern="10">
                <a:ln w="12700">
                  <a:solidFill>
                    <a:srgbClr val="002060"/>
                  </a:solidFill>
                  <a:round/>
                  <a:headEnd/>
                  <a:tailEnd/>
                </a:ln>
                <a:solidFill>
                  <a:srgbClr val="7030A0"/>
                </a:solidFill>
                <a:effectLst>
                  <a:outerShdw dist="45791" dir="2021404" algn="ctr" rotWithShape="0">
                    <a:srgbClr val="9999FF"/>
                  </a:outerShdw>
                </a:effectLst>
                <a:latin typeface="Times New Roman"/>
                <a:cs typeface="Times New Roman"/>
              </a:rPr>
              <a:t>ư</a:t>
            </a:r>
            <a:r>
              <a:rPr lang="en-US" sz="3600" kern="10">
                <a:ln w="12700">
                  <a:solidFill>
                    <a:srgbClr val="002060"/>
                  </a:solidFill>
                  <a:round/>
                  <a:headEnd/>
                  <a:tailEnd/>
                </a:ln>
                <a:solidFill>
                  <a:srgbClr val="7030A0"/>
                </a:solidFill>
                <a:effectLst>
                  <a:outerShdw dist="45791" dir="2021404" algn="ctr" rotWithShape="0">
                    <a:srgbClr val="9999FF"/>
                  </a:outerShdw>
                </a:effectLst>
                <a:latin typeface="Times New Roman"/>
                <a:cs typeface="Times New Roman"/>
              </a:rPr>
              <a:t>ơng.</a:t>
            </a:r>
            <a:endParaRPr lang="en-US" sz="3600" kern="10" dirty="0">
              <a:ln w="12700">
                <a:solidFill>
                  <a:srgbClr val="002060"/>
                </a:solidFill>
                <a:round/>
                <a:headEnd/>
                <a:tailEnd/>
              </a:ln>
              <a:solidFill>
                <a:srgbClr val="7030A0"/>
              </a:solidFill>
              <a:effectLst>
                <a:outerShdw dist="45791" dir="2021404" algn="ctr" rotWithShape="0">
                  <a:srgbClr val="9999FF"/>
                </a:outerShdw>
              </a:effectLst>
              <a:latin typeface="Times New Roman"/>
              <a:cs typeface="Times New Roman"/>
            </a:endParaRPr>
          </a:p>
        </p:txBody>
      </p:sp>
      <p:sp>
        <p:nvSpPr>
          <p:cNvPr id="6" name="WordArt 6"/>
          <p:cNvSpPr>
            <a:spLocks noChangeArrowheads="1" noChangeShapeType="1" noTextEdit="1"/>
          </p:cNvSpPr>
          <p:nvPr/>
        </p:nvSpPr>
        <p:spPr bwMode="auto">
          <a:xfrm>
            <a:off x="575048" y="3212976"/>
            <a:ext cx="8568952" cy="1368152"/>
          </a:xfrm>
          <a:prstGeom prst="rect">
            <a:avLst/>
          </a:prstGeom>
        </p:spPr>
        <p:txBody>
          <a:bodyPr wrap="none" fromWordArt="1">
            <a:prstTxWarp prst="textPlain">
              <a:avLst>
                <a:gd name="adj" fmla="val 47965"/>
              </a:avLst>
            </a:prstTxWarp>
          </a:bodyPr>
          <a:lstStyle/>
          <a:p>
            <a:pPr lvl="1" algn="ctr"/>
            <a:r>
              <a:rPr lang="en-US" sz="3600" kern="10">
                <a:ln w="9525">
                  <a:solidFill>
                    <a:srgbClr val="FF6600"/>
                  </a:solidFill>
                  <a:round/>
                  <a:headEnd/>
                  <a:tailEnd/>
                </a:ln>
                <a:solidFill>
                  <a:srgbClr val="FF0000"/>
                </a:solidFill>
                <a:effectLst>
                  <a:outerShdw dist="53882" dir="2700000" algn="ctr" rotWithShape="0">
                    <a:srgbClr val="C0C0C0">
                      <a:alpha val="79999"/>
                    </a:srgbClr>
                  </a:outerShdw>
                </a:effectLst>
                <a:latin typeface="Times New Roman" pitchFamily="18" charset="0"/>
                <a:cs typeface="Times New Roman" pitchFamily="18" charset="0"/>
              </a:rPr>
              <a:t>Giải pháp:  Sử dụng bộ gõ cơ thể trong tiết học âm nhạc</a:t>
            </a:r>
          </a:p>
        </p:txBody>
      </p:sp>
      <p:sp>
        <p:nvSpPr>
          <p:cNvPr id="4" name="Rectangle 3"/>
          <p:cNvSpPr/>
          <p:nvPr/>
        </p:nvSpPr>
        <p:spPr>
          <a:xfrm>
            <a:off x="1619672" y="2276871"/>
            <a:ext cx="6120680" cy="646331"/>
          </a:xfrm>
          <a:prstGeom prst="rect">
            <a:avLst/>
          </a:prstGeom>
        </p:spPr>
        <p:txBody>
          <a:bodyPr wrap="square">
            <a:spAutoFit/>
          </a:bodyPr>
          <a:lstStyle/>
          <a:p>
            <a:pPr algn="ctr"/>
            <a:r>
              <a:rPr lang="en-US" sz="3600" kern="10" dirty="0" err="1">
                <a:ln w="12700">
                  <a:solidFill>
                    <a:srgbClr val="002060"/>
                  </a:solidFill>
                  <a:round/>
                  <a:headEnd/>
                  <a:tailEnd/>
                </a:ln>
                <a:solidFill>
                  <a:schemeClr val="accent1"/>
                </a:solidFill>
                <a:effectLst>
                  <a:outerShdw dist="45791" dir="2021404" algn="ctr" rotWithShape="0">
                    <a:srgbClr val="9999FF"/>
                  </a:outerShdw>
                </a:effectLst>
                <a:highlight>
                  <a:srgbClr val="FFFFFF"/>
                </a:highlight>
                <a:latin typeface="Times New Roman"/>
                <a:cs typeface="Times New Roman"/>
              </a:rPr>
              <a:t>Báo</a:t>
            </a:r>
            <a:r>
              <a:rPr lang="en-US" sz="3600" kern="10" dirty="0">
                <a:ln w="12700">
                  <a:solidFill>
                    <a:srgbClr val="002060"/>
                  </a:solidFill>
                  <a:round/>
                  <a:headEnd/>
                  <a:tailEnd/>
                </a:ln>
                <a:solidFill>
                  <a:schemeClr val="accent1"/>
                </a:solidFill>
                <a:effectLst>
                  <a:outerShdw dist="45791" dir="2021404" algn="ctr" rotWithShape="0">
                    <a:srgbClr val="9999FF"/>
                  </a:outerShdw>
                </a:effectLst>
                <a:highlight>
                  <a:srgbClr val="FFFFFF"/>
                </a:highlight>
                <a:latin typeface="Times New Roman"/>
                <a:cs typeface="Times New Roman"/>
              </a:rPr>
              <a:t> </a:t>
            </a:r>
            <a:r>
              <a:rPr lang="en-US" sz="3600" kern="10" dirty="0" err="1">
                <a:ln w="12700">
                  <a:solidFill>
                    <a:srgbClr val="002060"/>
                  </a:solidFill>
                  <a:round/>
                  <a:headEnd/>
                  <a:tailEnd/>
                </a:ln>
                <a:solidFill>
                  <a:schemeClr val="accent1"/>
                </a:solidFill>
                <a:effectLst>
                  <a:outerShdw dist="45791" dir="2021404" algn="ctr" rotWithShape="0">
                    <a:srgbClr val="9999FF"/>
                  </a:outerShdw>
                </a:effectLst>
                <a:highlight>
                  <a:srgbClr val="FFFFFF"/>
                </a:highlight>
                <a:latin typeface="Times New Roman"/>
                <a:cs typeface="Times New Roman"/>
              </a:rPr>
              <a:t>cáo</a:t>
            </a:r>
            <a:r>
              <a:rPr lang="en-US" sz="3600" kern="10" dirty="0">
                <a:ln w="12700">
                  <a:solidFill>
                    <a:srgbClr val="002060"/>
                  </a:solidFill>
                  <a:round/>
                  <a:headEnd/>
                  <a:tailEnd/>
                </a:ln>
                <a:solidFill>
                  <a:schemeClr val="accent1"/>
                </a:solidFill>
                <a:effectLst>
                  <a:outerShdw dist="45791" dir="2021404" algn="ctr" rotWithShape="0">
                    <a:srgbClr val="9999FF"/>
                  </a:outerShdw>
                </a:effectLst>
                <a:highlight>
                  <a:srgbClr val="FFFFFF"/>
                </a:highlight>
                <a:latin typeface="Times New Roman"/>
                <a:cs typeface="Times New Roman"/>
              </a:rPr>
              <a:t> </a:t>
            </a:r>
            <a:r>
              <a:rPr lang="en-US" sz="3600" kern="10" dirty="0" err="1">
                <a:ln w="12700">
                  <a:solidFill>
                    <a:srgbClr val="002060"/>
                  </a:solidFill>
                  <a:round/>
                  <a:headEnd/>
                  <a:tailEnd/>
                </a:ln>
                <a:solidFill>
                  <a:schemeClr val="accent1"/>
                </a:solidFill>
                <a:effectLst>
                  <a:outerShdw dist="45791" dir="2021404" algn="ctr" rotWithShape="0">
                    <a:srgbClr val="9999FF"/>
                  </a:outerShdw>
                </a:effectLst>
                <a:highlight>
                  <a:srgbClr val="FFFFFF"/>
                </a:highlight>
                <a:latin typeface="Times New Roman"/>
                <a:cs typeface="Times New Roman"/>
              </a:rPr>
              <a:t>thuyết</a:t>
            </a:r>
            <a:r>
              <a:rPr lang="en-US" sz="3600" kern="10" dirty="0">
                <a:ln w="12700">
                  <a:solidFill>
                    <a:srgbClr val="002060"/>
                  </a:solidFill>
                  <a:round/>
                  <a:headEnd/>
                  <a:tailEnd/>
                </a:ln>
                <a:solidFill>
                  <a:schemeClr val="accent1"/>
                </a:solidFill>
                <a:effectLst>
                  <a:outerShdw dist="45791" dir="2021404" algn="ctr" rotWithShape="0">
                    <a:srgbClr val="9999FF"/>
                  </a:outerShdw>
                </a:effectLst>
                <a:highlight>
                  <a:srgbClr val="FFFFFF"/>
                </a:highlight>
                <a:latin typeface="Times New Roman"/>
                <a:cs typeface="Times New Roman"/>
              </a:rPr>
              <a:t> </a:t>
            </a:r>
            <a:r>
              <a:rPr lang="en-US" sz="3600" kern="10" dirty="0" err="1">
                <a:ln w="12700">
                  <a:solidFill>
                    <a:srgbClr val="002060"/>
                  </a:solidFill>
                  <a:round/>
                  <a:headEnd/>
                  <a:tailEnd/>
                </a:ln>
                <a:solidFill>
                  <a:schemeClr val="accent1"/>
                </a:solidFill>
                <a:effectLst>
                  <a:outerShdw dist="45791" dir="2021404" algn="ctr" rotWithShape="0">
                    <a:srgbClr val="9999FF"/>
                  </a:outerShdw>
                </a:effectLst>
                <a:highlight>
                  <a:srgbClr val="FFFFFF"/>
                </a:highlight>
                <a:latin typeface="Times New Roman"/>
                <a:cs typeface="Times New Roman"/>
              </a:rPr>
              <a:t>trình</a:t>
            </a:r>
            <a:endParaRPr lang="en-US" sz="3600" kern="10" dirty="0">
              <a:ln w="12700">
                <a:solidFill>
                  <a:srgbClr val="002060"/>
                </a:solidFill>
                <a:round/>
                <a:headEnd/>
                <a:tailEnd/>
              </a:ln>
              <a:solidFill>
                <a:schemeClr val="accent1"/>
              </a:solidFill>
              <a:effectLst>
                <a:outerShdw dist="45791" dir="2021404" algn="ctr" rotWithShape="0">
                  <a:srgbClr val="9999FF"/>
                </a:outerShdw>
              </a:effectLst>
              <a:highlight>
                <a:srgbClr val="FFFFFF"/>
              </a:highlight>
              <a:latin typeface="Times New Roman"/>
              <a:cs typeface="Times New Roman"/>
            </a:endParaRPr>
          </a:p>
        </p:txBody>
      </p:sp>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60D319DA-BC21-4CBC-8203-79BF3CB17D96}"/>
              </a:ext>
            </a:extLst>
          </p:cNvPr>
          <p:cNvSpPr/>
          <p:nvPr/>
        </p:nvSpPr>
        <p:spPr>
          <a:xfrm>
            <a:off x="1828800" y="1324071"/>
            <a:ext cx="5715000" cy="785794"/>
          </a:xfrm>
          <a:prstGeom prst="rect">
            <a:avLst/>
          </a:prstGeom>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400" b="1">
                <a:solidFill>
                  <a:srgbClr val="0000CC"/>
                </a:solidFill>
                <a:latin typeface="Times New Roman" panose="02020603050405020304" pitchFamily="18" charset="0"/>
                <a:cs typeface="Times New Roman" panose="02020603050405020304" pitchFamily="18" charset="0"/>
              </a:rPr>
              <a:t>GIÁO VIÊN DẠY GIỎI CẤP HUYỆN</a:t>
            </a:r>
          </a:p>
        </p:txBody>
      </p:sp>
      <p:pic>
        <p:nvPicPr>
          <p:cNvPr id="11" name="Picture 16" descr="POINSET2">
            <a:extLst>
              <a:ext uri="{FF2B5EF4-FFF2-40B4-BE49-F238E27FC236}">
                <a16:creationId xmlns:a16="http://schemas.microsoft.com/office/drawing/2014/main" id="{001A8509-72C6-4B24-9D62-C742B4B33D6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6262" y="264741"/>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815948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2" presetClass="entr" presetSubtype="8" fill="hold" grpId="0" nodeType="withEffect">
                                  <p:stCondLst>
                                    <p:cond delay="0"/>
                                  </p:stCondLst>
                                  <p:childTnLst>
                                    <p:set>
                                      <p:cBhvr>
                                        <p:cTn id="6" dur="1" fill="hold">
                                          <p:stCondLst>
                                            <p:cond delay="0"/>
                                          </p:stCondLst>
                                        </p:cTn>
                                        <p:tgtEl>
                                          <p:spTgt spid="4101"/>
                                        </p:tgtEl>
                                        <p:attrNameLst>
                                          <p:attrName>style.visibility</p:attrName>
                                        </p:attrNameLst>
                                      </p:cBhvr>
                                      <p:to>
                                        <p:strVal val="visible"/>
                                      </p:to>
                                    </p:set>
                                    <p:animEffect transition="in" filter="wipe(left)">
                                      <p:cBhvr>
                                        <p:cTn id="7" dur="5000"/>
                                        <p:tgtEl>
                                          <p:spTgt spid="4101"/>
                                        </p:tgtEl>
                                      </p:cBhvr>
                                    </p:animEffect>
                                  </p:childTnLst>
                                  <p:subTnLst>
                                    <p:audio>
                                      <p:cMediaNode>
                                        <p:cTn display="0" masterRel="sameClick">
                                          <p:stCondLst>
                                            <p:cond evt="begin" delay="0">
                                              <p:tn val="5"/>
                                            </p:cond>
                                          </p:stCondLst>
                                          <p:endCondLst>
                                            <p:cond evt="onStopAudio" delay="0">
                                              <p:tgtEl>
                                                <p:sldTgt/>
                                              </p:tgtEl>
                                            </p:cond>
                                          </p:endCondLst>
                                        </p:cTn>
                                        <p:tgtEl>
                                          <p:sndTgt r:embed="rId2" name="nha nen.wav"/>
                                        </p:tgtEl>
                                      </p:cMediaNode>
                                    </p:audio>
                                  </p:subTnLst>
                                </p:cTn>
                              </p:par>
                              <p:par>
                                <p:cTn id="8" presetID="29"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2000" fill="hold"/>
                                        <p:tgtEl>
                                          <p:spTgt spid="6"/>
                                        </p:tgtEl>
                                        <p:attrNameLst>
                                          <p:attrName>ppt_x</p:attrName>
                                        </p:attrNameLst>
                                      </p:cBhvr>
                                      <p:tavLst>
                                        <p:tav tm="0">
                                          <p:val>
                                            <p:strVal val="#ppt_x-.2"/>
                                          </p:val>
                                        </p:tav>
                                        <p:tav tm="100000">
                                          <p:val>
                                            <p:strVal val="#ppt_x"/>
                                          </p:val>
                                        </p:tav>
                                      </p:tavLst>
                                    </p:anim>
                                    <p:anim calcmode="lin" valueType="num">
                                      <p:cBhvr>
                                        <p:cTn id="11" dur="2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12" dur="2000"/>
                                        <p:tgtEl>
                                          <p:spTgt spid="6"/>
                                        </p:tgtEl>
                                      </p:cBhvr>
                                    </p:animEffect>
                                  </p:childTnLst>
                                </p:cTn>
                              </p:par>
                              <p:par>
                                <p:cTn id="13" presetID="22" presetClass="emph" presetSubtype="0" repeatCount="indefinite" fill="hold" grpId="1" nodeType="withEffect">
                                  <p:stCondLst>
                                    <p:cond delay="0"/>
                                  </p:stCondLst>
                                  <p:childTnLst>
                                    <p:animClr clrSpc="hsl" dir="cw">
                                      <p:cBhvr override="childStyle">
                                        <p:cTn id="14" dur="2000" fill="hold"/>
                                        <p:tgtEl>
                                          <p:spTgt spid="6"/>
                                        </p:tgtEl>
                                        <p:attrNameLst>
                                          <p:attrName>style.color</p:attrName>
                                        </p:attrNameLst>
                                      </p:cBhvr>
                                      <p:by>
                                        <p:hsl h="-7200000" s="0" l="0"/>
                                      </p:by>
                                    </p:animClr>
                                    <p:animClr clrSpc="hsl" dir="cw">
                                      <p:cBhvr>
                                        <p:cTn id="15" dur="2000" fill="hold"/>
                                        <p:tgtEl>
                                          <p:spTgt spid="6"/>
                                        </p:tgtEl>
                                        <p:attrNameLst>
                                          <p:attrName>fillcolor</p:attrName>
                                        </p:attrNameLst>
                                      </p:cBhvr>
                                      <p:by>
                                        <p:hsl h="-7200000" s="0" l="0"/>
                                      </p:by>
                                    </p:animClr>
                                    <p:animClr clrSpc="hsl" dir="cw">
                                      <p:cBhvr>
                                        <p:cTn id="16" dur="2000" fill="hold"/>
                                        <p:tgtEl>
                                          <p:spTgt spid="6"/>
                                        </p:tgtEl>
                                        <p:attrNameLst>
                                          <p:attrName>stroke.color</p:attrName>
                                        </p:attrNameLst>
                                      </p:cBhvr>
                                      <p:by>
                                        <p:hsl h="-7200000" s="0" l="0"/>
                                      </p:by>
                                    </p:animClr>
                                    <p:set>
                                      <p:cBhvr>
                                        <p:cTn id="17" dur="20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01" grpId="0" animBg="1"/>
      <p:bldP spid="6" grpId="0" animBg="1"/>
      <p:bldP spid="6"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1C0074-98A8-4B83-AE42-3EF695D6AD57}"/>
              </a:ext>
            </a:extLst>
          </p:cNvPr>
          <p:cNvSpPr/>
          <p:nvPr/>
        </p:nvSpPr>
        <p:spPr>
          <a:xfrm>
            <a:off x="2209800" y="277812"/>
            <a:ext cx="4724400" cy="79057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I/ LÝ DO CHỌN GIẢI PHÁP</a:t>
            </a:r>
          </a:p>
        </p:txBody>
      </p:sp>
      <p:sp>
        <p:nvSpPr>
          <p:cNvPr id="7" name="Rectangle 6">
            <a:extLst>
              <a:ext uri="{FF2B5EF4-FFF2-40B4-BE49-F238E27FC236}">
                <a16:creationId xmlns:a16="http://schemas.microsoft.com/office/drawing/2014/main" id="{6523EA70-B4E5-40B1-BF2F-930FA02485D3}"/>
              </a:ext>
            </a:extLst>
          </p:cNvPr>
          <p:cNvSpPr/>
          <p:nvPr/>
        </p:nvSpPr>
        <p:spPr>
          <a:xfrm>
            <a:off x="495300" y="1346200"/>
            <a:ext cx="8077200" cy="4367213"/>
          </a:xfrm>
          <a:prstGeom prst="rect">
            <a:avLst/>
          </a:prstGeom>
          <a:solidFill>
            <a:srgbClr val="FFFF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chemeClr val="tx1"/>
                </a:solidFill>
                <a:latin typeface="Times New Roman" panose="02020603050405020304" pitchFamily="18" charset="0"/>
                <a:cs typeface="Times New Roman" panose="02020603050405020304" pitchFamily="18" charset="0"/>
              </a:rPr>
              <a:t>	Nh</a:t>
            </a:r>
            <a:r>
              <a:rPr lang="vi-VN" sz="2800">
                <a:solidFill>
                  <a:schemeClr val="tx1"/>
                </a:solidFill>
                <a:latin typeface="Times New Roman" panose="02020603050405020304" pitchFamily="18" charset="0"/>
                <a:cs typeface="Times New Roman" panose="02020603050405020304" pitchFamily="18" charset="0"/>
              </a:rPr>
              <a:t>ư</a:t>
            </a:r>
            <a:r>
              <a:rPr lang="en-US" sz="2800">
                <a:solidFill>
                  <a:schemeClr val="tx1"/>
                </a:solidFill>
                <a:latin typeface="Times New Roman" panose="02020603050405020304" pitchFamily="18" charset="0"/>
                <a:cs typeface="Times New Roman" panose="02020603050405020304" pitchFamily="18" charset="0"/>
              </a:rPr>
              <a:t> chúng ta đã biết: Âm nhạc có tác dụng rất lớn đối với đời sống mỗi con ng</a:t>
            </a:r>
            <a:r>
              <a:rPr lang="vi-VN" sz="2800">
                <a:solidFill>
                  <a:schemeClr val="tx1"/>
                </a:solidFill>
                <a:latin typeface="Times New Roman" panose="02020603050405020304" pitchFamily="18" charset="0"/>
                <a:cs typeface="Times New Roman" panose="02020603050405020304" pitchFamily="18" charset="0"/>
              </a:rPr>
              <a:t>ư</a:t>
            </a:r>
            <a:r>
              <a:rPr lang="en-US" sz="2800">
                <a:solidFill>
                  <a:schemeClr val="tx1"/>
                </a:solidFill>
                <a:latin typeface="Times New Roman" panose="02020603050405020304" pitchFamily="18" charset="0"/>
                <a:cs typeface="Times New Roman" panose="02020603050405020304" pitchFamily="18" charset="0"/>
              </a:rPr>
              <a:t>ời. Nó không chỉ đánh thức cảm xúc mà còn giúp chúng ta giảm căng thẳng trong cuộc sống. Ngoài những tích cực mà Âm nhạc mang lại cho cuộc sống thì đối với môi tr</a:t>
            </a:r>
            <a:r>
              <a:rPr lang="vi-VN" sz="2800">
                <a:solidFill>
                  <a:schemeClr val="tx1"/>
                </a:solidFill>
                <a:latin typeface="Times New Roman" panose="02020603050405020304" pitchFamily="18" charset="0"/>
                <a:cs typeface="Times New Roman" panose="02020603050405020304" pitchFamily="18" charset="0"/>
              </a:rPr>
              <a:t>ư</a:t>
            </a:r>
            <a:r>
              <a:rPr lang="en-US" sz="2800">
                <a:solidFill>
                  <a:schemeClr val="tx1"/>
                </a:solidFill>
                <a:latin typeface="Times New Roman" panose="02020603050405020304" pitchFamily="18" charset="0"/>
                <a:cs typeface="Times New Roman" panose="02020603050405020304" pitchFamily="18" charset="0"/>
              </a:rPr>
              <a:t>ờng giáo dục cũng vậy. Không những giúp cho học sinh phát triển toàn diện về Đ</a:t>
            </a:r>
            <a:r>
              <a:rPr lang="vi-VN" sz="2800">
                <a:solidFill>
                  <a:schemeClr val="tx1"/>
                </a:solidFill>
                <a:latin typeface="Times New Roman" panose="02020603050405020304" pitchFamily="18" charset="0"/>
                <a:cs typeface="Times New Roman" panose="02020603050405020304" pitchFamily="18" charset="0"/>
              </a:rPr>
              <a:t>ư</a:t>
            </a:r>
            <a:r>
              <a:rPr lang="en-US" sz="2800">
                <a:solidFill>
                  <a:schemeClr val="tx1"/>
                </a:solidFill>
                <a:latin typeface="Times New Roman" panose="02020603050405020304" pitchFamily="18" charset="0"/>
                <a:cs typeface="Times New Roman" panose="02020603050405020304" pitchFamily="18" charset="0"/>
              </a:rPr>
              <a:t>c – Trí –Thể - Mỹ. Mà còn tạo nên cho các em một tâm hồn trong sáng. Có cái nhìn chuẩn mực về cuộc sống và tạo hứng thú trong học tập.</a:t>
            </a:r>
          </a:p>
        </p:txBody>
      </p:sp>
    </p:spTree>
    <p:extLst>
      <p:ext uri="{BB962C8B-B14F-4D97-AF65-F5344CB8AC3E}">
        <p14:creationId xmlns:p14="http://schemas.microsoft.com/office/powerpoint/2010/main" val="3922272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0"/>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a:extLst>
              <a:ext uri="{FF2B5EF4-FFF2-40B4-BE49-F238E27FC236}">
                <a16:creationId xmlns:a16="http://schemas.microsoft.com/office/drawing/2014/main" id="{5CA49413-0886-4034-BEC2-F5449F9390F1}"/>
              </a:ext>
            </a:extLst>
          </p:cNvPr>
          <p:cNvSpPr/>
          <p:nvPr/>
        </p:nvSpPr>
        <p:spPr>
          <a:xfrm>
            <a:off x="304800" y="-152400"/>
            <a:ext cx="8382000" cy="6553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a:solidFill>
                  <a:schemeClr val="tx1"/>
                </a:solidFill>
                <a:latin typeface="Times New Roman" panose="02020603050405020304" pitchFamily="18" charset="0"/>
                <a:cs typeface="Times New Roman" panose="02020603050405020304" pitchFamily="18" charset="0"/>
              </a:rPr>
              <a:t>	</a:t>
            </a:r>
            <a:r>
              <a:rPr lang="en-US" sz="2800">
                <a:solidFill>
                  <a:schemeClr val="tx1"/>
                </a:solidFill>
                <a:latin typeface="Times New Roman" panose="02020603050405020304" pitchFamily="18" charset="0"/>
                <a:cs typeface="Times New Roman" panose="02020603050405020304" pitchFamily="18" charset="0"/>
              </a:rPr>
              <a:t>Tuy nhiên thì để nâng cao đ</a:t>
            </a:r>
            <a:r>
              <a:rPr lang="vi-VN" sz="2800">
                <a:solidFill>
                  <a:schemeClr val="tx1"/>
                </a:solidFill>
                <a:latin typeface="Times New Roman" panose="02020603050405020304" pitchFamily="18" charset="0"/>
                <a:cs typeface="Times New Roman" panose="02020603050405020304" pitchFamily="18" charset="0"/>
              </a:rPr>
              <a:t>ư</a:t>
            </a:r>
            <a:r>
              <a:rPr lang="en-US" sz="2800">
                <a:solidFill>
                  <a:schemeClr val="tx1"/>
                </a:solidFill>
                <a:latin typeface="Times New Roman" panose="02020603050405020304" pitchFamily="18" charset="0"/>
                <a:cs typeface="Times New Roman" panose="02020603050405020304" pitchFamily="18" charset="0"/>
              </a:rPr>
              <a:t>ợc chất l</a:t>
            </a:r>
            <a:r>
              <a:rPr lang="vi-VN" sz="2800">
                <a:solidFill>
                  <a:schemeClr val="tx1"/>
                </a:solidFill>
                <a:latin typeface="Times New Roman" panose="02020603050405020304" pitchFamily="18" charset="0"/>
                <a:cs typeface="Times New Roman" panose="02020603050405020304" pitchFamily="18" charset="0"/>
              </a:rPr>
              <a:t>ư</a:t>
            </a:r>
            <a:r>
              <a:rPr lang="en-US" sz="2800">
                <a:solidFill>
                  <a:schemeClr val="tx1"/>
                </a:solidFill>
                <a:latin typeface="Times New Roman" panose="02020603050405020304" pitchFamily="18" charset="0"/>
                <a:cs typeface="Times New Roman" panose="02020603050405020304" pitchFamily="18" charset="0"/>
              </a:rPr>
              <a:t>ợng môn học Âm nhạc trong nhà tr</a:t>
            </a:r>
            <a:r>
              <a:rPr lang="vi-VN" sz="2800">
                <a:solidFill>
                  <a:schemeClr val="tx1"/>
                </a:solidFill>
                <a:latin typeface="Times New Roman" panose="02020603050405020304" pitchFamily="18" charset="0"/>
                <a:cs typeface="Times New Roman" panose="02020603050405020304" pitchFamily="18" charset="0"/>
              </a:rPr>
              <a:t>ư</a:t>
            </a:r>
            <a:r>
              <a:rPr lang="en-US" sz="2800">
                <a:solidFill>
                  <a:schemeClr val="tx1"/>
                </a:solidFill>
                <a:latin typeface="Times New Roman" panose="02020603050405020304" pitchFamily="18" charset="0"/>
                <a:cs typeface="Times New Roman" panose="02020603050405020304" pitchFamily="18" charset="0"/>
              </a:rPr>
              <a:t>ờng thì cũng không phải là việc đ</a:t>
            </a:r>
            <a:r>
              <a:rPr lang="vi-VN" sz="2800">
                <a:solidFill>
                  <a:schemeClr val="tx1"/>
                </a:solidFill>
                <a:latin typeface="Times New Roman" panose="02020603050405020304" pitchFamily="18" charset="0"/>
                <a:cs typeface="Times New Roman" panose="02020603050405020304" pitchFamily="18" charset="0"/>
              </a:rPr>
              <a:t>ơ</a:t>
            </a:r>
            <a:r>
              <a:rPr lang="en-US" sz="2800">
                <a:solidFill>
                  <a:schemeClr val="tx1"/>
                </a:solidFill>
                <a:latin typeface="Times New Roman" panose="02020603050405020304" pitchFamily="18" charset="0"/>
                <a:cs typeface="Times New Roman" panose="02020603050405020304" pitchFamily="18" charset="0"/>
              </a:rPr>
              <a:t>n giản bởi: Ngoài những thuận lợi như đ</a:t>
            </a:r>
            <a:r>
              <a:rPr lang="vi-VN" sz="2800">
                <a:solidFill>
                  <a:schemeClr val="tx1"/>
                </a:solidFill>
                <a:latin typeface="Times New Roman" panose="02020603050405020304" pitchFamily="18" charset="0"/>
                <a:cs typeface="Times New Roman" panose="02020603050405020304" pitchFamily="18" charset="0"/>
              </a:rPr>
              <a:t>ư</a:t>
            </a:r>
            <a:r>
              <a:rPr lang="en-US" sz="2800">
                <a:solidFill>
                  <a:schemeClr val="tx1"/>
                </a:solidFill>
                <a:latin typeface="Times New Roman" panose="02020603050405020304" pitchFamily="18" charset="0"/>
                <a:cs typeface="Times New Roman" panose="02020603050405020304" pitchFamily="18" charset="0"/>
              </a:rPr>
              <a:t>ợc BGH giúp đỡ và tạo điều kiện thì bên cạnh đó vẫn có khó khan nh</a:t>
            </a:r>
            <a:r>
              <a:rPr lang="vi-VN" sz="2800">
                <a:solidFill>
                  <a:schemeClr val="tx1"/>
                </a:solidFill>
                <a:latin typeface="Times New Roman" panose="02020603050405020304" pitchFamily="18" charset="0"/>
                <a:cs typeface="Times New Roman" panose="02020603050405020304" pitchFamily="18" charset="0"/>
              </a:rPr>
              <a:t>ư</a:t>
            </a:r>
            <a:r>
              <a:rPr lang="en-US" sz="2800">
                <a:solidFill>
                  <a:schemeClr val="tx1"/>
                </a:solidFill>
                <a:latin typeface="Times New Roman" panose="02020603050405020304" pitchFamily="18" charset="0"/>
                <a:cs typeface="Times New Roman" panose="02020603050405020304" pitchFamily="18" charset="0"/>
              </a:rPr>
              <a:t>: HS trong tr</a:t>
            </a:r>
            <a:r>
              <a:rPr lang="vi-VN" sz="2800">
                <a:solidFill>
                  <a:schemeClr val="tx1"/>
                </a:solidFill>
                <a:latin typeface="Times New Roman" panose="02020603050405020304" pitchFamily="18" charset="0"/>
                <a:cs typeface="Times New Roman" panose="02020603050405020304" pitchFamily="18" charset="0"/>
              </a:rPr>
              <a:t>ư</a:t>
            </a:r>
            <a:r>
              <a:rPr lang="en-US" sz="2800">
                <a:solidFill>
                  <a:schemeClr val="tx1"/>
                </a:solidFill>
                <a:latin typeface="Times New Roman" panose="02020603050405020304" pitchFamily="18" charset="0"/>
                <a:cs typeface="Times New Roman" panose="02020603050405020304" pitchFamily="18" charset="0"/>
              </a:rPr>
              <a:t>ờng đa số là con em gia đình thuần nông vậy nên ngoài việc học các em còn phải phụ giúp cha mẹ công việc đồng áng. Chính vì vậy các em ít có điều kiện tham giá các lớp học nghệ thuật hay các các hoạt động trong nhà tr</a:t>
            </a:r>
            <a:r>
              <a:rPr lang="vi-VN" sz="2800">
                <a:solidFill>
                  <a:schemeClr val="tx1"/>
                </a:solidFill>
                <a:latin typeface="Times New Roman" panose="02020603050405020304" pitchFamily="18" charset="0"/>
                <a:cs typeface="Times New Roman" panose="02020603050405020304" pitchFamily="18" charset="0"/>
              </a:rPr>
              <a:t>ư</a:t>
            </a:r>
            <a:r>
              <a:rPr lang="en-US" sz="2800">
                <a:solidFill>
                  <a:schemeClr val="tx1"/>
                </a:solidFill>
                <a:latin typeface="Times New Roman" panose="02020603050405020304" pitchFamily="18" charset="0"/>
                <a:cs typeface="Times New Roman" panose="02020603050405020304" pitchFamily="18" charset="0"/>
              </a:rPr>
              <a:t>ờng cũng bị hạn chế nhiều. Chính vì vậy mà tôi luôn cố gắng tìm tòi ra những giải pháp để thu hút các em trong các tiết học trên lớp. Và 1 trong những giải pháp mà tôi tâm đắc nhất là </a:t>
            </a:r>
            <a:r>
              <a:rPr lang="en-US" sz="2800" b="1">
                <a:solidFill>
                  <a:schemeClr val="tx1"/>
                </a:solidFill>
                <a:latin typeface="Times New Roman" panose="02020603050405020304" pitchFamily="18" charset="0"/>
                <a:cs typeface="Times New Roman" panose="02020603050405020304" pitchFamily="18" charset="0"/>
              </a:rPr>
              <a:t>“ Sử dụng bộ gõ c</a:t>
            </a:r>
            <a:r>
              <a:rPr lang="vi-VN" sz="2800" b="1">
                <a:solidFill>
                  <a:schemeClr val="tx1"/>
                </a:solidFill>
                <a:latin typeface="Times New Roman" panose="02020603050405020304" pitchFamily="18" charset="0"/>
                <a:cs typeface="Times New Roman" panose="02020603050405020304" pitchFamily="18" charset="0"/>
              </a:rPr>
              <a:t>ơ</a:t>
            </a:r>
            <a:r>
              <a:rPr lang="en-US" sz="2800" b="1">
                <a:solidFill>
                  <a:schemeClr val="tx1"/>
                </a:solidFill>
                <a:latin typeface="Times New Roman" panose="02020603050405020304" pitchFamily="18" charset="0"/>
                <a:cs typeface="Times New Roman" panose="02020603050405020304" pitchFamily="18" charset="0"/>
              </a:rPr>
              <a:t> thể trong các tiết học âm nhạc”</a:t>
            </a:r>
          </a:p>
        </p:txBody>
      </p:sp>
    </p:spTree>
    <p:extLst>
      <p:ext uri="{BB962C8B-B14F-4D97-AF65-F5344CB8AC3E}">
        <p14:creationId xmlns:p14="http://schemas.microsoft.com/office/powerpoint/2010/main" val="3547841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down)">
                                      <p:cBhvr>
                                        <p:cTn id="1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1C0074-98A8-4B83-AE42-3EF695D6AD57}"/>
              </a:ext>
            </a:extLst>
          </p:cNvPr>
          <p:cNvSpPr/>
          <p:nvPr/>
        </p:nvSpPr>
        <p:spPr>
          <a:xfrm>
            <a:off x="1219200" y="277812"/>
            <a:ext cx="6705600" cy="79057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II/ VAI TRÒ – Ý NGHĨA CỦA GIẢI PHÁP</a:t>
            </a:r>
          </a:p>
        </p:txBody>
      </p:sp>
      <p:sp>
        <p:nvSpPr>
          <p:cNvPr id="7" name="Rectangle 6">
            <a:extLst>
              <a:ext uri="{FF2B5EF4-FFF2-40B4-BE49-F238E27FC236}">
                <a16:creationId xmlns:a16="http://schemas.microsoft.com/office/drawing/2014/main" id="{6523EA70-B4E5-40B1-BF2F-930FA02485D3}"/>
              </a:ext>
            </a:extLst>
          </p:cNvPr>
          <p:cNvSpPr/>
          <p:nvPr/>
        </p:nvSpPr>
        <p:spPr>
          <a:xfrm>
            <a:off x="471854" y="1463675"/>
            <a:ext cx="8077200" cy="5013325"/>
          </a:xfrm>
          <a:prstGeom prst="rect">
            <a:avLst/>
          </a:prstGeom>
          <a:solidFill>
            <a:srgbClr val="FFFF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chemeClr val="tx1"/>
                </a:solidFill>
                <a:latin typeface="Times New Roman" panose="02020603050405020304" pitchFamily="18" charset="0"/>
                <a:cs typeface="Times New Roman" panose="02020603050405020304" pitchFamily="18" charset="0"/>
              </a:rPr>
              <a:t>	Đây là một đề tài ứng dụng các động tác cơ thể vào trong việc dạy học theo hướng phát triển phẩm chất năng lực của học sinh.</a:t>
            </a:r>
          </a:p>
          <a:p>
            <a:r>
              <a:rPr lang="en-US" sz="2800">
                <a:solidFill>
                  <a:schemeClr val="tx1"/>
                </a:solidFill>
                <a:latin typeface="Times New Roman" panose="02020603050405020304" pitchFamily="18" charset="0"/>
                <a:cs typeface="Times New Roman" panose="02020603050405020304" pitchFamily="18" charset="0"/>
              </a:rPr>
              <a:t>	 Đề tài này có tác dụng phát triển phẩm chất và năng lực như sau.</a:t>
            </a:r>
          </a:p>
          <a:p>
            <a:r>
              <a:rPr lang="en-US" sz="2800">
                <a:solidFill>
                  <a:schemeClr val="tx1"/>
                </a:solidFill>
                <a:latin typeface="Times New Roman" panose="02020603050405020304" pitchFamily="18" charset="0"/>
                <a:cs typeface="Times New Roman" panose="02020603050405020304" pitchFamily="18" charset="0"/>
              </a:rPr>
              <a:t>	- Về phẩm chất: Các em sẽ phát triển về phẩm chất chăm chỉ và tinh thần trách nhiệm, hoà đồng thân thiện với môi trường xung quanh</a:t>
            </a:r>
          </a:p>
          <a:p>
            <a:r>
              <a:rPr lang="en-US" sz="2800">
                <a:solidFill>
                  <a:schemeClr val="tx1"/>
                </a:solidFill>
                <a:latin typeface="Times New Roman" panose="02020603050405020304" pitchFamily="18" charset="0"/>
                <a:cs typeface="Times New Roman" panose="02020603050405020304" pitchFamily="18" charset="0"/>
              </a:rPr>
              <a:t>	- Về năng lực chung: Năng lực tự chủ và tự học, giao tiếp và hợp tác, giải quyết vấn đề và sáng tạo </a:t>
            </a:r>
          </a:p>
          <a:p>
            <a:r>
              <a:rPr lang="en-US" sz="2800">
                <a:solidFill>
                  <a:schemeClr val="tx1"/>
                </a:solidFill>
                <a:latin typeface="Times New Roman" panose="02020603050405020304" pitchFamily="18" charset="0"/>
                <a:cs typeface="Times New Roman" panose="02020603050405020304" pitchFamily="18" charset="0"/>
              </a:rPr>
              <a:t>	- Về năng lực đặc thù: Năng lực phản xạ, Năng lực phát triển ngôn ngữ cơ thể, năng lực tự tin.</a:t>
            </a:r>
          </a:p>
        </p:txBody>
      </p:sp>
    </p:spTree>
    <p:extLst>
      <p:ext uri="{BB962C8B-B14F-4D97-AF65-F5344CB8AC3E}">
        <p14:creationId xmlns:p14="http://schemas.microsoft.com/office/powerpoint/2010/main" val="4073805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1C0074-98A8-4B83-AE42-3EF695D6AD57}"/>
              </a:ext>
            </a:extLst>
          </p:cNvPr>
          <p:cNvSpPr/>
          <p:nvPr/>
        </p:nvSpPr>
        <p:spPr>
          <a:xfrm>
            <a:off x="1247361" y="138906"/>
            <a:ext cx="6705600" cy="79057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II/ VAI TRÒ – Ý NGHĨA CỦA GIẢI PHÁP</a:t>
            </a:r>
          </a:p>
        </p:txBody>
      </p:sp>
      <p:sp>
        <p:nvSpPr>
          <p:cNvPr id="7" name="Rectangle 6">
            <a:extLst>
              <a:ext uri="{FF2B5EF4-FFF2-40B4-BE49-F238E27FC236}">
                <a16:creationId xmlns:a16="http://schemas.microsoft.com/office/drawing/2014/main" id="{6523EA70-B4E5-40B1-BF2F-930FA02485D3}"/>
              </a:ext>
            </a:extLst>
          </p:cNvPr>
          <p:cNvSpPr/>
          <p:nvPr/>
        </p:nvSpPr>
        <p:spPr>
          <a:xfrm>
            <a:off x="540727" y="1068387"/>
            <a:ext cx="7986346" cy="5638800"/>
          </a:xfrm>
          <a:prstGeom prst="rect">
            <a:avLst/>
          </a:prstGeom>
          <a:solidFill>
            <a:srgbClr val="FFFF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chemeClr val="tx1"/>
                </a:solidFill>
                <a:latin typeface="Times New Roman" panose="02020603050405020304" pitchFamily="18" charset="0"/>
                <a:cs typeface="Times New Roman" panose="02020603050405020304" pitchFamily="18" charset="0"/>
              </a:rPr>
              <a:t>	- Thay vì học sinh ngồi nghe và hát một cách thụ động nhàm chán theo thì các em có thể sự dụng bộ gõ cơ thể để gõ đệm cho bài hát.</a:t>
            </a:r>
          </a:p>
          <a:p>
            <a:r>
              <a:rPr lang="en-US" sz="2800">
                <a:solidFill>
                  <a:schemeClr val="tx1"/>
                </a:solidFill>
                <a:latin typeface="Times New Roman" panose="02020603050405020304" pitchFamily="18" charset="0"/>
                <a:cs typeface="Times New Roman" panose="02020603050405020304" pitchFamily="18" charset="0"/>
              </a:rPr>
              <a:t>	- Khi những âm thanh được phát ra từ chính cơ thể các em sẽ khiến các em cảm thấy lạ lẫm và thú vị hơn.</a:t>
            </a:r>
          </a:p>
          <a:p>
            <a:r>
              <a:rPr lang="en-US" sz="2800">
                <a:solidFill>
                  <a:schemeClr val="tx1"/>
                </a:solidFill>
                <a:latin typeface="Times New Roman" panose="02020603050405020304" pitchFamily="18" charset="0"/>
                <a:cs typeface="Times New Roman" panose="02020603050405020304" pitchFamily="18" charset="0"/>
              </a:rPr>
              <a:t>	Thu hút và thúc đẩy các ham muốn tìm tòi vận động sáng tạo .để khám phá ra các động tác vận động khác của cơ thể mình</a:t>
            </a:r>
          </a:p>
          <a:p>
            <a:r>
              <a:rPr lang="en-US" sz="2800">
                <a:solidFill>
                  <a:schemeClr val="tx1"/>
                </a:solidFill>
                <a:latin typeface="Times New Roman" panose="02020603050405020304" pitchFamily="18" charset="0"/>
                <a:cs typeface="Times New Roman" panose="02020603050405020304" pitchFamily="18" charset="0"/>
              </a:rPr>
              <a:t>	Giúp các em luôn luôn tìm tòi khám phá và chờ đợi những âm thanh được vang lên mà không thấy nhàm chán trong giờ học.</a:t>
            </a:r>
          </a:p>
          <a:p>
            <a:endParaRPr lang="en-US" sz="280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24207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58739"/>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1C0074-98A8-4B83-AE42-3EF695D6AD57}"/>
              </a:ext>
            </a:extLst>
          </p:cNvPr>
          <p:cNvSpPr/>
          <p:nvPr/>
        </p:nvSpPr>
        <p:spPr>
          <a:xfrm>
            <a:off x="2178147" y="329404"/>
            <a:ext cx="4953000" cy="687387"/>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III/ ỨNG DỤNG CỦA GIẢI PHÁP</a:t>
            </a:r>
          </a:p>
        </p:txBody>
      </p:sp>
      <p:sp>
        <p:nvSpPr>
          <p:cNvPr id="7" name="Rectangle 6">
            <a:extLst>
              <a:ext uri="{FF2B5EF4-FFF2-40B4-BE49-F238E27FC236}">
                <a16:creationId xmlns:a16="http://schemas.microsoft.com/office/drawing/2014/main" id="{6523EA70-B4E5-40B1-BF2F-930FA02485D3}"/>
              </a:ext>
            </a:extLst>
          </p:cNvPr>
          <p:cNvSpPr/>
          <p:nvPr/>
        </p:nvSpPr>
        <p:spPr>
          <a:xfrm>
            <a:off x="393895" y="1624012"/>
            <a:ext cx="8521505" cy="3694113"/>
          </a:xfrm>
          <a:prstGeom prst="rect">
            <a:avLst/>
          </a:prstGeom>
          <a:solidFill>
            <a:srgbClr val="FFFF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chemeClr val="tx1"/>
                </a:solidFill>
                <a:latin typeface="Times New Roman" panose="02020603050405020304" pitchFamily="18" charset="0"/>
                <a:cs typeface="Times New Roman" panose="02020603050405020304" pitchFamily="18" charset="0"/>
              </a:rPr>
              <a:t>	</a:t>
            </a:r>
            <a:r>
              <a:rPr lang="en-US" sz="3600">
                <a:solidFill>
                  <a:schemeClr val="tx1"/>
                </a:solidFill>
                <a:latin typeface="Times New Roman" panose="02020603050405020304" pitchFamily="18" charset="0"/>
                <a:cs typeface="Times New Roman" panose="02020603050405020304" pitchFamily="18" charset="0"/>
              </a:rPr>
              <a:t>1. Thực hiện lồng ghép vào phần trò chơi như trò: Vận động theo nhạc.</a:t>
            </a:r>
          </a:p>
          <a:p>
            <a:r>
              <a:rPr lang="en-US" sz="3600">
                <a:solidFill>
                  <a:schemeClr val="tx1"/>
                </a:solidFill>
                <a:latin typeface="Times New Roman" panose="02020603050405020304" pitchFamily="18" charset="0"/>
                <a:cs typeface="Times New Roman" panose="02020603050405020304" pitchFamily="18" charset="0"/>
              </a:rPr>
              <a:t>	- Giáo viên chọn một bài hát hay một đoạn nhạc “ Nên chọn những đoạn nhạc có giai điệu vui tươi để tạo hứng thú và thu hút học sinh hơn”</a:t>
            </a:r>
          </a:p>
        </p:txBody>
      </p:sp>
    </p:spTree>
    <p:extLst>
      <p:ext uri="{BB962C8B-B14F-4D97-AF65-F5344CB8AC3E}">
        <p14:creationId xmlns:p14="http://schemas.microsoft.com/office/powerpoint/2010/main" val="1138899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58739"/>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1C0074-98A8-4B83-AE42-3EF695D6AD57}"/>
              </a:ext>
            </a:extLst>
          </p:cNvPr>
          <p:cNvSpPr/>
          <p:nvPr/>
        </p:nvSpPr>
        <p:spPr>
          <a:xfrm>
            <a:off x="2392680" y="277810"/>
            <a:ext cx="4876800" cy="79057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III/ ỨNG DỤNG GIẢI PHÁP</a:t>
            </a:r>
          </a:p>
        </p:txBody>
      </p:sp>
      <p:sp>
        <p:nvSpPr>
          <p:cNvPr id="7" name="Rectangle 6">
            <a:extLst>
              <a:ext uri="{FF2B5EF4-FFF2-40B4-BE49-F238E27FC236}">
                <a16:creationId xmlns:a16="http://schemas.microsoft.com/office/drawing/2014/main" id="{6523EA70-B4E5-40B1-BF2F-930FA02485D3}"/>
              </a:ext>
            </a:extLst>
          </p:cNvPr>
          <p:cNvSpPr/>
          <p:nvPr/>
        </p:nvSpPr>
        <p:spPr>
          <a:xfrm>
            <a:off x="393895" y="1624012"/>
            <a:ext cx="8521505" cy="3694113"/>
          </a:xfrm>
          <a:prstGeom prst="rect">
            <a:avLst/>
          </a:prstGeom>
          <a:solidFill>
            <a:srgbClr val="FFFF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chemeClr val="tx1"/>
                </a:solidFill>
                <a:latin typeface="Times New Roman" panose="02020603050405020304" pitchFamily="18" charset="0"/>
                <a:cs typeface="Times New Roman" panose="02020603050405020304" pitchFamily="18" charset="0"/>
              </a:rPr>
              <a:t>	</a:t>
            </a:r>
            <a:r>
              <a:rPr lang="en-US" sz="3600">
                <a:solidFill>
                  <a:schemeClr val="tx1"/>
                </a:solidFill>
                <a:latin typeface="Times New Roman" panose="02020603050405020304" pitchFamily="18" charset="0"/>
                <a:cs typeface="Times New Roman" panose="02020603050405020304" pitchFamily="18" charset="0"/>
              </a:rPr>
              <a:t>2. Thực hiện trong các tiết ôn tập bài hát hoặc các tiết TĐN</a:t>
            </a:r>
          </a:p>
          <a:p>
            <a:r>
              <a:rPr lang="en-US" sz="3600">
                <a:solidFill>
                  <a:schemeClr val="tx1"/>
                </a:solidFill>
                <a:latin typeface="Times New Roman" panose="02020603050405020304" pitchFamily="18" charset="0"/>
                <a:cs typeface="Times New Roman" panose="02020603050405020304" pitchFamily="18" charset="0"/>
              </a:rPr>
              <a:t>	- Tuỳ và số chỉ nhịp, giai điệu lời ca  bài hát hay bài TĐN mà giáo viên lựa chọn những động tác phù hợp để ứng dụng vào bài</a:t>
            </a:r>
          </a:p>
        </p:txBody>
      </p:sp>
    </p:spTree>
    <p:extLst>
      <p:ext uri="{BB962C8B-B14F-4D97-AF65-F5344CB8AC3E}">
        <p14:creationId xmlns:p14="http://schemas.microsoft.com/office/powerpoint/2010/main" val="24049965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6" descr="POINSET2">
            <a:extLst>
              <a:ext uri="{FF2B5EF4-FFF2-40B4-BE49-F238E27FC236}">
                <a16:creationId xmlns:a16="http://schemas.microsoft.com/office/drawing/2014/main" id="{1095A5E3-16F7-4C0A-957A-D3CA98C3566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58739"/>
            <a:ext cx="1676400"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4" descr="POINSET2">
            <a:extLst>
              <a:ext uri="{FF2B5EF4-FFF2-40B4-BE49-F238E27FC236}">
                <a16:creationId xmlns:a16="http://schemas.microsoft.com/office/drawing/2014/main" id="{1EF20B0C-DDE6-46C2-AB02-449175F486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7543800" y="0"/>
            <a:ext cx="1600200"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descr="POINSET2">
            <a:extLst>
              <a:ext uri="{FF2B5EF4-FFF2-40B4-BE49-F238E27FC236}">
                <a16:creationId xmlns:a16="http://schemas.microsoft.com/office/drawing/2014/main" id="{8FE28DF5-8515-4F5E-A095-2ADFFD169C5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flipH="1">
            <a:off x="0" y="5318125"/>
            <a:ext cx="1828800" cy="153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6" descr="POINSET2">
            <a:extLst>
              <a:ext uri="{FF2B5EF4-FFF2-40B4-BE49-F238E27FC236}">
                <a16:creationId xmlns:a16="http://schemas.microsoft.com/office/drawing/2014/main" id="{1CBB180B-B340-4225-A41B-C9A81802EB7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10800000">
            <a:off x="7239000" y="5194300"/>
            <a:ext cx="1905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a:extLst>
              <a:ext uri="{FF2B5EF4-FFF2-40B4-BE49-F238E27FC236}">
                <a16:creationId xmlns:a16="http://schemas.microsoft.com/office/drawing/2014/main" id="{7E1C0074-98A8-4B83-AE42-3EF695D6AD57}"/>
              </a:ext>
            </a:extLst>
          </p:cNvPr>
          <p:cNvSpPr/>
          <p:nvPr/>
        </p:nvSpPr>
        <p:spPr>
          <a:xfrm>
            <a:off x="1219200" y="277812"/>
            <a:ext cx="6705600" cy="790575"/>
          </a:xfrm>
          <a:prstGeom prst="rect">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III/ CÁCH THỨC THỰC HIỆN GIẢI PHÁP</a:t>
            </a:r>
          </a:p>
        </p:txBody>
      </p:sp>
      <p:sp>
        <p:nvSpPr>
          <p:cNvPr id="7" name="Rectangle 6">
            <a:extLst>
              <a:ext uri="{FF2B5EF4-FFF2-40B4-BE49-F238E27FC236}">
                <a16:creationId xmlns:a16="http://schemas.microsoft.com/office/drawing/2014/main" id="{6523EA70-B4E5-40B1-BF2F-930FA02485D3}"/>
              </a:ext>
            </a:extLst>
          </p:cNvPr>
          <p:cNvSpPr/>
          <p:nvPr/>
        </p:nvSpPr>
        <p:spPr>
          <a:xfrm>
            <a:off x="533400" y="1219200"/>
            <a:ext cx="8305801" cy="1539875"/>
          </a:xfrm>
          <a:prstGeom prst="rect">
            <a:avLst/>
          </a:prstGeom>
          <a:solidFill>
            <a:srgbClr val="FFFFFF"/>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a:solidFill>
                  <a:schemeClr val="tx1"/>
                </a:solidFill>
                <a:latin typeface="Times New Roman" panose="02020603050405020304" pitchFamily="18" charset="0"/>
                <a:cs typeface="Times New Roman" panose="02020603050405020304" pitchFamily="18" charset="0"/>
              </a:rPr>
              <a:t>1/ KÝ HIỆU</a:t>
            </a:r>
          </a:p>
          <a:p>
            <a:r>
              <a:rPr lang="en-US" sz="2800">
                <a:solidFill>
                  <a:schemeClr val="tx1"/>
                </a:solidFill>
                <a:latin typeface="Times New Roman" panose="02020603050405020304" pitchFamily="18" charset="0"/>
                <a:cs typeface="Times New Roman" panose="02020603050405020304" pitchFamily="18" charset="0"/>
              </a:rPr>
              <a:t>	Muốn thực hiện được giải pháp thì đầu tiên chúng ta phải nắm được ký hiệu của bộ gõ cơ thể:</a:t>
            </a:r>
            <a:endParaRPr lang="en-US" sz="3600">
              <a:solidFill>
                <a:schemeClr val="tx1"/>
              </a:solidFill>
              <a:latin typeface="Times New Roman" panose="02020603050405020304" pitchFamily="18" charset="0"/>
              <a:cs typeface="Times New Roman" panose="02020603050405020304" pitchFamily="18" charset="0"/>
            </a:endParaRPr>
          </a:p>
        </p:txBody>
      </p:sp>
      <p:sp>
        <p:nvSpPr>
          <p:cNvPr id="2" name="Rectangle 1">
            <a:extLst>
              <a:ext uri="{FF2B5EF4-FFF2-40B4-BE49-F238E27FC236}">
                <a16:creationId xmlns:a16="http://schemas.microsoft.com/office/drawing/2014/main" id="{15F100C0-E016-428C-BCF1-04317251C3F2}"/>
              </a:ext>
            </a:extLst>
          </p:cNvPr>
          <p:cNvSpPr/>
          <p:nvPr/>
        </p:nvSpPr>
        <p:spPr>
          <a:xfrm>
            <a:off x="304800" y="2909888"/>
            <a:ext cx="8686800" cy="3338512"/>
          </a:xfrm>
          <a:prstGeom prst="rect">
            <a:avLst/>
          </a:prstGeom>
          <a:solidFill>
            <a:schemeClr val="bg1"/>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a:solidFill>
                  <a:schemeClr val="tx1"/>
                </a:solidFill>
                <a:latin typeface="Times New Roman" panose="02020603050405020304" pitchFamily="18" charset="0"/>
                <a:cs typeface="Times New Roman" panose="02020603050405020304" pitchFamily="18" charset="0"/>
              </a:rPr>
              <a:t>GỒM 5 ĐỘNG TÁC CƠ BẢN</a:t>
            </a:r>
          </a:p>
          <a:p>
            <a:pPr algn="ctr"/>
            <a:endParaRPr lang="en-US" sz="2400" b="1">
              <a:solidFill>
                <a:schemeClr val="tx1"/>
              </a:solidFill>
              <a:latin typeface="Times New Roman" panose="02020603050405020304" pitchFamily="18" charset="0"/>
              <a:cs typeface="Times New Roman" panose="02020603050405020304" pitchFamily="18" charset="0"/>
            </a:endParaRPr>
          </a:p>
          <a:p>
            <a:pPr algn="ctr"/>
            <a:endParaRPr lang="en-US" sz="2400" b="1">
              <a:solidFill>
                <a:schemeClr val="tx1"/>
              </a:solidFill>
              <a:latin typeface="Times New Roman" panose="02020603050405020304" pitchFamily="18" charset="0"/>
              <a:cs typeface="Times New Roman" panose="02020603050405020304" pitchFamily="18" charset="0"/>
            </a:endParaRPr>
          </a:p>
          <a:p>
            <a:pPr algn="ctr"/>
            <a:endParaRPr lang="en-US" sz="2400" b="1">
              <a:solidFill>
                <a:schemeClr val="tx1"/>
              </a:solidFill>
              <a:latin typeface="Times New Roman" panose="02020603050405020304" pitchFamily="18" charset="0"/>
              <a:cs typeface="Times New Roman" panose="02020603050405020304" pitchFamily="18" charset="0"/>
            </a:endParaRPr>
          </a:p>
          <a:p>
            <a:pPr algn="ctr"/>
            <a:endParaRPr lang="en-US" sz="2400" b="1">
              <a:solidFill>
                <a:schemeClr val="tx1"/>
              </a:solidFill>
              <a:latin typeface="Times New Roman" panose="02020603050405020304" pitchFamily="18" charset="0"/>
              <a:cs typeface="Times New Roman" panose="02020603050405020304" pitchFamily="18" charset="0"/>
            </a:endParaRPr>
          </a:p>
          <a:p>
            <a:pPr algn="ctr"/>
            <a:endParaRPr lang="en-US" sz="2400" b="1">
              <a:solidFill>
                <a:schemeClr val="tx1"/>
              </a:solidFill>
              <a:latin typeface="Times New Roman" panose="02020603050405020304" pitchFamily="18" charset="0"/>
              <a:cs typeface="Times New Roman" panose="02020603050405020304" pitchFamily="18" charset="0"/>
            </a:endParaRPr>
          </a:p>
          <a:p>
            <a:pPr algn="ctr"/>
            <a:endParaRPr lang="en-US" sz="2400" b="1">
              <a:solidFill>
                <a:schemeClr val="tx1"/>
              </a:solidFill>
              <a:latin typeface="Times New Roman" panose="02020603050405020304" pitchFamily="18" charset="0"/>
              <a:cs typeface="Times New Roman" panose="02020603050405020304" pitchFamily="18" charset="0"/>
            </a:endParaRPr>
          </a:p>
          <a:p>
            <a:pPr algn="ctr"/>
            <a:endParaRPr lang="en-US" sz="2400" b="1">
              <a:solidFill>
                <a:schemeClr val="tx1"/>
              </a:solidFill>
              <a:latin typeface="Times New Roman" panose="02020603050405020304" pitchFamily="18" charset="0"/>
              <a:cs typeface="Times New Roman" panose="02020603050405020304" pitchFamily="18" charset="0"/>
            </a:endParaRPr>
          </a:p>
        </p:txBody>
      </p:sp>
      <p:pic>
        <p:nvPicPr>
          <p:cNvPr id="18" name="Picture 3">
            <a:extLst>
              <a:ext uri="{FF2B5EF4-FFF2-40B4-BE49-F238E27FC236}">
                <a16:creationId xmlns:a16="http://schemas.microsoft.com/office/drawing/2014/main" id="{A025B1AF-EE62-4515-A402-88500658D3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3937924"/>
            <a:ext cx="1491176" cy="2125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9" name="Picture 2">
            <a:extLst>
              <a:ext uri="{FF2B5EF4-FFF2-40B4-BE49-F238E27FC236}">
                <a16:creationId xmlns:a16="http://schemas.microsoft.com/office/drawing/2014/main" id="{B3076A89-EFDC-4DDF-9344-3C92627933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30806" y="4012954"/>
            <a:ext cx="1733069" cy="2169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 name="Picture 4">
            <a:extLst>
              <a:ext uri="{FF2B5EF4-FFF2-40B4-BE49-F238E27FC236}">
                <a16:creationId xmlns:a16="http://schemas.microsoft.com/office/drawing/2014/main" id="{62F2E61E-39E8-4B7C-856A-26390F53F0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32446" y="3939208"/>
            <a:ext cx="1399149" cy="2125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1" name="Picture 8">
            <a:extLst>
              <a:ext uri="{FF2B5EF4-FFF2-40B4-BE49-F238E27FC236}">
                <a16:creationId xmlns:a16="http://schemas.microsoft.com/office/drawing/2014/main" id="{C6430FA6-91C9-441C-A38A-401F248368B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47991" y="4034950"/>
            <a:ext cx="1505242" cy="2125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7">
            <a:extLst>
              <a:ext uri="{FF2B5EF4-FFF2-40B4-BE49-F238E27FC236}">
                <a16:creationId xmlns:a16="http://schemas.microsoft.com/office/drawing/2014/main" id="{098278A7-01FB-4AF3-96F2-13F1502D3926}"/>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548242" y="4053811"/>
            <a:ext cx="1489966" cy="2125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1577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additive="base">
                                        <p:cTn id="14" dur="500" fill="hold"/>
                                        <p:tgtEl>
                                          <p:spTgt spid="7"/>
                                        </p:tgtEl>
                                        <p:attrNameLst>
                                          <p:attrName>ppt_x</p:attrName>
                                        </p:attrNameLst>
                                      </p:cBhvr>
                                      <p:tavLst>
                                        <p:tav tm="0">
                                          <p:val>
                                            <p:strVal val="#ppt_x"/>
                                          </p:val>
                                        </p:tav>
                                        <p:tav tm="100000">
                                          <p:val>
                                            <p:strVal val="#ppt_x"/>
                                          </p:val>
                                        </p:tav>
                                      </p:tavLst>
                                    </p:anim>
                                    <p:anim calcmode="lin" valueType="num">
                                      <p:cBhvr additive="base">
                                        <p:cTn id="15"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2">
                                            <p:txEl>
                                              <p:pRg st="0" end="0"/>
                                            </p:txEl>
                                          </p:spTgt>
                                        </p:tgtEl>
                                        <p:attrNameLst>
                                          <p:attrName>style.visibility</p:attrName>
                                        </p:attrNameLst>
                                      </p:cBhvr>
                                      <p:to>
                                        <p:strVal val="visible"/>
                                      </p:to>
                                    </p:set>
                                    <p:animEffect transition="in" filter="barn(inVertical)">
                                      <p:cBhvr>
                                        <p:cTn id="20" dur="500"/>
                                        <p:tgtEl>
                                          <p:spTgt spid="2">
                                            <p:txEl>
                                              <p:pRg st="0" end="0"/>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barn(inVertical)">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nodeType="clickEffect">
                                  <p:stCondLst>
                                    <p:cond delay="0"/>
                                  </p:stCondLst>
                                  <p:childTnLst>
                                    <p:set>
                                      <p:cBhvr>
                                        <p:cTn id="29" dur="1" fill="hold">
                                          <p:stCondLst>
                                            <p:cond delay="0"/>
                                          </p:stCondLst>
                                        </p:cTn>
                                        <p:tgtEl>
                                          <p:spTgt spid="19"/>
                                        </p:tgtEl>
                                        <p:attrNameLst>
                                          <p:attrName>style.visibility</p:attrName>
                                        </p:attrNameLst>
                                      </p:cBhvr>
                                      <p:to>
                                        <p:strVal val="visible"/>
                                      </p:to>
                                    </p:set>
                                    <p:animEffect transition="in" filter="wipe(down)">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additive="base">
                                        <p:cTn id="35" dur="500" fill="hold"/>
                                        <p:tgtEl>
                                          <p:spTgt spid="20"/>
                                        </p:tgtEl>
                                        <p:attrNameLst>
                                          <p:attrName>ppt_x</p:attrName>
                                        </p:attrNameLst>
                                      </p:cBhvr>
                                      <p:tavLst>
                                        <p:tav tm="0">
                                          <p:val>
                                            <p:strVal val="#ppt_x"/>
                                          </p:val>
                                        </p:tav>
                                        <p:tav tm="100000">
                                          <p:val>
                                            <p:strVal val="#ppt_x"/>
                                          </p:val>
                                        </p:tav>
                                      </p:tavLst>
                                    </p:anim>
                                    <p:anim calcmode="lin" valueType="num">
                                      <p:cBhvr additive="base">
                                        <p:cTn id="36"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16" presetClass="entr" presetSubtype="21" fill="hold" nodeType="clickEffect">
                                  <p:stCondLst>
                                    <p:cond delay="0"/>
                                  </p:stCondLst>
                                  <p:childTnLst>
                                    <p:set>
                                      <p:cBhvr>
                                        <p:cTn id="40" dur="1" fill="hold">
                                          <p:stCondLst>
                                            <p:cond delay="0"/>
                                          </p:stCondLst>
                                        </p:cTn>
                                        <p:tgtEl>
                                          <p:spTgt spid="21"/>
                                        </p:tgtEl>
                                        <p:attrNameLst>
                                          <p:attrName>style.visibility</p:attrName>
                                        </p:attrNameLst>
                                      </p:cBhvr>
                                      <p:to>
                                        <p:strVal val="visible"/>
                                      </p:to>
                                    </p:set>
                                    <p:animEffect transition="in" filter="barn(inVertical)">
                                      <p:cBhvr>
                                        <p:cTn id="41" dur="500"/>
                                        <p:tgtEl>
                                          <p:spTgt spid="21"/>
                                        </p:tgtEl>
                                      </p:cBhvr>
                                    </p:animEffect>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nodeType="clickEffect">
                                  <p:stCondLst>
                                    <p:cond delay="0"/>
                                  </p:stCondLst>
                                  <p:childTnLst>
                                    <p:set>
                                      <p:cBhvr>
                                        <p:cTn id="45" dur="1" fill="hold">
                                          <p:stCondLst>
                                            <p:cond delay="0"/>
                                          </p:stCondLst>
                                        </p:cTn>
                                        <p:tgtEl>
                                          <p:spTgt spid="22"/>
                                        </p:tgtEl>
                                        <p:attrNameLst>
                                          <p:attrName>style.visibility</p:attrName>
                                        </p:attrNameLst>
                                      </p:cBhvr>
                                      <p:to>
                                        <p:strVal val="visible"/>
                                      </p:to>
                                    </p:set>
                                    <p:anim calcmode="lin" valueType="num">
                                      <p:cBhvr additive="base">
                                        <p:cTn id="46" dur="500" fill="hold"/>
                                        <p:tgtEl>
                                          <p:spTgt spid="22"/>
                                        </p:tgtEl>
                                        <p:attrNameLst>
                                          <p:attrName>ppt_x</p:attrName>
                                        </p:attrNameLst>
                                      </p:cBhvr>
                                      <p:tavLst>
                                        <p:tav tm="0">
                                          <p:val>
                                            <p:strVal val="#ppt_x"/>
                                          </p:val>
                                        </p:tav>
                                        <p:tav tm="100000">
                                          <p:val>
                                            <p:strVal val="#ppt_x"/>
                                          </p:val>
                                        </p:tav>
                                      </p:tavLst>
                                    </p:anim>
                                    <p:anim calcmode="lin" valueType="num">
                                      <p:cBhvr additive="base">
                                        <p:cTn id="47"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7"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3075</TotalTime>
  <Words>1023</Words>
  <Application>Microsoft Office PowerPoint</Application>
  <PresentationFormat>On-screen Show (4:3)</PresentationFormat>
  <Paragraphs>72</Paragraphs>
  <Slides>18</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Hung</dc:creator>
  <cp:lastModifiedBy>Administrator</cp:lastModifiedBy>
  <cp:revision>244</cp:revision>
  <dcterms:created xsi:type="dcterms:W3CDTF">2006-08-16T00:00:00Z</dcterms:created>
  <dcterms:modified xsi:type="dcterms:W3CDTF">2021-04-05T07:06:59Z</dcterms:modified>
</cp:coreProperties>
</file>